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28"/>
  </p:notesMasterIdLst>
  <p:handoutMasterIdLst>
    <p:handoutMasterId r:id="rId29"/>
  </p:handoutMasterIdLst>
  <p:sldIdLst>
    <p:sldId id="377" r:id="rId2"/>
    <p:sldId id="378" r:id="rId3"/>
    <p:sldId id="410" r:id="rId4"/>
    <p:sldId id="380" r:id="rId5"/>
    <p:sldId id="383" r:id="rId6"/>
    <p:sldId id="389" r:id="rId7"/>
    <p:sldId id="387" r:id="rId8"/>
    <p:sldId id="415" r:id="rId9"/>
    <p:sldId id="398" r:id="rId10"/>
    <p:sldId id="388" r:id="rId11"/>
    <p:sldId id="391" r:id="rId12"/>
    <p:sldId id="384" r:id="rId13"/>
    <p:sldId id="392" r:id="rId14"/>
    <p:sldId id="393" r:id="rId15"/>
    <p:sldId id="414" r:id="rId16"/>
    <p:sldId id="404" r:id="rId17"/>
    <p:sldId id="394" r:id="rId18"/>
    <p:sldId id="396" r:id="rId19"/>
    <p:sldId id="399" r:id="rId20"/>
    <p:sldId id="382" r:id="rId21"/>
    <p:sldId id="417" r:id="rId22"/>
    <p:sldId id="401" r:id="rId23"/>
    <p:sldId id="403" r:id="rId24"/>
    <p:sldId id="395" r:id="rId25"/>
    <p:sldId id="407" r:id="rId26"/>
    <p:sldId id="419" r:id="rId27"/>
  </p:sldIdLst>
  <p:sldSz cx="9144000" cy="5715000" type="screen16x10"/>
  <p:notesSz cx="6858000" cy="9144000"/>
  <p:custDataLst>
    <p:tags r:id="rId30"/>
  </p:custDataLst>
  <p:defaultTextStyle>
    <a:defPPr>
      <a:defRPr lang="en-US"/>
    </a:defPPr>
    <a:lvl1pPr marL="0" algn="l" defTabSz="405037" rtl="0" eaLnBrk="1" latinLnBrk="0" hangingPunct="1">
      <a:defRPr sz="1600" kern="1200">
        <a:solidFill>
          <a:schemeClr val="tx1"/>
        </a:solidFill>
        <a:latin typeface="+mn-lt"/>
        <a:ea typeface="+mn-ea"/>
        <a:cs typeface="+mn-cs"/>
      </a:defRPr>
    </a:lvl1pPr>
    <a:lvl2pPr marL="405037" algn="l" defTabSz="405037" rtl="0" eaLnBrk="1" latinLnBrk="0" hangingPunct="1">
      <a:defRPr sz="1600" kern="1200">
        <a:solidFill>
          <a:schemeClr val="tx1"/>
        </a:solidFill>
        <a:latin typeface="+mn-lt"/>
        <a:ea typeface="+mn-ea"/>
        <a:cs typeface="+mn-cs"/>
      </a:defRPr>
    </a:lvl2pPr>
    <a:lvl3pPr marL="810073" algn="l" defTabSz="405037" rtl="0" eaLnBrk="1" latinLnBrk="0" hangingPunct="1">
      <a:defRPr sz="1600" kern="1200">
        <a:solidFill>
          <a:schemeClr val="tx1"/>
        </a:solidFill>
        <a:latin typeface="+mn-lt"/>
        <a:ea typeface="+mn-ea"/>
        <a:cs typeface="+mn-cs"/>
      </a:defRPr>
    </a:lvl3pPr>
    <a:lvl4pPr marL="1215109" algn="l" defTabSz="405037" rtl="0" eaLnBrk="1" latinLnBrk="0" hangingPunct="1">
      <a:defRPr sz="1600" kern="1200">
        <a:solidFill>
          <a:schemeClr val="tx1"/>
        </a:solidFill>
        <a:latin typeface="+mn-lt"/>
        <a:ea typeface="+mn-ea"/>
        <a:cs typeface="+mn-cs"/>
      </a:defRPr>
    </a:lvl4pPr>
    <a:lvl5pPr marL="1620144" algn="l" defTabSz="405037" rtl="0" eaLnBrk="1" latinLnBrk="0" hangingPunct="1">
      <a:defRPr sz="1600" kern="1200">
        <a:solidFill>
          <a:schemeClr val="tx1"/>
        </a:solidFill>
        <a:latin typeface="+mn-lt"/>
        <a:ea typeface="+mn-ea"/>
        <a:cs typeface="+mn-cs"/>
      </a:defRPr>
    </a:lvl5pPr>
    <a:lvl6pPr marL="2025180" algn="l" defTabSz="405037" rtl="0" eaLnBrk="1" latinLnBrk="0" hangingPunct="1">
      <a:defRPr sz="1600" kern="1200">
        <a:solidFill>
          <a:schemeClr val="tx1"/>
        </a:solidFill>
        <a:latin typeface="+mn-lt"/>
        <a:ea typeface="+mn-ea"/>
        <a:cs typeface="+mn-cs"/>
      </a:defRPr>
    </a:lvl6pPr>
    <a:lvl7pPr marL="2430216" algn="l" defTabSz="405037" rtl="0" eaLnBrk="1" latinLnBrk="0" hangingPunct="1">
      <a:defRPr sz="1600" kern="1200">
        <a:solidFill>
          <a:schemeClr val="tx1"/>
        </a:solidFill>
        <a:latin typeface="+mn-lt"/>
        <a:ea typeface="+mn-ea"/>
        <a:cs typeface="+mn-cs"/>
      </a:defRPr>
    </a:lvl7pPr>
    <a:lvl8pPr marL="2835253" algn="l" defTabSz="405037" rtl="0" eaLnBrk="1" latinLnBrk="0" hangingPunct="1">
      <a:defRPr sz="1600" kern="1200">
        <a:solidFill>
          <a:schemeClr val="tx1"/>
        </a:solidFill>
        <a:latin typeface="+mn-lt"/>
        <a:ea typeface="+mn-ea"/>
        <a:cs typeface="+mn-cs"/>
      </a:defRPr>
    </a:lvl8pPr>
    <a:lvl9pPr marL="3240289" algn="l" defTabSz="405037" rtl="0" eaLnBrk="1" latinLnBrk="0" hangingPunct="1">
      <a:defRPr sz="16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71">
          <p15:clr>
            <a:srgbClr val="A4A3A4"/>
          </p15:clr>
        </p15:guide>
        <p15:guide id="2" pos="269">
          <p15:clr>
            <a:srgbClr val="A4A3A4"/>
          </p15:clr>
        </p15:guide>
        <p15:guide id="3" pos="5459">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scaleToFitPaper="1"/>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8684E"/>
    <a:srgbClr val="3EBFE0"/>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895" autoAdjust="0"/>
    <p:restoredTop sz="98896" autoAdjust="0"/>
  </p:normalViewPr>
  <p:slideViewPr>
    <p:cSldViewPr snapToGrid="0" snapToObjects="1">
      <p:cViewPr varScale="1">
        <p:scale>
          <a:sx n="110" d="100"/>
          <a:sy n="110" d="100"/>
        </p:scale>
        <p:origin x="630" y="96"/>
      </p:cViewPr>
      <p:guideLst>
        <p:guide orient="horz" pos="171"/>
        <p:guide pos="269"/>
        <p:guide pos="5459"/>
      </p:guideLst>
    </p:cSldViewPr>
  </p:slideViewPr>
  <p:notesTextViewPr>
    <p:cViewPr>
      <p:scale>
        <a:sx n="100" d="100"/>
        <a:sy n="100" d="100"/>
      </p:scale>
      <p:origin x="0" y="0"/>
    </p:cViewPr>
  </p:notesTextViewPr>
  <p:sorterViewPr>
    <p:cViewPr>
      <p:scale>
        <a:sx n="186" d="100"/>
        <a:sy n="186" d="100"/>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handoutMaster" Target="handoutMasters/handout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tags" Target="tags/tag1.xml"/><Relationship Id="rId8" Type="http://schemas.openxmlformats.org/officeDocument/2006/relationships/slide" Target="slides/slide7.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058AD1F4-EB9B-8D4C-8330-A7FD24F71DA8}" type="datetimeFigureOut">
              <a:rPr lang="en-US" smtClean="0"/>
              <a:pPr/>
              <a:t>12/2/2019</a:t>
            </a:fld>
            <a:endParaRPr lang="en-US" dirty="0"/>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dirty="0"/>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A13FAAED-601C-2E42-A5D2-7D875446EB6B}" type="slidenum">
              <a:rPr lang="en-US" smtClean="0"/>
              <a:pPr/>
              <a:t>‹#›</a:t>
            </a:fld>
            <a:endParaRPr lang="en-US" dirty="0"/>
          </a:p>
        </p:txBody>
      </p:sp>
    </p:spTree>
    <p:extLst>
      <p:ext uri="{BB962C8B-B14F-4D97-AF65-F5344CB8AC3E}">
        <p14:creationId xmlns:p14="http://schemas.microsoft.com/office/powerpoint/2010/main" val="988786290"/>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9FFB5DB0-7631-C740-8B9A-54252701A623}" type="datetimeFigureOut">
              <a:rPr lang="en-US" smtClean="0"/>
              <a:pPr/>
              <a:t>12/2/2019</a:t>
            </a:fld>
            <a:endParaRPr lang="en-US" dirty="0"/>
          </a:p>
        </p:txBody>
      </p:sp>
      <p:sp>
        <p:nvSpPr>
          <p:cNvPr id="4" name="Slide Image Placeholder 3"/>
          <p:cNvSpPr>
            <a:spLocks noGrp="1" noRot="1" noChangeAspect="1"/>
          </p:cNvSpPr>
          <p:nvPr>
            <p:ph type="sldImg" idx="2"/>
          </p:nvPr>
        </p:nvSpPr>
        <p:spPr>
          <a:xfrm>
            <a:off x="685800" y="685800"/>
            <a:ext cx="5486400" cy="34290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s-ES_tradnl" smtClean="0"/>
              <a:t>Click to edit Master text styles</a:t>
            </a:r>
          </a:p>
          <a:p>
            <a:pPr lvl="1"/>
            <a:r>
              <a:rPr lang="es-ES_tradnl" smtClean="0"/>
              <a:t>Second level</a:t>
            </a:r>
          </a:p>
          <a:p>
            <a:pPr lvl="2"/>
            <a:r>
              <a:rPr lang="es-ES_tradnl" smtClean="0"/>
              <a:t>Third level</a:t>
            </a:r>
          </a:p>
          <a:p>
            <a:pPr lvl="3"/>
            <a:r>
              <a:rPr lang="es-ES_tradnl" smtClean="0"/>
              <a:t>Fourth level</a:t>
            </a:r>
          </a:p>
          <a:p>
            <a:pPr lvl="4"/>
            <a:r>
              <a:rPr lang="es-ES_tradnl"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A86955A8-62FB-E247-BFB6-6D96B50CB5D7}" type="slidenum">
              <a:rPr lang="en-US" smtClean="0"/>
              <a:pPr/>
              <a:t>‹#›</a:t>
            </a:fld>
            <a:endParaRPr lang="en-US" dirty="0"/>
          </a:p>
        </p:txBody>
      </p:sp>
    </p:spTree>
    <p:extLst>
      <p:ext uri="{BB962C8B-B14F-4D97-AF65-F5344CB8AC3E}">
        <p14:creationId xmlns:p14="http://schemas.microsoft.com/office/powerpoint/2010/main" val="632040959"/>
      </p:ext>
    </p:extLst>
  </p:cSld>
  <p:clrMap bg1="lt1" tx1="dk1" bg2="lt2" tx2="dk2" accent1="accent1" accent2="accent2" accent3="accent3" accent4="accent4" accent5="accent5" accent6="accent6" hlink="hlink" folHlink="folHlink"/>
  <p:hf hdr="0" ftr="0" dt="0"/>
  <p:notesStyle>
    <a:lvl1pPr marL="0" algn="l" defTabSz="405037" rtl="0" eaLnBrk="1" latinLnBrk="0" hangingPunct="1">
      <a:defRPr sz="1100" kern="1200">
        <a:solidFill>
          <a:schemeClr val="tx1"/>
        </a:solidFill>
        <a:latin typeface="+mn-lt"/>
        <a:ea typeface="+mn-ea"/>
        <a:cs typeface="+mn-cs"/>
      </a:defRPr>
    </a:lvl1pPr>
    <a:lvl2pPr marL="405037" algn="l" defTabSz="405037" rtl="0" eaLnBrk="1" latinLnBrk="0" hangingPunct="1">
      <a:defRPr sz="1100" kern="1200">
        <a:solidFill>
          <a:schemeClr val="tx1"/>
        </a:solidFill>
        <a:latin typeface="+mn-lt"/>
        <a:ea typeface="+mn-ea"/>
        <a:cs typeface="+mn-cs"/>
      </a:defRPr>
    </a:lvl2pPr>
    <a:lvl3pPr marL="810073" algn="l" defTabSz="405037" rtl="0" eaLnBrk="1" latinLnBrk="0" hangingPunct="1">
      <a:defRPr sz="1100" kern="1200">
        <a:solidFill>
          <a:schemeClr val="tx1"/>
        </a:solidFill>
        <a:latin typeface="+mn-lt"/>
        <a:ea typeface="+mn-ea"/>
        <a:cs typeface="+mn-cs"/>
      </a:defRPr>
    </a:lvl3pPr>
    <a:lvl4pPr marL="1215109" algn="l" defTabSz="405037" rtl="0" eaLnBrk="1" latinLnBrk="0" hangingPunct="1">
      <a:defRPr sz="1100" kern="1200">
        <a:solidFill>
          <a:schemeClr val="tx1"/>
        </a:solidFill>
        <a:latin typeface="+mn-lt"/>
        <a:ea typeface="+mn-ea"/>
        <a:cs typeface="+mn-cs"/>
      </a:defRPr>
    </a:lvl4pPr>
    <a:lvl5pPr marL="1620144" algn="l" defTabSz="405037" rtl="0" eaLnBrk="1" latinLnBrk="0" hangingPunct="1">
      <a:defRPr sz="1100" kern="1200">
        <a:solidFill>
          <a:schemeClr val="tx1"/>
        </a:solidFill>
        <a:latin typeface="+mn-lt"/>
        <a:ea typeface="+mn-ea"/>
        <a:cs typeface="+mn-cs"/>
      </a:defRPr>
    </a:lvl5pPr>
    <a:lvl6pPr marL="2025180" algn="l" defTabSz="405037" rtl="0" eaLnBrk="1" latinLnBrk="0" hangingPunct="1">
      <a:defRPr sz="1100" kern="1200">
        <a:solidFill>
          <a:schemeClr val="tx1"/>
        </a:solidFill>
        <a:latin typeface="+mn-lt"/>
        <a:ea typeface="+mn-ea"/>
        <a:cs typeface="+mn-cs"/>
      </a:defRPr>
    </a:lvl6pPr>
    <a:lvl7pPr marL="2430216" algn="l" defTabSz="405037" rtl="0" eaLnBrk="1" latinLnBrk="0" hangingPunct="1">
      <a:defRPr sz="1100" kern="1200">
        <a:solidFill>
          <a:schemeClr val="tx1"/>
        </a:solidFill>
        <a:latin typeface="+mn-lt"/>
        <a:ea typeface="+mn-ea"/>
        <a:cs typeface="+mn-cs"/>
      </a:defRPr>
    </a:lvl7pPr>
    <a:lvl8pPr marL="2835253" algn="l" defTabSz="405037" rtl="0" eaLnBrk="1" latinLnBrk="0" hangingPunct="1">
      <a:defRPr sz="1100" kern="1200">
        <a:solidFill>
          <a:schemeClr val="tx1"/>
        </a:solidFill>
        <a:latin typeface="+mn-lt"/>
        <a:ea typeface="+mn-ea"/>
        <a:cs typeface="+mn-cs"/>
      </a:defRPr>
    </a:lvl8pPr>
    <a:lvl9pPr marL="3240289" algn="l" defTabSz="405037" rtl="0" eaLnBrk="1" latinLnBrk="0" hangingPunct="1">
      <a:defRPr sz="11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a:xfrm>
            <a:off x="685800" y="4343400"/>
            <a:ext cx="5486400" cy="4114800"/>
          </a:xfrm>
          <a:prstGeom prst="rect">
            <a:avLst/>
          </a:prstGeom>
        </p:spPr>
        <p:txBody>
          <a:bodyPr/>
          <a:lstStyle/>
          <a:p>
            <a:endParaRPr lang="zh-CN" altLang="en-US" dirty="0"/>
          </a:p>
        </p:txBody>
      </p:sp>
      <p:sp>
        <p:nvSpPr>
          <p:cNvPr id="4" name="日期占位符 3"/>
          <p:cNvSpPr>
            <a:spLocks noGrp="1"/>
          </p:cNvSpPr>
          <p:nvPr>
            <p:ph type="dt" idx="10"/>
          </p:nvPr>
        </p:nvSpPr>
        <p:spPr/>
        <p:txBody>
          <a:bodyPr/>
          <a:lstStyle/>
          <a:p>
            <a:fld id="{770D393E-42E0-4732-BB5D-7C26C018EBB2}" type="datetime1">
              <a:rPr lang="zh-CN" altLang="en-US" smtClean="0"/>
              <a:pPr/>
              <a:t>2019/12/2</a:t>
            </a:fld>
            <a:endParaRPr lang="zh-CN" altLang="en-US" sz="1200"/>
          </a:p>
        </p:txBody>
      </p:sp>
      <p:sp>
        <p:nvSpPr>
          <p:cNvPr id="5" name="灯片编号占位符 4"/>
          <p:cNvSpPr>
            <a:spLocks noGrp="1"/>
          </p:cNvSpPr>
          <p:nvPr>
            <p:ph type="sldNum" sz="quarter" idx="11"/>
          </p:nvPr>
        </p:nvSpPr>
        <p:spPr/>
        <p:txBody>
          <a:bodyPr/>
          <a:lstStyle/>
          <a:p>
            <a:fld id="{63B3F2A2-F1C3-461B-89B8-8B7DEA0A3800}" type="slidenum">
              <a:rPr lang="zh-CN" altLang="en-US" smtClean="0"/>
              <a:pPr/>
              <a:t>1</a:t>
            </a:fld>
            <a:endParaRPr lang="zh-CN" altLang="en-US" sz="1200"/>
          </a:p>
        </p:txBody>
      </p:sp>
    </p:spTree>
    <p:extLst>
      <p:ext uri="{BB962C8B-B14F-4D97-AF65-F5344CB8AC3E}">
        <p14:creationId xmlns:p14="http://schemas.microsoft.com/office/powerpoint/2010/main" val="266028912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D20450A-354E-44BD-BC39-CF81CF2652C6}" type="slidenum">
              <a:rPr lang="zh-CN" altLang="en-US" smtClean="0"/>
              <a:pPr/>
              <a:t>2</a:t>
            </a:fld>
            <a:endParaRPr lang="zh-CN" altLang="en-US"/>
          </a:p>
        </p:txBody>
      </p:sp>
    </p:spTree>
    <p:extLst>
      <p:ext uri="{BB962C8B-B14F-4D97-AF65-F5344CB8AC3E}">
        <p14:creationId xmlns:p14="http://schemas.microsoft.com/office/powerpoint/2010/main" val="257206594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D20450A-354E-44BD-BC39-CF81CF2652C6}" type="slidenum">
              <a:rPr lang="zh-CN" altLang="en-US" smtClean="0"/>
              <a:pPr/>
              <a:t>3</a:t>
            </a:fld>
            <a:endParaRPr lang="zh-CN" altLang="en-US"/>
          </a:p>
        </p:txBody>
      </p:sp>
    </p:spTree>
    <p:extLst>
      <p:ext uri="{BB962C8B-B14F-4D97-AF65-F5344CB8AC3E}">
        <p14:creationId xmlns:p14="http://schemas.microsoft.com/office/powerpoint/2010/main" val="300844445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D20450A-354E-44BD-BC39-CF81CF2652C6}" type="slidenum">
              <a:rPr lang="zh-CN" altLang="en-US" smtClean="0"/>
              <a:pPr/>
              <a:t>4</a:t>
            </a:fld>
            <a:endParaRPr lang="zh-CN" altLang="en-US"/>
          </a:p>
        </p:txBody>
      </p:sp>
    </p:spTree>
    <p:extLst>
      <p:ext uri="{BB962C8B-B14F-4D97-AF65-F5344CB8AC3E}">
        <p14:creationId xmlns:p14="http://schemas.microsoft.com/office/powerpoint/2010/main" val="366024105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D20450A-354E-44BD-BC39-CF81CF2652C6}" type="slidenum">
              <a:rPr lang="zh-CN" altLang="en-US" smtClean="0"/>
              <a:pPr/>
              <a:t>5</a:t>
            </a:fld>
            <a:endParaRPr lang="zh-CN" altLang="en-US"/>
          </a:p>
        </p:txBody>
      </p:sp>
    </p:spTree>
    <p:extLst>
      <p:ext uri="{BB962C8B-B14F-4D97-AF65-F5344CB8AC3E}">
        <p14:creationId xmlns:p14="http://schemas.microsoft.com/office/powerpoint/2010/main" val="206607943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4E6CF1A-E888-4A07-B96A-456D0CF69483}" type="slidenum">
              <a:rPr lang="zh-CN" altLang="en-US" smtClean="0"/>
              <a:pPr/>
              <a:t>6</a:t>
            </a:fld>
            <a:endParaRPr lang="zh-CN" altLang="en-US"/>
          </a:p>
        </p:txBody>
      </p:sp>
    </p:spTree>
    <p:extLst>
      <p:ext uri="{BB962C8B-B14F-4D97-AF65-F5344CB8AC3E}">
        <p14:creationId xmlns:p14="http://schemas.microsoft.com/office/powerpoint/2010/main" val="146239318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AB2A0F9D-3357-4A94-85C8-3B842B870DC6}" type="slidenum">
              <a:rPr lang="zh-CN" altLang="en-US" smtClean="0">
                <a:solidFill>
                  <a:prstClr val="black"/>
                </a:solidFill>
              </a:rPr>
              <a:pPr/>
              <a:t>7</a:t>
            </a:fld>
            <a:endParaRPr lang="zh-CN" altLang="en-US">
              <a:solidFill>
                <a:prstClr val="black"/>
              </a:solidFill>
            </a:endParaRPr>
          </a:p>
        </p:txBody>
      </p:sp>
    </p:spTree>
    <p:extLst>
      <p:ext uri="{BB962C8B-B14F-4D97-AF65-F5344CB8AC3E}">
        <p14:creationId xmlns:p14="http://schemas.microsoft.com/office/powerpoint/2010/main" val="175942051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D20450A-354E-44BD-BC39-CF81CF2652C6}" type="slidenum">
              <a:rPr lang="zh-CN" altLang="en-US" smtClean="0"/>
              <a:pPr/>
              <a:t>8</a:t>
            </a:fld>
            <a:endParaRPr lang="zh-CN" altLang="en-US"/>
          </a:p>
        </p:txBody>
      </p:sp>
    </p:spTree>
    <p:extLst>
      <p:ext uri="{BB962C8B-B14F-4D97-AF65-F5344CB8AC3E}">
        <p14:creationId xmlns:p14="http://schemas.microsoft.com/office/powerpoint/2010/main" val="287011597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93A1EFD-8A81-4A57-9A62-07AD39394475}" type="slidenum">
              <a:rPr lang="zh-CN" altLang="en-US" smtClean="0"/>
              <a:pPr/>
              <a:t>9</a:t>
            </a:fld>
            <a:endParaRPr lang="zh-CN" altLang="en-US"/>
          </a:p>
        </p:txBody>
      </p:sp>
    </p:spTree>
    <p:extLst>
      <p:ext uri="{BB962C8B-B14F-4D97-AF65-F5344CB8AC3E}">
        <p14:creationId xmlns:p14="http://schemas.microsoft.com/office/powerpoint/2010/main" val="327160576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4E6CF1A-E888-4A07-B96A-456D0CF69483}" type="slidenum">
              <a:rPr lang="zh-CN" altLang="en-US" smtClean="0"/>
              <a:pPr/>
              <a:t>10</a:t>
            </a:fld>
            <a:endParaRPr lang="zh-CN" altLang="en-US"/>
          </a:p>
        </p:txBody>
      </p:sp>
    </p:spTree>
    <p:extLst>
      <p:ext uri="{BB962C8B-B14F-4D97-AF65-F5344CB8AC3E}">
        <p14:creationId xmlns:p14="http://schemas.microsoft.com/office/powerpoint/2010/main" val="61531967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4E6CF1A-E888-4A07-B96A-456D0CF69483}" type="slidenum">
              <a:rPr lang="zh-CN" altLang="en-US" smtClean="0"/>
              <a:pPr/>
              <a:t>11</a:t>
            </a:fld>
            <a:endParaRPr lang="zh-CN" altLang="en-US"/>
          </a:p>
        </p:txBody>
      </p:sp>
    </p:spTree>
    <p:extLst>
      <p:ext uri="{BB962C8B-B14F-4D97-AF65-F5344CB8AC3E}">
        <p14:creationId xmlns:p14="http://schemas.microsoft.com/office/powerpoint/2010/main" val="36156418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D20450A-354E-44BD-BC39-CF81CF2652C6}" type="slidenum">
              <a:rPr lang="zh-CN" altLang="en-US" smtClean="0"/>
              <a:pPr/>
              <a:t>12</a:t>
            </a:fld>
            <a:endParaRPr lang="zh-CN" altLang="en-US"/>
          </a:p>
        </p:txBody>
      </p:sp>
    </p:spTree>
    <p:extLst>
      <p:ext uri="{BB962C8B-B14F-4D97-AF65-F5344CB8AC3E}">
        <p14:creationId xmlns:p14="http://schemas.microsoft.com/office/powerpoint/2010/main" val="380920454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4E6CF1A-E888-4A07-B96A-456D0CF69483}" type="slidenum">
              <a:rPr lang="zh-CN" altLang="en-US" smtClean="0"/>
              <a:pPr/>
              <a:t>13</a:t>
            </a:fld>
            <a:endParaRPr lang="zh-CN" altLang="en-US"/>
          </a:p>
        </p:txBody>
      </p:sp>
    </p:spTree>
    <p:extLst>
      <p:ext uri="{BB962C8B-B14F-4D97-AF65-F5344CB8AC3E}">
        <p14:creationId xmlns:p14="http://schemas.microsoft.com/office/powerpoint/2010/main" val="352322926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4E6CF1A-E888-4A07-B96A-456D0CF69483}" type="slidenum">
              <a:rPr lang="zh-CN" altLang="en-US" smtClean="0"/>
              <a:pPr/>
              <a:t>14</a:t>
            </a:fld>
            <a:endParaRPr lang="zh-CN" altLang="en-US"/>
          </a:p>
        </p:txBody>
      </p:sp>
    </p:spTree>
    <p:extLst>
      <p:ext uri="{BB962C8B-B14F-4D97-AF65-F5344CB8AC3E}">
        <p14:creationId xmlns:p14="http://schemas.microsoft.com/office/powerpoint/2010/main" val="8195012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D20450A-354E-44BD-BC39-CF81CF2652C6}" type="slidenum">
              <a:rPr lang="zh-CN" altLang="en-US" smtClean="0"/>
              <a:pPr/>
              <a:t>15</a:t>
            </a:fld>
            <a:endParaRPr lang="zh-CN" altLang="en-US"/>
          </a:p>
        </p:txBody>
      </p:sp>
    </p:spTree>
    <p:extLst>
      <p:ext uri="{BB962C8B-B14F-4D97-AF65-F5344CB8AC3E}">
        <p14:creationId xmlns:p14="http://schemas.microsoft.com/office/powerpoint/2010/main" val="20090427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4E6CF1A-E888-4A07-B96A-456D0CF69483}" type="slidenum">
              <a:rPr lang="zh-CN" altLang="en-US" smtClean="0"/>
              <a:pPr/>
              <a:t>16</a:t>
            </a:fld>
            <a:endParaRPr lang="zh-CN" altLang="en-US"/>
          </a:p>
        </p:txBody>
      </p:sp>
    </p:spTree>
    <p:extLst>
      <p:ext uri="{BB962C8B-B14F-4D97-AF65-F5344CB8AC3E}">
        <p14:creationId xmlns:p14="http://schemas.microsoft.com/office/powerpoint/2010/main" val="250427334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4E6CF1A-E888-4A07-B96A-456D0CF69483}" type="slidenum">
              <a:rPr lang="zh-CN" altLang="en-US" smtClean="0"/>
              <a:pPr/>
              <a:t>17</a:t>
            </a:fld>
            <a:endParaRPr lang="zh-CN" altLang="en-US"/>
          </a:p>
        </p:txBody>
      </p:sp>
    </p:spTree>
    <p:extLst>
      <p:ext uri="{BB962C8B-B14F-4D97-AF65-F5344CB8AC3E}">
        <p14:creationId xmlns:p14="http://schemas.microsoft.com/office/powerpoint/2010/main" val="294355111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AB2A0F9D-3357-4A94-85C8-3B842B870DC6}" type="slidenum">
              <a:rPr lang="zh-CN" altLang="en-US" smtClean="0">
                <a:solidFill>
                  <a:prstClr val="black"/>
                </a:solidFill>
              </a:rPr>
              <a:pPr/>
              <a:t>18</a:t>
            </a:fld>
            <a:endParaRPr lang="zh-CN" altLang="en-US">
              <a:solidFill>
                <a:prstClr val="black"/>
              </a:solidFill>
            </a:endParaRPr>
          </a:p>
        </p:txBody>
      </p:sp>
    </p:spTree>
    <p:extLst>
      <p:ext uri="{BB962C8B-B14F-4D97-AF65-F5344CB8AC3E}">
        <p14:creationId xmlns:p14="http://schemas.microsoft.com/office/powerpoint/2010/main" val="111977084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D20450A-354E-44BD-BC39-CF81CF2652C6}" type="slidenum">
              <a:rPr lang="zh-CN" altLang="en-US" smtClean="0"/>
              <a:pPr/>
              <a:t>19</a:t>
            </a:fld>
            <a:endParaRPr lang="zh-CN" altLang="en-US"/>
          </a:p>
        </p:txBody>
      </p:sp>
    </p:spTree>
    <p:extLst>
      <p:ext uri="{BB962C8B-B14F-4D97-AF65-F5344CB8AC3E}">
        <p14:creationId xmlns:p14="http://schemas.microsoft.com/office/powerpoint/2010/main" val="287577307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D20450A-354E-44BD-BC39-CF81CF2652C6}" type="slidenum">
              <a:rPr lang="zh-CN" altLang="en-US" smtClean="0"/>
              <a:pPr/>
              <a:t>20</a:t>
            </a:fld>
            <a:endParaRPr lang="zh-CN" altLang="en-US"/>
          </a:p>
        </p:txBody>
      </p:sp>
    </p:spTree>
    <p:extLst>
      <p:ext uri="{BB962C8B-B14F-4D97-AF65-F5344CB8AC3E}">
        <p14:creationId xmlns:p14="http://schemas.microsoft.com/office/powerpoint/2010/main" val="189785450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D20450A-354E-44BD-BC39-CF81CF2652C6}" type="slidenum">
              <a:rPr lang="zh-CN" altLang="en-US" smtClean="0"/>
              <a:pPr/>
              <a:t>21</a:t>
            </a:fld>
            <a:endParaRPr lang="zh-CN" altLang="en-US"/>
          </a:p>
        </p:txBody>
      </p:sp>
    </p:spTree>
    <p:extLst>
      <p:ext uri="{BB962C8B-B14F-4D97-AF65-F5344CB8AC3E}">
        <p14:creationId xmlns:p14="http://schemas.microsoft.com/office/powerpoint/2010/main" val="1238226004"/>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4E6CF1A-E888-4A07-B96A-456D0CF69483}" type="slidenum">
              <a:rPr lang="zh-CN" altLang="en-US" smtClean="0"/>
              <a:pPr/>
              <a:t>22</a:t>
            </a:fld>
            <a:endParaRPr lang="zh-CN" altLang="en-US"/>
          </a:p>
        </p:txBody>
      </p:sp>
    </p:spTree>
    <p:extLst>
      <p:ext uri="{BB962C8B-B14F-4D97-AF65-F5344CB8AC3E}">
        <p14:creationId xmlns:p14="http://schemas.microsoft.com/office/powerpoint/2010/main" val="991732026"/>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AB2A0F9D-3357-4A94-85C8-3B842B870DC6}" type="slidenum">
              <a:rPr lang="zh-CN" altLang="en-US" smtClean="0">
                <a:solidFill>
                  <a:prstClr val="black"/>
                </a:solidFill>
              </a:rPr>
              <a:pPr/>
              <a:t>23</a:t>
            </a:fld>
            <a:endParaRPr lang="zh-CN" altLang="en-US">
              <a:solidFill>
                <a:prstClr val="black"/>
              </a:solidFill>
            </a:endParaRPr>
          </a:p>
        </p:txBody>
      </p:sp>
    </p:spTree>
    <p:extLst>
      <p:ext uri="{BB962C8B-B14F-4D97-AF65-F5344CB8AC3E}">
        <p14:creationId xmlns:p14="http://schemas.microsoft.com/office/powerpoint/2010/main" val="88312094"/>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4E6CF1A-E888-4A07-B96A-456D0CF69483}" type="slidenum">
              <a:rPr lang="zh-CN" altLang="en-US" smtClean="0"/>
              <a:pPr/>
              <a:t>24</a:t>
            </a:fld>
            <a:endParaRPr lang="zh-CN" altLang="en-US"/>
          </a:p>
        </p:txBody>
      </p:sp>
    </p:spTree>
    <p:extLst>
      <p:ext uri="{BB962C8B-B14F-4D97-AF65-F5344CB8AC3E}">
        <p14:creationId xmlns:p14="http://schemas.microsoft.com/office/powerpoint/2010/main" val="305717396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D20450A-354E-44BD-BC39-CF81CF2652C6}" type="slidenum">
              <a:rPr lang="zh-CN" altLang="en-US" smtClean="0"/>
              <a:pPr/>
              <a:t>25</a:t>
            </a:fld>
            <a:endParaRPr lang="zh-CN" altLang="en-US"/>
          </a:p>
        </p:txBody>
      </p:sp>
    </p:spTree>
    <p:extLst>
      <p:ext uri="{BB962C8B-B14F-4D97-AF65-F5344CB8AC3E}">
        <p14:creationId xmlns:p14="http://schemas.microsoft.com/office/powerpoint/2010/main" val="587727427"/>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a:xfrm>
            <a:off x="685800" y="4343400"/>
            <a:ext cx="5486400" cy="4114800"/>
          </a:xfrm>
          <a:prstGeom prst="rect">
            <a:avLst/>
          </a:prstGeom>
        </p:spPr>
        <p:txBody>
          <a:bodyPr/>
          <a:lstStyle/>
          <a:p>
            <a:endParaRPr lang="zh-CN" altLang="en-US" dirty="0"/>
          </a:p>
        </p:txBody>
      </p:sp>
      <p:sp>
        <p:nvSpPr>
          <p:cNvPr id="4" name="日期占位符 3"/>
          <p:cNvSpPr>
            <a:spLocks noGrp="1"/>
          </p:cNvSpPr>
          <p:nvPr>
            <p:ph type="dt" idx="10"/>
          </p:nvPr>
        </p:nvSpPr>
        <p:spPr/>
        <p:txBody>
          <a:bodyPr/>
          <a:lstStyle/>
          <a:p>
            <a:fld id="{770D393E-42E0-4732-BB5D-7C26C018EBB2}" type="datetime1">
              <a:rPr lang="zh-CN" altLang="en-US" smtClean="0"/>
              <a:pPr/>
              <a:t>2019/12/2</a:t>
            </a:fld>
            <a:endParaRPr lang="zh-CN" altLang="en-US" sz="1200"/>
          </a:p>
        </p:txBody>
      </p:sp>
      <p:sp>
        <p:nvSpPr>
          <p:cNvPr id="5" name="灯片编号占位符 4"/>
          <p:cNvSpPr>
            <a:spLocks noGrp="1"/>
          </p:cNvSpPr>
          <p:nvPr>
            <p:ph type="sldNum" sz="quarter" idx="11"/>
          </p:nvPr>
        </p:nvSpPr>
        <p:spPr/>
        <p:txBody>
          <a:bodyPr/>
          <a:lstStyle/>
          <a:p>
            <a:fld id="{63B3F2A2-F1C3-461B-89B8-8B7DEA0A3800}" type="slidenum">
              <a:rPr lang="zh-CN" altLang="en-US" smtClean="0"/>
              <a:pPr/>
              <a:t>26</a:t>
            </a:fld>
            <a:endParaRPr lang="zh-CN" altLang="en-US" sz="1200"/>
          </a:p>
        </p:txBody>
      </p:sp>
    </p:spTree>
    <p:extLst>
      <p:ext uri="{BB962C8B-B14F-4D97-AF65-F5344CB8AC3E}">
        <p14:creationId xmlns:p14="http://schemas.microsoft.com/office/powerpoint/2010/main" val="155660513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First Slide">
    <p:spTree>
      <p:nvGrpSpPr>
        <p:cNvPr id="1" name=""/>
        <p:cNvGrpSpPr/>
        <p:nvPr/>
      </p:nvGrpSpPr>
      <p:grpSpPr>
        <a:xfrm>
          <a:off x="0" y="0"/>
          <a:ext cx="0" cy="0"/>
          <a:chOff x="0" y="0"/>
          <a:chExt cx="0" cy="0"/>
        </a:xfrm>
      </p:grpSpPr>
      <p:sp>
        <p:nvSpPr>
          <p:cNvPr id="8" name="Text Placeholder 7"/>
          <p:cNvSpPr>
            <a:spLocks noGrp="1"/>
          </p:cNvSpPr>
          <p:nvPr>
            <p:ph type="body" sz="quarter" idx="10" hasCustomPrompt="1"/>
          </p:nvPr>
        </p:nvSpPr>
        <p:spPr>
          <a:xfrm>
            <a:off x="2883958" y="2156436"/>
            <a:ext cx="3383973" cy="359817"/>
          </a:xfrm>
          <a:prstGeom prst="rect">
            <a:avLst/>
          </a:prstGeom>
        </p:spPr>
        <p:txBody>
          <a:bodyPr vert="horz" lIns="0" tIns="40504" rIns="0" bIns="40504" anchor="ctr"/>
          <a:lstStyle>
            <a:lvl1pPr marL="0" indent="0" algn="ctr">
              <a:lnSpc>
                <a:spcPct val="100000"/>
              </a:lnSpc>
              <a:spcBef>
                <a:spcPts val="0"/>
              </a:spcBef>
              <a:buNone/>
              <a:defRPr sz="3500" b="1">
                <a:solidFill>
                  <a:schemeClr val="tx1">
                    <a:lumMod val="75000"/>
                    <a:lumOff val="25000"/>
                  </a:schemeClr>
                </a:solidFill>
                <a:latin typeface="Lato Light"/>
                <a:cs typeface="Lato Light"/>
              </a:defRPr>
            </a:lvl1pPr>
          </a:lstStyle>
          <a:p>
            <a:pPr lvl="0"/>
            <a:r>
              <a:rPr lang="es-ES_tradnl" dirty="0" smtClean="0"/>
              <a:t>TITLE HERE</a:t>
            </a:r>
          </a:p>
        </p:txBody>
      </p:sp>
      <p:sp>
        <p:nvSpPr>
          <p:cNvPr id="9" name="Text Placeholder 7"/>
          <p:cNvSpPr>
            <a:spLocks noGrp="1"/>
          </p:cNvSpPr>
          <p:nvPr>
            <p:ph type="body" sz="quarter" idx="11" hasCustomPrompt="1"/>
          </p:nvPr>
        </p:nvSpPr>
        <p:spPr>
          <a:xfrm>
            <a:off x="2883958" y="2642936"/>
            <a:ext cx="3383973" cy="190376"/>
          </a:xfrm>
          <a:prstGeom prst="rect">
            <a:avLst/>
          </a:prstGeom>
        </p:spPr>
        <p:txBody>
          <a:bodyPr vert="horz" lIns="0" tIns="40504" rIns="0" bIns="40504" anchor="ctr"/>
          <a:lstStyle>
            <a:lvl1pPr marL="0" indent="0" algn="ctr">
              <a:lnSpc>
                <a:spcPct val="100000"/>
              </a:lnSpc>
              <a:spcBef>
                <a:spcPts val="0"/>
              </a:spcBef>
              <a:spcAft>
                <a:spcPts val="0"/>
              </a:spcAft>
              <a:buNone/>
              <a:defRPr sz="1500" b="0">
                <a:solidFill>
                  <a:schemeClr val="accent3"/>
                </a:solidFill>
                <a:latin typeface="Lato Light"/>
                <a:cs typeface="Lato Light"/>
              </a:defRPr>
            </a:lvl1pPr>
          </a:lstStyle>
          <a:p>
            <a:pPr lvl="0"/>
            <a:r>
              <a:rPr lang="es-ES_tradnl" dirty="0" err="1" smtClean="0"/>
              <a:t>Ultimate</a:t>
            </a:r>
            <a:r>
              <a:rPr lang="es-ES_tradnl" dirty="0" smtClean="0"/>
              <a:t> </a:t>
            </a:r>
            <a:r>
              <a:rPr lang="es-ES_tradnl" dirty="0" err="1" smtClean="0"/>
              <a:t>Powerpoint</a:t>
            </a:r>
            <a:r>
              <a:rPr lang="es-ES_tradnl" dirty="0" smtClean="0"/>
              <a:t> </a:t>
            </a:r>
            <a:r>
              <a:rPr lang="es-ES_tradnl" dirty="0" err="1" smtClean="0"/>
              <a:t>Template</a:t>
            </a:r>
            <a:endParaRPr lang="es-ES_tradnl" dirty="0" smtClean="0"/>
          </a:p>
        </p:txBody>
      </p:sp>
      <p:grpSp>
        <p:nvGrpSpPr>
          <p:cNvPr id="3" name="Group 2"/>
          <p:cNvGrpSpPr/>
          <p:nvPr userDrawn="1"/>
        </p:nvGrpSpPr>
        <p:grpSpPr>
          <a:xfrm>
            <a:off x="2883961" y="1967249"/>
            <a:ext cx="3381371" cy="36000"/>
            <a:chOff x="428625" y="3767667"/>
            <a:chExt cx="3263900" cy="69400"/>
          </a:xfrm>
        </p:grpSpPr>
        <p:sp>
          <p:nvSpPr>
            <p:cNvPr id="2" name="Rectangle 1"/>
            <p:cNvSpPr/>
            <p:nvPr userDrawn="1"/>
          </p:nvSpPr>
          <p:spPr>
            <a:xfrm>
              <a:off x="428625" y="3767667"/>
              <a:ext cx="815975" cy="6940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 name="Rectangle 4"/>
            <p:cNvSpPr/>
            <p:nvPr userDrawn="1"/>
          </p:nvSpPr>
          <p:spPr>
            <a:xfrm>
              <a:off x="1244600" y="3767667"/>
              <a:ext cx="815975" cy="69400"/>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6" name="Rectangle 5"/>
            <p:cNvSpPr/>
            <p:nvPr userDrawn="1"/>
          </p:nvSpPr>
          <p:spPr>
            <a:xfrm>
              <a:off x="2060575" y="3767667"/>
              <a:ext cx="815975" cy="69400"/>
            </a:xfrm>
            <a:prstGeom prst="rect">
              <a:avLst/>
            </a:prstGeom>
            <a:solidFill>
              <a:schemeClr val="accent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7" name="Rectangle 6"/>
            <p:cNvSpPr/>
            <p:nvPr userDrawn="1"/>
          </p:nvSpPr>
          <p:spPr>
            <a:xfrm>
              <a:off x="2876550" y="3767667"/>
              <a:ext cx="815975" cy="69400"/>
            </a:xfrm>
            <a:prstGeom prst="rect">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sp>
        <p:nvSpPr>
          <p:cNvPr id="10" name="Text Placeholder 2"/>
          <p:cNvSpPr>
            <a:spLocks noGrp="1"/>
          </p:cNvSpPr>
          <p:nvPr>
            <p:ph type="body" sz="quarter" idx="16" hasCustomPrompt="1"/>
          </p:nvPr>
        </p:nvSpPr>
        <p:spPr>
          <a:xfrm>
            <a:off x="2899304" y="3003414"/>
            <a:ext cx="3366029" cy="1280723"/>
          </a:xfrm>
          <a:prstGeom prst="rect">
            <a:avLst/>
          </a:prstGeom>
        </p:spPr>
        <p:txBody>
          <a:bodyPr vert="horz" lIns="0" tIns="0" rIns="0" bIns="0"/>
          <a:lstStyle>
            <a:lvl1pPr marL="0" indent="0" algn="ctr">
              <a:lnSpc>
                <a:spcPct val="130000"/>
              </a:lnSpc>
              <a:buNone/>
              <a:defRPr sz="1200">
                <a:solidFill>
                  <a:schemeClr val="tx1">
                    <a:lumMod val="50000"/>
                    <a:lumOff val="50000"/>
                  </a:schemeClr>
                </a:solidFill>
                <a:latin typeface="Lato Regular"/>
                <a:cs typeface="Lato Regular"/>
              </a:defRPr>
            </a:lvl1pPr>
          </a:lstStyle>
          <a:p>
            <a:pPr lvl="0"/>
            <a:r>
              <a:rPr lang="en-US" dirty="0" err="1" smtClean="0"/>
              <a:t>Lorem</a:t>
            </a:r>
            <a:r>
              <a:rPr lang="en-US" dirty="0" smtClean="0"/>
              <a:t> </a:t>
            </a:r>
            <a:r>
              <a:rPr lang="en-US" dirty="0" err="1" smtClean="0"/>
              <a:t>ipsum</a:t>
            </a:r>
            <a:r>
              <a:rPr lang="en-US" dirty="0" smtClean="0"/>
              <a:t> dolor sit </a:t>
            </a:r>
            <a:r>
              <a:rPr lang="en-US" dirty="0" err="1" smtClean="0"/>
              <a:t>amet</a:t>
            </a:r>
            <a:r>
              <a:rPr lang="en-US" dirty="0" smtClean="0"/>
              <a:t>, </a:t>
            </a:r>
            <a:r>
              <a:rPr lang="en-US" dirty="0" err="1" smtClean="0"/>
              <a:t>consectetur</a:t>
            </a:r>
            <a:r>
              <a:rPr lang="en-US" dirty="0" smtClean="0"/>
              <a:t> </a:t>
            </a:r>
            <a:r>
              <a:rPr lang="en-US" dirty="0" err="1" smtClean="0"/>
              <a:t>adipiscing</a:t>
            </a:r>
            <a:r>
              <a:rPr lang="en-US" dirty="0" smtClean="0"/>
              <a:t> </a:t>
            </a:r>
            <a:r>
              <a:rPr lang="en-US" dirty="0" err="1" smtClean="0"/>
              <a:t>elit</a:t>
            </a:r>
            <a:r>
              <a:rPr lang="en-US" dirty="0" smtClean="0"/>
              <a:t>. </a:t>
            </a:r>
            <a:r>
              <a:rPr lang="en-US" dirty="0" err="1" smtClean="0"/>
              <a:t>Fusce</a:t>
            </a:r>
            <a:r>
              <a:rPr lang="en-US" dirty="0" smtClean="0"/>
              <a:t> </a:t>
            </a:r>
            <a:r>
              <a:rPr lang="en-US" dirty="0" err="1" smtClean="0"/>
              <a:t>diam</a:t>
            </a:r>
            <a:r>
              <a:rPr lang="en-US" dirty="0" smtClean="0"/>
              <a:t> </a:t>
            </a:r>
            <a:r>
              <a:rPr lang="en-US" dirty="0" err="1" smtClean="0"/>
              <a:t>tortor</a:t>
            </a:r>
            <a:r>
              <a:rPr lang="en-US" dirty="0" smtClean="0"/>
              <a:t>, </a:t>
            </a:r>
            <a:r>
              <a:rPr lang="en-US" dirty="0" err="1" smtClean="0"/>
              <a:t>mattis</a:t>
            </a:r>
            <a:r>
              <a:rPr lang="en-US" dirty="0" smtClean="0"/>
              <a:t> </a:t>
            </a:r>
            <a:r>
              <a:rPr lang="en-US" dirty="0" err="1" smtClean="0"/>
              <a:t>quis</a:t>
            </a:r>
            <a:r>
              <a:rPr lang="en-US" dirty="0" smtClean="0"/>
              <a:t> </a:t>
            </a:r>
            <a:r>
              <a:rPr lang="en-US" dirty="0" err="1" smtClean="0"/>
              <a:t>dapibus</a:t>
            </a:r>
            <a:r>
              <a:rPr lang="en-US" dirty="0" smtClean="0"/>
              <a:t> vitae, </a:t>
            </a:r>
            <a:r>
              <a:rPr lang="en-US" dirty="0" err="1" smtClean="0"/>
              <a:t>euismod</a:t>
            </a:r>
            <a:r>
              <a:rPr lang="en-US" dirty="0" smtClean="0"/>
              <a:t> non </a:t>
            </a:r>
            <a:r>
              <a:rPr lang="en-US" dirty="0" err="1" smtClean="0"/>
              <a:t>purus</a:t>
            </a:r>
            <a:r>
              <a:rPr lang="en-US" dirty="0" smtClean="0"/>
              <a:t>. Maecenas </a:t>
            </a:r>
            <a:r>
              <a:rPr lang="en-US" dirty="0" err="1" smtClean="0"/>
              <a:t>ut</a:t>
            </a:r>
            <a:r>
              <a:rPr lang="en-US" dirty="0" smtClean="0"/>
              <a:t> lacus </a:t>
            </a:r>
            <a:r>
              <a:rPr lang="en-US" dirty="0" err="1" smtClean="0"/>
              <a:t>nec</a:t>
            </a:r>
            <a:r>
              <a:rPr lang="en-US" dirty="0" smtClean="0"/>
              <a:t> </a:t>
            </a:r>
            <a:r>
              <a:rPr lang="en-US" dirty="0" err="1" smtClean="0"/>
              <a:t>mauris</a:t>
            </a:r>
            <a:r>
              <a:rPr lang="en-US" dirty="0" smtClean="0"/>
              <a:t> </a:t>
            </a:r>
            <a:r>
              <a:rPr lang="en-US" dirty="0" err="1" smtClean="0"/>
              <a:t>feugiat</a:t>
            </a:r>
            <a:r>
              <a:rPr lang="en-US" dirty="0" smtClean="0"/>
              <a:t> </a:t>
            </a:r>
            <a:r>
              <a:rPr lang="en-US" dirty="0" err="1" smtClean="0"/>
              <a:t>tristique</a:t>
            </a:r>
            <a:r>
              <a:rPr lang="en-US" dirty="0" smtClean="0"/>
              <a:t>.</a:t>
            </a:r>
          </a:p>
        </p:txBody>
      </p:sp>
    </p:spTree>
    <p:extLst>
      <p:ext uri="{BB962C8B-B14F-4D97-AF65-F5344CB8AC3E}">
        <p14:creationId xmlns:p14="http://schemas.microsoft.com/office/powerpoint/2010/main" val="13353967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left)">
                                      <p:cBhvr>
                                        <p:cTn id="7" dur="500"/>
                                        <p:tgtEl>
                                          <p:spTgt spid="3"/>
                                        </p:tgtEl>
                                      </p:cBhvr>
                                    </p:animEffect>
                                  </p:childTnLst>
                                </p:cTn>
                              </p:par>
                              <p:par>
                                <p:cTn id="8" presetID="42" presetClass="entr" presetSubtype="0" fill="hold" grpId="0" nodeType="withEffect">
                                  <p:stCondLst>
                                    <p:cond delay="200"/>
                                  </p:stCondLst>
                                  <p:childTnLst>
                                    <p:set>
                                      <p:cBhvr>
                                        <p:cTn id="9" dur="1" fill="hold">
                                          <p:stCondLst>
                                            <p:cond delay="0"/>
                                          </p:stCondLst>
                                        </p:cTn>
                                        <p:tgtEl>
                                          <p:spTgt spid="8">
                                            <p:txEl>
                                              <p:pRg st="0" end="0"/>
                                            </p:txEl>
                                          </p:spTgt>
                                        </p:tgtEl>
                                        <p:attrNameLst>
                                          <p:attrName>style.visibility</p:attrName>
                                        </p:attrNameLst>
                                      </p:cBhvr>
                                      <p:to>
                                        <p:strVal val="visible"/>
                                      </p:to>
                                    </p:set>
                                    <p:animEffect transition="in" filter="fade">
                                      <p:cBhvr>
                                        <p:cTn id="10" dur="400"/>
                                        <p:tgtEl>
                                          <p:spTgt spid="8">
                                            <p:txEl>
                                              <p:pRg st="0" end="0"/>
                                            </p:txEl>
                                          </p:spTgt>
                                        </p:tgtEl>
                                      </p:cBhvr>
                                    </p:animEffect>
                                    <p:anim calcmode="lin" valueType="num">
                                      <p:cBhvr>
                                        <p:cTn id="11" dur="400" fill="hold"/>
                                        <p:tgtEl>
                                          <p:spTgt spid="8">
                                            <p:txEl>
                                              <p:pRg st="0" end="0"/>
                                            </p:txEl>
                                          </p:spTgt>
                                        </p:tgtEl>
                                        <p:attrNameLst>
                                          <p:attrName>ppt_x</p:attrName>
                                        </p:attrNameLst>
                                      </p:cBhvr>
                                      <p:tavLst>
                                        <p:tav tm="0">
                                          <p:val>
                                            <p:strVal val="#ppt_x"/>
                                          </p:val>
                                        </p:tav>
                                        <p:tav tm="100000">
                                          <p:val>
                                            <p:strVal val="#ppt_x"/>
                                          </p:val>
                                        </p:tav>
                                      </p:tavLst>
                                    </p:anim>
                                    <p:anim calcmode="lin" valueType="num">
                                      <p:cBhvr>
                                        <p:cTn id="12" dur="400" fill="hold"/>
                                        <p:tgtEl>
                                          <p:spTgt spid="8">
                                            <p:txEl>
                                              <p:pRg st="0" end="0"/>
                                            </p:txEl>
                                          </p:spTgt>
                                        </p:tgtEl>
                                        <p:attrNameLst>
                                          <p:attrName>ppt_y</p:attrName>
                                        </p:attrNameLst>
                                      </p:cBhvr>
                                      <p:tavLst>
                                        <p:tav tm="0">
                                          <p:val>
                                            <p:strVal val="#ppt_y+.1"/>
                                          </p:val>
                                        </p:tav>
                                        <p:tav tm="100000">
                                          <p:val>
                                            <p:strVal val="#ppt_y"/>
                                          </p:val>
                                        </p:tav>
                                      </p:tavLst>
                                    </p:anim>
                                  </p:childTnLst>
                                </p:cTn>
                              </p:par>
                              <p:par>
                                <p:cTn id="13" presetID="42" presetClass="entr" presetSubtype="0" fill="hold" grpId="0" nodeType="withEffect">
                                  <p:stCondLst>
                                    <p:cond delay="200"/>
                                  </p:stCondLst>
                                  <p:childTnLst>
                                    <p:set>
                                      <p:cBhvr>
                                        <p:cTn id="14" dur="1" fill="hold">
                                          <p:stCondLst>
                                            <p:cond delay="0"/>
                                          </p:stCondLst>
                                        </p:cTn>
                                        <p:tgtEl>
                                          <p:spTgt spid="9">
                                            <p:txEl>
                                              <p:pRg st="0" end="0"/>
                                            </p:txEl>
                                          </p:spTgt>
                                        </p:tgtEl>
                                        <p:attrNameLst>
                                          <p:attrName>style.visibility</p:attrName>
                                        </p:attrNameLst>
                                      </p:cBhvr>
                                      <p:to>
                                        <p:strVal val="visible"/>
                                      </p:to>
                                    </p:set>
                                    <p:animEffect transition="in" filter="fade">
                                      <p:cBhvr>
                                        <p:cTn id="15" dur="500"/>
                                        <p:tgtEl>
                                          <p:spTgt spid="9">
                                            <p:txEl>
                                              <p:pRg st="0" end="0"/>
                                            </p:txEl>
                                          </p:spTgt>
                                        </p:tgtEl>
                                      </p:cBhvr>
                                    </p:animEffect>
                                    <p:anim calcmode="lin" valueType="num">
                                      <p:cBhvr>
                                        <p:cTn id="16" dur="500" fill="hold"/>
                                        <p:tgtEl>
                                          <p:spTgt spid="9">
                                            <p:txEl>
                                              <p:pRg st="0" end="0"/>
                                            </p:txEl>
                                          </p:spTgt>
                                        </p:tgtEl>
                                        <p:attrNameLst>
                                          <p:attrName>ppt_x</p:attrName>
                                        </p:attrNameLst>
                                      </p:cBhvr>
                                      <p:tavLst>
                                        <p:tav tm="0">
                                          <p:val>
                                            <p:strVal val="#ppt_x"/>
                                          </p:val>
                                        </p:tav>
                                        <p:tav tm="100000">
                                          <p:val>
                                            <p:strVal val="#ppt_x"/>
                                          </p:val>
                                        </p:tav>
                                      </p:tavLst>
                                    </p:anim>
                                    <p:anim calcmode="lin" valueType="num">
                                      <p:cBhvr>
                                        <p:cTn id="17" dur="500" fill="hold"/>
                                        <p:tgtEl>
                                          <p:spTgt spid="9">
                                            <p:txEl>
                                              <p:pRg st="0" end="0"/>
                                            </p:txEl>
                                          </p:spTgt>
                                        </p:tgtEl>
                                        <p:attrNameLst>
                                          <p:attrName>ppt_y</p:attrName>
                                        </p:attrNameLst>
                                      </p:cBhvr>
                                      <p:tavLst>
                                        <p:tav tm="0">
                                          <p:val>
                                            <p:strVal val="#ppt_y+.1"/>
                                          </p:val>
                                        </p:tav>
                                        <p:tav tm="100000">
                                          <p:val>
                                            <p:strVal val="#ppt_y"/>
                                          </p:val>
                                        </p:tav>
                                      </p:tavLst>
                                    </p:anim>
                                  </p:childTnLst>
                                </p:cTn>
                              </p:par>
                              <p:par>
                                <p:cTn id="18" presetID="10" presetClass="entr" presetSubtype="0" fill="hold" grpId="0" nodeType="withEffect">
                                  <p:stCondLst>
                                    <p:cond delay="800"/>
                                  </p:stCondLst>
                                  <p:childTnLst>
                                    <p:set>
                                      <p:cBhvr>
                                        <p:cTn id="19" dur="1" fill="hold">
                                          <p:stCondLst>
                                            <p:cond delay="0"/>
                                          </p:stCondLst>
                                        </p:cTn>
                                        <p:tgtEl>
                                          <p:spTgt spid="10">
                                            <p:txEl>
                                              <p:pRg st="0" end="0"/>
                                            </p:txEl>
                                          </p:spTgt>
                                        </p:tgtEl>
                                        <p:attrNameLst>
                                          <p:attrName>style.visibility</p:attrName>
                                        </p:attrNameLst>
                                      </p:cBhvr>
                                      <p:to>
                                        <p:strVal val="visible"/>
                                      </p:to>
                                    </p:set>
                                    <p:animEffect transition="in" filter="fade">
                                      <p:cBhvr>
                                        <p:cTn id="20" dur="500"/>
                                        <p:tgtEl>
                                          <p:spTgt spid="10">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build="p">
        <p:tmplLst>
          <p:tmpl lvl="1">
            <p:tnLst>
              <p:par>
                <p:cTn presetID="42" presetClass="entr" presetSubtype="0" fill="hold" nodeType="withEffect">
                  <p:stCondLst>
                    <p:cond delay="200"/>
                  </p:stCondLst>
                  <p:childTnLst>
                    <p:set>
                      <p:cBhvr>
                        <p:cTn dur="1" fill="hold">
                          <p:stCondLst>
                            <p:cond delay="0"/>
                          </p:stCondLst>
                        </p:cTn>
                        <p:tgtEl>
                          <p:spTgt spid="8"/>
                        </p:tgtEl>
                        <p:attrNameLst>
                          <p:attrName>style.visibility</p:attrName>
                        </p:attrNameLst>
                      </p:cBhvr>
                      <p:to>
                        <p:strVal val="visible"/>
                      </p:to>
                    </p:set>
                    <p:animEffect transition="in" filter="fade">
                      <p:cBhvr>
                        <p:cTn dur="400"/>
                        <p:tgtEl>
                          <p:spTgt spid="8"/>
                        </p:tgtEl>
                      </p:cBhvr>
                    </p:animEffect>
                    <p:anim calcmode="lin" valueType="num">
                      <p:cBhvr>
                        <p:cTn dur="400" fill="hold"/>
                        <p:tgtEl>
                          <p:spTgt spid="8"/>
                        </p:tgtEl>
                        <p:attrNameLst>
                          <p:attrName>ppt_x</p:attrName>
                        </p:attrNameLst>
                      </p:cBhvr>
                      <p:tavLst>
                        <p:tav tm="0">
                          <p:val>
                            <p:strVal val="#ppt_x"/>
                          </p:val>
                        </p:tav>
                        <p:tav tm="100000">
                          <p:val>
                            <p:strVal val="#ppt_x"/>
                          </p:val>
                        </p:tav>
                      </p:tavLst>
                    </p:anim>
                    <p:anim calcmode="lin" valueType="num">
                      <p:cBhvr>
                        <p:cTn dur="400" fill="hold"/>
                        <p:tgtEl>
                          <p:spTgt spid="8"/>
                        </p:tgtEl>
                        <p:attrNameLst>
                          <p:attrName>ppt_y</p:attrName>
                        </p:attrNameLst>
                      </p:cBhvr>
                      <p:tavLst>
                        <p:tav tm="0">
                          <p:val>
                            <p:strVal val="#ppt_y+.1"/>
                          </p:val>
                        </p:tav>
                        <p:tav tm="100000">
                          <p:val>
                            <p:strVal val="#ppt_y"/>
                          </p:val>
                        </p:tav>
                      </p:tavLst>
                    </p:anim>
                  </p:childTnLst>
                </p:cTn>
              </p:par>
            </p:tnLst>
          </p:tmpl>
        </p:tmplLst>
      </p:bldP>
      <p:bldP spid="9" grpId="0" build="p">
        <p:tmplLst>
          <p:tmpl lvl="1">
            <p:tnLst>
              <p:par>
                <p:cTn presetID="42" presetClass="entr" presetSubtype="0" fill="hold" nodeType="withEffect">
                  <p:stCondLst>
                    <p:cond delay="200"/>
                  </p:stCondLst>
                  <p:childTnLst>
                    <p:set>
                      <p:cBhvr>
                        <p:cTn dur="1" fill="hold">
                          <p:stCondLst>
                            <p:cond delay="0"/>
                          </p:stCondLst>
                        </p:cTn>
                        <p:tgtEl>
                          <p:spTgt spid="9"/>
                        </p:tgtEl>
                        <p:attrNameLst>
                          <p:attrName>style.visibility</p:attrName>
                        </p:attrNameLst>
                      </p:cBhvr>
                      <p:to>
                        <p:strVal val="visible"/>
                      </p:to>
                    </p:set>
                    <p:animEffect transition="in" filter="fade">
                      <p:cBhvr>
                        <p:cTn dur="500"/>
                        <p:tgtEl>
                          <p:spTgt spid="9"/>
                        </p:tgtEl>
                      </p:cBhvr>
                    </p:animEffect>
                    <p:anim calcmode="lin" valueType="num">
                      <p:cBhvr>
                        <p:cTn dur="500" fill="hold"/>
                        <p:tgtEl>
                          <p:spTgt spid="9"/>
                        </p:tgtEl>
                        <p:attrNameLst>
                          <p:attrName>ppt_x</p:attrName>
                        </p:attrNameLst>
                      </p:cBhvr>
                      <p:tavLst>
                        <p:tav tm="0">
                          <p:val>
                            <p:strVal val="#ppt_x"/>
                          </p:val>
                        </p:tav>
                        <p:tav tm="100000">
                          <p:val>
                            <p:strVal val="#ppt_x"/>
                          </p:val>
                        </p:tav>
                      </p:tavLst>
                    </p:anim>
                    <p:anim calcmode="lin" valueType="num">
                      <p:cBhvr>
                        <p:cTn dur="500" fill="hold"/>
                        <p:tgtEl>
                          <p:spTgt spid="9"/>
                        </p:tgtEl>
                        <p:attrNameLst>
                          <p:attrName>ppt_y</p:attrName>
                        </p:attrNameLst>
                      </p:cBhvr>
                      <p:tavLst>
                        <p:tav tm="0">
                          <p:val>
                            <p:strVal val="#ppt_y+.1"/>
                          </p:val>
                        </p:tav>
                        <p:tav tm="100000">
                          <p:val>
                            <p:strVal val="#ppt_y"/>
                          </p:val>
                        </p:tav>
                      </p:tavLst>
                    </p:anim>
                  </p:childTnLst>
                </p:cTn>
              </p:par>
            </p:tnLst>
          </p:tmpl>
        </p:tmplLst>
      </p:bldP>
      <p:bldP spid="10" grpId="0" build="p">
        <p:tmplLst>
          <p:tmpl lvl="1">
            <p:tnLst>
              <p:par>
                <p:cTn presetID="10" presetClass="entr" presetSubtype="0" fill="hold" nodeType="withEffect">
                  <p:stCondLst>
                    <p:cond delay="800"/>
                  </p:stCondLst>
                  <p:childTnLst>
                    <p:set>
                      <p:cBhvr>
                        <p:cTn dur="1" fill="hold">
                          <p:stCondLst>
                            <p:cond delay="0"/>
                          </p:stCondLst>
                        </p:cTn>
                        <p:tgtEl>
                          <p:spTgt spid="10"/>
                        </p:tgtEl>
                        <p:attrNameLst>
                          <p:attrName>style.visibility</p:attrName>
                        </p:attrNameLst>
                      </p:cBhvr>
                      <p:to>
                        <p:strVal val="visible"/>
                      </p:to>
                    </p:set>
                    <p:animEffect transition="in" filter="fade">
                      <p:cBhvr>
                        <p:cTn dur="500"/>
                        <p:tgtEl>
                          <p:spTgt spid="10"/>
                        </p:tgtEl>
                      </p:cBhvr>
                    </p:animEffect>
                  </p:childTnLst>
                </p:cTn>
              </p:par>
            </p:tnLst>
          </p:tmpl>
        </p:tmplLst>
      </p:bldP>
    </p:bld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Welcome">
    <p:spTree>
      <p:nvGrpSpPr>
        <p:cNvPr id="1" name=""/>
        <p:cNvGrpSpPr/>
        <p:nvPr/>
      </p:nvGrpSpPr>
      <p:grpSpPr>
        <a:xfrm>
          <a:off x="0" y="0"/>
          <a:ext cx="0" cy="0"/>
          <a:chOff x="0" y="0"/>
          <a:chExt cx="0" cy="0"/>
        </a:xfrm>
      </p:grpSpPr>
      <p:sp>
        <p:nvSpPr>
          <p:cNvPr id="8" name="Text Placeholder 7"/>
          <p:cNvSpPr>
            <a:spLocks noGrp="1"/>
          </p:cNvSpPr>
          <p:nvPr>
            <p:ph type="body" sz="quarter" idx="10" hasCustomPrompt="1"/>
          </p:nvPr>
        </p:nvSpPr>
        <p:spPr>
          <a:xfrm>
            <a:off x="428625" y="1788111"/>
            <a:ext cx="3381375" cy="359817"/>
          </a:xfrm>
          <a:prstGeom prst="rect">
            <a:avLst/>
          </a:prstGeom>
        </p:spPr>
        <p:txBody>
          <a:bodyPr vert="horz" lIns="0" tIns="40504" rIns="0" bIns="40504" anchor="ctr"/>
          <a:lstStyle>
            <a:lvl1pPr marL="0" indent="0" algn="l">
              <a:lnSpc>
                <a:spcPct val="100000"/>
              </a:lnSpc>
              <a:spcBef>
                <a:spcPts val="0"/>
              </a:spcBef>
              <a:buNone/>
              <a:defRPr sz="2500" b="1">
                <a:solidFill>
                  <a:schemeClr val="tx1">
                    <a:lumMod val="75000"/>
                    <a:lumOff val="25000"/>
                  </a:schemeClr>
                </a:solidFill>
                <a:latin typeface="Lato Light"/>
                <a:cs typeface="Lato Light"/>
              </a:defRPr>
            </a:lvl1pPr>
          </a:lstStyle>
          <a:p>
            <a:pPr lvl="0"/>
            <a:r>
              <a:rPr lang="es-ES_tradnl" dirty="0" smtClean="0"/>
              <a:t>WELCOME</a:t>
            </a:r>
          </a:p>
        </p:txBody>
      </p:sp>
      <p:sp>
        <p:nvSpPr>
          <p:cNvPr id="9" name="Text Placeholder 7"/>
          <p:cNvSpPr>
            <a:spLocks noGrp="1"/>
          </p:cNvSpPr>
          <p:nvPr>
            <p:ph type="body" sz="quarter" idx="11" hasCustomPrompt="1"/>
          </p:nvPr>
        </p:nvSpPr>
        <p:spPr>
          <a:xfrm>
            <a:off x="428625" y="2342343"/>
            <a:ext cx="3381375" cy="190376"/>
          </a:xfrm>
          <a:prstGeom prst="rect">
            <a:avLst/>
          </a:prstGeom>
        </p:spPr>
        <p:txBody>
          <a:bodyPr vert="horz" lIns="0" tIns="40504" rIns="0" bIns="40504" anchor="ctr"/>
          <a:lstStyle>
            <a:lvl1pPr marL="0" indent="0" algn="l">
              <a:lnSpc>
                <a:spcPct val="100000"/>
              </a:lnSpc>
              <a:spcBef>
                <a:spcPts val="0"/>
              </a:spcBef>
              <a:spcAft>
                <a:spcPts val="0"/>
              </a:spcAft>
              <a:buNone/>
              <a:defRPr sz="1200" b="0">
                <a:solidFill>
                  <a:schemeClr val="accent3"/>
                </a:solidFill>
                <a:latin typeface="Lato Light"/>
                <a:cs typeface="Lato Light"/>
              </a:defRPr>
            </a:lvl1pPr>
          </a:lstStyle>
          <a:p>
            <a:pPr lvl="0"/>
            <a:r>
              <a:rPr lang="es-ES_tradnl" dirty="0" err="1" smtClean="0"/>
              <a:t>Subtitle</a:t>
            </a:r>
            <a:r>
              <a:rPr lang="es-ES_tradnl" dirty="0" smtClean="0"/>
              <a:t> </a:t>
            </a:r>
            <a:r>
              <a:rPr lang="es-ES_tradnl" dirty="0" err="1" smtClean="0"/>
              <a:t>Example</a:t>
            </a:r>
            <a:r>
              <a:rPr lang="es-ES_tradnl" dirty="0" smtClean="0"/>
              <a:t> </a:t>
            </a:r>
            <a:r>
              <a:rPr lang="es-ES_tradnl" dirty="0" err="1" smtClean="0"/>
              <a:t>Here</a:t>
            </a:r>
            <a:endParaRPr lang="es-ES_tradnl" dirty="0" smtClean="0"/>
          </a:p>
        </p:txBody>
      </p:sp>
      <p:grpSp>
        <p:nvGrpSpPr>
          <p:cNvPr id="3" name="Group 2"/>
          <p:cNvGrpSpPr/>
          <p:nvPr userDrawn="1"/>
        </p:nvGrpSpPr>
        <p:grpSpPr>
          <a:xfrm>
            <a:off x="428626" y="2230144"/>
            <a:ext cx="3383972" cy="36000"/>
            <a:chOff x="428625" y="3767667"/>
            <a:chExt cx="3263900" cy="69400"/>
          </a:xfrm>
        </p:grpSpPr>
        <p:sp>
          <p:nvSpPr>
            <p:cNvPr id="2" name="Rectangle 1"/>
            <p:cNvSpPr/>
            <p:nvPr userDrawn="1"/>
          </p:nvSpPr>
          <p:spPr>
            <a:xfrm>
              <a:off x="428625" y="3767667"/>
              <a:ext cx="815975" cy="6940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 name="Rectangle 4"/>
            <p:cNvSpPr/>
            <p:nvPr userDrawn="1"/>
          </p:nvSpPr>
          <p:spPr>
            <a:xfrm>
              <a:off x="1244600" y="3767667"/>
              <a:ext cx="815975" cy="69400"/>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6" name="Rectangle 5"/>
            <p:cNvSpPr/>
            <p:nvPr userDrawn="1"/>
          </p:nvSpPr>
          <p:spPr>
            <a:xfrm>
              <a:off x="2060575" y="3767667"/>
              <a:ext cx="815975" cy="69400"/>
            </a:xfrm>
            <a:prstGeom prst="rect">
              <a:avLst/>
            </a:prstGeom>
            <a:solidFill>
              <a:schemeClr val="accent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7" name="Rectangle 6"/>
            <p:cNvSpPr/>
            <p:nvPr userDrawn="1"/>
          </p:nvSpPr>
          <p:spPr>
            <a:xfrm>
              <a:off x="2876550" y="3767667"/>
              <a:ext cx="815975" cy="69400"/>
            </a:xfrm>
            <a:prstGeom prst="rect">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sp>
        <p:nvSpPr>
          <p:cNvPr id="10" name="Text Placeholder 2"/>
          <p:cNvSpPr>
            <a:spLocks noGrp="1"/>
          </p:cNvSpPr>
          <p:nvPr>
            <p:ph type="body" sz="quarter" idx="16" hasCustomPrompt="1"/>
          </p:nvPr>
        </p:nvSpPr>
        <p:spPr>
          <a:xfrm>
            <a:off x="443971" y="2618156"/>
            <a:ext cx="3366029" cy="1572820"/>
          </a:xfrm>
          <a:prstGeom prst="rect">
            <a:avLst/>
          </a:prstGeom>
        </p:spPr>
        <p:txBody>
          <a:bodyPr vert="horz" lIns="0" tIns="0" rIns="0" bIns="0"/>
          <a:lstStyle>
            <a:lvl1pPr marL="0" indent="0" algn="just">
              <a:lnSpc>
                <a:spcPct val="130000"/>
              </a:lnSpc>
              <a:buNone/>
              <a:defRPr sz="900">
                <a:solidFill>
                  <a:schemeClr val="tx1">
                    <a:lumMod val="50000"/>
                    <a:lumOff val="50000"/>
                  </a:schemeClr>
                </a:solidFill>
                <a:latin typeface="Lato Regular"/>
                <a:cs typeface="Lato Regular"/>
              </a:defRPr>
            </a:lvl1pPr>
          </a:lstStyle>
          <a:p>
            <a:pPr lvl="0"/>
            <a:r>
              <a:rPr lang="en-US" dirty="0" err="1" smtClean="0"/>
              <a:t>Lorem</a:t>
            </a:r>
            <a:r>
              <a:rPr lang="en-US" dirty="0" smtClean="0"/>
              <a:t> </a:t>
            </a:r>
            <a:r>
              <a:rPr lang="en-US" dirty="0" err="1" smtClean="0"/>
              <a:t>ipsum</a:t>
            </a:r>
            <a:r>
              <a:rPr lang="en-US" dirty="0" smtClean="0"/>
              <a:t> dolor sit </a:t>
            </a:r>
            <a:r>
              <a:rPr lang="en-US" dirty="0" err="1" smtClean="0"/>
              <a:t>amet</a:t>
            </a:r>
            <a:r>
              <a:rPr lang="en-US" dirty="0" smtClean="0"/>
              <a:t>, </a:t>
            </a:r>
            <a:r>
              <a:rPr lang="en-US" dirty="0" err="1" smtClean="0"/>
              <a:t>consectetur</a:t>
            </a:r>
            <a:r>
              <a:rPr lang="en-US" dirty="0" smtClean="0"/>
              <a:t> </a:t>
            </a:r>
            <a:r>
              <a:rPr lang="en-US" dirty="0" err="1" smtClean="0"/>
              <a:t>adipiscing</a:t>
            </a:r>
            <a:r>
              <a:rPr lang="en-US" dirty="0" smtClean="0"/>
              <a:t> </a:t>
            </a:r>
            <a:r>
              <a:rPr lang="en-US" dirty="0" err="1" smtClean="0"/>
              <a:t>elit</a:t>
            </a:r>
            <a:r>
              <a:rPr lang="en-US" dirty="0" smtClean="0"/>
              <a:t>. </a:t>
            </a:r>
            <a:r>
              <a:rPr lang="en-US" dirty="0" err="1" smtClean="0"/>
              <a:t>Fusce</a:t>
            </a:r>
            <a:r>
              <a:rPr lang="en-US" dirty="0" smtClean="0"/>
              <a:t> </a:t>
            </a:r>
            <a:r>
              <a:rPr lang="en-US" dirty="0" err="1" smtClean="0"/>
              <a:t>diam</a:t>
            </a:r>
            <a:r>
              <a:rPr lang="en-US" dirty="0" smtClean="0"/>
              <a:t> </a:t>
            </a:r>
            <a:r>
              <a:rPr lang="en-US" dirty="0" err="1" smtClean="0"/>
              <a:t>tortor</a:t>
            </a:r>
            <a:r>
              <a:rPr lang="en-US" dirty="0" smtClean="0"/>
              <a:t>, </a:t>
            </a:r>
            <a:r>
              <a:rPr lang="en-US" dirty="0" err="1" smtClean="0"/>
              <a:t>mattis</a:t>
            </a:r>
            <a:r>
              <a:rPr lang="en-US" dirty="0" smtClean="0"/>
              <a:t> </a:t>
            </a:r>
            <a:r>
              <a:rPr lang="en-US" dirty="0" err="1" smtClean="0"/>
              <a:t>quis</a:t>
            </a:r>
            <a:r>
              <a:rPr lang="en-US" dirty="0" smtClean="0"/>
              <a:t> </a:t>
            </a:r>
            <a:r>
              <a:rPr lang="en-US" dirty="0" err="1" smtClean="0"/>
              <a:t>dapibus</a:t>
            </a:r>
            <a:r>
              <a:rPr lang="en-US" dirty="0" smtClean="0"/>
              <a:t> vitae, </a:t>
            </a:r>
            <a:r>
              <a:rPr lang="en-US" dirty="0" err="1" smtClean="0"/>
              <a:t>euismod</a:t>
            </a:r>
            <a:r>
              <a:rPr lang="en-US" dirty="0" smtClean="0"/>
              <a:t> non </a:t>
            </a:r>
            <a:r>
              <a:rPr lang="en-US" dirty="0" err="1" smtClean="0"/>
              <a:t>purus</a:t>
            </a:r>
            <a:r>
              <a:rPr lang="en-US" dirty="0" smtClean="0"/>
              <a:t>. Maecenas </a:t>
            </a:r>
            <a:r>
              <a:rPr lang="en-US" dirty="0" err="1" smtClean="0"/>
              <a:t>ut</a:t>
            </a:r>
            <a:r>
              <a:rPr lang="en-US" dirty="0" smtClean="0"/>
              <a:t> lacus </a:t>
            </a:r>
            <a:r>
              <a:rPr lang="en-US" dirty="0" err="1" smtClean="0"/>
              <a:t>nec</a:t>
            </a:r>
            <a:r>
              <a:rPr lang="en-US" dirty="0" smtClean="0"/>
              <a:t> </a:t>
            </a:r>
            <a:r>
              <a:rPr lang="en-US" dirty="0" err="1" smtClean="0"/>
              <a:t>mauris</a:t>
            </a:r>
            <a:r>
              <a:rPr lang="en-US" dirty="0" smtClean="0"/>
              <a:t> </a:t>
            </a:r>
            <a:r>
              <a:rPr lang="en-US" dirty="0" err="1" smtClean="0"/>
              <a:t>feugiat</a:t>
            </a:r>
            <a:r>
              <a:rPr lang="en-US" dirty="0" smtClean="0"/>
              <a:t> </a:t>
            </a:r>
            <a:r>
              <a:rPr lang="en-US" dirty="0" err="1" smtClean="0"/>
              <a:t>tristique</a:t>
            </a:r>
            <a:r>
              <a:rPr lang="en-US" dirty="0" smtClean="0"/>
              <a:t> et in </a:t>
            </a:r>
            <a:r>
              <a:rPr lang="en-US" dirty="0" err="1" smtClean="0"/>
              <a:t>metus</a:t>
            </a:r>
            <a:r>
              <a:rPr lang="en-US" dirty="0" smtClean="0"/>
              <a:t>. </a:t>
            </a:r>
          </a:p>
          <a:p>
            <a:pPr lvl="0"/>
            <a:endParaRPr lang="en-US" dirty="0" smtClean="0"/>
          </a:p>
          <a:p>
            <a:pPr lvl="0"/>
            <a:r>
              <a:rPr lang="en-US" dirty="0" err="1" smtClean="0"/>
              <a:t>Duis</a:t>
            </a:r>
            <a:r>
              <a:rPr lang="en-US" dirty="0" smtClean="0"/>
              <a:t> </a:t>
            </a:r>
            <a:r>
              <a:rPr lang="en-US" dirty="0" err="1" smtClean="0"/>
              <a:t>congue</a:t>
            </a:r>
            <a:r>
              <a:rPr lang="en-US" dirty="0" smtClean="0"/>
              <a:t> </a:t>
            </a:r>
            <a:r>
              <a:rPr lang="en-US" dirty="0" err="1" smtClean="0"/>
              <a:t>eros</a:t>
            </a:r>
            <a:r>
              <a:rPr lang="en-US" dirty="0" smtClean="0"/>
              <a:t> </a:t>
            </a:r>
            <a:r>
              <a:rPr lang="en-US" dirty="0" err="1" smtClean="0"/>
              <a:t>vel</a:t>
            </a:r>
            <a:r>
              <a:rPr lang="en-US" dirty="0" smtClean="0"/>
              <a:t> </a:t>
            </a:r>
            <a:r>
              <a:rPr lang="en-US" dirty="0" err="1" smtClean="0"/>
              <a:t>lectus</a:t>
            </a:r>
            <a:r>
              <a:rPr lang="en-US" dirty="0" smtClean="0"/>
              <a:t> semper semper. </a:t>
            </a:r>
            <a:r>
              <a:rPr lang="en-US" dirty="0" err="1" smtClean="0"/>
              <a:t>Nullam</a:t>
            </a:r>
            <a:r>
              <a:rPr lang="en-US" dirty="0" smtClean="0"/>
              <a:t> </a:t>
            </a:r>
            <a:r>
              <a:rPr lang="en-US" dirty="0" err="1" smtClean="0"/>
              <a:t>finibus</a:t>
            </a:r>
            <a:r>
              <a:rPr lang="en-US" dirty="0" smtClean="0"/>
              <a:t> </a:t>
            </a:r>
            <a:r>
              <a:rPr lang="en-US" dirty="0" err="1" smtClean="0"/>
              <a:t>nisl</a:t>
            </a:r>
            <a:r>
              <a:rPr lang="en-US" dirty="0" smtClean="0"/>
              <a:t> </a:t>
            </a:r>
            <a:r>
              <a:rPr lang="en-US" dirty="0" err="1" smtClean="0"/>
              <a:t>ut</a:t>
            </a:r>
            <a:r>
              <a:rPr lang="en-US" dirty="0" smtClean="0"/>
              <a:t> ligula </a:t>
            </a:r>
            <a:r>
              <a:rPr lang="en-US" dirty="0" err="1" smtClean="0"/>
              <a:t>vestibulum</a:t>
            </a:r>
            <a:r>
              <a:rPr lang="en-US" dirty="0" smtClean="0"/>
              <a:t>, </a:t>
            </a:r>
            <a:r>
              <a:rPr lang="en-US" dirty="0" err="1" smtClean="0"/>
              <a:t>ut</a:t>
            </a:r>
            <a:r>
              <a:rPr lang="en-US" dirty="0" smtClean="0"/>
              <a:t> semper ex </a:t>
            </a:r>
            <a:r>
              <a:rPr lang="en-US" dirty="0" err="1" smtClean="0"/>
              <a:t>suscipit</a:t>
            </a:r>
            <a:r>
              <a:rPr lang="en-US" dirty="0" smtClean="0"/>
              <a:t>. </a:t>
            </a:r>
            <a:r>
              <a:rPr lang="en-US" dirty="0" err="1" smtClean="0"/>
              <a:t>Cras</a:t>
            </a:r>
            <a:r>
              <a:rPr lang="en-US" dirty="0" smtClean="0"/>
              <a:t> </a:t>
            </a:r>
            <a:r>
              <a:rPr lang="en-US" dirty="0" err="1" smtClean="0"/>
              <a:t>fringilla</a:t>
            </a:r>
            <a:r>
              <a:rPr lang="en-US" dirty="0" smtClean="0"/>
              <a:t> </a:t>
            </a:r>
            <a:r>
              <a:rPr lang="en-US" dirty="0" err="1" smtClean="0"/>
              <a:t>suscipit</a:t>
            </a:r>
            <a:r>
              <a:rPr lang="en-US" dirty="0" smtClean="0"/>
              <a:t> </a:t>
            </a:r>
            <a:r>
              <a:rPr lang="en-US" dirty="0" err="1" smtClean="0"/>
              <a:t>cursus</a:t>
            </a:r>
            <a:r>
              <a:rPr lang="en-US" dirty="0" smtClean="0"/>
              <a:t>. </a:t>
            </a:r>
            <a:r>
              <a:rPr lang="en-US" dirty="0" err="1" smtClean="0"/>
              <a:t>Aenean</a:t>
            </a:r>
            <a:r>
              <a:rPr lang="en-US" dirty="0" smtClean="0"/>
              <a:t> </a:t>
            </a:r>
            <a:r>
              <a:rPr lang="en-US" dirty="0" err="1" smtClean="0"/>
              <a:t>accumsan</a:t>
            </a:r>
            <a:r>
              <a:rPr lang="en-US" dirty="0" smtClean="0"/>
              <a:t> </a:t>
            </a:r>
            <a:r>
              <a:rPr lang="en-US" dirty="0" err="1" smtClean="0"/>
              <a:t>malesuada</a:t>
            </a:r>
            <a:r>
              <a:rPr lang="en-US" dirty="0" smtClean="0"/>
              <a:t> </a:t>
            </a:r>
            <a:r>
              <a:rPr lang="en-US" dirty="0" err="1" smtClean="0"/>
              <a:t>hendrerit</a:t>
            </a:r>
            <a:r>
              <a:rPr lang="en-US" dirty="0" smtClean="0"/>
              <a:t>. </a:t>
            </a:r>
            <a:r>
              <a:rPr lang="en-US" dirty="0" err="1" smtClean="0"/>
              <a:t>Morbi</a:t>
            </a:r>
            <a:r>
              <a:rPr lang="en-US" dirty="0" smtClean="0"/>
              <a:t> sit </a:t>
            </a:r>
            <a:r>
              <a:rPr lang="en-US" dirty="0" err="1" smtClean="0"/>
              <a:t>amet</a:t>
            </a:r>
            <a:r>
              <a:rPr lang="en-US" dirty="0" smtClean="0"/>
              <a:t> dolor ante. </a:t>
            </a:r>
            <a:r>
              <a:rPr lang="en-US" dirty="0" err="1" smtClean="0"/>
              <a:t>Duis</a:t>
            </a:r>
            <a:r>
              <a:rPr lang="en-US" dirty="0" smtClean="0"/>
              <a:t> </a:t>
            </a:r>
            <a:r>
              <a:rPr lang="en-US" dirty="0" err="1" smtClean="0"/>
              <a:t>quis</a:t>
            </a:r>
            <a:r>
              <a:rPr lang="en-US" dirty="0" smtClean="0"/>
              <a:t> </a:t>
            </a:r>
            <a:r>
              <a:rPr lang="en-US" dirty="0" err="1" smtClean="0"/>
              <a:t>viverra</a:t>
            </a:r>
            <a:r>
              <a:rPr lang="en-US" dirty="0" smtClean="0"/>
              <a:t> </a:t>
            </a:r>
            <a:r>
              <a:rPr lang="en-US" dirty="0" err="1" smtClean="0"/>
              <a:t>urna</a:t>
            </a:r>
            <a:r>
              <a:rPr lang="en-US" dirty="0" smtClean="0"/>
              <a:t>, in </a:t>
            </a:r>
            <a:r>
              <a:rPr lang="en-US" dirty="0" err="1" smtClean="0"/>
              <a:t>ultricies</a:t>
            </a:r>
            <a:r>
              <a:rPr lang="en-US" dirty="0" smtClean="0"/>
              <a:t> diam. </a:t>
            </a:r>
          </a:p>
        </p:txBody>
      </p:sp>
    </p:spTree>
    <p:extLst>
      <p:ext uri="{BB962C8B-B14F-4D97-AF65-F5344CB8AC3E}">
        <p14:creationId xmlns:p14="http://schemas.microsoft.com/office/powerpoint/2010/main" val="22148418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200"/>
                                  </p:stCondLst>
                                  <p:childTnLst>
                                    <p:set>
                                      <p:cBhvr>
                                        <p:cTn id="6" dur="1" fill="hold">
                                          <p:stCondLst>
                                            <p:cond delay="0"/>
                                          </p:stCondLst>
                                        </p:cTn>
                                        <p:tgtEl>
                                          <p:spTgt spid="8">
                                            <p:txEl>
                                              <p:pRg st="0" end="0"/>
                                            </p:txEl>
                                          </p:spTgt>
                                        </p:tgtEl>
                                        <p:attrNameLst>
                                          <p:attrName>style.visibility</p:attrName>
                                        </p:attrNameLst>
                                      </p:cBhvr>
                                      <p:to>
                                        <p:strVal val="visible"/>
                                      </p:to>
                                    </p:set>
                                    <p:animEffect transition="in" filter="fade">
                                      <p:cBhvr>
                                        <p:cTn id="7" dur="400"/>
                                        <p:tgtEl>
                                          <p:spTgt spid="8">
                                            <p:txEl>
                                              <p:pRg st="0" end="0"/>
                                            </p:txEl>
                                          </p:spTgt>
                                        </p:tgtEl>
                                      </p:cBhvr>
                                    </p:animEffect>
                                    <p:anim calcmode="lin" valueType="num">
                                      <p:cBhvr>
                                        <p:cTn id="8" dur="400" fill="hold"/>
                                        <p:tgtEl>
                                          <p:spTgt spid="8">
                                            <p:txEl>
                                              <p:pRg st="0" end="0"/>
                                            </p:txEl>
                                          </p:spTgt>
                                        </p:tgtEl>
                                        <p:attrNameLst>
                                          <p:attrName>ppt_x</p:attrName>
                                        </p:attrNameLst>
                                      </p:cBhvr>
                                      <p:tavLst>
                                        <p:tav tm="0">
                                          <p:val>
                                            <p:strVal val="#ppt_x"/>
                                          </p:val>
                                        </p:tav>
                                        <p:tav tm="100000">
                                          <p:val>
                                            <p:strVal val="#ppt_x"/>
                                          </p:val>
                                        </p:tav>
                                      </p:tavLst>
                                    </p:anim>
                                    <p:anim calcmode="lin" valueType="num">
                                      <p:cBhvr>
                                        <p:cTn id="9" dur="400" fill="hold"/>
                                        <p:tgtEl>
                                          <p:spTgt spid="8">
                                            <p:txEl>
                                              <p:pRg st="0" end="0"/>
                                            </p:txEl>
                                          </p:spTgt>
                                        </p:tgtEl>
                                        <p:attrNameLst>
                                          <p:attrName>ppt_y</p:attrName>
                                        </p:attrNameLst>
                                      </p:cBhvr>
                                      <p:tavLst>
                                        <p:tav tm="0">
                                          <p:val>
                                            <p:strVal val="#ppt_y+.1"/>
                                          </p:val>
                                        </p:tav>
                                        <p:tav tm="100000">
                                          <p:val>
                                            <p:strVal val="#ppt_y"/>
                                          </p:val>
                                        </p:tav>
                                      </p:tavLst>
                                    </p:anim>
                                  </p:childTnLst>
                                </p:cTn>
                              </p:par>
                            </p:childTnLst>
                          </p:cTn>
                        </p:par>
                        <p:par>
                          <p:cTn id="10" fill="hold">
                            <p:stCondLst>
                              <p:cond delay="600"/>
                            </p:stCondLst>
                            <p:childTnLst>
                              <p:par>
                                <p:cTn id="11" presetID="22" presetClass="entr" presetSubtype="8" fill="hold" nodeType="afterEffect">
                                  <p:stCondLst>
                                    <p:cond delay="0"/>
                                  </p:stCondLst>
                                  <p:childTnLst>
                                    <p:set>
                                      <p:cBhvr>
                                        <p:cTn id="12" dur="1" fill="hold">
                                          <p:stCondLst>
                                            <p:cond delay="0"/>
                                          </p:stCondLst>
                                        </p:cTn>
                                        <p:tgtEl>
                                          <p:spTgt spid="3"/>
                                        </p:tgtEl>
                                        <p:attrNameLst>
                                          <p:attrName>style.visibility</p:attrName>
                                        </p:attrNameLst>
                                      </p:cBhvr>
                                      <p:to>
                                        <p:strVal val="visible"/>
                                      </p:to>
                                    </p:set>
                                    <p:animEffect transition="in" filter="wipe(left)">
                                      <p:cBhvr>
                                        <p:cTn id="13" dur="500"/>
                                        <p:tgtEl>
                                          <p:spTgt spid="3"/>
                                        </p:tgtEl>
                                      </p:cBhvr>
                                    </p:animEffect>
                                  </p:childTnLst>
                                </p:cTn>
                              </p:par>
                              <p:par>
                                <p:cTn id="14" presetID="42" presetClass="entr" presetSubtype="0" fill="hold" grpId="0" nodeType="withEffect">
                                  <p:stCondLst>
                                    <p:cond delay="200"/>
                                  </p:stCondLst>
                                  <p:childTnLst>
                                    <p:set>
                                      <p:cBhvr>
                                        <p:cTn id="15" dur="1" fill="hold">
                                          <p:stCondLst>
                                            <p:cond delay="0"/>
                                          </p:stCondLst>
                                        </p:cTn>
                                        <p:tgtEl>
                                          <p:spTgt spid="9">
                                            <p:txEl>
                                              <p:pRg st="0" end="0"/>
                                            </p:txEl>
                                          </p:spTgt>
                                        </p:tgtEl>
                                        <p:attrNameLst>
                                          <p:attrName>style.visibility</p:attrName>
                                        </p:attrNameLst>
                                      </p:cBhvr>
                                      <p:to>
                                        <p:strVal val="visible"/>
                                      </p:to>
                                    </p:set>
                                    <p:animEffect transition="in" filter="fade">
                                      <p:cBhvr>
                                        <p:cTn id="16" dur="500"/>
                                        <p:tgtEl>
                                          <p:spTgt spid="9">
                                            <p:txEl>
                                              <p:pRg st="0" end="0"/>
                                            </p:txEl>
                                          </p:spTgt>
                                        </p:tgtEl>
                                      </p:cBhvr>
                                    </p:animEffect>
                                    <p:anim calcmode="lin" valueType="num">
                                      <p:cBhvr>
                                        <p:cTn id="17" dur="500" fill="hold"/>
                                        <p:tgtEl>
                                          <p:spTgt spid="9">
                                            <p:txEl>
                                              <p:pRg st="0" end="0"/>
                                            </p:txEl>
                                          </p:spTgt>
                                        </p:tgtEl>
                                        <p:attrNameLst>
                                          <p:attrName>ppt_x</p:attrName>
                                        </p:attrNameLst>
                                      </p:cBhvr>
                                      <p:tavLst>
                                        <p:tav tm="0">
                                          <p:val>
                                            <p:strVal val="#ppt_x"/>
                                          </p:val>
                                        </p:tav>
                                        <p:tav tm="100000">
                                          <p:val>
                                            <p:strVal val="#ppt_x"/>
                                          </p:val>
                                        </p:tav>
                                      </p:tavLst>
                                    </p:anim>
                                    <p:anim calcmode="lin" valueType="num">
                                      <p:cBhvr>
                                        <p:cTn id="18" dur="500" fill="hold"/>
                                        <p:tgtEl>
                                          <p:spTgt spid="9">
                                            <p:txEl>
                                              <p:pRg st="0" end="0"/>
                                            </p:txEl>
                                          </p:spTgt>
                                        </p:tgtEl>
                                        <p:attrNameLst>
                                          <p:attrName>ppt_y</p:attrName>
                                        </p:attrNameLst>
                                      </p:cBhvr>
                                      <p:tavLst>
                                        <p:tav tm="0">
                                          <p:val>
                                            <p:strVal val="#ppt_y+.1"/>
                                          </p:val>
                                        </p:tav>
                                        <p:tav tm="100000">
                                          <p:val>
                                            <p:strVal val="#ppt_y"/>
                                          </p:val>
                                        </p:tav>
                                      </p:tavLst>
                                    </p:anim>
                                  </p:childTnLst>
                                </p:cTn>
                              </p:par>
                              <p:par>
                                <p:cTn id="19" presetID="10" presetClass="entr" presetSubtype="0" fill="hold" grpId="0" nodeType="withEffect">
                                  <p:stCondLst>
                                    <p:cond delay="800"/>
                                  </p:stCondLst>
                                  <p:childTnLst>
                                    <p:set>
                                      <p:cBhvr>
                                        <p:cTn id="20" dur="1" fill="hold">
                                          <p:stCondLst>
                                            <p:cond delay="0"/>
                                          </p:stCondLst>
                                        </p:cTn>
                                        <p:tgtEl>
                                          <p:spTgt spid="10">
                                            <p:txEl>
                                              <p:pRg st="0" end="0"/>
                                            </p:txEl>
                                          </p:spTgt>
                                        </p:tgtEl>
                                        <p:attrNameLst>
                                          <p:attrName>style.visibility</p:attrName>
                                        </p:attrNameLst>
                                      </p:cBhvr>
                                      <p:to>
                                        <p:strVal val="visible"/>
                                      </p:to>
                                    </p:set>
                                    <p:animEffect transition="in" filter="fade">
                                      <p:cBhvr>
                                        <p:cTn id="21" dur="500"/>
                                        <p:tgtEl>
                                          <p:spTgt spid="10">
                                            <p:txEl>
                                              <p:pRg st="0" end="0"/>
                                            </p:txEl>
                                          </p:spTgt>
                                        </p:tgtEl>
                                      </p:cBhvr>
                                    </p:animEffect>
                                  </p:childTnLst>
                                </p:cTn>
                              </p:par>
                              <p:par>
                                <p:cTn id="22" presetID="10" presetClass="entr" presetSubtype="0" fill="hold" grpId="0" nodeType="withEffect">
                                  <p:stCondLst>
                                    <p:cond delay="800"/>
                                  </p:stCondLst>
                                  <p:childTnLst>
                                    <p:set>
                                      <p:cBhvr>
                                        <p:cTn id="23" dur="1" fill="hold">
                                          <p:stCondLst>
                                            <p:cond delay="0"/>
                                          </p:stCondLst>
                                        </p:cTn>
                                        <p:tgtEl>
                                          <p:spTgt spid="10">
                                            <p:txEl>
                                              <p:pRg st="2" end="2"/>
                                            </p:txEl>
                                          </p:spTgt>
                                        </p:tgtEl>
                                        <p:attrNameLst>
                                          <p:attrName>style.visibility</p:attrName>
                                        </p:attrNameLst>
                                      </p:cBhvr>
                                      <p:to>
                                        <p:strVal val="visible"/>
                                      </p:to>
                                    </p:set>
                                    <p:animEffect transition="in" filter="fade">
                                      <p:cBhvr>
                                        <p:cTn id="24" dur="500"/>
                                        <p:tgtEl>
                                          <p:spTgt spid="10">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build="p">
        <p:tmplLst>
          <p:tmpl lvl="1">
            <p:tnLst>
              <p:par>
                <p:cTn presetID="42" presetClass="entr" presetSubtype="0" fill="hold" nodeType="withEffect">
                  <p:stCondLst>
                    <p:cond delay="200"/>
                  </p:stCondLst>
                  <p:childTnLst>
                    <p:set>
                      <p:cBhvr>
                        <p:cTn dur="1" fill="hold">
                          <p:stCondLst>
                            <p:cond delay="0"/>
                          </p:stCondLst>
                        </p:cTn>
                        <p:tgtEl>
                          <p:spTgt spid="8"/>
                        </p:tgtEl>
                        <p:attrNameLst>
                          <p:attrName>style.visibility</p:attrName>
                        </p:attrNameLst>
                      </p:cBhvr>
                      <p:to>
                        <p:strVal val="visible"/>
                      </p:to>
                    </p:set>
                    <p:animEffect transition="in" filter="fade">
                      <p:cBhvr>
                        <p:cTn dur="400"/>
                        <p:tgtEl>
                          <p:spTgt spid="8"/>
                        </p:tgtEl>
                      </p:cBhvr>
                    </p:animEffect>
                    <p:anim calcmode="lin" valueType="num">
                      <p:cBhvr>
                        <p:cTn dur="400" fill="hold"/>
                        <p:tgtEl>
                          <p:spTgt spid="8"/>
                        </p:tgtEl>
                        <p:attrNameLst>
                          <p:attrName>ppt_x</p:attrName>
                        </p:attrNameLst>
                      </p:cBhvr>
                      <p:tavLst>
                        <p:tav tm="0">
                          <p:val>
                            <p:strVal val="#ppt_x"/>
                          </p:val>
                        </p:tav>
                        <p:tav tm="100000">
                          <p:val>
                            <p:strVal val="#ppt_x"/>
                          </p:val>
                        </p:tav>
                      </p:tavLst>
                    </p:anim>
                    <p:anim calcmode="lin" valueType="num">
                      <p:cBhvr>
                        <p:cTn dur="400" fill="hold"/>
                        <p:tgtEl>
                          <p:spTgt spid="8"/>
                        </p:tgtEl>
                        <p:attrNameLst>
                          <p:attrName>ppt_y</p:attrName>
                        </p:attrNameLst>
                      </p:cBhvr>
                      <p:tavLst>
                        <p:tav tm="0">
                          <p:val>
                            <p:strVal val="#ppt_y+.1"/>
                          </p:val>
                        </p:tav>
                        <p:tav tm="100000">
                          <p:val>
                            <p:strVal val="#ppt_y"/>
                          </p:val>
                        </p:tav>
                      </p:tavLst>
                    </p:anim>
                  </p:childTnLst>
                </p:cTn>
              </p:par>
            </p:tnLst>
          </p:tmpl>
        </p:tmplLst>
      </p:bldP>
      <p:bldP spid="9" grpId="0" build="p">
        <p:tmplLst>
          <p:tmpl lvl="1">
            <p:tnLst>
              <p:par>
                <p:cTn presetID="42" presetClass="entr" presetSubtype="0" fill="hold" nodeType="withEffect">
                  <p:stCondLst>
                    <p:cond delay="200"/>
                  </p:stCondLst>
                  <p:childTnLst>
                    <p:set>
                      <p:cBhvr>
                        <p:cTn dur="1" fill="hold">
                          <p:stCondLst>
                            <p:cond delay="0"/>
                          </p:stCondLst>
                        </p:cTn>
                        <p:tgtEl>
                          <p:spTgt spid="9"/>
                        </p:tgtEl>
                        <p:attrNameLst>
                          <p:attrName>style.visibility</p:attrName>
                        </p:attrNameLst>
                      </p:cBhvr>
                      <p:to>
                        <p:strVal val="visible"/>
                      </p:to>
                    </p:set>
                    <p:animEffect transition="in" filter="fade">
                      <p:cBhvr>
                        <p:cTn dur="500"/>
                        <p:tgtEl>
                          <p:spTgt spid="9"/>
                        </p:tgtEl>
                      </p:cBhvr>
                    </p:animEffect>
                    <p:anim calcmode="lin" valueType="num">
                      <p:cBhvr>
                        <p:cTn dur="500" fill="hold"/>
                        <p:tgtEl>
                          <p:spTgt spid="9"/>
                        </p:tgtEl>
                        <p:attrNameLst>
                          <p:attrName>ppt_x</p:attrName>
                        </p:attrNameLst>
                      </p:cBhvr>
                      <p:tavLst>
                        <p:tav tm="0">
                          <p:val>
                            <p:strVal val="#ppt_x"/>
                          </p:val>
                        </p:tav>
                        <p:tav tm="100000">
                          <p:val>
                            <p:strVal val="#ppt_x"/>
                          </p:val>
                        </p:tav>
                      </p:tavLst>
                    </p:anim>
                    <p:anim calcmode="lin" valueType="num">
                      <p:cBhvr>
                        <p:cTn dur="500" fill="hold"/>
                        <p:tgtEl>
                          <p:spTgt spid="9"/>
                        </p:tgtEl>
                        <p:attrNameLst>
                          <p:attrName>ppt_y</p:attrName>
                        </p:attrNameLst>
                      </p:cBhvr>
                      <p:tavLst>
                        <p:tav tm="0">
                          <p:val>
                            <p:strVal val="#ppt_y+.1"/>
                          </p:val>
                        </p:tav>
                        <p:tav tm="100000">
                          <p:val>
                            <p:strVal val="#ppt_y"/>
                          </p:val>
                        </p:tav>
                      </p:tavLst>
                    </p:anim>
                  </p:childTnLst>
                </p:cTn>
              </p:par>
            </p:tnLst>
          </p:tmpl>
        </p:tmplLst>
      </p:bldP>
      <p:bldP spid="10" grpId="0" build="p">
        <p:tmplLst>
          <p:tmpl lvl="1">
            <p:tnLst>
              <p:par>
                <p:cTn presetID="10" presetClass="entr" presetSubtype="0" fill="hold" nodeType="withEffect">
                  <p:stCondLst>
                    <p:cond delay="800"/>
                  </p:stCondLst>
                  <p:childTnLst>
                    <p:set>
                      <p:cBhvr>
                        <p:cTn dur="1" fill="hold">
                          <p:stCondLst>
                            <p:cond delay="0"/>
                          </p:stCondLst>
                        </p:cTn>
                        <p:tgtEl>
                          <p:spTgt spid="10"/>
                        </p:tgtEl>
                        <p:attrNameLst>
                          <p:attrName>style.visibility</p:attrName>
                        </p:attrNameLst>
                      </p:cBhvr>
                      <p:to>
                        <p:strVal val="visible"/>
                      </p:to>
                    </p:set>
                    <p:animEffect transition="in" filter="fade">
                      <p:cBhvr>
                        <p:cTn dur="500"/>
                        <p:tgtEl>
                          <p:spTgt spid="10"/>
                        </p:tgtEl>
                      </p:cBhvr>
                    </p:animEffect>
                  </p:childTnLst>
                </p:cTn>
              </p:par>
            </p:tnLst>
          </p:tmpl>
        </p:tmplLst>
      </p:bldP>
    </p:bld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Big image with description">
    <p:spTree>
      <p:nvGrpSpPr>
        <p:cNvPr id="1" name=""/>
        <p:cNvGrpSpPr/>
        <p:nvPr/>
      </p:nvGrpSpPr>
      <p:grpSpPr>
        <a:xfrm>
          <a:off x="0" y="0"/>
          <a:ext cx="0" cy="0"/>
          <a:chOff x="0" y="0"/>
          <a:chExt cx="0" cy="0"/>
        </a:xfrm>
      </p:grpSpPr>
      <p:sp>
        <p:nvSpPr>
          <p:cNvPr id="8" name="Text Placeholder 7"/>
          <p:cNvSpPr>
            <a:spLocks noGrp="1"/>
          </p:cNvSpPr>
          <p:nvPr>
            <p:ph type="body" sz="quarter" idx="10" hasCustomPrompt="1"/>
          </p:nvPr>
        </p:nvSpPr>
        <p:spPr>
          <a:xfrm>
            <a:off x="452438" y="270483"/>
            <a:ext cx="8229600" cy="359817"/>
          </a:xfrm>
          <a:prstGeom prst="rect">
            <a:avLst/>
          </a:prstGeom>
        </p:spPr>
        <p:txBody>
          <a:bodyPr vert="horz" lIns="0" tIns="40504" rIns="0" bIns="40504" anchor="ctr"/>
          <a:lstStyle>
            <a:lvl1pPr marL="0" indent="0" algn="l">
              <a:lnSpc>
                <a:spcPct val="100000"/>
              </a:lnSpc>
              <a:spcBef>
                <a:spcPts val="0"/>
              </a:spcBef>
              <a:buNone/>
              <a:defRPr sz="2500" b="1">
                <a:solidFill>
                  <a:schemeClr val="tx1">
                    <a:lumMod val="75000"/>
                    <a:lumOff val="25000"/>
                  </a:schemeClr>
                </a:solidFill>
                <a:latin typeface="Lato Light"/>
                <a:cs typeface="Lato Light"/>
              </a:defRPr>
            </a:lvl1pPr>
          </a:lstStyle>
          <a:p>
            <a:pPr lvl="0"/>
            <a:r>
              <a:rPr lang="es-ES_tradnl" dirty="0" smtClean="0"/>
              <a:t>Text </a:t>
            </a:r>
            <a:r>
              <a:rPr lang="es-ES_tradnl" dirty="0" err="1" smtClean="0"/>
              <a:t>example</a:t>
            </a:r>
            <a:endParaRPr lang="es-ES_tradnl" dirty="0" smtClean="0"/>
          </a:p>
        </p:txBody>
      </p:sp>
      <p:sp>
        <p:nvSpPr>
          <p:cNvPr id="9" name="Text Placeholder 7"/>
          <p:cNvSpPr>
            <a:spLocks noGrp="1"/>
          </p:cNvSpPr>
          <p:nvPr>
            <p:ph type="body" sz="quarter" idx="11" hasCustomPrompt="1"/>
          </p:nvPr>
        </p:nvSpPr>
        <p:spPr>
          <a:xfrm>
            <a:off x="452438" y="689252"/>
            <a:ext cx="8229600" cy="190376"/>
          </a:xfrm>
          <a:prstGeom prst="rect">
            <a:avLst/>
          </a:prstGeom>
        </p:spPr>
        <p:txBody>
          <a:bodyPr vert="horz" lIns="0" tIns="40504" rIns="0" bIns="40504" anchor="ctr"/>
          <a:lstStyle>
            <a:lvl1pPr marL="0" indent="0" algn="l">
              <a:lnSpc>
                <a:spcPct val="100000"/>
              </a:lnSpc>
              <a:spcBef>
                <a:spcPts val="0"/>
              </a:spcBef>
              <a:spcAft>
                <a:spcPts val="0"/>
              </a:spcAft>
              <a:buNone/>
              <a:defRPr sz="1200" b="0">
                <a:solidFill>
                  <a:schemeClr val="accent3"/>
                </a:solidFill>
                <a:latin typeface="Lato Light"/>
                <a:cs typeface="Lato Light"/>
              </a:defRPr>
            </a:lvl1pPr>
          </a:lstStyle>
          <a:p>
            <a:pPr lvl="0"/>
            <a:r>
              <a:rPr lang="es-ES_tradnl" dirty="0" err="1" smtClean="0"/>
              <a:t>Subtitle</a:t>
            </a:r>
            <a:r>
              <a:rPr lang="es-ES_tradnl" dirty="0" smtClean="0"/>
              <a:t> </a:t>
            </a:r>
            <a:r>
              <a:rPr lang="es-ES_tradnl" dirty="0" err="1" smtClean="0"/>
              <a:t>Example</a:t>
            </a:r>
            <a:endParaRPr lang="es-ES_tradnl" dirty="0" smtClean="0"/>
          </a:p>
        </p:txBody>
      </p:sp>
      <p:sp>
        <p:nvSpPr>
          <p:cNvPr id="4" name="Picture Placeholder 2"/>
          <p:cNvSpPr>
            <a:spLocks noGrp="1"/>
          </p:cNvSpPr>
          <p:nvPr>
            <p:ph type="pic" sz="quarter" idx="17"/>
          </p:nvPr>
        </p:nvSpPr>
        <p:spPr>
          <a:xfrm>
            <a:off x="0" y="1278122"/>
            <a:ext cx="9144000" cy="3090677"/>
          </a:xfrm>
          <a:prstGeom prst="rect">
            <a:avLst/>
          </a:prstGeom>
          <a:effectLst/>
        </p:spPr>
        <p:txBody>
          <a:bodyPr vert="horz" lIns="95057" tIns="47529" rIns="95057" bIns="47529"/>
          <a:lstStyle>
            <a:lvl1pPr marL="0" indent="0" algn="ctr">
              <a:buNone/>
              <a:defRPr sz="900">
                <a:solidFill>
                  <a:srgbClr val="7F7F7F"/>
                </a:solidFill>
                <a:latin typeface="Lato Regular"/>
                <a:cs typeface="Lato Regular"/>
              </a:defRPr>
            </a:lvl1pPr>
          </a:lstStyle>
          <a:p>
            <a:endParaRPr lang="en-US" dirty="0"/>
          </a:p>
        </p:txBody>
      </p:sp>
      <p:sp>
        <p:nvSpPr>
          <p:cNvPr id="5" name="Text Placeholder 2"/>
          <p:cNvSpPr>
            <a:spLocks noGrp="1"/>
          </p:cNvSpPr>
          <p:nvPr>
            <p:ph type="body" sz="quarter" idx="16" hasCustomPrompt="1"/>
          </p:nvPr>
        </p:nvSpPr>
        <p:spPr>
          <a:xfrm>
            <a:off x="443971" y="4616287"/>
            <a:ext cx="8230129" cy="649977"/>
          </a:xfrm>
          <a:prstGeom prst="rect">
            <a:avLst/>
          </a:prstGeom>
        </p:spPr>
        <p:txBody>
          <a:bodyPr vert="horz" lIns="0" tIns="0" rIns="0" bIns="0"/>
          <a:lstStyle>
            <a:lvl1pPr marL="0" indent="0" algn="just">
              <a:lnSpc>
                <a:spcPct val="130000"/>
              </a:lnSpc>
              <a:buNone/>
              <a:defRPr sz="900">
                <a:solidFill>
                  <a:schemeClr val="tx1">
                    <a:lumMod val="50000"/>
                    <a:lumOff val="50000"/>
                  </a:schemeClr>
                </a:solidFill>
                <a:latin typeface="Lato Regular"/>
                <a:cs typeface="Lato Regular"/>
              </a:defRPr>
            </a:lvl1pPr>
          </a:lstStyle>
          <a:p>
            <a:pPr lvl="0"/>
            <a:r>
              <a:rPr lang="en-US" dirty="0" err="1" smtClean="0"/>
              <a:t>Lorem</a:t>
            </a:r>
            <a:r>
              <a:rPr lang="en-US" dirty="0" smtClean="0"/>
              <a:t> </a:t>
            </a:r>
            <a:r>
              <a:rPr lang="en-US" dirty="0" err="1" smtClean="0"/>
              <a:t>ipsum</a:t>
            </a:r>
            <a:r>
              <a:rPr lang="en-US" dirty="0" smtClean="0"/>
              <a:t> dolor sit </a:t>
            </a:r>
            <a:r>
              <a:rPr lang="en-US" dirty="0" err="1" smtClean="0"/>
              <a:t>amet</a:t>
            </a:r>
            <a:r>
              <a:rPr lang="en-US" dirty="0" smtClean="0"/>
              <a:t>, </a:t>
            </a:r>
            <a:r>
              <a:rPr lang="en-US" dirty="0" err="1" smtClean="0"/>
              <a:t>consectetur</a:t>
            </a:r>
            <a:r>
              <a:rPr lang="en-US" dirty="0" smtClean="0"/>
              <a:t> </a:t>
            </a:r>
            <a:r>
              <a:rPr lang="en-US" dirty="0" err="1" smtClean="0"/>
              <a:t>adipiscing</a:t>
            </a:r>
            <a:r>
              <a:rPr lang="en-US" dirty="0" smtClean="0"/>
              <a:t> </a:t>
            </a:r>
            <a:r>
              <a:rPr lang="en-US" dirty="0" err="1" smtClean="0"/>
              <a:t>elit</a:t>
            </a:r>
            <a:r>
              <a:rPr lang="en-US" dirty="0" smtClean="0"/>
              <a:t>. </a:t>
            </a:r>
            <a:r>
              <a:rPr lang="en-US" dirty="0" err="1" smtClean="0"/>
              <a:t>Fusce</a:t>
            </a:r>
            <a:r>
              <a:rPr lang="en-US" dirty="0" smtClean="0"/>
              <a:t> </a:t>
            </a:r>
            <a:r>
              <a:rPr lang="en-US" dirty="0" err="1" smtClean="0"/>
              <a:t>diam</a:t>
            </a:r>
            <a:r>
              <a:rPr lang="en-US" dirty="0" smtClean="0"/>
              <a:t> </a:t>
            </a:r>
            <a:r>
              <a:rPr lang="en-US" dirty="0" err="1" smtClean="0"/>
              <a:t>tortor</a:t>
            </a:r>
            <a:r>
              <a:rPr lang="en-US" dirty="0" smtClean="0"/>
              <a:t>, </a:t>
            </a:r>
            <a:r>
              <a:rPr lang="en-US" dirty="0" err="1" smtClean="0"/>
              <a:t>mattis</a:t>
            </a:r>
            <a:r>
              <a:rPr lang="en-US" dirty="0" smtClean="0"/>
              <a:t> </a:t>
            </a:r>
            <a:r>
              <a:rPr lang="en-US" dirty="0" err="1" smtClean="0"/>
              <a:t>quis</a:t>
            </a:r>
            <a:r>
              <a:rPr lang="en-US" dirty="0" smtClean="0"/>
              <a:t> </a:t>
            </a:r>
            <a:r>
              <a:rPr lang="en-US" dirty="0" err="1" smtClean="0"/>
              <a:t>dapibus</a:t>
            </a:r>
            <a:r>
              <a:rPr lang="en-US" dirty="0" smtClean="0"/>
              <a:t> vitae, </a:t>
            </a:r>
            <a:r>
              <a:rPr lang="en-US" dirty="0" err="1" smtClean="0"/>
              <a:t>euismod</a:t>
            </a:r>
            <a:r>
              <a:rPr lang="en-US" dirty="0" smtClean="0"/>
              <a:t> non </a:t>
            </a:r>
            <a:r>
              <a:rPr lang="en-US" dirty="0" err="1" smtClean="0"/>
              <a:t>purus</a:t>
            </a:r>
            <a:r>
              <a:rPr lang="en-US" dirty="0" smtClean="0"/>
              <a:t>. Maecenas </a:t>
            </a:r>
            <a:r>
              <a:rPr lang="en-US" dirty="0" err="1" smtClean="0"/>
              <a:t>ut</a:t>
            </a:r>
            <a:r>
              <a:rPr lang="en-US" dirty="0" smtClean="0"/>
              <a:t> lacus </a:t>
            </a:r>
            <a:r>
              <a:rPr lang="en-US" dirty="0" err="1" smtClean="0"/>
              <a:t>nec</a:t>
            </a:r>
            <a:r>
              <a:rPr lang="en-US" dirty="0" smtClean="0"/>
              <a:t> </a:t>
            </a:r>
            <a:r>
              <a:rPr lang="en-US" dirty="0" err="1" smtClean="0"/>
              <a:t>mauris</a:t>
            </a:r>
            <a:r>
              <a:rPr lang="en-US" dirty="0" smtClean="0"/>
              <a:t> </a:t>
            </a:r>
            <a:r>
              <a:rPr lang="en-US" dirty="0" err="1" smtClean="0"/>
              <a:t>feugiat</a:t>
            </a:r>
            <a:r>
              <a:rPr lang="en-US" dirty="0" smtClean="0"/>
              <a:t> </a:t>
            </a:r>
            <a:r>
              <a:rPr lang="en-US" dirty="0" err="1" smtClean="0"/>
              <a:t>tristique</a:t>
            </a:r>
            <a:r>
              <a:rPr lang="en-US" dirty="0" smtClean="0"/>
              <a:t> et in </a:t>
            </a:r>
            <a:r>
              <a:rPr lang="en-US" dirty="0" err="1" smtClean="0"/>
              <a:t>metus.is</a:t>
            </a:r>
            <a:r>
              <a:rPr lang="en-US" dirty="0" smtClean="0"/>
              <a:t> </a:t>
            </a:r>
            <a:r>
              <a:rPr lang="en-US" dirty="0" err="1" smtClean="0"/>
              <a:t>congue</a:t>
            </a:r>
            <a:r>
              <a:rPr lang="en-US" dirty="0" smtClean="0"/>
              <a:t> </a:t>
            </a:r>
            <a:r>
              <a:rPr lang="en-US" dirty="0" err="1" smtClean="0"/>
              <a:t>eros</a:t>
            </a:r>
            <a:r>
              <a:rPr lang="en-US" dirty="0" smtClean="0"/>
              <a:t> </a:t>
            </a:r>
            <a:r>
              <a:rPr lang="en-US" dirty="0" err="1" smtClean="0"/>
              <a:t>vel</a:t>
            </a:r>
            <a:r>
              <a:rPr lang="en-US" dirty="0" smtClean="0"/>
              <a:t> </a:t>
            </a:r>
            <a:r>
              <a:rPr lang="en-US" dirty="0" err="1" smtClean="0"/>
              <a:t>lectus</a:t>
            </a:r>
            <a:r>
              <a:rPr lang="en-US" dirty="0" smtClean="0"/>
              <a:t> semper semper. </a:t>
            </a:r>
            <a:r>
              <a:rPr lang="en-US" dirty="0" err="1" smtClean="0"/>
              <a:t>Nullam</a:t>
            </a:r>
            <a:r>
              <a:rPr lang="en-US" dirty="0" smtClean="0"/>
              <a:t> </a:t>
            </a:r>
            <a:r>
              <a:rPr lang="en-US" dirty="0" err="1" smtClean="0"/>
              <a:t>finibus</a:t>
            </a:r>
            <a:r>
              <a:rPr lang="en-US" dirty="0" smtClean="0"/>
              <a:t> </a:t>
            </a:r>
            <a:r>
              <a:rPr lang="en-US" dirty="0" err="1" smtClean="0"/>
              <a:t>nisl</a:t>
            </a:r>
            <a:r>
              <a:rPr lang="en-US" dirty="0" smtClean="0"/>
              <a:t> </a:t>
            </a:r>
            <a:r>
              <a:rPr lang="en-US" dirty="0" err="1" smtClean="0"/>
              <a:t>ut</a:t>
            </a:r>
            <a:r>
              <a:rPr lang="en-US" dirty="0" smtClean="0"/>
              <a:t> ligula </a:t>
            </a:r>
            <a:r>
              <a:rPr lang="en-US" dirty="0" err="1" smtClean="0"/>
              <a:t>vestibulum</a:t>
            </a:r>
            <a:r>
              <a:rPr lang="en-US" dirty="0" smtClean="0"/>
              <a:t>, </a:t>
            </a:r>
            <a:r>
              <a:rPr lang="en-US" dirty="0" err="1" smtClean="0"/>
              <a:t>ut</a:t>
            </a:r>
            <a:r>
              <a:rPr lang="en-US" dirty="0" smtClean="0"/>
              <a:t> semper ex </a:t>
            </a:r>
            <a:r>
              <a:rPr lang="en-US" dirty="0" err="1" smtClean="0"/>
              <a:t>suscipit</a:t>
            </a:r>
            <a:r>
              <a:rPr lang="en-US" dirty="0" smtClean="0"/>
              <a:t>. </a:t>
            </a:r>
            <a:r>
              <a:rPr lang="en-US" dirty="0" err="1" smtClean="0"/>
              <a:t>Cras</a:t>
            </a:r>
            <a:r>
              <a:rPr lang="en-US" dirty="0" smtClean="0"/>
              <a:t> </a:t>
            </a:r>
            <a:r>
              <a:rPr lang="en-US" dirty="0" err="1" smtClean="0"/>
              <a:t>fringilla</a:t>
            </a:r>
            <a:r>
              <a:rPr lang="en-US" dirty="0" smtClean="0"/>
              <a:t> </a:t>
            </a:r>
            <a:r>
              <a:rPr lang="en-US" dirty="0" err="1" smtClean="0"/>
              <a:t>suscipit</a:t>
            </a:r>
            <a:r>
              <a:rPr lang="en-US" dirty="0" smtClean="0"/>
              <a:t> </a:t>
            </a:r>
            <a:r>
              <a:rPr lang="en-US" dirty="0" err="1" smtClean="0"/>
              <a:t>cursus</a:t>
            </a:r>
            <a:r>
              <a:rPr lang="en-US" dirty="0" smtClean="0"/>
              <a:t>. </a:t>
            </a:r>
            <a:r>
              <a:rPr lang="en-US" dirty="0" err="1" smtClean="0"/>
              <a:t>Aenean</a:t>
            </a:r>
            <a:r>
              <a:rPr lang="en-US" dirty="0" smtClean="0"/>
              <a:t> </a:t>
            </a:r>
            <a:r>
              <a:rPr lang="en-US" dirty="0" err="1" smtClean="0"/>
              <a:t>accumsan</a:t>
            </a:r>
            <a:r>
              <a:rPr lang="en-US" dirty="0" smtClean="0"/>
              <a:t> </a:t>
            </a:r>
            <a:r>
              <a:rPr lang="en-US" dirty="0" err="1" smtClean="0"/>
              <a:t>malesuada</a:t>
            </a:r>
            <a:r>
              <a:rPr lang="en-US" dirty="0" smtClean="0"/>
              <a:t> </a:t>
            </a:r>
            <a:r>
              <a:rPr lang="en-US" dirty="0" err="1" smtClean="0"/>
              <a:t>hendrerit</a:t>
            </a:r>
            <a:r>
              <a:rPr lang="en-US" dirty="0" smtClean="0"/>
              <a:t>. </a:t>
            </a:r>
            <a:r>
              <a:rPr lang="en-US" dirty="0" err="1" smtClean="0"/>
              <a:t>Morbi</a:t>
            </a:r>
            <a:r>
              <a:rPr lang="en-US" dirty="0" smtClean="0"/>
              <a:t> sit </a:t>
            </a:r>
            <a:r>
              <a:rPr lang="en-US" dirty="0" err="1" smtClean="0"/>
              <a:t>amet</a:t>
            </a:r>
            <a:r>
              <a:rPr lang="en-US" dirty="0" smtClean="0"/>
              <a:t> dolor ante. </a:t>
            </a:r>
            <a:r>
              <a:rPr lang="en-US" dirty="0" err="1" smtClean="0"/>
              <a:t>Duis</a:t>
            </a:r>
            <a:r>
              <a:rPr lang="en-US" dirty="0" smtClean="0"/>
              <a:t> </a:t>
            </a:r>
            <a:r>
              <a:rPr lang="en-US" dirty="0" err="1" smtClean="0"/>
              <a:t>quis</a:t>
            </a:r>
            <a:r>
              <a:rPr lang="en-US" dirty="0" smtClean="0"/>
              <a:t> </a:t>
            </a:r>
            <a:r>
              <a:rPr lang="en-US" dirty="0" err="1" smtClean="0"/>
              <a:t>viverra</a:t>
            </a:r>
            <a:r>
              <a:rPr lang="en-US" dirty="0" smtClean="0"/>
              <a:t> </a:t>
            </a:r>
            <a:r>
              <a:rPr lang="en-US" dirty="0" err="1" smtClean="0"/>
              <a:t>urna</a:t>
            </a:r>
            <a:r>
              <a:rPr lang="en-US" dirty="0" smtClean="0"/>
              <a:t>, in </a:t>
            </a:r>
            <a:r>
              <a:rPr lang="en-US" dirty="0" err="1" smtClean="0"/>
              <a:t>ultricies</a:t>
            </a:r>
            <a:r>
              <a:rPr lang="en-US" dirty="0" smtClean="0"/>
              <a:t> diam. </a:t>
            </a:r>
          </a:p>
        </p:txBody>
      </p:sp>
    </p:spTree>
    <p:extLst>
      <p:ext uri="{BB962C8B-B14F-4D97-AF65-F5344CB8AC3E}">
        <p14:creationId xmlns:p14="http://schemas.microsoft.com/office/powerpoint/2010/main" val="442115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200"/>
                                  </p:stCondLst>
                                  <p:childTnLst>
                                    <p:set>
                                      <p:cBhvr>
                                        <p:cTn id="6" dur="1" fill="hold">
                                          <p:stCondLst>
                                            <p:cond delay="0"/>
                                          </p:stCondLst>
                                        </p:cTn>
                                        <p:tgtEl>
                                          <p:spTgt spid="8">
                                            <p:txEl>
                                              <p:pRg st="0" end="0"/>
                                            </p:txEl>
                                          </p:spTgt>
                                        </p:tgtEl>
                                        <p:attrNameLst>
                                          <p:attrName>style.visibility</p:attrName>
                                        </p:attrNameLst>
                                      </p:cBhvr>
                                      <p:to>
                                        <p:strVal val="visible"/>
                                      </p:to>
                                    </p:set>
                                    <p:animEffect transition="in" filter="fade">
                                      <p:cBhvr>
                                        <p:cTn id="7" dur="400"/>
                                        <p:tgtEl>
                                          <p:spTgt spid="8">
                                            <p:txEl>
                                              <p:pRg st="0" end="0"/>
                                            </p:txEl>
                                          </p:spTgt>
                                        </p:tgtEl>
                                      </p:cBhvr>
                                    </p:animEffect>
                                    <p:anim calcmode="lin" valueType="num">
                                      <p:cBhvr>
                                        <p:cTn id="8" dur="400" fill="hold"/>
                                        <p:tgtEl>
                                          <p:spTgt spid="8">
                                            <p:txEl>
                                              <p:pRg st="0" end="0"/>
                                            </p:txEl>
                                          </p:spTgt>
                                        </p:tgtEl>
                                        <p:attrNameLst>
                                          <p:attrName>ppt_x</p:attrName>
                                        </p:attrNameLst>
                                      </p:cBhvr>
                                      <p:tavLst>
                                        <p:tav tm="0">
                                          <p:val>
                                            <p:strVal val="#ppt_x"/>
                                          </p:val>
                                        </p:tav>
                                        <p:tav tm="100000">
                                          <p:val>
                                            <p:strVal val="#ppt_x"/>
                                          </p:val>
                                        </p:tav>
                                      </p:tavLst>
                                    </p:anim>
                                    <p:anim calcmode="lin" valueType="num">
                                      <p:cBhvr>
                                        <p:cTn id="9" dur="400" fill="hold"/>
                                        <p:tgtEl>
                                          <p:spTgt spid="8">
                                            <p:txEl>
                                              <p:pRg st="0" end="0"/>
                                            </p:txEl>
                                          </p:spTgt>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200"/>
                                  </p:stCondLst>
                                  <p:childTnLst>
                                    <p:set>
                                      <p:cBhvr>
                                        <p:cTn id="11" dur="1" fill="hold">
                                          <p:stCondLst>
                                            <p:cond delay="0"/>
                                          </p:stCondLst>
                                        </p:cTn>
                                        <p:tgtEl>
                                          <p:spTgt spid="9">
                                            <p:txEl>
                                              <p:pRg st="0" end="0"/>
                                            </p:txEl>
                                          </p:spTgt>
                                        </p:tgtEl>
                                        <p:attrNameLst>
                                          <p:attrName>style.visibility</p:attrName>
                                        </p:attrNameLst>
                                      </p:cBhvr>
                                      <p:to>
                                        <p:strVal val="visible"/>
                                      </p:to>
                                    </p:set>
                                    <p:animEffect transition="in" filter="fade">
                                      <p:cBhvr>
                                        <p:cTn id="12" dur="500"/>
                                        <p:tgtEl>
                                          <p:spTgt spid="9">
                                            <p:txEl>
                                              <p:pRg st="0" end="0"/>
                                            </p:txEl>
                                          </p:spTgt>
                                        </p:tgtEl>
                                      </p:cBhvr>
                                    </p:animEffect>
                                    <p:anim calcmode="lin" valueType="num">
                                      <p:cBhvr>
                                        <p:cTn id="13" dur="500" fill="hold"/>
                                        <p:tgtEl>
                                          <p:spTgt spid="9">
                                            <p:txEl>
                                              <p:pRg st="0" end="0"/>
                                            </p:txEl>
                                          </p:spTgt>
                                        </p:tgtEl>
                                        <p:attrNameLst>
                                          <p:attrName>ppt_x</p:attrName>
                                        </p:attrNameLst>
                                      </p:cBhvr>
                                      <p:tavLst>
                                        <p:tav tm="0">
                                          <p:val>
                                            <p:strVal val="#ppt_x"/>
                                          </p:val>
                                        </p:tav>
                                        <p:tav tm="100000">
                                          <p:val>
                                            <p:strVal val="#ppt_x"/>
                                          </p:val>
                                        </p:tav>
                                      </p:tavLst>
                                    </p:anim>
                                    <p:anim calcmode="lin" valueType="num">
                                      <p:cBhvr>
                                        <p:cTn id="14" dur="500" fill="hold"/>
                                        <p:tgtEl>
                                          <p:spTgt spid="9">
                                            <p:txEl>
                                              <p:pRg st="0" end="0"/>
                                            </p:txEl>
                                          </p:spTgt>
                                        </p:tgtEl>
                                        <p:attrNameLst>
                                          <p:attrName>ppt_y</p:attrName>
                                        </p:attrNameLst>
                                      </p:cBhvr>
                                      <p:tavLst>
                                        <p:tav tm="0">
                                          <p:val>
                                            <p:strVal val="#ppt_y+.1"/>
                                          </p:val>
                                        </p:tav>
                                        <p:tav tm="100000">
                                          <p:val>
                                            <p:strVal val="#ppt_y"/>
                                          </p:val>
                                        </p:tav>
                                      </p:tavLst>
                                    </p:anim>
                                  </p:childTnLst>
                                </p:cTn>
                              </p:par>
                              <p:par>
                                <p:cTn id="15" presetID="10" presetClass="entr" presetSubtype="0" fill="hold" grpId="0" nodeType="withEffect" nodePh="1">
                                  <p:stCondLst>
                                    <p:cond delay="800"/>
                                  </p:stCondLst>
                                  <p:endCondLst>
                                    <p:cond evt="begin" delay="0">
                                      <p:tn val="15"/>
                                    </p:cond>
                                  </p:endCondLst>
                                  <p:childTnLst>
                                    <p:set>
                                      <p:cBhvr>
                                        <p:cTn id="16" dur="1" fill="hold">
                                          <p:stCondLst>
                                            <p:cond delay="0"/>
                                          </p:stCondLst>
                                        </p:cTn>
                                        <p:tgtEl>
                                          <p:spTgt spid="4"/>
                                        </p:tgtEl>
                                        <p:attrNameLst>
                                          <p:attrName>style.visibility</p:attrName>
                                        </p:attrNameLst>
                                      </p:cBhvr>
                                      <p:to>
                                        <p:strVal val="visible"/>
                                      </p:to>
                                    </p:set>
                                    <p:animEffect transition="in" filter="fade">
                                      <p:cBhvr>
                                        <p:cTn id="17" dur="500"/>
                                        <p:tgtEl>
                                          <p:spTgt spid="4"/>
                                        </p:tgtEl>
                                      </p:cBhvr>
                                    </p:animEffect>
                                  </p:childTnLst>
                                </p:cTn>
                              </p:par>
                              <p:par>
                                <p:cTn id="18" presetID="10" presetClass="entr" presetSubtype="0" fill="hold" grpId="0" nodeType="withEffect">
                                  <p:stCondLst>
                                    <p:cond delay="800"/>
                                  </p:stCondLst>
                                  <p:childTnLst>
                                    <p:set>
                                      <p:cBhvr>
                                        <p:cTn id="19" dur="1" fill="hold">
                                          <p:stCondLst>
                                            <p:cond delay="0"/>
                                          </p:stCondLst>
                                        </p:cTn>
                                        <p:tgtEl>
                                          <p:spTgt spid="5">
                                            <p:txEl>
                                              <p:pRg st="0" end="0"/>
                                            </p:txEl>
                                          </p:spTgt>
                                        </p:tgtEl>
                                        <p:attrNameLst>
                                          <p:attrName>style.visibility</p:attrName>
                                        </p:attrNameLst>
                                      </p:cBhvr>
                                      <p:to>
                                        <p:strVal val="visible"/>
                                      </p:to>
                                    </p:set>
                                    <p:animEffect transition="in" filter="fade">
                                      <p:cBhvr>
                                        <p:cTn id="20" dur="500"/>
                                        <p:tgtEl>
                                          <p:spTgt spid="5">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build="p">
        <p:tmplLst>
          <p:tmpl lvl="1">
            <p:tnLst>
              <p:par>
                <p:cTn presetID="42" presetClass="entr" presetSubtype="0" fill="hold" nodeType="withEffect">
                  <p:stCondLst>
                    <p:cond delay="200"/>
                  </p:stCondLst>
                  <p:childTnLst>
                    <p:set>
                      <p:cBhvr>
                        <p:cTn dur="1" fill="hold">
                          <p:stCondLst>
                            <p:cond delay="0"/>
                          </p:stCondLst>
                        </p:cTn>
                        <p:tgtEl>
                          <p:spTgt spid="8"/>
                        </p:tgtEl>
                        <p:attrNameLst>
                          <p:attrName>style.visibility</p:attrName>
                        </p:attrNameLst>
                      </p:cBhvr>
                      <p:to>
                        <p:strVal val="visible"/>
                      </p:to>
                    </p:set>
                    <p:animEffect transition="in" filter="fade">
                      <p:cBhvr>
                        <p:cTn dur="400"/>
                        <p:tgtEl>
                          <p:spTgt spid="8"/>
                        </p:tgtEl>
                      </p:cBhvr>
                    </p:animEffect>
                    <p:anim calcmode="lin" valueType="num">
                      <p:cBhvr>
                        <p:cTn dur="400" fill="hold"/>
                        <p:tgtEl>
                          <p:spTgt spid="8"/>
                        </p:tgtEl>
                        <p:attrNameLst>
                          <p:attrName>ppt_x</p:attrName>
                        </p:attrNameLst>
                      </p:cBhvr>
                      <p:tavLst>
                        <p:tav tm="0">
                          <p:val>
                            <p:strVal val="#ppt_x"/>
                          </p:val>
                        </p:tav>
                        <p:tav tm="100000">
                          <p:val>
                            <p:strVal val="#ppt_x"/>
                          </p:val>
                        </p:tav>
                      </p:tavLst>
                    </p:anim>
                    <p:anim calcmode="lin" valueType="num">
                      <p:cBhvr>
                        <p:cTn dur="400" fill="hold"/>
                        <p:tgtEl>
                          <p:spTgt spid="8"/>
                        </p:tgtEl>
                        <p:attrNameLst>
                          <p:attrName>ppt_y</p:attrName>
                        </p:attrNameLst>
                      </p:cBhvr>
                      <p:tavLst>
                        <p:tav tm="0">
                          <p:val>
                            <p:strVal val="#ppt_y+.1"/>
                          </p:val>
                        </p:tav>
                        <p:tav tm="100000">
                          <p:val>
                            <p:strVal val="#ppt_y"/>
                          </p:val>
                        </p:tav>
                      </p:tavLst>
                    </p:anim>
                  </p:childTnLst>
                </p:cTn>
              </p:par>
            </p:tnLst>
          </p:tmpl>
        </p:tmplLst>
      </p:bldP>
      <p:bldP spid="9" grpId="0" build="p">
        <p:tmplLst>
          <p:tmpl lvl="1">
            <p:tnLst>
              <p:par>
                <p:cTn presetID="42" presetClass="entr" presetSubtype="0" fill="hold" nodeType="withEffect">
                  <p:stCondLst>
                    <p:cond delay="200"/>
                  </p:stCondLst>
                  <p:childTnLst>
                    <p:set>
                      <p:cBhvr>
                        <p:cTn dur="1" fill="hold">
                          <p:stCondLst>
                            <p:cond delay="0"/>
                          </p:stCondLst>
                        </p:cTn>
                        <p:tgtEl>
                          <p:spTgt spid="9"/>
                        </p:tgtEl>
                        <p:attrNameLst>
                          <p:attrName>style.visibility</p:attrName>
                        </p:attrNameLst>
                      </p:cBhvr>
                      <p:to>
                        <p:strVal val="visible"/>
                      </p:to>
                    </p:set>
                    <p:animEffect transition="in" filter="fade">
                      <p:cBhvr>
                        <p:cTn dur="500"/>
                        <p:tgtEl>
                          <p:spTgt spid="9"/>
                        </p:tgtEl>
                      </p:cBhvr>
                    </p:animEffect>
                    <p:anim calcmode="lin" valueType="num">
                      <p:cBhvr>
                        <p:cTn dur="500" fill="hold"/>
                        <p:tgtEl>
                          <p:spTgt spid="9"/>
                        </p:tgtEl>
                        <p:attrNameLst>
                          <p:attrName>ppt_x</p:attrName>
                        </p:attrNameLst>
                      </p:cBhvr>
                      <p:tavLst>
                        <p:tav tm="0">
                          <p:val>
                            <p:strVal val="#ppt_x"/>
                          </p:val>
                        </p:tav>
                        <p:tav tm="100000">
                          <p:val>
                            <p:strVal val="#ppt_x"/>
                          </p:val>
                        </p:tav>
                      </p:tavLst>
                    </p:anim>
                    <p:anim calcmode="lin" valueType="num">
                      <p:cBhvr>
                        <p:cTn dur="500" fill="hold"/>
                        <p:tgtEl>
                          <p:spTgt spid="9"/>
                        </p:tgtEl>
                        <p:attrNameLst>
                          <p:attrName>ppt_y</p:attrName>
                        </p:attrNameLst>
                      </p:cBhvr>
                      <p:tavLst>
                        <p:tav tm="0">
                          <p:val>
                            <p:strVal val="#ppt_y+.1"/>
                          </p:val>
                        </p:tav>
                        <p:tav tm="100000">
                          <p:val>
                            <p:strVal val="#ppt_y"/>
                          </p:val>
                        </p:tav>
                      </p:tavLst>
                    </p:anim>
                  </p:childTnLst>
                </p:cTn>
              </p:par>
            </p:tnLst>
          </p:tmpl>
        </p:tmplLst>
      </p:bldP>
      <p:bldP spid="4" grpId="0"/>
      <p:bldP spid="5" grpId="0" build="p">
        <p:tmplLst>
          <p:tmpl lvl="1">
            <p:tnLst>
              <p:par>
                <p:cTn presetID="10" presetClass="entr" presetSubtype="0" fill="hold" nodeType="withEffect">
                  <p:stCondLst>
                    <p:cond delay="800"/>
                  </p:stCondLst>
                  <p:childTnLst>
                    <p:set>
                      <p:cBhvr>
                        <p:cTn dur="1" fill="hold">
                          <p:stCondLst>
                            <p:cond delay="0"/>
                          </p:stCondLst>
                        </p:cTn>
                        <p:tgtEl>
                          <p:spTgt spid="5"/>
                        </p:tgtEl>
                        <p:attrNameLst>
                          <p:attrName>style.visibility</p:attrName>
                        </p:attrNameLst>
                      </p:cBhvr>
                      <p:to>
                        <p:strVal val="visible"/>
                      </p:to>
                    </p:set>
                    <p:animEffect transition="in" filter="fade">
                      <p:cBhvr>
                        <p:cTn dur="500"/>
                        <p:tgtEl>
                          <p:spTgt spid="5"/>
                        </p:tgtEl>
                      </p:cBhvr>
                    </p:animEffect>
                  </p:childTnLst>
                </p:cTn>
              </p:par>
            </p:tnLst>
          </p:tmpl>
        </p:tmplLst>
      </p:bldP>
    </p:bld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userDrawn="1">
  <p:cSld name="1_Big image with description">
    <p:spTree>
      <p:nvGrpSpPr>
        <p:cNvPr id="1" name=""/>
        <p:cNvGrpSpPr/>
        <p:nvPr/>
      </p:nvGrpSpPr>
      <p:grpSpPr>
        <a:xfrm>
          <a:off x="0" y="0"/>
          <a:ext cx="0" cy="0"/>
          <a:chOff x="0" y="0"/>
          <a:chExt cx="0" cy="0"/>
        </a:xfrm>
      </p:grpSpPr>
      <p:sp>
        <p:nvSpPr>
          <p:cNvPr id="8" name="Text Placeholder 7"/>
          <p:cNvSpPr>
            <a:spLocks noGrp="1"/>
          </p:cNvSpPr>
          <p:nvPr>
            <p:ph type="body" sz="quarter" idx="10" hasCustomPrompt="1"/>
          </p:nvPr>
        </p:nvSpPr>
        <p:spPr>
          <a:xfrm>
            <a:off x="452438" y="270483"/>
            <a:ext cx="8229600" cy="359817"/>
          </a:xfrm>
          <a:prstGeom prst="rect">
            <a:avLst/>
          </a:prstGeom>
        </p:spPr>
        <p:txBody>
          <a:bodyPr vert="horz" lIns="0" tIns="40504" rIns="0" bIns="40504" anchor="ctr"/>
          <a:lstStyle>
            <a:lvl1pPr marL="0" indent="0" algn="l">
              <a:lnSpc>
                <a:spcPct val="100000"/>
              </a:lnSpc>
              <a:spcBef>
                <a:spcPts val="0"/>
              </a:spcBef>
              <a:buNone/>
              <a:defRPr sz="2500" b="1">
                <a:solidFill>
                  <a:schemeClr val="tx1">
                    <a:lumMod val="75000"/>
                    <a:lumOff val="25000"/>
                  </a:schemeClr>
                </a:solidFill>
                <a:latin typeface="Lato Light"/>
                <a:cs typeface="Lato Light"/>
              </a:defRPr>
            </a:lvl1pPr>
          </a:lstStyle>
          <a:p>
            <a:pPr lvl="0"/>
            <a:r>
              <a:rPr lang="es-ES_tradnl" dirty="0" smtClean="0"/>
              <a:t>Text </a:t>
            </a:r>
            <a:r>
              <a:rPr lang="es-ES_tradnl" dirty="0" err="1" smtClean="0"/>
              <a:t>example</a:t>
            </a:r>
            <a:endParaRPr lang="es-ES_tradnl" dirty="0" smtClean="0"/>
          </a:p>
        </p:txBody>
      </p:sp>
      <p:sp>
        <p:nvSpPr>
          <p:cNvPr id="9" name="Text Placeholder 7"/>
          <p:cNvSpPr>
            <a:spLocks noGrp="1"/>
          </p:cNvSpPr>
          <p:nvPr>
            <p:ph type="body" sz="quarter" idx="11" hasCustomPrompt="1"/>
          </p:nvPr>
        </p:nvSpPr>
        <p:spPr>
          <a:xfrm>
            <a:off x="452438" y="689252"/>
            <a:ext cx="8229600" cy="190376"/>
          </a:xfrm>
          <a:prstGeom prst="rect">
            <a:avLst/>
          </a:prstGeom>
        </p:spPr>
        <p:txBody>
          <a:bodyPr vert="horz" lIns="0" tIns="40504" rIns="0" bIns="40504" anchor="ctr"/>
          <a:lstStyle>
            <a:lvl1pPr marL="0" indent="0" algn="l">
              <a:lnSpc>
                <a:spcPct val="100000"/>
              </a:lnSpc>
              <a:spcBef>
                <a:spcPts val="0"/>
              </a:spcBef>
              <a:spcAft>
                <a:spcPts val="0"/>
              </a:spcAft>
              <a:buNone/>
              <a:defRPr sz="1200" b="0">
                <a:solidFill>
                  <a:schemeClr val="accent3"/>
                </a:solidFill>
                <a:latin typeface="Lato Light"/>
                <a:cs typeface="Lato Light"/>
              </a:defRPr>
            </a:lvl1pPr>
          </a:lstStyle>
          <a:p>
            <a:pPr lvl="0"/>
            <a:r>
              <a:rPr lang="es-ES_tradnl" dirty="0" err="1" smtClean="0"/>
              <a:t>Subtitle</a:t>
            </a:r>
            <a:r>
              <a:rPr lang="es-ES_tradnl" dirty="0" smtClean="0"/>
              <a:t> </a:t>
            </a:r>
            <a:r>
              <a:rPr lang="es-ES_tradnl" dirty="0" err="1" smtClean="0"/>
              <a:t>Example</a:t>
            </a:r>
            <a:endParaRPr lang="es-ES_tradnl" dirty="0" smtClean="0"/>
          </a:p>
        </p:txBody>
      </p:sp>
      <p:sp>
        <p:nvSpPr>
          <p:cNvPr id="4" name="Picture Placeholder 2"/>
          <p:cNvSpPr>
            <a:spLocks noGrp="1"/>
          </p:cNvSpPr>
          <p:nvPr>
            <p:ph type="pic" sz="quarter" idx="17"/>
          </p:nvPr>
        </p:nvSpPr>
        <p:spPr>
          <a:xfrm>
            <a:off x="0" y="1278123"/>
            <a:ext cx="9144000" cy="2506478"/>
          </a:xfrm>
          <a:prstGeom prst="rect">
            <a:avLst/>
          </a:prstGeom>
          <a:effectLst/>
        </p:spPr>
        <p:txBody>
          <a:bodyPr vert="horz" lIns="95057" tIns="47529" rIns="95057" bIns="47529"/>
          <a:lstStyle>
            <a:lvl1pPr marL="0" indent="0" algn="ctr">
              <a:buNone/>
              <a:defRPr sz="900">
                <a:solidFill>
                  <a:srgbClr val="7F7F7F"/>
                </a:solidFill>
                <a:latin typeface="Lato Regular"/>
                <a:cs typeface="Lato Regular"/>
              </a:defRPr>
            </a:lvl1pPr>
          </a:lstStyle>
          <a:p>
            <a:endParaRPr lang="en-US" dirty="0"/>
          </a:p>
        </p:txBody>
      </p:sp>
      <p:sp>
        <p:nvSpPr>
          <p:cNvPr id="5" name="Text Placeholder 2"/>
          <p:cNvSpPr>
            <a:spLocks noGrp="1"/>
          </p:cNvSpPr>
          <p:nvPr>
            <p:ph type="body" sz="quarter" idx="16" hasCustomPrompt="1"/>
          </p:nvPr>
        </p:nvSpPr>
        <p:spPr>
          <a:xfrm>
            <a:off x="443971" y="4501987"/>
            <a:ext cx="8230129" cy="649977"/>
          </a:xfrm>
          <a:prstGeom prst="rect">
            <a:avLst/>
          </a:prstGeom>
        </p:spPr>
        <p:txBody>
          <a:bodyPr vert="horz" lIns="0" tIns="0" rIns="0" bIns="0" numCol="2" spcCol="360000"/>
          <a:lstStyle>
            <a:lvl1pPr marL="0" indent="0" algn="just">
              <a:lnSpc>
                <a:spcPct val="130000"/>
              </a:lnSpc>
              <a:buNone/>
              <a:defRPr sz="900">
                <a:solidFill>
                  <a:schemeClr val="tx1">
                    <a:lumMod val="50000"/>
                    <a:lumOff val="50000"/>
                  </a:schemeClr>
                </a:solidFill>
                <a:latin typeface="Lato Regular"/>
                <a:cs typeface="Lato Regular"/>
              </a:defRPr>
            </a:lvl1pPr>
          </a:lstStyle>
          <a:p>
            <a:pPr lvl="0"/>
            <a:r>
              <a:rPr lang="en-US" dirty="0" err="1" smtClean="0"/>
              <a:t>Lorem</a:t>
            </a:r>
            <a:r>
              <a:rPr lang="en-US" dirty="0" smtClean="0"/>
              <a:t> </a:t>
            </a:r>
            <a:r>
              <a:rPr lang="en-US" dirty="0" err="1" smtClean="0"/>
              <a:t>ipsum</a:t>
            </a:r>
            <a:r>
              <a:rPr lang="en-US" dirty="0" smtClean="0"/>
              <a:t> dolor sit </a:t>
            </a:r>
            <a:r>
              <a:rPr lang="en-US" dirty="0" err="1" smtClean="0"/>
              <a:t>amet</a:t>
            </a:r>
            <a:r>
              <a:rPr lang="en-US" dirty="0" smtClean="0"/>
              <a:t>, </a:t>
            </a:r>
            <a:r>
              <a:rPr lang="en-US" dirty="0" err="1" smtClean="0"/>
              <a:t>consectetur</a:t>
            </a:r>
            <a:r>
              <a:rPr lang="en-US" dirty="0" smtClean="0"/>
              <a:t> </a:t>
            </a:r>
            <a:r>
              <a:rPr lang="en-US" dirty="0" err="1" smtClean="0"/>
              <a:t>adipiscing</a:t>
            </a:r>
            <a:r>
              <a:rPr lang="en-US" dirty="0" smtClean="0"/>
              <a:t> </a:t>
            </a:r>
            <a:r>
              <a:rPr lang="en-US" dirty="0" err="1" smtClean="0"/>
              <a:t>elit</a:t>
            </a:r>
            <a:r>
              <a:rPr lang="en-US" dirty="0" smtClean="0"/>
              <a:t>. </a:t>
            </a:r>
            <a:r>
              <a:rPr lang="en-US" dirty="0" err="1" smtClean="0"/>
              <a:t>Fusce</a:t>
            </a:r>
            <a:r>
              <a:rPr lang="en-US" dirty="0" smtClean="0"/>
              <a:t> </a:t>
            </a:r>
            <a:r>
              <a:rPr lang="en-US" dirty="0" err="1" smtClean="0"/>
              <a:t>diam</a:t>
            </a:r>
            <a:r>
              <a:rPr lang="en-US" dirty="0" smtClean="0"/>
              <a:t> </a:t>
            </a:r>
            <a:r>
              <a:rPr lang="en-US" dirty="0" err="1" smtClean="0"/>
              <a:t>tortor</a:t>
            </a:r>
            <a:r>
              <a:rPr lang="en-US" dirty="0" smtClean="0"/>
              <a:t>, </a:t>
            </a:r>
            <a:r>
              <a:rPr lang="en-US" dirty="0" err="1" smtClean="0"/>
              <a:t>mattis</a:t>
            </a:r>
            <a:r>
              <a:rPr lang="en-US" dirty="0" smtClean="0"/>
              <a:t> </a:t>
            </a:r>
            <a:r>
              <a:rPr lang="en-US" dirty="0" err="1" smtClean="0"/>
              <a:t>quis</a:t>
            </a:r>
            <a:r>
              <a:rPr lang="en-US" dirty="0" smtClean="0"/>
              <a:t> </a:t>
            </a:r>
            <a:r>
              <a:rPr lang="en-US" dirty="0" err="1" smtClean="0"/>
              <a:t>dapibus</a:t>
            </a:r>
            <a:r>
              <a:rPr lang="en-US" dirty="0" smtClean="0"/>
              <a:t> vitae, </a:t>
            </a:r>
            <a:r>
              <a:rPr lang="en-US" dirty="0" err="1" smtClean="0"/>
              <a:t>euismod</a:t>
            </a:r>
            <a:r>
              <a:rPr lang="en-US" dirty="0" smtClean="0"/>
              <a:t> non </a:t>
            </a:r>
            <a:r>
              <a:rPr lang="en-US" dirty="0" err="1" smtClean="0"/>
              <a:t>purus</a:t>
            </a:r>
            <a:r>
              <a:rPr lang="en-US" dirty="0" smtClean="0"/>
              <a:t>. Maecenas </a:t>
            </a:r>
            <a:r>
              <a:rPr lang="en-US" dirty="0" err="1" smtClean="0"/>
              <a:t>ut</a:t>
            </a:r>
            <a:r>
              <a:rPr lang="en-US" dirty="0" smtClean="0"/>
              <a:t> lacus </a:t>
            </a:r>
            <a:r>
              <a:rPr lang="en-US" dirty="0" err="1" smtClean="0"/>
              <a:t>nec</a:t>
            </a:r>
            <a:r>
              <a:rPr lang="en-US" dirty="0" smtClean="0"/>
              <a:t> </a:t>
            </a:r>
            <a:r>
              <a:rPr lang="en-US" dirty="0" err="1" smtClean="0"/>
              <a:t>mauris</a:t>
            </a:r>
            <a:r>
              <a:rPr lang="en-US" dirty="0" smtClean="0"/>
              <a:t> </a:t>
            </a:r>
            <a:r>
              <a:rPr lang="en-US" dirty="0" err="1" smtClean="0"/>
              <a:t>feugiat</a:t>
            </a:r>
            <a:r>
              <a:rPr lang="en-US" dirty="0" smtClean="0"/>
              <a:t> </a:t>
            </a:r>
            <a:r>
              <a:rPr lang="en-US" dirty="0" err="1" smtClean="0"/>
              <a:t>tristique</a:t>
            </a:r>
            <a:r>
              <a:rPr lang="en-US" dirty="0" smtClean="0"/>
              <a:t> et in </a:t>
            </a:r>
            <a:r>
              <a:rPr lang="en-US" dirty="0" err="1" smtClean="0"/>
              <a:t>metus.is</a:t>
            </a:r>
            <a:r>
              <a:rPr lang="en-US" dirty="0" smtClean="0"/>
              <a:t> </a:t>
            </a:r>
            <a:r>
              <a:rPr lang="en-US" dirty="0" err="1" smtClean="0"/>
              <a:t>congue</a:t>
            </a:r>
            <a:r>
              <a:rPr lang="en-US" dirty="0" smtClean="0"/>
              <a:t> </a:t>
            </a:r>
            <a:r>
              <a:rPr lang="en-US" dirty="0" err="1" smtClean="0"/>
              <a:t>eros</a:t>
            </a:r>
            <a:r>
              <a:rPr lang="en-US" dirty="0" smtClean="0"/>
              <a:t> </a:t>
            </a:r>
            <a:r>
              <a:rPr lang="en-US" dirty="0" err="1" smtClean="0"/>
              <a:t>vel</a:t>
            </a:r>
            <a:r>
              <a:rPr lang="en-US" dirty="0" smtClean="0"/>
              <a:t> </a:t>
            </a:r>
            <a:r>
              <a:rPr lang="en-US" dirty="0" err="1" smtClean="0"/>
              <a:t>lectus</a:t>
            </a:r>
            <a:r>
              <a:rPr lang="en-US" dirty="0" smtClean="0"/>
              <a:t> semper semper. </a:t>
            </a:r>
            <a:r>
              <a:rPr lang="en-US" dirty="0" err="1" smtClean="0"/>
              <a:t>Nullam</a:t>
            </a:r>
            <a:r>
              <a:rPr lang="en-US" dirty="0" smtClean="0"/>
              <a:t> </a:t>
            </a:r>
            <a:r>
              <a:rPr lang="en-US" dirty="0" err="1" smtClean="0"/>
              <a:t>finibus</a:t>
            </a:r>
            <a:r>
              <a:rPr lang="en-US" dirty="0" smtClean="0"/>
              <a:t> </a:t>
            </a:r>
            <a:r>
              <a:rPr lang="en-US" dirty="0" err="1" smtClean="0"/>
              <a:t>nisl</a:t>
            </a:r>
            <a:r>
              <a:rPr lang="en-US" dirty="0" smtClean="0"/>
              <a:t> </a:t>
            </a:r>
            <a:r>
              <a:rPr lang="en-US" dirty="0" err="1" smtClean="0"/>
              <a:t>ut</a:t>
            </a:r>
            <a:r>
              <a:rPr lang="en-US" dirty="0" smtClean="0"/>
              <a:t> ligula </a:t>
            </a:r>
            <a:r>
              <a:rPr lang="en-US" dirty="0" err="1" smtClean="0"/>
              <a:t>vestibulum</a:t>
            </a:r>
            <a:r>
              <a:rPr lang="en-US" dirty="0" smtClean="0"/>
              <a:t>, </a:t>
            </a:r>
            <a:r>
              <a:rPr lang="en-US" dirty="0" err="1" smtClean="0"/>
              <a:t>ut</a:t>
            </a:r>
            <a:r>
              <a:rPr lang="en-US" dirty="0" smtClean="0"/>
              <a:t> semper ex </a:t>
            </a:r>
            <a:r>
              <a:rPr lang="en-US" dirty="0" err="1" smtClean="0"/>
              <a:t>suscipit</a:t>
            </a:r>
            <a:r>
              <a:rPr lang="en-US" dirty="0" smtClean="0"/>
              <a:t>. </a:t>
            </a:r>
            <a:r>
              <a:rPr lang="en-US" dirty="0" err="1" smtClean="0"/>
              <a:t>Cras</a:t>
            </a:r>
            <a:r>
              <a:rPr lang="en-US" dirty="0" smtClean="0"/>
              <a:t> </a:t>
            </a:r>
            <a:r>
              <a:rPr lang="en-US" dirty="0" err="1" smtClean="0"/>
              <a:t>fringilla</a:t>
            </a:r>
            <a:r>
              <a:rPr lang="en-US" dirty="0" smtClean="0"/>
              <a:t> </a:t>
            </a:r>
            <a:r>
              <a:rPr lang="en-US" dirty="0" err="1" smtClean="0"/>
              <a:t>suscipit</a:t>
            </a:r>
            <a:r>
              <a:rPr lang="en-US" dirty="0" smtClean="0"/>
              <a:t> </a:t>
            </a:r>
            <a:r>
              <a:rPr lang="en-US" dirty="0" err="1" smtClean="0"/>
              <a:t>cursus</a:t>
            </a:r>
            <a:r>
              <a:rPr lang="en-US" dirty="0" smtClean="0"/>
              <a:t>. </a:t>
            </a:r>
            <a:r>
              <a:rPr lang="en-US" dirty="0" err="1" smtClean="0"/>
              <a:t>Aenean</a:t>
            </a:r>
            <a:r>
              <a:rPr lang="en-US" dirty="0" smtClean="0"/>
              <a:t> </a:t>
            </a:r>
            <a:r>
              <a:rPr lang="en-US" dirty="0" err="1" smtClean="0"/>
              <a:t>accumsan</a:t>
            </a:r>
            <a:r>
              <a:rPr lang="en-US" dirty="0" smtClean="0"/>
              <a:t> </a:t>
            </a:r>
            <a:r>
              <a:rPr lang="en-US" dirty="0" err="1" smtClean="0"/>
              <a:t>malesuada</a:t>
            </a:r>
            <a:r>
              <a:rPr lang="en-US" dirty="0" smtClean="0"/>
              <a:t> </a:t>
            </a:r>
            <a:r>
              <a:rPr lang="en-US" dirty="0" err="1" smtClean="0"/>
              <a:t>hendrerit</a:t>
            </a:r>
            <a:r>
              <a:rPr lang="en-US" dirty="0" smtClean="0"/>
              <a:t>. </a:t>
            </a:r>
            <a:r>
              <a:rPr lang="en-US" dirty="0" err="1" smtClean="0"/>
              <a:t>Morbi</a:t>
            </a:r>
            <a:r>
              <a:rPr lang="en-US" dirty="0" smtClean="0"/>
              <a:t> sit </a:t>
            </a:r>
            <a:r>
              <a:rPr lang="en-US" dirty="0" err="1" smtClean="0"/>
              <a:t>amet</a:t>
            </a:r>
            <a:r>
              <a:rPr lang="en-US" dirty="0" smtClean="0"/>
              <a:t> dolor ante. </a:t>
            </a:r>
            <a:r>
              <a:rPr lang="en-US" dirty="0" err="1" smtClean="0"/>
              <a:t>Duis</a:t>
            </a:r>
            <a:r>
              <a:rPr lang="en-US" dirty="0" smtClean="0"/>
              <a:t> </a:t>
            </a:r>
            <a:r>
              <a:rPr lang="en-US" dirty="0" err="1" smtClean="0"/>
              <a:t>quis</a:t>
            </a:r>
            <a:r>
              <a:rPr lang="en-US" dirty="0" smtClean="0"/>
              <a:t> </a:t>
            </a:r>
            <a:r>
              <a:rPr lang="en-US" dirty="0" err="1" smtClean="0"/>
              <a:t>viverra</a:t>
            </a:r>
            <a:r>
              <a:rPr lang="en-US" dirty="0" smtClean="0"/>
              <a:t> </a:t>
            </a:r>
            <a:r>
              <a:rPr lang="en-US" dirty="0" err="1" smtClean="0"/>
              <a:t>urna</a:t>
            </a:r>
            <a:r>
              <a:rPr lang="en-US" dirty="0" smtClean="0"/>
              <a:t>, in </a:t>
            </a:r>
            <a:r>
              <a:rPr lang="en-US" dirty="0" err="1" smtClean="0"/>
              <a:t>ultricies</a:t>
            </a:r>
            <a:r>
              <a:rPr lang="en-US" dirty="0" smtClean="0"/>
              <a:t> diam. </a:t>
            </a:r>
          </a:p>
        </p:txBody>
      </p:sp>
      <p:sp>
        <p:nvSpPr>
          <p:cNvPr id="6" name="Text Placeholder 7"/>
          <p:cNvSpPr>
            <a:spLocks noGrp="1"/>
          </p:cNvSpPr>
          <p:nvPr>
            <p:ph type="body" sz="quarter" idx="18" hasCustomPrompt="1"/>
          </p:nvPr>
        </p:nvSpPr>
        <p:spPr>
          <a:xfrm>
            <a:off x="427038" y="4050409"/>
            <a:ext cx="4157662" cy="359817"/>
          </a:xfrm>
          <a:prstGeom prst="rect">
            <a:avLst/>
          </a:prstGeom>
        </p:spPr>
        <p:txBody>
          <a:bodyPr vert="horz" lIns="0" tIns="40504" rIns="0" bIns="40504" anchor="ctr"/>
          <a:lstStyle>
            <a:lvl1pPr marL="0" indent="0" algn="l">
              <a:lnSpc>
                <a:spcPct val="100000"/>
              </a:lnSpc>
              <a:spcBef>
                <a:spcPts val="0"/>
              </a:spcBef>
              <a:buNone/>
              <a:defRPr sz="1600" b="1" baseline="0">
                <a:solidFill>
                  <a:schemeClr val="tx1">
                    <a:lumMod val="75000"/>
                    <a:lumOff val="25000"/>
                  </a:schemeClr>
                </a:solidFill>
                <a:latin typeface="Lato Light"/>
                <a:cs typeface="Lato Light"/>
              </a:defRPr>
            </a:lvl1pPr>
          </a:lstStyle>
          <a:p>
            <a:pPr lvl="0"/>
            <a:r>
              <a:rPr lang="es-ES_tradnl" dirty="0" err="1" smtClean="0"/>
              <a:t>Put</a:t>
            </a:r>
            <a:r>
              <a:rPr lang="es-ES_tradnl" dirty="0" smtClean="0"/>
              <a:t> </a:t>
            </a:r>
            <a:r>
              <a:rPr lang="es-ES_tradnl" dirty="0" err="1" smtClean="0"/>
              <a:t>your</a:t>
            </a:r>
            <a:r>
              <a:rPr lang="es-ES_tradnl" dirty="0" smtClean="0"/>
              <a:t> </a:t>
            </a:r>
            <a:r>
              <a:rPr lang="es-ES_tradnl" dirty="0" err="1" smtClean="0"/>
              <a:t>title</a:t>
            </a:r>
            <a:r>
              <a:rPr lang="es-ES_tradnl" dirty="0" smtClean="0"/>
              <a:t> </a:t>
            </a:r>
            <a:r>
              <a:rPr lang="es-ES_tradnl" dirty="0" err="1" smtClean="0"/>
              <a:t>here</a:t>
            </a:r>
            <a:endParaRPr lang="es-ES_tradnl" dirty="0" smtClean="0"/>
          </a:p>
        </p:txBody>
      </p:sp>
      <p:sp>
        <p:nvSpPr>
          <p:cNvPr id="10" name="矩形 9"/>
          <p:cNvSpPr/>
          <p:nvPr userDrawn="1"/>
        </p:nvSpPr>
        <p:spPr>
          <a:xfrm>
            <a:off x="5538627" y="5448145"/>
            <a:ext cx="775136" cy="246221"/>
          </a:xfrm>
          <a:prstGeom prst="rect">
            <a:avLst/>
          </a:prstGeom>
        </p:spPr>
        <p:txBody>
          <a:bodyPr wrap="square">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altLang="zh-CN" sz="100" b="0" i="0" u="none" strike="noStrike" kern="0" cap="none" spc="0" normalizeH="0" baseline="0" noProof="0" dirty="0" smtClean="0">
                <a:ln>
                  <a:noFill/>
                </a:ln>
                <a:solidFill>
                  <a:srgbClr val="08684E"/>
                </a:solidFill>
                <a:effectLst/>
                <a:uLnTx/>
                <a:uFillTx/>
              </a:rPr>
              <a:t>PPT</a:t>
            </a:r>
            <a:r>
              <a:rPr kumimoji="0" lang="zh-CN" altLang="en-US" sz="100" b="0" i="0" u="none" strike="noStrike" kern="0" cap="none" spc="0" normalizeH="0" baseline="0" noProof="0" dirty="0" smtClean="0">
                <a:ln>
                  <a:noFill/>
                </a:ln>
                <a:solidFill>
                  <a:srgbClr val="08684E"/>
                </a:solidFill>
                <a:effectLst/>
                <a:uLnTx/>
                <a:uFillTx/>
              </a:rPr>
              <a:t>模板下载：</a:t>
            </a:r>
            <a:r>
              <a:rPr kumimoji="0" lang="en-US" altLang="zh-CN" sz="100" b="0" i="0" u="none" strike="noStrike" kern="0" cap="none" spc="0" normalizeH="0" baseline="0" noProof="0" dirty="0" smtClean="0">
                <a:ln>
                  <a:noFill/>
                </a:ln>
                <a:solidFill>
                  <a:srgbClr val="08684E"/>
                </a:solidFill>
                <a:effectLst/>
                <a:uLnTx/>
                <a:uFillTx/>
              </a:rPr>
              <a:t>www.1ppt.com/moban/     </a:t>
            </a:r>
            <a:r>
              <a:rPr kumimoji="0" lang="zh-CN" altLang="en-US" sz="100" b="0" i="0" u="none" strike="noStrike" kern="0" cap="none" spc="0" normalizeH="0" baseline="0" noProof="0" dirty="0" smtClean="0">
                <a:ln>
                  <a:noFill/>
                </a:ln>
                <a:solidFill>
                  <a:srgbClr val="08684E"/>
                </a:solidFill>
                <a:effectLst/>
                <a:uLnTx/>
                <a:uFillTx/>
              </a:rPr>
              <a:t>行业</a:t>
            </a:r>
            <a:r>
              <a:rPr kumimoji="0" lang="en-US" altLang="zh-CN" sz="100" b="0" i="0" u="none" strike="noStrike" kern="0" cap="none" spc="0" normalizeH="0" baseline="0" noProof="0" dirty="0" smtClean="0">
                <a:ln>
                  <a:noFill/>
                </a:ln>
                <a:solidFill>
                  <a:srgbClr val="08684E"/>
                </a:solidFill>
                <a:effectLst/>
                <a:uLnTx/>
                <a:uFillTx/>
              </a:rPr>
              <a:t>PPT</a:t>
            </a:r>
            <a:r>
              <a:rPr kumimoji="0" lang="zh-CN" altLang="en-US" sz="100" b="0" i="0" u="none" strike="noStrike" kern="0" cap="none" spc="0" normalizeH="0" baseline="0" noProof="0" dirty="0" smtClean="0">
                <a:ln>
                  <a:noFill/>
                </a:ln>
                <a:solidFill>
                  <a:srgbClr val="08684E"/>
                </a:solidFill>
                <a:effectLst/>
                <a:uLnTx/>
                <a:uFillTx/>
              </a:rPr>
              <a:t>模板：</a:t>
            </a:r>
            <a:r>
              <a:rPr kumimoji="0" lang="en-US" altLang="zh-CN" sz="100" b="0" i="0" u="none" strike="noStrike" kern="0" cap="none" spc="0" normalizeH="0" baseline="0" noProof="0" dirty="0" smtClean="0">
                <a:ln>
                  <a:noFill/>
                </a:ln>
                <a:solidFill>
                  <a:srgbClr val="08684E"/>
                </a:solidFill>
                <a:effectLst/>
                <a:uLnTx/>
                <a:uFillTx/>
              </a:rPr>
              <a:t>www.1ppt.com/hangye/ </a:t>
            </a:r>
          </a:p>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100" b="0" i="0" u="none" strike="noStrike" kern="0" cap="none" spc="0" normalizeH="0" baseline="0" noProof="0" dirty="0" smtClean="0">
                <a:ln>
                  <a:noFill/>
                </a:ln>
                <a:solidFill>
                  <a:srgbClr val="08684E"/>
                </a:solidFill>
                <a:effectLst/>
                <a:uLnTx/>
                <a:uFillTx/>
              </a:rPr>
              <a:t>节日</a:t>
            </a:r>
            <a:r>
              <a:rPr kumimoji="0" lang="en-US" altLang="zh-CN" sz="100" b="0" i="0" u="none" strike="noStrike" kern="0" cap="none" spc="0" normalizeH="0" baseline="0" noProof="0" dirty="0" smtClean="0">
                <a:ln>
                  <a:noFill/>
                </a:ln>
                <a:solidFill>
                  <a:srgbClr val="08684E"/>
                </a:solidFill>
                <a:effectLst/>
                <a:uLnTx/>
                <a:uFillTx/>
              </a:rPr>
              <a:t>PPT</a:t>
            </a:r>
            <a:r>
              <a:rPr kumimoji="0" lang="zh-CN" altLang="en-US" sz="100" b="0" i="0" u="none" strike="noStrike" kern="0" cap="none" spc="0" normalizeH="0" baseline="0" noProof="0" dirty="0" smtClean="0">
                <a:ln>
                  <a:noFill/>
                </a:ln>
                <a:solidFill>
                  <a:srgbClr val="08684E"/>
                </a:solidFill>
                <a:effectLst/>
                <a:uLnTx/>
                <a:uFillTx/>
              </a:rPr>
              <a:t>模板：</a:t>
            </a:r>
            <a:r>
              <a:rPr kumimoji="0" lang="en-US" altLang="zh-CN" sz="100" b="0" i="0" u="none" strike="noStrike" kern="0" cap="none" spc="0" normalizeH="0" baseline="0" noProof="0" dirty="0" smtClean="0">
                <a:ln>
                  <a:noFill/>
                </a:ln>
                <a:solidFill>
                  <a:srgbClr val="08684E"/>
                </a:solidFill>
                <a:effectLst/>
                <a:uLnTx/>
                <a:uFillTx/>
              </a:rPr>
              <a:t>www.1ppt.com/jieri/           PPT</a:t>
            </a:r>
            <a:r>
              <a:rPr kumimoji="0" lang="zh-CN" altLang="en-US" sz="100" b="0" i="0" u="none" strike="noStrike" kern="0" cap="none" spc="0" normalizeH="0" baseline="0" noProof="0" dirty="0" smtClean="0">
                <a:ln>
                  <a:noFill/>
                </a:ln>
                <a:solidFill>
                  <a:srgbClr val="08684E"/>
                </a:solidFill>
                <a:effectLst/>
                <a:uLnTx/>
                <a:uFillTx/>
              </a:rPr>
              <a:t>素材下载：</a:t>
            </a:r>
            <a:r>
              <a:rPr kumimoji="0" lang="en-US" altLang="zh-CN" sz="100" b="0" i="0" u="none" strike="noStrike" kern="0" cap="none" spc="0" normalizeH="0" baseline="0" noProof="0" dirty="0" smtClean="0">
                <a:ln>
                  <a:noFill/>
                </a:ln>
                <a:solidFill>
                  <a:srgbClr val="08684E"/>
                </a:solidFill>
                <a:effectLst/>
                <a:uLnTx/>
                <a:uFillTx/>
              </a:rPr>
              <a:t>www.1ppt.com/sucai/</a:t>
            </a:r>
          </a:p>
          <a:p>
            <a:pPr marL="0" marR="0" lvl="0" indent="0" defTabSz="914400" eaLnBrk="1" fontAlgn="auto" latinLnBrk="0" hangingPunct="1">
              <a:lnSpc>
                <a:spcPct val="100000"/>
              </a:lnSpc>
              <a:spcBef>
                <a:spcPts val="0"/>
              </a:spcBef>
              <a:spcAft>
                <a:spcPts val="0"/>
              </a:spcAft>
              <a:buClrTx/>
              <a:buSzTx/>
              <a:buFontTx/>
              <a:buNone/>
              <a:tabLst/>
              <a:defRPr/>
            </a:pPr>
            <a:r>
              <a:rPr kumimoji="0" lang="en-US" altLang="zh-CN" sz="100" b="0" i="0" u="none" strike="noStrike" kern="0" cap="none" spc="0" normalizeH="0" baseline="0" noProof="0" dirty="0" smtClean="0">
                <a:ln>
                  <a:noFill/>
                </a:ln>
                <a:solidFill>
                  <a:srgbClr val="08684E"/>
                </a:solidFill>
                <a:effectLst/>
                <a:uLnTx/>
                <a:uFillTx/>
              </a:rPr>
              <a:t>PPT</a:t>
            </a:r>
            <a:r>
              <a:rPr kumimoji="0" lang="zh-CN" altLang="en-US" sz="100" b="0" i="0" u="none" strike="noStrike" kern="0" cap="none" spc="0" normalizeH="0" baseline="0" noProof="0" dirty="0" smtClean="0">
                <a:ln>
                  <a:noFill/>
                </a:ln>
                <a:solidFill>
                  <a:srgbClr val="08684E"/>
                </a:solidFill>
                <a:effectLst/>
                <a:uLnTx/>
                <a:uFillTx/>
              </a:rPr>
              <a:t>背景图片：</a:t>
            </a:r>
            <a:r>
              <a:rPr kumimoji="0" lang="en-US" altLang="zh-CN" sz="100" b="0" i="0" u="none" strike="noStrike" kern="0" cap="none" spc="0" normalizeH="0" baseline="0" noProof="0" dirty="0" smtClean="0">
                <a:ln>
                  <a:noFill/>
                </a:ln>
                <a:solidFill>
                  <a:srgbClr val="08684E"/>
                </a:solidFill>
                <a:effectLst/>
                <a:uLnTx/>
                <a:uFillTx/>
              </a:rPr>
              <a:t>www.1ppt.com/beijing/      PPT</a:t>
            </a:r>
            <a:r>
              <a:rPr kumimoji="0" lang="zh-CN" altLang="en-US" sz="100" b="0" i="0" u="none" strike="noStrike" kern="0" cap="none" spc="0" normalizeH="0" baseline="0" noProof="0" dirty="0" smtClean="0">
                <a:ln>
                  <a:noFill/>
                </a:ln>
                <a:solidFill>
                  <a:srgbClr val="08684E"/>
                </a:solidFill>
                <a:effectLst/>
                <a:uLnTx/>
                <a:uFillTx/>
              </a:rPr>
              <a:t>图表下载：</a:t>
            </a:r>
            <a:r>
              <a:rPr kumimoji="0" lang="en-US" altLang="zh-CN" sz="100" b="0" i="0" u="none" strike="noStrike" kern="0" cap="none" spc="0" normalizeH="0" baseline="0" noProof="0" dirty="0" smtClean="0">
                <a:ln>
                  <a:noFill/>
                </a:ln>
                <a:solidFill>
                  <a:srgbClr val="08684E"/>
                </a:solidFill>
                <a:effectLst/>
                <a:uLnTx/>
                <a:uFillTx/>
              </a:rPr>
              <a:t>www.1ppt.com/tubiao/      </a:t>
            </a:r>
          </a:p>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100" b="0" i="0" u="none" strike="noStrike" kern="0" cap="none" spc="0" normalizeH="0" baseline="0" noProof="0" dirty="0" smtClean="0">
                <a:ln>
                  <a:noFill/>
                </a:ln>
                <a:solidFill>
                  <a:srgbClr val="08684E"/>
                </a:solidFill>
                <a:effectLst/>
                <a:uLnTx/>
                <a:uFillTx/>
              </a:rPr>
              <a:t>优秀</a:t>
            </a:r>
            <a:r>
              <a:rPr kumimoji="0" lang="en-US" altLang="zh-CN" sz="100" b="0" i="0" u="none" strike="noStrike" kern="0" cap="none" spc="0" normalizeH="0" baseline="0" noProof="0" dirty="0" smtClean="0">
                <a:ln>
                  <a:noFill/>
                </a:ln>
                <a:solidFill>
                  <a:srgbClr val="08684E"/>
                </a:solidFill>
                <a:effectLst/>
                <a:uLnTx/>
                <a:uFillTx/>
              </a:rPr>
              <a:t>PPT</a:t>
            </a:r>
            <a:r>
              <a:rPr kumimoji="0" lang="zh-CN" altLang="en-US" sz="100" b="0" i="0" u="none" strike="noStrike" kern="0" cap="none" spc="0" normalizeH="0" baseline="0" noProof="0" dirty="0" smtClean="0">
                <a:ln>
                  <a:noFill/>
                </a:ln>
                <a:solidFill>
                  <a:srgbClr val="08684E"/>
                </a:solidFill>
                <a:effectLst/>
                <a:uLnTx/>
                <a:uFillTx/>
              </a:rPr>
              <a:t>下载：</a:t>
            </a:r>
            <a:r>
              <a:rPr kumimoji="0" lang="en-US" altLang="zh-CN" sz="100" b="0" i="0" u="none" strike="noStrike" kern="0" cap="none" spc="0" normalizeH="0" baseline="0" noProof="0" dirty="0" smtClean="0">
                <a:ln>
                  <a:noFill/>
                </a:ln>
                <a:solidFill>
                  <a:srgbClr val="08684E"/>
                </a:solidFill>
                <a:effectLst/>
                <a:uLnTx/>
                <a:uFillTx/>
              </a:rPr>
              <a:t>www.1ppt.com/xiazai/        PPT</a:t>
            </a:r>
            <a:r>
              <a:rPr kumimoji="0" lang="zh-CN" altLang="en-US" sz="100" b="0" i="0" u="none" strike="noStrike" kern="0" cap="none" spc="0" normalizeH="0" baseline="0" noProof="0" dirty="0" smtClean="0">
                <a:ln>
                  <a:noFill/>
                </a:ln>
                <a:solidFill>
                  <a:srgbClr val="08684E"/>
                </a:solidFill>
                <a:effectLst/>
                <a:uLnTx/>
                <a:uFillTx/>
              </a:rPr>
              <a:t>教程： </a:t>
            </a:r>
            <a:r>
              <a:rPr kumimoji="0" lang="en-US" altLang="zh-CN" sz="100" b="0" i="0" u="none" strike="noStrike" kern="0" cap="none" spc="0" normalizeH="0" baseline="0" noProof="0" dirty="0" smtClean="0">
                <a:ln>
                  <a:noFill/>
                </a:ln>
                <a:solidFill>
                  <a:srgbClr val="08684E"/>
                </a:solidFill>
                <a:effectLst/>
                <a:uLnTx/>
                <a:uFillTx/>
              </a:rPr>
              <a:t>www.1ppt.com/powerpoint/      </a:t>
            </a:r>
          </a:p>
          <a:p>
            <a:pPr marL="0" marR="0" lvl="0" indent="0" defTabSz="914400" eaLnBrk="1" fontAlgn="auto" latinLnBrk="0" hangingPunct="1">
              <a:lnSpc>
                <a:spcPct val="100000"/>
              </a:lnSpc>
              <a:spcBef>
                <a:spcPts val="0"/>
              </a:spcBef>
              <a:spcAft>
                <a:spcPts val="0"/>
              </a:spcAft>
              <a:buClrTx/>
              <a:buSzTx/>
              <a:buFontTx/>
              <a:buNone/>
              <a:tabLst/>
              <a:defRPr/>
            </a:pPr>
            <a:r>
              <a:rPr kumimoji="0" lang="en-US" altLang="zh-CN" sz="100" b="0" i="0" u="none" strike="noStrike" kern="0" cap="none" spc="0" normalizeH="0" baseline="0" noProof="0" dirty="0" smtClean="0">
                <a:ln>
                  <a:noFill/>
                </a:ln>
                <a:solidFill>
                  <a:srgbClr val="08684E"/>
                </a:solidFill>
                <a:effectLst/>
                <a:uLnTx/>
                <a:uFillTx/>
              </a:rPr>
              <a:t>Word</a:t>
            </a:r>
            <a:r>
              <a:rPr kumimoji="0" lang="zh-CN" altLang="en-US" sz="100" b="0" i="0" u="none" strike="noStrike" kern="0" cap="none" spc="0" normalizeH="0" baseline="0" noProof="0" dirty="0" smtClean="0">
                <a:ln>
                  <a:noFill/>
                </a:ln>
                <a:solidFill>
                  <a:srgbClr val="08684E"/>
                </a:solidFill>
                <a:effectLst/>
                <a:uLnTx/>
                <a:uFillTx/>
              </a:rPr>
              <a:t>教程： </a:t>
            </a:r>
            <a:r>
              <a:rPr kumimoji="0" lang="en-US" altLang="zh-CN" sz="100" b="0" i="0" u="none" strike="noStrike" kern="0" cap="none" spc="0" normalizeH="0" baseline="0" noProof="0" dirty="0" smtClean="0">
                <a:ln>
                  <a:noFill/>
                </a:ln>
                <a:solidFill>
                  <a:srgbClr val="08684E"/>
                </a:solidFill>
                <a:effectLst/>
                <a:uLnTx/>
                <a:uFillTx/>
              </a:rPr>
              <a:t>www.1ppt.com/word/              Excel</a:t>
            </a:r>
            <a:r>
              <a:rPr kumimoji="0" lang="zh-CN" altLang="en-US" sz="100" b="0" i="0" u="none" strike="noStrike" kern="0" cap="none" spc="0" normalizeH="0" baseline="0" noProof="0" dirty="0" smtClean="0">
                <a:ln>
                  <a:noFill/>
                </a:ln>
                <a:solidFill>
                  <a:srgbClr val="08684E"/>
                </a:solidFill>
                <a:effectLst/>
                <a:uLnTx/>
                <a:uFillTx/>
              </a:rPr>
              <a:t>教程：</a:t>
            </a:r>
            <a:r>
              <a:rPr kumimoji="0" lang="en-US" altLang="zh-CN" sz="100" b="0" i="0" u="none" strike="noStrike" kern="0" cap="none" spc="0" normalizeH="0" baseline="0" noProof="0" dirty="0" smtClean="0">
                <a:ln>
                  <a:noFill/>
                </a:ln>
                <a:solidFill>
                  <a:srgbClr val="08684E"/>
                </a:solidFill>
                <a:effectLst/>
                <a:uLnTx/>
                <a:uFillTx/>
              </a:rPr>
              <a:t>www.1ppt.com/excel/  </a:t>
            </a:r>
          </a:p>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100" b="0" i="0" u="none" strike="noStrike" kern="0" cap="none" spc="0" normalizeH="0" baseline="0" noProof="0" dirty="0" smtClean="0">
                <a:ln>
                  <a:noFill/>
                </a:ln>
                <a:solidFill>
                  <a:srgbClr val="08684E"/>
                </a:solidFill>
                <a:effectLst/>
                <a:uLnTx/>
                <a:uFillTx/>
              </a:rPr>
              <a:t>资料下载：</a:t>
            </a:r>
            <a:r>
              <a:rPr kumimoji="0" lang="en-US" altLang="zh-CN" sz="100" b="0" i="0" u="none" strike="noStrike" kern="0" cap="none" spc="0" normalizeH="0" baseline="0" noProof="0" dirty="0" smtClean="0">
                <a:ln>
                  <a:noFill/>
                </a:ln>
                <a:solidFill>
                  <a:srgbClr val="08684E"/>
                </a:solidFill>
                <a:effectLst/>
                <a:uLnTx/>
                <a:uFillTx/>
              </a:rPr>
              <a:t>www.1ppt.com/ziliao/                PPT</a:t>
            </a:r>
            <a:r>
              <a:rPr kumimoji="0" lang="zh-CN" altLang="en-US" sz="100" b="0" i="0" u="none" strike="noStrike" kern="0" cap="none" spc="0" normalizeH="0" baseline="0" noProof="0" dirty="0" smtClean="0">
                <a:ln>
                  <a:noFill/>
                </a:ln>
                <a:solidFill>
                  <a:srgbClr val="08684E"/>
                </a:solidFill>
                <a:effectLst/>
                <a:uLnTx/>
                <a:uFillTx/>
              </a:rPr>
              <a:t>课件下载：</a:t>
            </a:r>
            <a:r>
              <a:rPr kumimoji="0" lang="en-US" altLang="zh-CN" sz="100" b="0" i="0" u="none" strike="noStrike" kern="0" cap="none" spc="0" normalizeH="0" baseline="0" noProof="0" dirty="0" smtClean="0">
                <a:ln>
                  <a:noFill/>
                </a:ln>
                <a:solidFill>
                  <a:srgbClr val="08684E"/>
                </a:solidFill>
                <a:effectLst/>
                <a:uLnTx/>
                <a:uFillTx/>
              </a:rPr>
              <a:t>www.1ppt.com/kejian/ </a:t>
            </a:r>
          </a:p>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100" b="0" i="0" u="none" strike="noStrike" kern="0" cap="none" spc="0" normalizeH="0" baseline="0" noProof="0" dirty="0" smtClean="0">
                <a:ln>
                  <a:noFill/>
                </a:ln>
                <a:solidFill>
                  <a:srgbClr val="08684E"/>
                </a:solidFill>
                <a:effectLst/>
                <a:uLnTx/>
                <a:uFillTx/>
              </a:rPr>
              <a:t>范文下载：</a:t>
            </a:r>
            <a:r>
              <a:rPr kumimoji="0" lang="en-US" altLang="zh-CN" sz="100" b="0" i="0" u="none" strike="noStrike" kern="0" cap="none" spc="0" normalizeH="0" baseline="0" noProof="0" dirty="0" smtClean="0">
                <a:ln>
                  <a:noFill/>
                </a:ln>
                <a:solidFill>
                  <a:srgbClr val="08684E"/>
                </a:solidFill>
                <a:effectLst/>
                <a:uLnTx/>
                <a:uFillTx/>
              </a:rPr>
              <a:t>www.1ppt.com/fanwen/             </a:t>
            </a:r>
            <a:r>
              <a:rPr kumimoji="0" lang="zh-CN" altLang="en-US" sz="100" b="0" i="0" u="none" strike="noStrike" kern="0" cap="none" spc="0" normalizeH="0" baseline="0" noProof="0" dirty="0" smtClean="0">
                <a:ln>
                  <a:noFill/>
                </a:ln>
                <a:solidFill>
                  <a:srgbClr val="08684E"/>
                </a:solidFill>
                <a:effectLst/>
                <a:uLnTx/>
                <a:uFillTx/>
              </a:rPr>
              <a:t>试卷下载：</a:t>
            </a:r>
            <a:r>
              <a:rPr kumimoji="0" lang="en-US" altLang="zh-CN" sz="100" b="0" i="0" u="none" strike="noStrike" kern="0" cap="none" spc="0" normalizeH="0" baseline="0" noProof="0" dirty="0" smtClean="0">
                <a:ln>
                  <a:noFill/>
                </a:ln>
                <a:solidFill>
                  <a:srgbClr val="08684E"/>
                </a:solidFill>
                <a:effectLst/>
                <a:uLnTx/>
                <a:uFillTx/>
              </a:rPr>
              <a:t>www.1ppt.com/shiti/  </a:t>
            </a:r>
          </a:p>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100" b="0" i="0" u="none" strike="noStrike" kern="0" cap="none" spc="0" normalizeH="0" baseline="0" noProof="0" dirty="0" smtClean="0">
                <a:ln>
                  <a:noFill/>
                </a:ln>
                <a:solidFill>
                  <a:srgbClr val="08684E"/>
                </a:solidFill>
                <a:effectLst/>
                <a:uLnTx/>
                <a:uFillTx/>
              </a:rPr>
              <a:t>教案下载：</a:t>
            </a:r>
            <a:r>
              <a:rPr kumimoji="0" lang="en-US" altLang="zh-CN" sz="100" b="0" i="0" u="none" strike="noStrike" kern="0" cap="none" spc="0" normalizeH="0" baseline="0" noProof="0" dirty="0" smtClean="0">
                <a:ln>
                  <a:noFill/>
                </a:ln>
                <a:solidFill>
                  <a:srgbClr val="08684E"/>
                </a:solidFill>
                <a:effectLst/>
                <a:uLnTx/>
                <a:uFillTx/>
              </a:rPr>
              <a:t>www.1ppt.com/jiaoan/        </a:t>
            </a:r>
          </a:p>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100" b="0" i="0" u="none" strike="noStrike" kern="0" cap="none" spc="0" normalizeH="0" baseline="0" noProof="0" dirty="0" smtClean="0">
                <a:ln>
                  <a:noFill/>
                </a:ln>
                <a:solidFill>
                  <a:srgbClr val="08684E"/>
                </a:solidFill>
                <a:effectLst/>
                <a:uLnTx/>
                <a:uFillTx/>
              </a:rPr>
              <a:t>字体下载：</a:t>
            </a:r>
            <a:r>
              <a:rPr kumimoji="0" lang="en-US" altLang="zh-CN" sz="100" b="0" i="0" u="none" strike="noStrike" kern="0" cap="none" spc="0" normalizeH="0" baseline="0" noProof="0" dirty="0" smtClean="0">
                <a:ln>
                  <a:noFill/>
                </a:ln>
                <a:solidFill>
                  <a:srgbClr val="08684E"/>
                </a:solidFill>
                <a:effectLst/>
                <a:uLnTx/>
                <a:uFillTx/>
              </a:rPr>
              <a:t>www.1ppt.com/ziti/</a:t>
            </a:r>
          </a:p>
          <a:p>
            <a:pPr marL="0" marR="0" lvl="0" indent="0" defTabSz="914400" eaLnBrk="1" fontAlgn="auto" latinLnBrk="0" hangingPunct="1">
              <a:lnSpc>
                <a:spcPct val="100000"/>
              </a:lnSpc>
              <a:spcBef>
                <a:spcPts val="0"/>
              </a:spcBef>
              <a:spcAft>
                <a:spcPts val="0"/>
              </a:spcAft>
              <a:buClrTx/>
              <a:buSzTx/>
              <a:buFontTx/>
              <a:buNone/>
              <a:tabLst/>
              <a:defRPr/>
            </a:pPr>
            <a:r>
              <a:rPr kumimoji="0" lang="en-US" altLang="zh-CN" sz="100" b="0" i="0" u="none" strike="noStrike" kern="0" cap="none" spc="0" normalizeH="0" baseline="0" noProof="0" dirty="0" smtClean="0">
                <a:ln>
                  <a:noFill/>
                </a:ln>
                <a:solidFill>
                  <a:srgbClr val="08684E"/>
                </a:solidFill>
                <a:effectLst/>
                <a:uLnTx/>
                <a:uFillTx/>
              </a:rPr>
              <a:t> </a:t>
            </a:r>
            <a:endParaRPr kumimoji="0" lang="zh-CN" altLang="en-US" sz="100" b="0" i="0" u="none" strike="noStrike" kern="0" cap="none" spc="0" normalizeH="0" baseline="0" noProof="0" dirty="0" smtClean="0">
              <a:ln>
                <a:noFill/>
              </a:ln>
              <a:solidFill>
                <a:srgbClr val="08684E"/>
              </a:solidFill>
              <a:effectLst/>
              <a:uLnTx/>
              <a:uFillTx/>
            </a:endParaRPr>
          </a:p>
        </p:txBody>
      </p:sp>
    </p:spTree>
    <p:extLst>
      <p:ext uri="{BB962C8B-B14F-4D97-AF65-F5344CB8AC3E}">
        <p14:creationId xmlns:p14="http://schemas.microsoft.com/office/powerpoint/2010/main" val="5309394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200"/>
                                  </p:stCondLst>
                                  <p:childTnLst>
                                    <p:set>
                                      <p:cBhvr>
                                        <p:cTn id="6" dur="1" fill="hold">
                                          <p:stCondLst>
                                            <p:cond delay="0"/>
                                          </p:stCondLst>
                                        </p:cTn>
                                        <p:tgtEl>
                                          <p:spTgt spid="8">
                                            <p:txEl>
                                              <p:pRg st="0" end="0"/>
                                            </p:txEl>
                                          </p:spTgt>
                                        </p:tgtEl>
                                        <p:attrNameLst>
                                          <p:attrName>style.visibility</p:attrName>
                                        </p:attrNameLst>
                                      </p:cBhvr>
                                      <p:to>
                                        <p:strVal val="visible"/>
                                      </p:to>
                                    </p:set>
                                    <p:animEffect transition="in" filter="fade">
                                      <p:cBhvr>
                                        <p:cTn id="7" dur="400"/>
                                        <p:tgtEl>
                                          <p:spTgt spid="8">
                                            <p:txEl>
                                              <p:pRg st="0" end="0"/>
                                            </p:txEl>
                                          </p:spTgt>
                                        </p:tgtEl>
                                      </p:cBhvr>
                                    </p:animEffect>
                                    <p:anim calcmode="lin" valueType="num">
                                      <p:cBhvr>
                                        <p:cTn id="8" dur="400" fill="hold"/>
                                        <p:tgtEl>
                                          <p:spTgt spid="8">
                                            <p:txEl>
                                              <p:pRg st="0" end="0"/>
                                            </p:txEl>
                                          </p:spTgt>
                                        </p:tgtEl>
                                        <p:attrNameLst>
                                          <p:attrName>ppt_x</p:attrName>
                                        </p:attrNameLst>
                                      </p:cBhvr>
                                      <p:tavLst>
                                        <p:tav tm="0">
                                          <p:val>
                                            <p:strVal val="#ppt_x"/>
                                          </p:val>
                                        </p:tav>
                                        <p:tav tm="100000">
                                          <p:val>
                                            <p:strVal val="#ppt_x"/>
                                          </p:val>
                                        </p:tav>
                                      </p:tavLst>
                                    </p:anim>
                                    <p:anim calcmode="lin" valueType="num">
                                      <p:cBhvr>
                                        <p:cTn id="9" dur="400" fill="hold"/>
                                        <p:tgtEl>
                                          <p:spTgt spid="8">
                                            <p:txEl>
                                              <p:pRg st="0" end="0"/>
                                            </p:txEl>
                                          </p:spTgt>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200"/>
                                  </p:stCondLst>
                                  <p:childTnLst>
                                    <p:set>
                                      <p:cBhvr>
                                        <p:cTn id="11" dur="1" fill="hold">
                                          <p:stCondLst>
                                            <p:cond delay="0"/>
                                          </p:stCondLst>
                                        </p:cTn>
                                        <p:tgtEl>
                                          <p:spTgt spid="9">
                                            <p:txEl>
                                              <p:pRg st="0" end="0"/>
                                            </p:txEl>
                                          </p:spTgt>
                                        </p:tgtEl>
                                        <p:attrNameLst>
                                          <p:attrName>style.visibility</p:attrName>
                                        </p:attrNameLst>
                                      </p:cBhvr>
                                      <p:to>
                                        <p:strVal val="visible"/>
                                      </p:to>
                                    </p:set>
                                    <p:animEffect transition="in" filter="fade">
                                      <p:cBhvr>
                                        <p:cTn id="12" dur="500"/>
                                        <p:tgtEl>
                                          <p:spTgt spid="9">
                                            <p:txEl>
                                              <p:pRg st="0" end="0"/>
                                            </p:txEl>
                                          </p:spTgt>
                                        </p:tgtEl>
                                      </p:cBhvr>
                                    </p:animEffect>
                                    <p:anim calcmode="lin" valueType="num">
                                      <p:cBhvr>
                                        <p:cTn id="13" dur="500" fill="hold"/>
                                        <p:tgtEl>
                                          <p:spTgt spid="9">
                                            <p:txEl>
                                              <p:pRg st="0" end="0"/>
                                            </p:txEl>
                                          </p:spTgt>
                                        </p:tgtEl>
                                        <p:attrNameLst>
                                          <p:attrName>ppt_x</p:attrName>
                                        </p:attrNameLst>
                                      </p:cBhvr>
                                      <p:tavLst>
                                        <p:tav tm="0">
                                          <p:val>
                                            <p:strVal val="#ppt_x"/>
                                          </p:val>
                                        </p:tav>
                                        <p:tav tm="100000">
                                          <p:val>
                                            <p:strVal val="#ppt_x"/>
                                          </p:val>
                                        </p:tav>
                                      </p:tavLst>
                                    </p:anim>
                                    <p:anim calcmode="lin" valueType="num">
                                      <p:cBhvr>
                                        <p:cTn id="14" dur="500" fill="hold"/>
                                        <p:tgtEl>
                                          <p:spTgt spid="9">
                                            <p:txEl>
                                              <p:pRg st="0" end="0"/>
                                            </p:txEl>
                                          </p:spTgt>
                                        </p:tgtEl>
                                        <p:attrNameLst>
                                          <p:attrName>ppt_y</p:attrName>
                                        </p:attrNameLst>
                                      </p:cBhvr>
                                      <p:tavLst>
                                        <p:tav tm="0">
                                          <p:val>
                                            <p:strVal val="#ppt_y+.1"/>
                                          </p:val>
                                        </p:tav>
                                        <p:tav tm="100000">
                                          <p:val>
                                            <p:strVal val="#ppt_y"/>
                                          </p:val>
                                        </p:tav>
                                      </p:tavLst>
                                    </p:anim>
                                  </p:childTnLst>
                                </p:cTn>
                              </p:par>
                              <p:par>
                                <p:cTn id="15" presetID="10" presetClass="entr" presetSubtype="0" fill="hold" grpId="0" nodeType="withEffect" nodePh="1">
                                  <p:stCondLst>
                                    <p:cond delay="800"/>
                                  </p:stCondLst>
                                  <p:endCondLst>
                                    <p:cond evt="begin" delay="0">
                                      <p:tn val="15"/>
                                    </p:cond>
                                  </p:endCondLst>
                                  <p:childTnLst>
                                    <p:set>
                                      <p:cBhvr>
                                        <p:cTn id="16" dur="1" fill="hold">
                                          <p:stCondLst>
                                            <p:cond delay="0"/>
                                          </p:stCondLst>
                                        </p:cTn>
                                        <p:tgtEl>
                                          <p:spTgt spid="4"/>
                                        </p:tgtEl>
                                        <p:attrNameLst>
                                          <p:attrName>style.visibility</p:attrName>
                                        </p:attrNameLst>
                                      </p:cBhvr>
                                      <p:to>
                                        <p:strVal val="visible"/>
                                      </p:to>
                                    </p:set>
                                    <p:animEffect transition="in" filter="fade">
                                      <p:cBhvr>
                                        <p:cTn id="17" dur="500"/>
                                        <p:tgtEl>
                                          <p:spTgt spid="4"/>
                                        </p:tgtEl>
                                      </p:cBhvr>
                                    </p:animEffect>
                                  </p:childTnLst>
                                </p:cTn>
                              </p:par>
                              <p:par>
                                <p:cTn id="18" presetID="10" presetClass="entr" presetSubtype="0" fill="hold" grpId="0" nodeType="withEffect">
                                  <p:stCondLst>
                                    <p:cond delay="800"/>
                                  </p:stCondLst>
                                  <p:childTnLst>
                                    <p:set>
                                      <p:cBhvr>
                                        <p:cTn id="19" dur="1" fill="hold">
                                          <p:stCondLst>
                                            <p:cond delay="0"/>
                                          </p:stCondLst>
                                        </p:cTn>
                                        <p:tgtEl>
                                          <p:spTgt spid="5">
                                            <p:txEl>
                                              <p:pRg st="0" end="0"/>
                                            </p:txEl>
                                          </p:spTgt>
                                        </p:tgtEl>
                                        <p:attrNameLst>
                                          <p:attrName>style.visibility</p:attrName>
                                        </p:attrNameLst>
                                      </p:cBhvr>
                                      <p:to>
                                        <p:strVal val="visible"/>
                                      </p:to>
                                    </p:set>
                                    <p:animEffect transition="in" filter="fade">
                                      <p:cBhvr>
                                        <p:cTn id="20" dur="500"/>
                                        <p:tgtEl>
                                          <p:spTgt spid="5">
                                            <p:txEl>
                                              <p:pRg st="0" end="0"/>
                                            </p:txEl>
                                          </p:spTgt>
                                        </p:tgtEl>
                                      </p:cBhvr>
                                    </p:animEffect>
                                  </p:childTnLst>
                                </p:cTn>
                              </p:par>
                              <p:par>
                                <p:cTn id="21" presetID="42" presetClass="entr" presetSubtype="0" fill="hold" grpId="0" nodeType="withEffect">
                                  <p:stCondLst>
                                    <p:cond delay="200"/>
                                  </p:stCondLst>
                                  <p:childTnLst>
                                    <p:set>
                                      <p:cBhvr>
                                        <p:cTn id="22" dur="1" fill="hold">
                                          <p:stCondLst>
                                            <p:cond delay="0"/>
                                          </p:stCondLst>
                                        </p:cTn>
                                        <p:tgtEl>
                                          <p:spTgt spid="6">
                                            <p:txEl>
                                              <p:pRg st="0" end="0"/>
                                            </p:txEl>
                                          </p:spTgt>
                                        </p:tgtEl>
                                        <p:attrNameLst>
                                          <p:attrName>style.visibility</p:attrName>
                                        </p:attrNameLst>
                                      </p:cBhvr>
                                      <p:to>
                                        <p:strVal val="visible"/>
                                      </p:to>
                                    </p:set>
                                    <p:animEffect transition="in" filter="fade">
                                      <p:cBhvr>
                                        <p:cTn id="23" dur="400"/>
                                        <p:tgtEl>
                                          <p:spTgt spid="6">
                                            <p:txEl>
                                              <p:pRg st="0" end="0"/>
                                            </p:txEl>
                                          </p:spTgt>
                                        </p:tgtEl>
                                      </p:cBhvr>
                                    </p:animEffect>
                                    <p:anim calcmode="lin" valueType="num">
                                      <p:cBhvr>
                                        <p:cTn id="24" dur="400" fill="hold"/>
                                        <p:tgtEl>
                                          <p:spTgt spid="6">
                                            <p:txEl>
                                              <p:pRg st="0" end="0"/>
                                            </p:txEl>
                                          </p:spTgt>
                                        </p:tgtEl>
                                        <p:attrNameLst>
                                          <p:attrName>ppt_x</p:attrName>
                                        </p:attrNameLst>
                                      </p:cBhvr>
                                      <p:tavLst>
                                        <p:tav tm="0">
                                          <p:val>
                                            <p:strVal val="#ppt_x"/>
                                          </p:val>
                                        </p:tav>
                                        <p:tav tm="100000">
                                          <p:val>
                                            <p:strVal val="#ppt_x"/>
                                          </p:val>
                                        </p:tav>
                                      </p:tavLst>
                                    </p:anim>
                                    <p:anim calcmode="lin" valueType="num">
                                      <p:cBhvr>
                                        <p:cTn id="25" dur="400" fill="hold"/>
                                        <p:tgtEl>
                                          <p:spTgt spid="6">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build="p">
        <p:tmplLst>
          <p:tmpl lvl="1">
            <p:tnLst>
              <p:par>
                <p:cTn presetID="42" presetClass="entr" presetSubtype="0" fill="hold" nodeType="withEffect">
                  <p:stCondLst>
                    <p:cond delay="200"/>
                  </p:stCondLst>
                  <p:childTnLst>
                    <p:set>
                      <p:cBhvr>
                        <p:cTn dur="1" fill="hold">
                          <p:stCondLst>
                            <p:cond delay="0"/>
                          </p:stCondLst>
                        </p:cTn>
                        <p:tgtEl>
                          <p:spTgt spid="8"/>
                        </p:tgtEl>
                        <p:attrNameLst>
                          <p:attrName>style.visibility</p:attrName>
                        </p:attrNameLst>
                      </p:cBhvr>
                      <p:to>
                        <p:strVal val="visible"/>
                      </p:to>
                    </p:set>
                    <p:animEffect transition="in" filter="fade">
                      <p:cBhvr>
                        <p:cTn dur="400"/>
                        <p:tgtEl>
                          <p:spTgt spid="8"/>
                        </p:tgtEl>
                      </p:cBhvr>
                    </p:animEffect>
                    <p:anim calcmode="lin" valueType="num">
                      <p:cBhvr>
                        <p:cTn dur="400" fill="hold"/>
                        <p:tgtEl>
                          <p:spTgt spid="8"/>
                        </p:tgtEl>
                        <p:attrNameLst>
                          <p:attrName>ppt_x</p:attrName>
                        </p:attrNameLst>
                      </p:cBhvr>
                      <p:tavLst>
                        <p:tav tm="0">
                          <p:val>
                            <p:strVal val="#ppt_x"/>
                          </p:val>
                        </p:tav>
                        <p:tav tm="100000">
                          <p:val>
                            <p:strVal val="#ppt_x"/>
                          </p:val>
                        </p:tav>
                      </p:tavLst>
                    </p:anim>
                    <p:anim calcmode="lin" valueType="num">
                      <p:cBhvr>
                        <p:cTn dur="400" fill="hold"/>
                        <p:tgtEl>
                          <p:spTgt spid="8"/>
                        </p:tgtEl>
                        <p:attrNameLst>
                          <p:attrName>ppt_y</p:attrName>
                        </p:attrNameLst>
                      </p:cBhvr>
                      <p:tavLst>
                        <p:tav tm="0">
                          <p:val>
                            <p:strVal val="#ppt_y+.1"/>
                          </p:val>
                        </p:tav>
                        <p:tav tm="100000">
                          <p:val>
                            <p:strVal val="#ppt_y"/>
                          </p:val>
                        </p:tav>
                      </p:tavLst>
                    </p:anim>
                  </p:childTnLst>
                </p:cTn>
              </p:par>
            </p:tnLst>
          </p:tmpl>
        </p:tmplLst>
      </p:bldP>
      <p:bldP spid="9" grpId="0" build="p">
        <p:tmplLst>
          <p:tmpl lvl="1">
            <p:tnLst>
              <p:par>
                <p:cTn presetID="42" presetClass="entr" presetSubtype="0" fill="hold" nodeType="withEffect">
                  <p:stCondLst>
                    <p:cond delay="200"/>
                  </p:stCondLst>
                  <p:childTnLst>
                    <p:set>
                      <p:cBhvr>
                        <p:cTn dur="1" fill="hold">
                          <p:stCondLst>
                            <p:cond delay="0"/>
                          </p:stCondLst>
                        </p:cTn>
                        <p:tgtEl>
                          <p:spTgt spid="9"/>
                        </p:tgtEl>
                        <p:attrNameLst>
                          <p:attrName>style.visibility</p:attrName>
                        </p:attrNameLst>
                      </p:cBhvr>
                      <p:to>
                        <p:strVal val="visible"/>
                      </p:to>
                    </p:set>
                    <p:animEffect transition="in" filter="fade">
                      <p:cBhvr>
                        <p:cTn dur="500"/>
                        <p:tgtEl>
                          <p:spTgt spid="9"/>
                        </p:tgtEl>
                      </p:cBhvr>
                    </p:animEffect>
                    <p:anim calcmode="lin" valueType="num">
                      <p:cBhvr>
                        <p:cTn dur="500" fill="hold"/>
                        <p:tgtEl>
                          <p:spTgt spid="9"/>
                        </p:tgtEl>
                        <p:attrNameLst>
                          <p:attrName>ppt_x</p:attrName>
                        </p:attrNameLst>
                      </p:cBhvr>
                      <p:tavLst>
                        <p:tav tm="0">
                          <p:val>
                            <p:strVal val="#ppt_x"/>
                          </p:val>
                        </p:tav>
                        <p:tav tm="100000">
                          <p:val>
                            <p:strVal val="#ppt_x"/>
                          </p:val>
                        </p:tav>
                      </p:tavLst>
                    </p:anim>
                    <p:anim calcmode="lin" valueType="num">
                      <p:cBhvr>
                        <p:cTn dur="500" fill="hold"/>
                        <p:tgtEl>
                          <p:spTgt spid="9"/>
                        </p:tgtEl>
                        <p:attrNameLst>
                          <p:attrName>ppt_y</p:attrName>
                        </p:attrNameLst>
                      </p:cBhvr>
                      <p:tavLst>
                        <p:tav tm="0">
                          <p:val>
                            <p:strVal val="#ppt_y+.1"/>
                          </p:val>
                        </p:tav>
                        <p:tav tm="100000">
                          <p:val>
                            <p:strVal val="#ppt_y"/>
                          </p:val>
                        </p:tav>
                      </p:tavLst>
                    </p:anim>
                  </p:childTnLst>
                </p:cTn>
              </p:par>
            </p:tnLst>
          </p:tmpl>
        </p:tmplLst>
      </p:bldP>
      <p:bldP spid="4" grpId="0"/>
      <p:bldP spid="5" grpId="0" build="p">
        <p:tmplLst>
          <p:tmpl lvl="1">
            <p:tnLst>
              <p:par>
                <p:cTn presetID="10" presetClass="entr" presetSubtype="0" fill="hold" nodeType="withEffect">
                  <p:stCondLst>
                    <p:cond delay="800"/>
                  </p:stCondLst>
                  <p:childTnLst>
                    <p:set>
                      <p:cBhvr>
                        <p:cTn dur="1" fill="hold">
                          <p:stCondLst>
                            <p:cond delay="0"/>
                          </p:stCondLst>
                        </p:cTn>
                        <p:tgtEl>
                          <p:spTgt spid="5"/>
                        </p:tgtEl>
                        <p:attrNameLst>
                          <p:attrName>style.visibility</p:attrName>
                        </p:attrNameLst>
                      </p:cBhvr>
                      <p:to>
                        <p:strVal val="visible"/>
                      </p:to>
                    </p:set>
                    <p:animEffect transition="in" filter="fade">
                      <p:cBhvr>
                        <p:cTn dur="500"/>
                        <p:tgtEl>
                          <p:spTgt spid="5"/>
                        </p:tgtEl>
                      </p:cBhvr>
                    </p:animEffect>
                  </p:childTnLst>
                </p:cTn>
              </p:par>
            </p:tnLst>
          </p:tmpl>
        </p:tmplLst>
      </p:bldP>
      <p:bldP spid="6" grpId="0" build="p">
        <p:tmplLst>
          <p:tmpl lvl="1">
            <p:tnLst>
              <p:par>
                <p:cTn presetID="42" presetClass="entr" presetSubtype="0" fill="hold" nodeType="withEffect">
                  <p:stCondLst>
                    <p:cond delay="200"/>
                  </p:stCondLst>
                  <p:childTnLst>
                    <p:set>
                      <p:cBhvr>
                        <p:cTn dur="1" fill="hold">
                          <p:stCondLst>
                            <p:cond delay="0"/>
                          </p:stCondLst>
                        </p:cTn>
                        <p:tgtEl>
                          <p:spTgt spid="6"/>
                        </p:tgtEl>
                        <p:attrNameLst>
                          <p:attrName>style.visibility</p:attrName>
                        </p:attrNameLst>
                      </p:cBhvr>
                      <p:to>
                        <p:strVal val="visible"/>
                      </p:to>
                    </p:set>
                    <p:animEffect transition="in" filter="fade">
                      <p:cBhvr>
                        <p:cTn dur="400"/>
                        <p:tgtEl>
                          <p:spTgt spid="6"/>
                        </p:tgtEl>
                      </p:cBhvr>
                    </p:animEffect>
                    <p:anim calcmode="lin" valueType="num">
                      <p:cBhvr>
                        <p:cTn dur="400" fill="hold"/>
                        <p:tgtEl>
                          <p:spTgt spid="6"/>
                        </p:tgtEl>
                        <p:attrNameLst>
                          <p:attrName>ppt_x</p:attrName>
                        </p:attrNameLst>
                      </p:cBhvr>
                      <p:tavLst>
                        <p:tav tm="0">
                          <p:val>
                            <p:strVal val="#ppt_x"/>
                          </p:val>
                        </p:tav>
                        <p:tav tm="100000">
                          <p:val>
                            <p:strVal val="#ppt_x"/>
                          </p:val>
                        </p:tav>
                      </p:tavLst>
                    </p:anim>
                    <p:anim calcmode="lin" valueType="num">
                      <p:cBhvr>
                        <p:cTn dur="400" fill="hold"/>
                        <p:tgtEl>
                          <p:spTgt spid="6"/>
                        </p:tgtEl>
                        <p:attrNameLst>
                          <p:attrName>ppt_y</p:attrName>
                        </p:attrNameLst>
                      </p:cBhvr>
                      <p:tavLst>
                        <p:tav tm="0">
                          <p:val>
                            <p:strVal val="#ppt_y+.1"/>
                          </p:val>
                        </p:tav>
                        <p:tav tm="100000">
                          <p:val>
                            <p:strVal val="#ppt_y"/>
                          </p:val>
                        </p:tav>
                      </p:tavLst>
                    </p:anim>
                  </p:childTnLst>
                </p:cTn>
              </p:par>
            </p:tnLst>
          </p:tmpl>
        </p:tmplLst>
      </p:bldP>
    </p:bld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userDrawn="1">
  <p:cSld name="Title with content dark">
    <p:spTree>
      <p:nvGrpSpPr>
        <p:cNvPr id="1" name=""/>
        <p:cNvGrpSpPr/>
        <p:nvPr/>
      </p:nvGrpSpPr>
      <p:grpSpPr>
        <a:xfrm>
          <a:off x="0" y="0"/>
          <a:ext cx="0" cy="0"/>
          <a:chOff x="0" y="0"/>
          <a:chExt cx="0" cy="0"/>
        </a:xfrm>
      </p:grpSpPr>
      <p:sp>
        <p:nvSpPr>
          <p:cNvPr id="6" name="Text Placeholder 7"/>
          <p:cNvSpPr>
            <a:spLocks noGrp="1"/>
          </p:cNvSpPr>
          <p:nvPr>
            <p:ph type="body" sz="quarter" idx="10" hasCustomPrompt="1"/>
          </p:nvPr>
        </p:nvSpPr>
        <p:spPr>
          <a:xfrm>
            <a:off x="452438" y="270483"/>
            <a:ext cx="8229600" cy="359817"/>
          </a:xfrm>
          <a:prstGeom prst="rect">
            <a:avLst/>
          </a:prstGeom>
        </p:spPr>
        <p:txBody>
          <a:bodyPr vert="horz" lIns="0" tIns="40504" rIns="0" bIns="40504" anchor="ctr"/>
          <a:lstStyle>
            <a:lvl1pPr marL="0" indent="0" algn="l">
              <a:lnSpc>
                <a:spcPct val="100000"/>
              </a:lnSpc>
              <a:spcBef>
                <a:spcPts val="0"/>
              </a:spcBef>
              <a:buNone/>
              <a:defRPr sz="2500" b="1">
                <a:solidFill>
                  <a:schemeClr val="bg1"/>
                </a:solidFill>
                <a:latin typeface="Lato Light"/>
                <a:cs typeface="Lato Light"/>
              </a:defRPr>
            </a:lvl1pPr>
          </a:lstStyle>
          <a:p>
            <a:pPr lvl="0"/>
            <a:r>
              <a:rPr lang="es-ES_tradnl" dirty="0" smtClean="0"/>
              <a:t>Text </a:t>
            </a:r>
            <a:r>
              <a:rPr lang="es-ES_tradnl" dirty="0" err="1" smtClean="0"/>
              <a:t>slide</a:t>
            </a:r>
            <a:r>
              <a:rPr lang="es-ES_tradnl" dirty="0" smtClean="0"/>
              <a:t> </a:t>
            </a:r>
            <a:r>
              <a:rPr lang="es-ES_tradnl" dirty="0" err="1" smtClean="0"/>
              <a:t>example</a:t>
            </a:r>
            <a:endParaRPr lang="es-ES_tradnl" dirty="0" smtClean="0"/>
          </a:p>
        </p:txBody>
      </p:sp>
      <p:sp>
        <p:nvSpPr>
          <p:cNvPr id="4" name="Text Placeholder 7"/>
          <p:cNvSpPr>
            <a:spLocks noGrp="1"/>
          </p:cNvSpPr>
          <p:nvPr>
            <p:ph type="body" sz="quarter" idx="11" hasCustomPrompt="1"/>
          </p:nvPr>
        </p:nvSpPr>
        <p:spPr>
          <a:xfrm>
            <a:off x="452438" y="689252"/>
            <a:ext cx="8229600" cy="190376"/>
          </a:xfrm>
          <a:prstGeom prst="rect">
            <a:avLst/>
          </a:prstGeom>
        </p:spPr>
        <p:txBody>
          <a:bodyPr vert="horz" lIns="0" tIns="40504" rIns="0" bIns="40504" anchor="ctr"/>
          <a:lstStyle>
            <a:lvl1pPr marL="0" indent="0" algn="l">
              <a:lnSpc>
                <a:spcPct val="100000"/>
              </a:lnSpc>
              <a:spcBef>
                <a:spcPts val="0"/>
              </a:spcBef>
              <a:spcAft>
                <a:spcPts val="0"/>
              </a:spcAft>
              <a:buNone/>
              <a:defRPr sz="1200" b="0">
                <a:solidFill>
                  <a:schemeClr val="accent3"/>
                </a:solidFill>
                <a:latin typeface="Lato Light"/>
                <a:cs typeface="Lato Light"/>
              </a:defRPr>
            </a:lvl1pPr>
          </a:lstStyle>
          <a:p>
            <a:pPr lvl="0"/>
            <a:r>
              <a:rPr lang="es-ES_tradnl" dirty="0" err="1" smtClean="0"/>
              <a:t>Subtitle</a:t>
            </a:r>
            <a:r>
              <a:rPr lang="es-ES_tradnl" dirty="0" smtClean="0"/>
              <a:t> </a:t>
            </a:r>
            <a:r>
              <a:rPr lang="es-ES_tradnl" dirty="0" err="1" smtClean="0"/>
              <a:t>Example</a:t>
            </a:r>
            <a:endParaRPr lang="es-ES_tradnl" dirty="0" smtClean="0"/>
          </a:p>
        </p:txBody>
      </p:sp>
    </p:spTree>
    <p:extLst>
      <p:ext uri="{BB962C8B-B14F-4D97-AF65-F5344CB8AC3E}">
        <p14:creationId xmlns:p14="http://schemas.microsoft.com/office/powerpoint/2010/main" val="10891603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200"/>
                                  </p:stCondLst>
                                  <p:childTnLst>
                                    <p:set>
                                      <p:cBhvr>
                                        <p:cTn id="6" dur="1" fill="hold">
                                          <p:stCondLst>
                                            <p:cond delay="0"/>
                                          </p:stCondLst>
                                        </p:cTn>
                                        <p:tgtEl>
                                          <p:spTgt spid="6">
                                            <p:txEl>
                                              <p:pRg st="0" end="0"/>
                                            </p:txEl>
                                          </p:spTgt>
                                        </p:tgtEl>
                                        <p:attrNameLst>
                                          <p:attrName>style.visibility</p:attrName>
                                        </p:attrNameLst>
                                      </p:cBhvr>
                                      <p:to>
                                        <p:strVal val="visible"/>
                                      </p:to>
                                    </p:set>
                                    <p:animEffect transition="in" filter="fade">
                                      <p:cBhvr>
                                        <p:cTn id="7" dur="400"/>
                                        <p:tgtEl>
                                          <p:spTgt spid="6">
                                            <p:txEl>
                                              <p:pRg st="0" end="0"/>
                                            </p:txEl>
                                          </p:spTgt>
                                        </p:tgtEl>
                                      </p:cBhvr>
                                    </p:animEffect>
                                    <p:anim calcmode="lin" valueType="num">
                                      <p:cBhvr>
                                        <p:cTn id="8" dur="400" fill="hold"/>
                                        <p:tgtEl>
                                          <p:spTgt spid="6">
                                            <p:txEl>
                                              <p:pRg st="0" end="0"/>
                                            </p:txEl>
                                          </p:spTgt>
                                        </p:tgtEl>
                                        <p:attrNameLst>
                                          <p:attrName>ppt_x</p:attrName>
                                        </p:attrNameLst>
                                      </p:cBhvr>
                                      <p:tavLst>
                                        <p:tav tm="0">
                                          <p:val>
                                            <p:strVal val="#ppt_x"/>
                                          </p:val>
                                        </p:tav>
                                        <p:tav tm="100000">
                                          <p:val>
                                            <p:strVal val="#ppt_x"/>
                                          </p:val>
                                        </p:tav>
                                      </p:tavLst>
                                    </p:anim>
                                    <p:anim calcmode="lin" valueType="num">
                                      <p:cBhvr>
                                        <p:cTn id="9" dur="400" fill="hold"/>
                                        <p:tgtEl>
                                          <p:spTgt spid="6">
                                            <p:txEl>
                                              <p:pRg st="0" end="0"/>
                                            </p:txEl>
                                          </p:spTgt>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200"/>
                                  </p:stCondLst>
                                  <p:childTnLst>
                                    <p:set>
                                      <p:cBhvr>
                                        <p:cTn id="11" dur="1" fill="hold">
                                          <p:stCondLst>
                                            <p:cond delay="0"/>
                                          </p:stCondLst>
                                        </p:cTn>
                                        <p:tgtEl>
                                          <p:spTgt spid="4">
                                            <p:txEl>
                                              <p:pRg st="0" end="0"/>
                                            </p:txEl>
                                          </p:spTgt>
                                        </p:tgtEl>
                                        <p:attrNameLst>
                                          <p:attrName>style.visibility</p:attrName>
                                        </p:attrNameLst>
                                      </p:cBhvr>
                                      <p:to>
                                        <p:strVal val="visible"/>
                                      </p:to>
                                    </p:set>
                                    <p:animEffect transition="in" filter="fade">
                                      <p:cBhvr>
                                        <p:cTn id="12" dur="500"/>
                                        <p:tgtEl>
                                          <p:spTgt spid="4">
                                            <p:txEl>
                                              <p:pRg st="0" end="0"/>
                                            </p:txEl>
                                          </p:spTgt>
                                        </p:tgtEl>
                                      </p:cBhvr>
                                    </p:animEffect>
                                    <p:anim calcmode="lin" valueType="num">
                                      <p:cBhvr>
                                        <p:cTn id="13" dur="500" fill="hold"/>
                                        <p:tgtEl>
                                          <p:spTgt spid="4">
                                            <p:txEl>
                                              <p:pRg st="0" end="0"/>
                                            </p:txEl>
                                          </p:spTgt>
                                        </p:tgtEl>
                                        <p:attrNameLst>
                                          <p:attrName>ppt_x</p:attrName>
                                        </p:attrNameLst>
                                      </p:cBhvr>
                                      <p:tavLst>
                                        <p:tav tm="0">
                                          <p:val>
                                            <p:strVal val="#ppt_x"/>
                                          </p:val>
                                        </p:tav>
                                        <p:tav tm="100000">
                                          <p:val>
                                            <p:strVal val="#ppt_x"/>
                                          </p:val>
                                        </p:tav>
                                      </p:tavLst>
                                    </p:anim>
                                    <p:anim calcmode="lin" valueType="num">
                                      <p:cBhvr>
                                        <p:cTn id="14" dur="500" fill="hold"/>
                                        <p:tgtEl>
                                          <p:spTgt spid="4">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uild="p">
        <p:tmplLst>
          <p:tmpl lvl="1">
            <p:tnLst>
              <p:par>
                <p:cTn presetID="42" presetClass="entr" presetSubtype="0" fill="hold" nodeType="withEffect">
                  <p:stCondLst>
                    <p:cond delay="200"/>
                  </p:stCondLst>
                  <p:childTnLst>
                    <p:set>
                      <p:cBhvr>
                        <p:cTn dur="1" fill="hold">
                          <p:stCondLst>
                            <p:cond delay="0"/>
                          </p:stCondLst>
                        </p:cTn>
                        <p:tgtEl>
                          <p:spTgt spid="6"/>
                        </p:tgtEl>
                        <p:attrNameLst>
                          <p:attrName>style.visibility</p:attrName>
                        </p:attrNameLst>
                      </p:cBhvr>
                      <p:to>
                        <p:strVal val="visible"/>
                      </p:to>
                    </p:set>
                    <p:animEffect transition="in" filter="fade">
                      <p:cBhvr>
                        <p:cTn dur="400"/>
                        <p:tgtEl>
                          <p:spTgt spid="6"/>
                        </p:tgtEl>
                      </p:cBhvr>
                    </p:animEffect>
                    <p:anim calcmode="lin" valueType="num">
                      <p:cBhvr>
                        <p:cTn dur="400" fill="hold"/>
                        <p:tgtEl>
                          <p:spTgt spid="6"/>
                        </p:tgtEl>
                        <p:attrNameLst>
                          <p:attrName>ppt_x</p:attrName>
                        </p:attrNameLst>
                      </p:cBhvr>
                      <p:tavLst>
                        <p:tav tm="0">
                          <p:val>
                            <p:strVal val="#ppt_x"/>
                          </p:val>
                        </p:tav>
                        <p:tav tm="100000">
                          <p:val>
                            <p:strVal val="#ppt_x"/>
                          </p:val>
                        </p:tav>
                      </p:tavLst>
                    </p:anim>
                    <p:anim calcmode="lin" valueType="num">
                      <p:cBhvr>
                        <p:cTn dur="400" fill="hold"/>
                        <p:tgtEl>
                          <p:spTgt spid="6"/>
                        </p:tgtEl>
                        <p:attrNameLst>
                          <p:attrName>ppt_y</p:attrName>
                        </p:attrNameLst>
                      </p:cBhvr>
                      <p:tavLst>
                        <p:tav tm="0">
                          <p:val>
                            <p:strVal val="#ppt_y+.1"/>
                          </p:val>
                        </p:tav>
                        <p:tav tm="100000">
                          <p:val>
                            <p:strVal val="#ppt_y"/>
                          </p:val>
                        </p:tav>
                      </p:tavLst>
                    </p:anim>
                  </p:childTnLst>
                </p:cTn>
              </p:par>
            </p:tnLst>
          </p:tmpl>
        </p:tmplLst>
      </p:bldP>
      <p:bldP spid="4" grpId="0" build="p">
        <p:tmplLst>
          <p:tmpl lvl="1">
            <p:tnLst>
              <p:par>
                <p:cTn presetID="42" presetClass="entr" presetSubtype="0" fill="hold" nodeType="withEffect">
                  <p:stCondLst>
                    <p:cond delay="200"/>
                  </p:stCondLst>
                  <p:childTnLst>
                    <p:set>
                      <p:cBhvr>
                        <p:cTn dur="1" fill="hold">
                          <p:stCondLst>
                            <p:cond delay="0"/>
                          </p:stCondLst>
                        </p:cTn>
                        <p:tgtEl>
                          <p:spTgt spid="4"/>
                        </p:tgtEl>
                        <p:attrNameLst>
                          <p:attrName>style.visibility</p:attrName>
                        </p:attrNameLst>
                      </p:cBhvr>
                      <p:to>
                        <p:strVal val="visible"/>
                      </p:to>
                    </p:set>
                    <p:animEffect transition="in" filter="fade">
                      <p:cBhvr>
                        <p:cTn dur="500"/>
                        <p:tgtEl>
                          <p:spTgt spid="4"/>
                        </p:tgtEl>
                      </p:cBhvr>
                    </p:animEffect>
                    <p:anim calcmode="lin" valueType="num">
                      <p:cBhvr>
                        <p:cTn dur="500" fill="hold"/>
                        <p:tgtEl>
                          <p:spTgt spid="4"/>
                        </p:tgtEl>
                        <p:attrNameLst>
                          <p:attrName>ppt_x</p:attrName>
                        </p:attrNameLst>
                      </p:cBhvr>
                      <p:tavLst>
                        <p:tav tm="0">
                          <p:val>
                            <p:strVal val="#ppt_x"/>
                          </p:val>
                        </p:tav>
                        <p:tav tm="100000">
                          <p:val>
                            <p:strVal val="#ppt_x"/>
                          </p:val>
                        </p:tav>
                      </p:tavLst>
                    </p:anim>
                    <p:anim calcmode="lin" valueType="num">
                      <p:cBhvr>
                        <p:cTn dur="500" fill="hold"/>
                        <p:tgtEl>
                          <p:spTgt spid="4"/>
                        </p:tgtEl>
                        <p:attrNameLst>
                          <p:attrName>ppt_y</p:attrName>
                        </p:attrNameLst>
                      </p:cBhvr>
                      <p:tavLst>
                        <p:tav tm="0">
                          <p:val>
                            <p:strVal val="#ppt_y+.1"/>
                          </p:val>
                        </p:tav>
                        <p:tav tm="100000">
                          <p:val>
                            <p:strVal val="#ppt_y"/>
                          </p:val>
                        </p:tav>
                      </p:tavLst>
                    </p:anim>
                  </p:childTnLst>
                </p:cTn>
              </p:par>
            </p:tnLst>
          </p:tmpl>
        </p:tmplLst>
      </p:bldP>
    </p:bld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userDrawn="1">
  <p:cSld name="Title with content Clear">
    <p:spTree>
      <p:nvGrpSpPr>
        <p:cNvPr id="1" name=""/>
        <p:cNvGrpSpPr/>
        <p:nvPr/>
      </p:nvGrpSpPr>
      <p:grpSpPr>
        <a:xfrm>
          <a:off x="0" y="0"/>
          <a:ext cx="0" cy="0"/>
          <a:chOff x="0" y="0"/>
          <a:chExt cx="0" cy="0"/>
        </a:xfrm>
      </p:grpSpPr>
      <p:sp>
        <p:nvSpPr>
          <p:cNvPr id="8" name="Text Placeholder 7"/>
          <p:cNvSpPr>
            <a:spLocks noGrp="1"/>
          </p:cNvSpPr>
          <p:nvPr>
            <p:ph type="body" sz="quarter" idx="10" hasCustomPrompt="1"/>
          </p:nvPr>
        </p:nvSpPr>
        <p:spPr>
          <a:xfrm>
            <a:off x="452438" y="270483"/>
            <a:ext cx="8229600" cy="359817"/>
          </a:xfrm>
          <a:prstGeom prst="rect">
            <a:avLst/>
          </a:prstGeom>
        </p:spPr>
        <p:txBody>
          <a:bodyPr vert="horz" lIns="0" tIns="40504" rIns="0" bIns="40504" anchor="ctr"/>
          <a:lstStyle>
            <a:lvl1pPr marL="0" indent="0" algn="l">
              <a:lnSpc>
                <a:spcPct val="100000"/>
              </a:lnSpc>
              <a:spcBef>
                <a:spcPts val="0"/>
              </a:spcBef>
              <a:buNone/>
              <a:defRPr sz="2500" b="1">
                <a:solidFill>
                  <a:schemeClr val="tx1">
                    <a:lumMod val="75000"/>
                    <a:lumOff val="25000"/>
                  </a:schemeClr>
                </a:solidFill>
                <a:latin typeface="Lato Light"/>
                <a:cs typeface="Lato Light"/>
              </a:defRPr>
            </a:lvl1pPr>
          </a:lstStyle>
          <a:p>
            <a:pPr lvl="0"/>
            <a:r>
              <a:rPr lang="es-ES_tradnl" dirty="0" smtClean="0"/>
              <a:t>Text </a:t>
            </a:r>
            <a:r>
              <a:rPr lang="es-ES_tradnl" dirty="0" err="1" smtClean="0"/>
              <a:t>slide</a:t>
            </a:r>
            <a:r>
              <a:rPr lang="es-ES_tradnl" dirty="0" smtClean="0"/>
              <a:t> </a:t>
            </a:r>
            <a:r>
              <a:rPr lang="es-ES_tradnl" dirty="0" err="1" smtClean="0"/>
              <a:t>example</a:t>
            </a:r>
            <a:endParaRPr lang="es-ES_tradnl" dirty="0" smtClean="0"/>
          </a:p>
        </p:txBody>
      </p:sp>
      <p:sp>
        <p:nvSpPr>
          <p:cNvPr id="6" name="Text Placeholder 7"/>
          <p:cNvSpPr>
            <a:spLocks noGrp="1"/>
          </p:cNvSpPr>
          <p:nvPr>
            <p:ph type="body" sz="quarter" idx="11" hasCustomPrompt="1"/>
          </p:nvPr>
        </p:nvSpPr>
        <p:spPr>
          <a:xfrm>
            <a:off x="452438" y="689252"/>
            <a:ext cx="8229600" cy="190376"/>
          </a:xfrm>
          <a:prstGeom prst="rect">
            <a:avLst/>
          </a:prstGeom>
        </p:spPr>
        <p:txBody>
          <a:bodyPr vert="horz" lIns="0" tIns="40504" rIns="0" bIns="40504" anchor="ctr"/>
          <a:lstStyle>
            <a:lvl1pPr marL="0" indent="0" algn="l">
              <a:lnSpc>
                <a:spcPct val="100000"/>
              </a:lnSpc>
              <a:spcBef>
                <a:spcPts val="0"/>
              </a:spcBef>
              <a:spcAft>
                <a:spcPts val="0"/>
              </a:spcAft>
              <a:buNone/>
              <a:defRPr sz="1200" b="0">
                <a:solidFill>
                  <a:schemeClr val="accent3"/>
                </a:solidFill>
                <a:latin typeface="Lato Light"/>
                <a:cs typeface="Lato Light"/>
              </a:defRPr>
            </a:lvl1pPr>
          </a:lstStyle>
          <a:p>
            <a:pPr lvl="0"/>
            <a:r>
              <a:rPr lang="es-ES_tradnl" dirty="0" err="1" smtClean="0"/>
              <a:t>Subtitle</a:t>
            </a:r>
            <a:r>
              <a:rPr lang="es-ES_tradnl" dirty="0" smtClean="0"/>
              <a:t> </a:t>
            </a:r>
            <a:r>
              <a:rPr lang="es-ES_tradnl" dirty="0" err="1" smtClean="0"/>
              <a:t>Example</a:t>
            </a:r>
            <a:endParaRPr lang="es-ES_tradnl" dirty="0" smtClean="0"/>
          </a:p>
        </p:txBody>
      </p:sp>
    </p:spTree>
    <p:extLst>
      <p:ext uri="{BB962C8B-B14F-4D97-AF65-F5344CB8AC3E}">
        <p14:creationId xmlns:p14="http://schemas.microsoft.com/office/powerpoint/2010/main" val="32416634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200"/>
                                  </p:stCondLst>
                                  <p:childTnLst>
                                    <p:set>
                                      <p:cBhvr>
                                        <p:cTn id="6" dur="1" fill="hold">
                                          <p:stCondLst>
                                            <p:cond delay="0"/>
                                          </p:stCondLst>
                                        </p:cTn>
                                        <p:tgtEl>
                                          <p:spTgt spid="8">
                                            <p:txEl>
                                              <p:pRg st="0" end="0"/>
                                            </p:txEl>
                                          </p:spTgt>
                                        </p:tgtEl>
                                        <p:attrNameLst>
                                          <p:attrName>style.visibility</p:attrName>
                                        </p:attrNameLst>
                                      </p:cBhvr>
                                      <p:to>
                                        <p:strVal val="visible"/>
                                      </p:to>
                                    </p:set>
                                    <p:animEffect transition="in" filter="fade">
                                      <p:cBhvr>
                                        <p:cTn id="7" dur="400"/>
                                        <p:tgtEl>
                                          <p:spTgt spid="8">
                                            <p:txEl>
                                              <p:pRg st="0" end="0"/>
                                            </p:txEl>
                                          </p:spTgt>
                                        </p:tgtEl>
                                      </p:cBhvr>
                                    </p:animEffect>
                                    <p:anim calcmode="lin" valueType="num">
                                      <p:cBhvr>
                                        <p:cTn id="8" dur="400" fill="hold"/>
                                        <p:tgtEl>
                                          <p:spTgt spid="8">
                                            <p:txEl>
                                              <p:pRg st="0" end="0"/>
                                            </p:txEl>
                                          </p:spTgt>
                                        </p:tgtEl>
                                        <p:attrNameLst>
                                          <p:attrName>ppt_x</p:attrName>
                                        </p:attrNameLst>
                                      </p:cBhvr>
                                      <p:tavLst>
                                        <p:tav tm="0">
                                          <p:val>
                                            <p:strVal val="#ppt_x"/>
                                          </p:val>
                                        </p:tav>
                                        <p:tav tm="100000">
                                          <p:val>
                                            <p:strVal val="#ppt_x"/>
                                          </p:val>
                                        </p:tav>
                                      </p:tavLst>
                                    </p:anim>
                                    <p:anim calcmode="lin" valueType="num">
                                      <p:cBhvr>
                                        <p:cTn id="9" dur="400" fill="hold"/>
                                        <p:tgtEl>
                                          <p:spTgt spid="8">
                                            <p:txEl>
                                              <p:pRg st="0" end="0"/>
                                            </p:txEl>
                                          </p:spTgt>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200"/>
                                  </p:stCondLst>
                                  <p:childTnLst>
                                    <p:set>
                                      <p:cBhvr>
                                        <p:cTn id="11" dur="1" fill="hold">
                                          <p:stCondLst>
                                            <p:cond delay="0"/>
                                          </p:stCondLst>
                                        </p:cTn>
                                        <p:tgtEl>
                                          <p:spTgt spid="6">
                                            <p:txEl>
                                              <p:pRg st="0" end="0"/>
                                            </p:txEl>
                                          </p:spTgt>
                                        </p:tgtEl>
                                        <p:attrNameLst>
                                          <p:attrName>style.visibility</p:attrName>
                                        </p:attrNameLst>
                                      </p:cBhvr>
                                      <p:to>
                                        <p:strVal val="visible"/>
                                      </p:to>
                                    </p:set>
                                    <p:animEffect transition="in" filter="fade">
                                      <p:cBhvr>
                                        <p:cTn id="12" dur="500"/>
                                        <p:tgtEl>
                                          <p:spTgt spid="6">
                                            <p:txEl>
                                              <p:pRg st="0" end="0"/>
                                            </p:txEl>
                                          </p:spTgt>
                                        </p:tgtEl>
                                      </p:cBhvr>
                                    </p:animEffect>
                                    <p:anim calcmode="lin" valueType="num">
                                      <p:cBhvr>
                                        <p:cTn id="13" dur="500" fill="hold"/>
                                        <p:tgtEl>
                                          <p:spTgt spid="6">
                                            <p:txEl>
                                              <p:pRg st="0" end="0"/>
                                            </p:txEl>
                                          </p:spTgt>
                                        </p:tgtEl>
                                        <p:attrNameLst>
                                          <p:attrName>ppt_x</p:attrName>
                                        </p:attrNameLst>
                                      </p:cBhvr>
                                      <p:tavLst>
                                        <p:tav tm="0">
                                          <p:val>
                                            <p:strVal val="#ppt_x"/>
                                          </p:val>
                                        </p:tav>
                                        <p:tav tm="100000">
                                          <p:val>
                                            <p:strVal val="#ppt_x"/>
                                          </p:val>
                                        </p:tav>
                                      </p:tavLst>
                                    </p:anim>
                                    <p:anim calcmode="lin" valueType="num">
                                      <p:cBhvr>
                                        <p:cTn id="14" dur="500" fill="hold"/>
                                        <p:tgtEl>
                                          <p:spTgt spid="6">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build="p">
        <p:tmplLst>
          <p:tmpl lvl="1">
            <p:tnLst>
              <p:par>
                <p:cTn presetID="42" presetClass="entr" presetSubtype="0" fill="hold" nodeType="withEffect">
                  <p:stCondLst>
                    <p:cond delay="200"/>
                  </p:stCondLst>
                  <p:childTnLst>
                    <p:set>
                      <p:cBhvr>
                        <p:cTn dur="1" fill="hold">
                          <p:stCondLst>
                            <p:cond delay="0"/>
                          </p:stCondLst>
                        </p:cTn>
                        <p:tgtEl>
                          <p:spTgt spid="8"/>
                        </p:tgtEl>
                        <p:attrNameLst>
                          <p:attrName>style.visibility</p:attrName>
                        </p:attrNameLst>
                      </p:cBhvr>
                      <p:to>
                        <p:strVal val="visible"/>
                      </p:to>
                    </p:set>
                    <p:animEffect transition="in" filter="fade">
                      <p:cBhvr>
                        <p:cTn dur="400"/>
                        <p:tgtEl>
                          <p:spTgt spid="8"/>
                        </p:tgtEl>
                      </p:cBhvr>
                    </p:animEffect>
                    <p:anim calcmode="lin" valueType="num">
                      <p:cBhvr>
                        <p:cTn dur="400" fill="hold"/>
                        <p:tgtEl>
                          <p:spTgt spid="8"/>
                        </p:tgtEl>
                        <p:attrNameLst>
                          <p:attrName>ppt_x</p:attrName>
                        </p:attrNameLst>
                      </p:cBhvr>
                      <p:tavLst>
                        <p:tav tm="0">
                          <p:val>
                            <p:strVal val="#ppt_x"/>
                          </p:val>
                        </p:tav>
                        <p:tav tm="100000">
                          <p:val>
                            <p:strVal val="#ppt_x"/>
                          </p:val>
                        </p:tav>
                      </p:tavLst>
                    </p:anim>
                    <p:anim calcmode="lin" valueType="num">
                      <p:cBhvr>
                        <p:cTn dur="400" fill="hold"/>
                        <p:tgtEl>
                          <p:spTgt spid="8"/>
                        </p:tgtEl>
                        <p:attrNameLst>
                          <p:attrName>ppt_y</p:attrName>
                        </p:attrNameLst>
                      </p:cBhvr>
                      <p:tavLst>
                        <p:tav tm="0">
                          <p:val>
                            <p:strVal val="#ppt_y+.1"/>
                          </p:val>
                        </p:tav>
                        <p:tav tm="100000">
                          <p:val>
                            <p:strVal val="#ppt_y"/>
                          </p:val>
                        </p:tav>
                      </p:tavLst>
                    </p:anim>
                  </p:childTnLst>
                </p:cTn>
              </p:par>
            </p:tnLst>
          </p:tmpl>
        </p:tmplLst>
      </p:bldP>
      <p:bldP spid="6" grpId="0" build="p">
        <p:tmplLst>
          <p:tmpl lvl="1">
            <p:tnLst>
              <p:par>
                <p:cTn presetID="42" presetClass="entr" presetSubtype="0" fill="hold" nodeType="withEffect">
                  <p:stCondLst>
                    <p:cond delay="200"/>
                  </p:stCondLst>
                  <p:childTnLst>
                    <p:set>
                      <p:cBhvr>
                        <p:cTn dur="1" fill="hold">
                          <p:stCondLst>
                            <p:cond delay="0"/>
                          </p:stCondLst>
                        </p:cTn>
                        <p:tgtEl>
                          <p:spTgt spid="6"/>
                        </p:tgtEl>
                        <p:attrNameLst>
                          <p:attrName>style.visibility</p:attrName>
                        </p:attrNameLst>
                      </p:cBhvr>
                      <p:to>
                        <p:strVal val="visible"/>
                      </p:to>
                    </p:set>
                    <p:animEffect transition="in" filter="fade">
                      <p:cBhvr>
                        <p:cTn dur="500"/>
                        <p:tgtEl>
                          <p:spTgt spid="6"/>
                        </p:tgtEl>
                      </p:cBhvr>
                    </p:animEffect>
                    <p:anim calcmode="lin" valueType="num">
                      <p:cBhvr>
                        <p:cTn dur="500" fill="hold"/>
                        <p:tgtEl>
                          <p:spTgt spid="6"/>
                        </p:tgtEl>
                        <p:attrNameLst>
                          <p:attrName>ppt_x</p:attrName>
                        </p:attrNameLst>
                      </p:cBhvr>
                      <p:tavLst>
                        <p:tav tm="0">
                          <p:val>
                            <p:strVal val="#ppt_x"/>
                          </p:val>
                        </p:tav>
                        <p:tav tm="100000">
                          <p:val>
                            <p:strVal val="#ppt_x"/>
                          </p:val>
                        </p:tav>
                      </p:tavLst>
                    </p:anim>
                    <p:anim calcmode="lin" valueType="num">
                      <p:cBhvr>
                        <p:cTn dur="500" fill="hold"/>
                        <p:tgtEl>
                          <p:spTgt spid="6"/>
                        </p:tgtEl>
                        <p:attrNameLst>
                          <p:attrName>ppt_y</p:attrName>
                        </p:attrNameLst>
                      </p:cBhvr>
                      <p:tavLst>
                        <p:tav tm="0">
                          <p:val>
                            <p:strVal val="#ppt_y+.1"/>
                          </p:val>
                        </p:tav>
                        <p:tav tm="100000">
                          <p:val>
                            <p:strVal val="#ppt_y"/>
                          </p:val>
                        </p:tav>
                      </p:tavLst>
                    </p:anim>
                  </p:childTnLst>
                </p:cTn>
              </p:par>
            </p:tnLst>
          </p:tmpl>
        </p:tmplLst>
      </p:bldP>
    </p:bld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preserve="1" userDrawn="1">
  <p:cSld name="1_Title with content Clear">
    <p:spTree>
      <p:nvGrpSpPr>
        <p:cNvPr id="1" name=""/>
        <p:cNvGrpSpPr/>
        <p:nvPr/>
      </p:nvGrpSpPr>
      <p:grpSpPr>
        <a:xfrm>
          <a:off x="0" y="0"/>
          <a:ext cx="0" cy="0"/>
          <a:chOff x="0" y="0"/>
          <a:chExt cx="0" cy="0"/>
        </a:xfrm>
      </p:grpSpPr>
      <p:sp>
        <p:nvSpPr>
          <p:cNvPr id="8" name="Text Placeholder 7"/>
          <p:cNvSpPr>
            <a:spLocks noGrp="1"/>
          </p:cNvSpPr>
          <p:nvPr>
            <p:ph type="body" sz="quarter" idx="10" hasCustomPrompt="1"/>
          </p:nvPr>
        </p:nvSpPr>
        <p:spPr>
          <a:xfrm>
            <a:off x="452438" y="270483"/>
            <a:ext cx="8229600" cy="359817"/>
          </a:xfrm>
          <a:prstGeom prst="rect">
            <a:avLst/>
          </a:prstGeom>
        </p:spPr>
        <p:txBody>
          <a:bodyPr vert="horz" lIns="0" tIns="40504" rIns="0" bIns="40504" anchor="ctr"/>
          <a:lstStyle>
            <a:lvl1pPr marL="0" indent="0" algn="l">
              <a:lnSpc>
                <a:spcPct val="100000"/>
              </a:lnSpc>
              <a:spcBef>
                <a:spcPts val="0"/>
              </a:spcBef>
              <a:buNone/>
              <a:defRPr sz="2500" b="1">
                <a:solidFill>
                  <a:schemeClr val="tx1">
                    <a:lumMod val="75000"/>
                    <a:lumOff val="25000"/>
                  </a:schemeClr>
                </a:solidFill>
                <a:latin typeface="Lato Light"/>
                <a:cs typeface="Lato Light"/>
              </a:defRPr>
            </a:lvl1pPr>
          </a:lstStyle>
          <a:p>
            <a:pPr lvl="0"/>
            <a:r>
              <a:rPr lang="es-ES_tradnl" dirty="0" smtClean="0"/>
              <a:t>Text </a:t>
            </a:r>
            <a:r>
              <a:rPr lang="es-ES_tradnl" dirty="0" err="1" smtClean="0"/>
              <a:t>slide</a:t>
            </a:r>
            <a:r>
              <a:rPr lang="es-ES_tradnl" dirty="0" smtClean="0"/>
              <a:t> </a:t>
            </a:r>
            <a:r>
              <a:rPr lang="es-ES_tradnl" dirty="0" err="1" smtClean="0"/>
              <a:t>example</a:t>
            </a:r>
            <a:endParaRPr lang="es-ES_tradnl" dirty="0" smtClean="0"/>
          </a:p>
        </p:txBody>
      </p:sp>
      <p:sp>
        <p:nvSpPr>
          <p:cNvPr id="6" name="Text Placeholder 7"/>
          <p:cNvSpPr>
            <a:spLocks noGrp="1"/>
          </p:cNvSpPr>
          <p:nvPr>
            <p:ph type="body" sz="quarter" idx="11" hasCustomPrompt="1"/>
          </p:nvPr>
        </p:nvSpPr>
        <p:spPr>
          <a:xfrm>
            <a:off x="452438" y="689252"/>
            <a:ext cx="8229600" cy="190376"/>
          </a:xfrm>
          <a:prstGeom prst="rect">
            <a:avLst/>
          </a:prstGeom>
        </p:spPr>
        <p:txBody>
          <a:bodyPr vert="horz" lIns="0" tIns="40504" rIns="0" bIns="40504" anchor="ctr"/>
          <a:lstStyle>
            <a:lvl1pPr marL="0" indent="0" algn="l">
              <a:lnSpc>
                <a:spcPct val="100000"/>
              </a:lnSpc>
              <a:spcBef>
                <a:spcPts val="0"/>
              </a:spcBef>
              <a:spcAft>
                <a:spcPts val="0"/>
              </a:spcAft>
              <a:buNone/>
              <a:defRPr sz="1200" b="0">
                <a:solidFill>
                  <a:schemeClr val="accent3"/>
                </a:solidFill>
                <a:latin typeface="Lato Light"/>
                <a:cs typeface="Lato Light"/>
              </a:defRPr>
            </a:lvl1pPr>
          </a:lstStyle>
          <a:p>
            <a:pPr lvl="0"/>
            <a:r>
              <a:rPr lang="es-ES_tradnl" dirty="0" err="1" smtClean="0"/>
              <a:t>Subtitle</a:t>
            </a:r>
            <a:r>
              <a:rPr lang="es-ES_tradnl" dirty="0" smtClean="0"/>
              <a:t> </a:t>
            </a:r>
            <a:r>
              <a:rPr lang="es-ES_tradnl" dirty="0" err="1" smtClean="0"/>
              <a:t>Example</a:t>
            </a:r>
            <a:endParaRPr lang="es-ES_tradnl" dirty="0" smtClean="0"/>
          </a:p>
        </p:txBody>
      </p:sp>
      <p:sp>
        <p:nvSpPr>
          <p:cNvPr id="4" name="Text Placeholder 7"/>
          <p:cNvSpPr>
            <a:spLocks noGrp="1"/>
          </p:cNvSpPr>
          <p:nvPr>
            <p:ph type="body" sz="quarter" idx="40" hasCustomPrompt="1"/>
          </p:nvPr>
        </p:nvSpPr>
        <p:spPr>
          <a:xfrm>
            <a:off x="452439" y="1223131"/>
            <a:ext cx="2948682" cy="359817"/>
          </a:xfrm>
          <a:prstGeom prst="rect">
            <a:avLst/>
          </a:prstGeom>
        </p:spPr>
        <p:txBody>
          <a:bodyPr vert="horz" lIns="0" tIns="40504" rIns="0" bIns="40504" anchor="ctr"/>
          <a:lstStyle>
            <a:lvl1pPr marL="0" indent="0" algn="l">
              <a:lnSpc>
                <a:spcPct val="100000"/>
              </a:lnSpc>
              <a:spcBef>
                <a:spcPts val="0"/>
              </a:spcBef>
              <a:buNone/>
              <a:defRPr sz="1600" b="1">
                <a:solidFill>
                  <a:schemeClr val="tx1">
                    <a:lumMod val="75000"/>
                    <a:lumOff val="25000"/>
                  </a:schemeClr>
                </a:solidFill>
                <a:latin typeface="Lato Light"/>
                <a:cs typeface="Lato Light"/>
              </a:defRPr>
            </a:lvl1pPr>
          </a:lstStyle>
          <a:p>
            <a:pPr lvl="0"/>
            <a:r>
              <a:rPr lang="es-ES_tradnl" dirty="0" err="1" smtClean="0"/>
              <a:t>Title</a:t>
            </a:r>
            <a:r>
              <a:rPr lang="es-ES_tradnl" dirty="0" smtClean="0"/>
              <a:t> </a:t>
            </a:r>
            <a:r>
              <a:rPr lang="es-ES_tradnl" dirty="0" err="1" smtClean="0"/>
              <a:t>example</a:t>
            </a:r>
            <a:r>
              <a:rPr lang="es-ES_tradnl" dirty="0" smtClean="0"/>
              <a:t> </a:t>
            </a:r>
            <a:r>
              <a:rPr lang="es-ES_tradnl" dirty="0" err="1" smtClean="0"/>
              <a:t>here</a:t>
            </a:r>
            <a:endParaRPr lang="es-ES_tradnl" dirty="0" smtClean="0"/>
          </a:p>
        </p:txBody>
      </p:sp>
      <p:sp>
        <p:nvSpPr>
          <p:cNvPr id="5" name="Text Placeholder 7"/>
          <p:cNvSpPr>
            <a:spLocks noGrp="1"/>
          </p:cNvSpPr>
          <p:nvPr>
            <p:ph type="body" sz="quarter" idx="41" hasCustomPrompt="1"/>
          </p:nvPr>
        </p:nvSpPr>
        <p:spPr>
          <a:xfrm>
            <a:off x="452438" y="1624963"/>
            <a:ext cx="2948683" cy="190376"/>
          </a:xfrm>
          <a:prstGeom prst="rect">
            <a:avLst/>
          </a:prstGeom>
        </p:spPr>
        <p:txBody>
          <a:bodyPr vert="horz" lIns="0" tIns="40504" rIns="0" bIns="40504" anchor="ctr"/>
          <a:lstStyle>
            <a:lvl1pPr marL="0" indent="0" algn="l">
              <a:lnSpc>
                <a:spcPct val="100000"/>
              </a:lnSpc>
              <a:spcBef>
                <a:spcPts val="0"/>
              </a:spcBef>
              <a:spcAft>
                <a:spcPts val="0"/>
              </a:spcAft>
              <a:buNone/>
              <a:defRPr sz="1200" b="0">
                <a:solidFill>
                  <a:schemeClr val="accent3"/>
                </a:solidFill>
                <a:latin typeface="Lato Light"/>
                <a:cs typeface="Lato Light"/>
              </a:defRPr>
            </a:lvl1pPr>
          </a:lstStyle>
          <a:p>
            <a:pPr lvl="0"/>
            <a:r>
              <a:rPr lang="es-ES_tradnl" dirty="0" err="1" smtClean="0"/>
              <a:t>Subtitle</a:t>
            </a:r>
            <a:r>
              <a:rPr lang="es-ES_tradnl" dirty="0" smtClean="0"/>
              <a:t> </a:t>
            </a:r>
            <a:r>
              <a:rPr lang="es-ES_tradnl" dirty="0" err="1" smtClean="0"/>
              <a:t>Example</a:t>
            </a:r>
            <a:r>
              <a:rPr lang="es-ES_tradnl" dirty="0" smtClean="0"/>
              <a:t> </a:t>
            </a:r>
            <a:r>
              <a:rPr lang="es-ES_tradnl" dirty="0" err="1" smtClean="0"/>
              <a:t>Here</a:t>
            </a:r>
            <a:endParaRPr lang="es-ES_tradnl" dirty="0" smtClean="0"/>
          </a:p>
        </p:txBody>
      </p:sp>
      <p:sp>
        <p:nvSpPr>
          <p:cNvPr id="7" name="Text Placeholder 2"/>
          <p:cNvSpPr>
            <a:spLocks noGrp="1"/>
          </p:cNvSpPr>
          <p:nvPr>
            <p:ph type="body" sz="quarter" idx="42" hasCustomPrompt="1"/>
          </p:nvPr>
        </p:nvSpPr>
        <p:spPr>
          <a:xfrm>
            <a:off x="467784" y="1900775"/>
            <a:ext cx="2932641" cy="1793567"/>
          </a:xfrm>
          <a:prstGeom prst="rect">
            <a:avLst/>
          </a:prstGeom>
        </p:spPr>
        <p:txBody>
          <a:bodyPr vert="horz" lIns="0" tIns="0" rIns="0" bIns="0"/>
          <a:lstStyle>
            <a:lvl1pPr marL="0" marR="0" indent="0" algn="just" defTabSz="405037" rtl="0" eaLnBrk="1" fontAlgn="auto" latinLnBrk="0" hangingPunct="1">
              <a:lnSpc>
                <a:spcPct val="130000"/>
              </a:lnSpc>
              <a:spcBef>
                <a:spcPct val="20000"/>
              </a:spcBef>
              <a:spcAft>
                <a:spcPts val="0"/>
              </a:spcAft>
              <a:buClrTx/>
              <a:buSzTx/>
              <a:buFont typeface="Arial"/>
              <a:buNone/>
              <a:tabLst/>
              <a:defRPr sz="900">
                <a:solidFill>
                  <a:schemeClr val="tx1">
                    <a:lumMod val="50000"/>
                    <a:lumOff val="50000"/>
                  </a:schemeClr>
                </a:solidFill>
                <a:latin typeface="Lato Regular"/>
                <a:cs typeface="Lato Regular"/>
              </a:defRPr>
            </a:lvl1pPr>
          </a:lstStyle>
          <a:p>
            <a:pPr lvl="0"/>
            <a:r>
              <a:rPr lang="en-US" dirty="0" err="1" smtClean="0"/>
              <a:t>Lorem</a:t>
            </a:r>
            <a:r>
              <a:rPr lang="en-US" dirty="0" smtClean="0"/>
              <a:t> </a:t>
            </a:r>
            <a:r>
              <a:rPr lang="en-US" dirty="0" err="1" smtClean="0"/>
              <a:t>ipsum</a:t>
            </a:r>
            <a:r>
              <a:rPr lang="en-US" dirty="0" smtClean="0"/>
              <a:t> dolor sit </a:t>
            </a:r>
            <a:r>
              <a:rPr lang="en-US" dirty="0" err="1" smtClean="0"/>
              <a:t>amet</a:t>
            </a:r>
            <a:r>
              <a:rPr lang="en-US" dirty="0" smtClean="0"/>
              <a:t>, </a:t>
            </a:r>
            <a:r>
              <a:rPr lang="en-US" dirty="0" err="1" smtClean="0"/>
              <a:t>consectetur</a:t>
            </a:r>
            <a:r>
              <a:rPr lang="en-US" dirty="0" smtClean="0"/>
              <a:t> </a:t>
            </a:r>
            <a:r>
              <a:rPr lang="en-US" dirty="0" err="1" smtClean="0"/>
              <a:t>adipiscing</a:t>
            </a:r>
            <a:r>
              <a:rPr lang="en-US" dirty="0" smtClean="0"/>
              <a:t> </a:t>
            </a:r>
            <a:r>
              <a:rPr lang="en-US" dirty="0" err="1" smtClean="0"/>
              <a:t>elit</a:t>
            </a:r>
            <a:r>
              <a:rPr lang="en-US" dirty="0" smtClean="0"/>
              <a:t>. </a:t>
            </a:r>
            <a:r>
              <a:rPr lang="en-US" dirty="0" err="1" smtClean="0"/>
              <a:t>Fusce</a:t>
            </a:r>
            <a:r>
              <a:rPr lang="en-US" dirty="0" smtClean="0"/>
              <a:t> </a:t>
            </a:r>
            <a:r>
              <a:rPr lang="en-US" dirty="0" err="1" smtClean="0"/>
              <a:t>diam</a:t>
            </a:r>
            <a:r>
              <a:rPr lang="en-US" dirty="0" smtClean="0"/>
              <a:t> </a:t>
            </a:r>
            <a:r>
              <a:rPr lang="en-US" dirty="0" err="1" smtClean="0"/>
              <a:t>tortor</a:t>
            </a:r>
            <a:r>
              <a:rPr lang="en-US" dirty="0" smtClean="0"/>
              <a:t>, </a:t>
            </a:r>
            <a:r>
              <a:rPr lang="en-US" dirty="0" err="1" smtClean="0"/>
              <a:t>mattis</a:t>
            </a:r>
            <a:r>
              <a:rPr lang="en-US" dirty="0" smtClean="0"/>
              <a:t> </a:t>
            </a:r>
            <a:r>
              <a:rPr lang="en-US" dirty="0" err="1" smtClean="0"/>
              <a:t>quis</a:t>
            </a:r>
            <a:r>
              <a:rPr lang="en-US" dirty="0" smtClean="0"/>
              <a:t> </a:t>
            </a:r>
            <a:r>
              <a:rPr lang="en-US" dirty="0" err="1" smtClean="0"/>
              <a:t>dapibus</a:t>
            </a:r>
            <a:r>
              <a:rPr lang="en-US" dirty="0" smtClean="0"/>
              <a:t> vitae, </a:t>
            </a:r>
            <a:r>
              <a:rPr lang="en-US" dirty="0" err="1" smtClean="0"/>
              <a:t>euismod</a:t>
            </a:r>
            <a:r>
              <a:rPr lang="en-US" dirty="0" smtClean="0"/>
              <a:t>  </a:t>
            </a:r>
            <a:r>
              <a:rPr lang="en-US" dirty="0" err="1" smtClean="0"/>
              <a:t>purus</a:t>
            </a:r>
            <a:r>
              <a:rPr lang="en-US" dirty="0" smtClean="0"/>
              <a:t>. Maecenas </a:t>
            </a:r>
            <a:r>
              <a:rPr lang="en-US" dirty="0" err="1" smtClean="0"/>
              <a:t>ut</a:t>
            </a:r>
            <a:r>
              <a:rPr lang="en-US" dirty="0" smtClean="0"/>
              <a:t> lacus </a:t>
            </a:r>
            <a:r>
              <a:rPr lang="en-US" dirty="0" err="1" smtClean="0"/>
              <a:t>nec</a:t>
            </a:r>
            <a:r>
              <a:rPr lang="en-US" dirty="0" smtClean="0"/>
              <a:t> </a:t>
            </a:r>
            <a:r>
              <a:rPr lang="en-US" dirty="0" err="1" smtClean="0"/>
              <a:t>mauris</a:t>
            </a:r>
            <a:r>
              <a:rPr lang="en-US" dirty="0" smtClean="0"/>
              <a:t> </a:t>
            </a:r>
            <a:r>
              <a:rPr lang="en-US" dirty="0" err="1" smtClean="0"/>
              <a:t>feugiat</a:t>
            </a:r>
            <a:r>
              <a:rPr lang="en-US" dirty="0" smtClean="0"/>
              <a:t> </a:t>
            </a:r>
            <a:r>
              <a:rPr lang="en-US" dirty="0" err="1" smtClean="0"/>
              <a:t>tristique</a:t>
            </a:r>
            <a:r>
              <a:rPr lang="en-US" dirty="0" smtClean="0"/>
              <a:t> et in </a:t>
            </a:r>
            <a:r>
              <a:rPr lang="en-US" dirty="0" err="1" smtClean="0"/>
              <a:t>metus</a:t>
            </a:r>
            <a:r>
              <a:rPr lang="en-US" dirty="0" smtClean="0"/>
              <a:t>. </a:t>
            </a:r>
          </a:p>
          <a:p>
            <a:pPr lvl="0"/>
            <a:r>
              <a:rPr lang="en-US" dirty="0" err="1" smtClean="0"/>
              <a:t>Duis</a:t>
            </a:r>
            <a:r>
              <a:rPr lang="en-US" dirty="0" smtClean="0"/>
              <a:t> </a:t>
            </a:r>
            <a:r>
              <a:rPr lang="en-US" dirty="0" err="1" smtClean="0"/>
              <a:t>congue</a:t>
            </a:r>
            <a:r>
              <a:rPr lang="en-US" dirty="0" smtClean="0"/>
              <a:t> </a:t>
            </a:r>
            <a:r>
              <a:rPr lang="en-US" dirty="0" err="1" smtClean="0"/>
              <a:t>eros</a:t>
            </a:r>
            <a:r>
              <a:rPr lang="en-US" dirty="0" smtClean="0"/>
              <a:t> </a:t>
            </a:r>
            <a:r>
              <a:rPr lang="en-US" dirty="0" err="1" smtClean="0"/>
              <a:t>vel</a:t>
            </a:r>
            <a:r>
              <a:rPr lang="en-US" dirty="0" smtClean="0"/>
              <a:t> </a:t>
            </a:r>
            <a:r>
              <a:rPr lang="en-US" dirty="0" err="1" smtClean="0"/>
              <a:t>lectus</a:t>
            </a:r>
            <a:r>
              <a:rPr lang="en-US" dirty="0" smtClean="0"/>
              <a:t> semper semper. </a:t>
            </a:r>
            <a:r>
              <a:rPr lang="en-US" dirty="0" err="1" smtClean="0"/>
              <a:t>Nullam</a:t>
            </a:r>
            <a:r>
              <a:rPr lang="en-US" dirty="0" smtClean="0"/>
              <a:t> </a:t>
            </a:r>
            <a:r>
              <a:rPr lang="en-US" dirty="0" err="1" smtClean="0"/>
              <a:t>fus</a:t>
            </a:r>
            <a:r>
              <a:rPr lang="en-US" dirty="0" smtClean="0"/>
              <a:t> </a:t>
            </a:r>
            <a:r>
              <a:rPr lang="en-US" dirty="0" err="1" smtClean="0"/>
              <a:t>nisl</a:t>
            </a:r>
            <a:r>
              <a:rPr lang="en-US" dirty="0" smtClean="0"/>
              <a:t> </a:t>
            </a:r>
            <a:r>
              <a:rPr lang="en-US" dirty="0" err="1" smtClean="0"/>
              <a:t>ut</a:t>
            </a:r>
            <a:r>
              <a:rPr lang="en-US" dirty="0" smtClean="0"/>
              <a:t> ligula </a:t>
            </a:r>
            <a:r>
              <a:rPr lang="en-US" dirty="0" err="1" smtClean="0"/>
              <a:t>vestibulum</a:t>
            </a:r>
            <a:r>
              <a:rPr lang="en-US" dirty="0" smtClean="0"/>
              <a:t>, </a:t>
            </a:r>
            <a:r>
              <a:rPr lang="en-US" dirty="0" err="1" smtClean="0"/>
              <a:t>ut</a:t>
            </a:r>
            <a:r>
              <a:rPr lang="en-US" dirty="0" smtClean="0"/>
              <a:t> semper ex </a:t>
            </a:r>
            <a:r>
              <a:rPr lang="en-US" dirty="0" err="1" smtClean="0"/>
              <a:t>suscipit</a:t>
            </a:r>
            <a:r>
              <a:rPr lang="en-US" dirty="0" smtClean="0"/>
              <a:t> </a:t>
            </a:r>
            <a:r>
              <a:rPr lang="en-US" dirty="0" err="1" smtClean="0"/>
              <a:t>fringillascipit</a:t>
            </a:r>
            <a:r>
              <a:rPr lang="en-US" dirty="0" smtClean="0"/>
              <a:t> </a:t>
            </a:r>
            <a:r>
              <a:rPr lang="en-US" dirty="0" err="1" smtClean="0"/>
              <a:t>cursus</a:t>
            </a:r>
            <a:r>
              <a:rPr lang="en-US" dirty="0" smtClean="0"/>
              <a:t>. </a:t>
            </a:r>
            <a:r>
              <a:rPr lang="en-US" dirty="0" err="1" smtClean="0"/>
              <a:t>Aenean</a:t>
            </a:r>
            <a:r>
              <a:rPr lang="en-US" dirty="0" smtClean="0"/>
              <a:t> </a:t>
            </a:r>
            <a:r>
              <a:rPr lang="en-US" dirty="0" err="1" smtClean="0"/>
              <a:t>accumsan</a:t>
            </a:r>
            <a:r>
              <a:rPr lang="en-US" dirty="0" smtClean="0"/>
              <a:t> </a:t>
            </a:r>
            <a:r>
              <a:rPr lang="en-US" dirty="0" err="1" smtClean="0"/>
              <a:t>malesuada</a:t>
            </a:r>
            <a:r>
              <a:rPr lang="en-US" dirty="0" smtClean="0"/>
              <a:t> </a:t>
            </a:r>
            <a:r>
              <a:rPr lang="en-US" dirty="0" err="1" smtClean="0"/>
              <a:t>hendrerit</a:t>
            </a:r>
            <a:r>
              <a:rPr lang="en-US" dirty="0" smtClean="0"/>
              <a:t>. </a:t>
            </a:r>
            <a:r>
              <a:rPr lang="en-US" dirty="0" err="1" smtClean="0"/>
              <a:t>Morbi</a:t>
            </a:r>
            <a:r>
              <a:rPr lang="en-US" dirty="0" smtClean="0"/>
              <a:t> sit </a:t>
            </a:r>
            <a:r>
              <a:rPr lang="en-US" dirty="0" err="1" smtClean="0"/>
              <a:t>amet</a:t>
            </a:r>
            <a:r>
              <a:rPr lang="en-US" dirty="0" smtClean="0"/>
              <a:t> dolor ante. </a:t>
            </a:r>
            <a:r>
              <a:rPr lang="en-US" dirty="0" err="1" smtClean="0"/>
              <a:t>Duis</a:t>
            </a:r>
            <a:r>
              <a:rPr lang="en-US" dirty="0" smtClean="0"/>
              <a:t> </a:t>
            </a:r>
            <a:r>
              <a:rPr lang="en-US" dirty="0" err="1" smtClean="0"/>
              <a:t>quis</a:t>
            </a:r>
            <a:r>
              <a:rPr lang="en-US" dirty="0" smtClean="0"/>
              <a:t> </a:t>
            </a:r>
            <a:r>
              <a:rPr lang="en-US" dirty="0" err="1" smtClean="0"/>
              <a:t>viverra</a:t>
            </a:r>
            <a:r>
              <a:rPr lang="en-US" dirty="0" smtClean="0"/>
              <a:t> </a:t>
            </a:r>
            <a:r>
              <a:rPr lang="en-US" dirty="0" err="1" smtClean="0"/>
              <a:t>urna</a:t>
            </a:r>
            <a:r>
              <a:rPr lang="en-US" dirty="0" smtClean="0"/>
              <a:t>, in </a:t>
            </a:r>
            <a:r>
              <a:rPr lang="en-US" dirty="0" err="1" smtClean="0"/>
              <a:t>ultricies</a:t>
            </a:r>
            <a:r>
              <a:rPr lang="en-US" dirty="0" smtClean="0"/>
              <a:t> diam. </a:t>
            </a:r>
          </a:p>
        </p:txBody>
      </p:sp>
      <p:sp>
        <p:nvSpPr>
          <p:cNvPr id="9" name="Text Placeholder 2"/>
          <p:cNvSpPr>
            <a:spLocks noGrp="1"/>
          </p:cNvSpPr>
          <p:nvPr>
            <p:ph type="body" sz="quarter" idx="64" hasCustomPrompt="1"/>
          </p:nvPr>
        </p:nvSpPr>
        <p:spPr>
          <a:xfrm>
            <a:off x="467783" y="4523255"/>
            <a:ext cx="2932641" cy="701161"/>
          </a:xfrm>
          <a:prstGeom prst="rect">
            <a:avLst/>
          </a:prstGeom>
        </p:spPr>
        <p:txBody>
          <a:bodyPr vert="horz" lIns="0" tIns="0" rIns="0" bIns="0"/>
          <a:lstStyle>
            <a:lvl1pPr marL="0" indent="0" algn="just">
              <a:lnSpc>
                <a:spcPct val="130000"/>
              </a:lnSpc>
              <a:buNone/>
              <a:defRPr sz="900">
                <a:solidFill>
                  <a:schemeClr val="tx1">
                    <a:lumMod val="50000"/>
                    <a:lumOff val="50000"/>
                  </a:schemeClr>
                </a:solidFill>
                <a:latin typeface="Lato Regular"/>
                <a:cs typeface="Lato Regular"/>
              </a:defRPr>
            </a:lvl1pPr>
          </a:lstStyle>
          <a:p>
            <a:pPr lvl="0"/>
            <a:r>
              <a:rPr lang="en-US" dirty="0" err="1" smtClean="0"/>
              <a:t>Lorem</a:t>
            </a:r>
            <a:r>
              <a:rPr lang="en-US" dirty="0" smtClean="0"/>
              <a:t> </a:t>
            </a:r>
            <a:r>
              <a:rPr lang="en-US" dirty="0" err="1" smtClean="0"/>
              <a:t>ipsum</a:t>
            </a:r>
            <a:r>
              <a:rPr lang="en-US" dirty="0" smtClean="0"/>
              <a:t> dolor sit </a:t>
            </a:r>
            <a:r>
              <a:rPr lang="en-US" dirty="0" err="1" smtClean="0"/>
              <a:t>amet</a:t>
            </a:r>
            <a:r>
              <a:rPr lang="en-US" dirty="0" smtClean="0"/>
              <a:t>, </a:t>
            </a:r>
            <a:r>
              <a:rPr lang="en-US" dirty="0" err="1" smtClean="0"/>
              <a:t>consectetur</a:t>
            </a:r>
            <a:r>
              <a:rPr lang="en-US" dirty="0" smtClean="0"/>
              <a:t> </a:t>
            </a:r>
            <a:r>
              <a:rPr lang="en-US" dirty="0" err="1" smtClean="0"/>
              <a:t>adipiscing</a:t>
            </a:r>
            <a:r>
              <a:rPr lang="en-US" dirty="0" smtClean="0"/>
              <a:t> </a:t>
            </a:r>
            <a:r>
              <a:rPr lang="en-US" dirty="0" err="1" smtClean="0"/>
              <a:t>elit</a:t>
            </a:r>
            <a:r>
              <a:rPr lang="en-US" dirty="0" smtClean="0"/>
              <a:t>. </a:t>
            </a:r>
          </a:p>
        </p:txBody>
      </p:sp>
      <p:sp>
        <p:nvSpPr>
          <p:cNvPr id="10" name="Text Placeholder 7"/>
          <p:cNvSpPr>
            <a:spLocks noGrp="1"/>
          </p:cNvSpPr>
          <p:nvPr>
            <p:ph type="body" sz="quarter" idx="18" hasCustomPrompt="1"/>
          </p:nvPr>
        </p:nvSpPr>
        <p:spPr>
          <a:xfrm>
            <a:off x="467783" y="3974582"/>
            <a:ext cx="2932641" cy="287817"/>
          </a:xfrm>
          <a:prstGeom prst="rect">
            <a:avLst/>
          </a:prstGeom>
        </p:spPr>
        <p:txBody>
          <a:bodyPr vert="horz" lIns="0" tIns="40504" rIns="0" bIns="40504" anchor="ctr"/>
          <a:lstStyle>
            <a:lvl1pPr marL="0" indent="0" algn="l">
              <a:lnSpc>
                <a:spcPct val="100000"/>
              </a:lnSpc>
              <a:spcBef>
                <a:spcPts val="0"/>
              </a:spcBef>
              <a:buNone/>
              <a:defRPr sz="2000" b="1" baseline="0">
                <a:solidFill>
                  <a:schemeClr val="tx1">
                    <a:lumMod val="50000"/>
                    <a:lumOff val="50000"/>
                  </a:schemeClr>
                </a:solidFill>
                <a:latin typeface="Lato Regular"/>
                <a:cs typeface="Lato Regular"/>
              </a:defRPr>
            </a:lvl1pPr>
          </a:lstStyle>
          <a:p>
            <a:pPr lvl="0"/>
            <a:r>
              <a:rPr lang="es-ES_tradnl" dirty="0" smtClean="0"/>
              <a:t>RESULT 1</a:t>
            </a:r>
          </a:p>
        </p:txBody>
      </p:sp>
      <p:sp>
        <p:nvSpPr>
          <p:cNvPr id="11" name="Text Placeholder 7"/>
          <p:cNvSpPr>
            <a:spLocks noGrp="1"/>
          </p:cNvSpPr>
          <p:nvPr>
            <p:ph type="body" sz="quarter" idx="65" hasCustomPrompt="1"/>
          </p:nvPr>
        </p:nvSpPr>
        <p:spPr>
          <a:xfrm>
            <a:off x="467783" y="4317574"/>
            <a:ext cx="2932641" cy="190376"/>
          </a:xfrm>
          <a:prstGeom prst="rect">
            <a:avLst/>
          </a:prstGeom>
        </p:spPr>
        <p:txBody>
          <a:bodyPr vert="horz" lIns="0" tIns="40504" rIns="0" bIns="40504" anchor="ctr"/>
          <a:lstStyle>
            <a:lvl1pPr marL="0" indent="0" algn="l">
              <a:lnSpc>
                <a:spcPct val="100000"/>
              </a:lnSpc>
              <a:spcBef>
                <a:spcPts val="0"/>
              </a:spcBef>
              <a:spcAft>
                <a:spcPts val="0"/>
              </a:spcAft>
              <a:buNone/>
              <a:defRPr sz="1200" b="0">
                <a:solidFill>
                  <a:schemeClr val="accent3"/>
                </a:solidFill>
                <a:latin typeface="Lato Light"/>
                <a:cs typeface="Lato Light"/>
              </a:defRPr>
            </a:lvl1pPr>
          </a:lstStyle>
          <a:p>
            <a:pPr lvl="0"/>
            <a:r>
              <a:rPr lang="es-ES_tradnl" dirty="0" err="1" smtClean="0"/>
              <a:t>Subtitle</a:t>
            </a:r>
            <a:r>
              <a:rPr lang="es-ES_tradnl" dirty="0" smtClean="0"/>
              <a:t> </a:t>
            </a:r>
            <a:r>
              <a:rPr lang="es-ES_tradnl" dirty="0" err="1" smtClean="0"/>
              <a:t>Example</a:t>
            </a:r>
            <a:endParaRPr lang="es-ES_tradnl" dirty="0" smtClean="0"/>
          </a:p>
        </p:txBody>
      </p:sp>
    </p:spTree>
    <p:extLst>
      <p:ext uri="{BB962C8B-B14F-4D97-AF65-F5344CB8AC3E}">
        <p14:creationId xmlns:p14="http://schemas.microsoft.com/office/powerpoint/2010/main" val="5398045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200"/>
                                  </p:stCondLst>
                                  <p:childTnLst>
                                    <p:set>
                                      <p:cBhvr>
                                        <p:cTn id="6" dur="1" fill="hold">
                                          <p:stCondLst>
                                            <p:cond delay="0"/>
                                          </p:stCondLst>
                                        </p:cTn>
                                        <p:tgtEl>
                                          <p:spTgt spid="8">
                                            <p:txEl>
                                              <p:pRg st="0" end="0"/>
                                            </p:txEl>
                                          </p:spTgt>
                                        </p:tgtEl>
                                        <p:attrNameLst>
                                          <p:attrName>style.visibility</p:attrName>
                                        </p:attrNameLst>
                                      </p:cBhvr>
                                      <p:to>
                                        <p:strVal val="visible"/>
                                      </p:to>
                                    </p:set>
                                    <p:animEffect transition="in" filter="fade">
                                      <p:cBhvr>
                                        <p:cTn id="7" dur="400"/>
                                        <p:tgtEl>
                                          <p:spTgt spid="8">
                                            <p:txEl>
                                              <p:pRg st="0" end="0"/>
                                            </p:txEl>
                                          </p:spTgt>
                                        </p:tgtEl>
                                      </p:cBhvr>
                                    </p:animEffect>
                                    <p:anim calcmode="lin" valueType="num">
                                      <p:cBhvr>
                                        <p:cTn id="8" dur="400" fill="hold"/>
                                        <p:tgtEl>
                                          <p:spTgt spid="8">
                                            <p:txEl>
                                              <p:pRg st="0" end="0"/>
                                            </p:txEl>
                                          </p:spTgt>
                                        </p:tgtEl>
                                        <p:attrNameLst>
                                          <p:attrName>ppt_x</p:attrName>
                                        </p:attrNameLst>
                                      </p:cBhvr>
                                      <p:tavLst>
                                        <p:tav tm="0">
                                          <p:val>
                                            <p:strVal val="#ppt_x"/>
                                          </p:val>
                                        </p:tav>
                                        <p:tav tm="100000">
                                          <p:val>
                                            <p:strVal val="#ppt_x"/>
                                          </p:val>
                                        </p:tav>
                                      </p:tavLst>
                                    </p:anim>
                                    <p:anim calcmode="lin" valueType="num">
                                      <p:cBhvr>
                                        <p:cTn id="9" dur="400" fill="hold"/>
                                        <p:tgtEl>
                                          <p:spTgt spid="8">
                                            <p:txEl>
                                              <p:pRg st="0" end="0"/>
                                            </p:txEl>
                                          </p:spTgt>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200"/>
                                  </p:stCondLst>
                                  <p:childTnLst>
                                    <p:set>
                                      <p:cBhvr>
                                        <p:cTn id="11" dur="1" fill="hold">
                                          <p:stCondLst>
                                            <p:cond delay="0"/>
                                          </p:stCondLst>
                                        </p:cTn>
                                        <p:tgtEl>
                                          <p:spTgt spid="6">
                                            <p:txEl>
                                              <p:pRg st="0" end="0"/>
                                            </p:txEl>
                                          </p:spTgt>
                                        </p:tgtEl>
                                        <p:attrNameLst>
                                          <p:attrName>style.visibility</p:attrName>
                                        </p:attrNameLst>
                                      </p:cBhvr>
                                      <p:to>
                                        <p:strVal val="visible"/>
                                      </p:to>
                                    </p:set>
                                    <p:animEffect transition="in" filter="fade">
                                      <p:cBhvr>
                                        <p:cTn id="12" dur="500"/>
                                        <p:tgtEl>
                                          <p:spTgt spid="6">
                                            <p:txEl>
                                              <p:pRg st="0" end="0"/>
                                            </p:txEl>
                                          </p:spTgt>
                                        </p:tgtEl>
                                      </p:cBhvr>
                                    </p:animEffect>
                                    <p:anim calcmode="lin" valueType="num">
                                      <p:cBhvr>
                                        <p:cTn id="13" dur="500" fill="hold"/>
                                        <p:tgtEl>
                                          <p:spTgt spid="6">
                                            <p:txEl>
                                              <p:pRg st="0" end="0"/>
                                            </p:txEl>
                                          </p:spTgt>
                                        </p:tgtEl>
                                        <p:attrNameLst>
                                          <p:attrName>ppt_x</p:attrName>
                                        </p:attrNameLst>
                                      </p:cBhvr>
                                      <p:tavLst>
                                        <p:tav tm="0">
                                          <p:val>
                                            <p:strVal val="#ppt_x"/>
                                          </p:val>
                                        </p:tav>
                                        <p:tav tm="100000">
                                          <p:val>
                                            <p:strVal val="#ppt_x"/>
                                          </p:val>
                                        </p:tav>
                                      </p:tavLst>
                                    </p:anim>
                                    <p:anim calcmode="lin" valueType="num">
                                      <p:cBhvr>
                                        <p:cTn id="14" dur="500" fill="hold"/>
                                        <p:tgtEl>
                                          <p:spTgt spid="6">
                                            <p:txEl>
                                              <p:pRg st="0" end="0"/>
                                            </p:txEl>
                                          </p:spTgt>
                                        </p:tgtEl>
                                        <p:attrNameLst>
                                          <p:attrName>ppt_y</p:attrName>
                                        </p:attrNameLst>
                                      </p:cBhvr>
                                      <p:tavLst>
                                        <p:tav tm="0">
                                          <p:val>
                                            <p:strVal val="#ppt_y+.1"/>
                                          </p:val>
                                        </p:tav>
                                        <p:tav tm="100000">
                                          <p:val>
                                            <p:strVal val="#ppt_y"/>
                                          </p:val>
                                        </p:tav>
                                      </p:tavLst>
                                    </p:anim>
                                  </p:childTnLst>
                                </p:cTn>
                              </p:par>
                              <p:par>
                                <p:cTn id="15" presetID="42" presetClass="entr" presetSubtype="0" fill="hold" grpId="0" nodeType="withEffect">
                                  <p:stCondLst>
                                    <p:cond delay="200"/>
                                  </p:stCondLst>
                                  <p:childTnLst>
                                    <p:set>
                                      <p:cBhvr>
                                        <p:cTn id="16" dur="1" fill="hold">
                                          <p:stCondLst>
                                            <p:cond delay="0"/>
                                          </p:stCondLst>
                                        </p:cTn>
                                        <p:tgtEl>
                                          <p:spTgt spid="4">
                                            <p:txEl>
                                              <p:pRg st="0" end="0"/>
                                            </p:txEl>
                                          </p:spTgt>
                                        </p:tgtEl>
                                        <p:attrNameLst>
                                          <p:attrName>style.visibility</p:attrName>
                                        </p:attrNameLst>
                                      </p:cBhvr>
                                      <p:to>
                                        <p:strVal val="visible"/>
                                      </p:to>
                                    </p:set>
                                    <p:animEffect transition="in" filter="fade">
                                      <p:cBhvr>
                                        <p:cTn id="17" dur="400"/>
                                        <p:tgtEl>
                                          <p:spTgt spid="4">
                                            <p:txEl>
                                              <p:pRg st="0" end="0"/>
                                            </p:txEl>
                                          </p:spTgt>
                                        </p:tgtEl>
                                      </p:cBhvr>
                                    </p:animEffect>
                                    <p:anim calcmode="lin" valueType="num">
                                      <p:cBhvr>
                                        <p:cTn id="18" dur="400" fill="hold"/>
                                        <p:tgtEl>
                                          <p:spTgt spid="4">
                                            <p:txEl>
                                              <p:pRg st="0" end="0"/>
                                            </p:txEl>
                                          </p:spTgt>
                                        </p:tgtEl>
                                        <p:attrNameLst>
                                          <p:attrName>ppt_x</p:attrName>
                                        </p:attrNameLst>
                                      </p:cBhvr>
                                      <p:tavLst>
                                        <p:tav tm="0">
                                          <p:val>
                                            <p:strVal val="#ppt_x"/>
                                          </p:val>
                                        </p:tav>
                                        <p:tav tm="100000">
                                          <p:val>
                                            <p:strVal val="#ppt_x"/>
                                          </p:val>
                                        </p:tav>
                                      </p:tavLst>
                                    </p:anim>
                                    <p:anim calcmode="lin" valueType="num">
                                      <p:cBhvr>
                                        <p:cTn id="19" dur="400" fill="hold"/>
                                        <p:tgtEl>
                                          <p:spTgt spid="4">
                                            <p:txEl>
                                              <p:pRg st="0" end="0"/>
                                            </p:txEl>
                                          </p:spTgt>
                                        </p:tgtEl>
                                        <p:attrNameLst>
                                          <p:attrName>ppt_y</p:attrName>
                                        </p:attrNameLst>
                                      </p:cBhvr>
                                      <p:tavLst>
                                        <p:tav tm="0">
                                          <p:val>
                                            <p:strVal val="#ppt_y+.1"/>
                                          </p:val>
                                        </p:tav>
                                        <p:tav tm="100000">
                                          <p:val>
                                            <p:strVal val="#ppt_y"/>
                                          </p:val>
                                        </p:tav>
                                      </p:tavLst>
                                    </p:anim>
                                  </p:childTnLst>
                                </p:cTn>
                              </p:par>
                              <p:par>
                                <p:cTn id="20" presetID="42" presetClass="entr" presetSubtype="0" fill="hold" grpId="0" nodeType="withEffect">
                                  <p:stCondLst>
                                    <p:cond delay="200"/>
                                  </p:stCondLst>
                                  <p:childTnLst>
                                    <p:set>
                                      <p:cBhvr>
                                        <p:cTn id="21" dur="1" fill="hold">
                                          <p:stCondLst>
                                            <p:cond delay="0"/>
                                          </p:stCondLst>
                                        </p:cTn>
                                        <p:tgtEl>
                                          <p:spTgt spid="5">
                                            <p:txEl>
                                              <p:pRg st="0" end="0"/>
                                            </p:txEl>
                                          </p:spTgt>
                                        </p:tgtEl>
                                        <p:attrNameLst>
                                          <p:attrName>style.visibility</p:attrName>
                                        </p:attrNameLst>
                                      </p:cBhvr>
                                      <p:to>
                                        <p:strVal val="visible"/>
                                      </p:to>
                                    </p:set>
                                    <p:animEffect transition="in" filter="fade">
                                      <p:cBhvr>
                                        <p:cTn id="22" dur="500"/>
                                        <p:tgtEl>
                                          <p:spTgt spid="5">
                                            <p:txEl>
                                              <p:pRg st="0" end="0"/>
                                            </p:txEl>
                                          </p:spTgt>
                                        </p:tgtEl>
                                      </p:cBhvr>
                                    </p:animEffect>
                                    <p:anim calcmode="lin" valueType="num">
                                      <p:cBhvr>
                                        <p:cTn id="23" dur="500" fill="hold"/>
                                        <p:tgtEl>
                                          <p:spTgt spid="5">
                                            <p:txEl>
                                              <p:pRg st="0" end="0"/>
                                            </p:txEl>
                                          </p:spTgt>
                                        </p:tgtEl>
                                        <p:attrNameLst>
                                          <p:attrName>ppt_x</p:attrName>
                                        </p:attrNameLst>
                                      </p:cBhvr>
                                      <p:tavLst>
                                        <p:tav tm="0">
                                          <p:val>
                                            <p:strVal val="#ppt_x"/>
                                          </p:val>
                                        </p:tav>
                                        <p:tav tm="100000">
                                          <p:val>
                                            <p:strVal val="#ppt_x"/>
                                          </p:val>
                                        </p:tav>
                                      </p:tavLst>
                                    </p:anim>
                                    <p:anim calcmode="lin" valueType="num">
                                      <p:cBhvr>
                                        <p:cTn id="24" dur="500" fill="hold"/>
                                        <p:tgtEl>
                                          <p:spTgt spid="5">
                                            <p:txEl>
                                              <p:pRg st="0" end="0"/>
                                            </p:txEl>
                                          </p:spTgt>
                                        </p:tgtEl>
                                        <p:attrNameLst>
                                          <p:attrName>ppt_y</p:attrName>
                                        </p:attrNameLst>
                                      </p:cBhvr>
                                      <p:tavLst>
                                        <p:tav tm="0">
                                          <p:val>
                                            <p:strVal val="#ppt_y+.1"/>
                                          </p:val>
                                        </p:tav>
                                        <p:tav tm="100000">
                                          <p:val>
                                            <p:strVal val="#ppt_y"/>
                                          </p:val>
                                        </p:tav>
                                      </p:tavLst>
                                    </p:anim>
                                  </p:childTnLst>
                                </p:cTn>
                              </p:par>
                              <p:par>
                                <p:cTn id="25" presetID="10" presetClass="entr" presetSubtype="0" fill="hold" grpId="0" nodeType="withEffect">
                                  <p:stCondLst>
                                    <p:cond delay="800"/>
                                  </p:stCondLst>
                                  <p:childTnLst>
                                    <p:set>
                                      <p:cBhvr>
                                        <p:cTn id="26" dur="1" fill="hold">
                                          <p:stCondLst>
                                            <p:cond delay="0"/>
                                          </p:stCondLst>
                                        </p:cTn>
                                        <p:tgtEl>
                                          <p:spTgt spid="7">
                                            <p:txEl>
                                              <p:pRg st="0" end="0"/>
                                            </p:txEl>
                                          </p:spTgt>
                                        </p:tgtEl>
                                        <p:attrNameLst>
                                          <p:attrName>style.visibility</p:attrName>
                                        </p:attrNameLst>
                                      </p:cBhvr>
                                      <p:to>
                                        <p:strVal val="visible"/>
                                      </p:to>
                                    </p:set>
                                    <p:animEffect transition="in" filter="fade">
                                      <p:cBhvr>
                                        <p:cTn id="27" dur="500"/>
                                        <p:tgtEl>
                                          <p:spTgt spid="7">
                                            <p:txEl>
                                              <p:pRg st="0" end="0"/>
                                            </p:txEl>
                                          </p:spTgt>
                                        </p:tgtEl>
                                      </p:cBhvr>
                                    </p:animEffect>
                                  </p:childTnLst>
                                </p:cTn>
                              </p:par>
                              <p:par>
                                <p:cTn id="28" presetID="10" presetClass="entr" presetSubtype="0" fill="hold" grpId="0" nodeType="withEffect">
                                  <p:stCondLst>
                                    <p:cond delay="800"/>
                                  </p:stCondLst>
                                  <p:childTnLst>
                                    <p:set>
                                      <p:cBhvr>
                                        <p:cTn id="29" dur="1" fill="hold">
                                          <p:stCondLst>
                                            <p:cond delay="0"/>
                                          </p:stCondLst>
                                        </p:cTn>
                                        <p:tgtEl>
                                          <p:spTgt spid="7">
                                            <p:txEl>
                                              <p:pRg st="1" end="1"/>
                                            </p:txEl>
                                          </p:spTgt>
                                        </p:tgtEl>
                                        <p:attrNameLst>
                                          <p:attrName>style.visibility</p:attrName>
                                        </p:attrNameLst>
                                      </p:cBhvr>
                                      <p:to>
                                        <p:strVal val="visible"/>
                                      </p:to>
                                    </p:set>
                                    <p:animEffect transition="in" filter="fade">
                                      <p:cBhvr>
                                        <p:cTn id="30" dur="500"/>
                                        <p:tgtEl>
                                          <p:spTgt spid="7">
                                            <p:txEl>
                                              <p:pRg st="1" end="1"/>
                                            </p:txEl>
                                          </p:spTgt>
                                        </p:tgtEl>
                                      </p:cBhvr>
                                    </p:animEffect>
                                  </p:childTnLst>
                                </p:cTn>
                              </p:par>
                              <p:par>
                                <p:cTn id="31" presetID="10" presetClass="entr" presetSubtype="0" fill="hold" grpId="0" nodeType="withEffect">
                                  <p:stCondLst>
                                    <p:cond delay="800"/>
                                  </p:stCondLst>
                                  <p:childTnLst>
                                    <p:set>
                                      <p:cBhvr>
                                        <p:cTn id="32" dur="1" fill="hold">
                                          <p:stCondLst>
                                            <p:cond delay="0"/>
                                          </p:stCondLst>
                                        </p:cTn>
                                        <p:tgtEl>
                                          <p:spTgt spid="9">
                                            <p:txEl>
                                              <p:pRg st="0" end="0"/>
                                            </p:txEl>
                                          </p:spTgt>
                                        </p:tgtEl>
                                        <p:attrNameLst>
                                          <p:attrName>style.visibility</p:attrName>
                                        </p:attrNameLst>
                                      </p:cBhvr>
                                      <p:to>
                                        <p:strVal val="visible"/>
                                      </p:to>
                                    </p:set>
                                    <p:animEffect transition="in" filter="fade">
                                      <p:cBhvr>
                                        <p:cTn id="33" dur="500"/>
                                        <p:tgtEl>
                                          <p:spTgt spid="9">
                                            <p:txEl>
                                              <p:pRg st="0" end="0"/>
                                            </p:txEl>
                                          </p:spTgt>
                                        </p:tgtEl>
                                      </p:cBhvr>
                                    </p:animEffect>
                                  </p:childTnLst>
                                </p:cTn>
                              </p:par>
                              <p:par>
                                <p:cTn id="34" presetID="42" presetClass="entr" presetSubtype="0" fill="hold" grpId="0" nodeType="withEffect">
                                  <p:stCondLst>
                                    <p:cond delay="200"/>
                                  </p:stCondLst>
                                  <p:childTnLst>
                                    <p:set>
                                      <p:cBhvr>
                                        <p:cTn id="35" dur="1" fill="hold">
                                          <p:stCondLst>
                                            <p:cond delay="0"/>
                                          </p:stCondLst>
                                        </p:cTn>
                                        <p:tgtEl>
                                          <p:spTgt spid="10">
                                            <p:txEl>
                                              <p:pRg st="0" end="0"/>
                                            </p:txEl>
                                          </p:spTgt>
                                        </p:tgtEl>
                                        <p:attrNameLst>
                                          <p:attrName>style.visibility</p:attrName>
                                        </p:attrNameLst>
                                      </p:cBhvr>
                                      <p:to>
                                        <p:strVal val="visible"/>
                                      </p:to>
                                    </p:set>
                                    <p:animEffect transition="in" filter="fade">
                                      <p:cBhvr>
                                        <p:cTn id="36" dur="400"/>
                                        <p:tgtEl>
                                          <p:spTgt spid="10">
                                            <p:txEl>
                                              <p:pRg st="0" end="0"/>
                                            </p:txEl>
                                          </p:spTgt>
                                        </p:tgtEl>
                                      </p:cBhvr>
                                    </p:animEffect>
                                    <p:anim calcmode="lin" valueType="num">
                                      <p:cBhvr>
                                        <p:cTn id="37" dur="400" fill="hold"/>
                                        <p:tgtEl>
                                          <p:spTgt spid="10">
                                            <p:txEl>
                                              <p:pRg st="0" end="0"/>
                                            </p:txEl>
                                          </p:spTgt>
                                        </p:tgtEl>
                                        <p:attrNameLst>
                                          <p:attrName>ppt_x</p:attrName>
                                        </p:attrNameLst>
                                      </p:cBhvr>
                                      <p:tavLst>
                                        <p:tav tm="0">
                                          <p:val>
                                            <p:strVal val="#ppt_x"/>
                                          </p:val>
                                        </p:tav>
                                        <p:tav tm="100000">
                                          <p:val>
                                            <p:strVal val="#ppt_x"/>
                                          </p:val>
                                        </p:tav>
                                      </p:tavLst>
                                    </p:anim>
                                    <p:anim calcmode="lin" valueType="num">
                                      <p:cBhvr>
                                        <p:cTn id="38" dur="400" fill="hold"/>
                                        <p:tgtEl>
                                          <p:spTgt spid="10">
                                            <p:txEl>
                                              <p:pRg st="0" end="0"/>
                                            </p:txEl>
                                          </p:spTgt>
                                        </p:tgtEl>
                                        <p:attrNameLst>
                                          <p:attrName>ppt_y</p:attrName>
                                        </p:attrNameLst>
                                      </p:cBhvr>
                                      <p:tavLst>
                                        <p:tav tm="0">
                                          <p:val>
                                            <p:strVal val="#ppt_y+.1"/>
                                          </p:val>
                                        </p:tav>
                                        <p:tav tm="100000">
                                          <p:val>
                                            <p:strVal val="#ppt_y"/>
                                          </p:val>
                                        </p:tav>
                                      </p:tavLst>
                                    </p:anim>
                                  </p:childTnLst>
                                </p:cTn>
                              </p:par>
                              <p:par>
                                <p:cTn id="39" presetID="42" presetClass="entr" presetSubtype="0" fill="hold" grpId="0" nodeType="withEffect">
                                  <p:stCondLst>
                                    <p:cond delay="200"/>
                                  </p:stCondLst>
                                  <p:childTnLst>
                                    <p:set>
                                      <p:cBhvr>
                                        <p:cTn id="40" dur="1" fill="hold">
                                          <p:stCondLst>
                                            <p:cond delay="0"/>
                                          </p:stCondLst>
                                        </p:cTn>
                                        <p:tgtEl>
                                          <p:spTgt spid="11">
                                            <p:txEl>
                                              <p:pRg st="0" end="0"/>
                                            </p:txEl>
                                          </p:spTgt>
                                        </p:tgtEl>
                                        <p:attrNameLst>
                                          <p:attrName>style.visibility</p:attrName>
                                        </p:attrNameLst>
                                      </p:cBhvr>
                                      <p:to>
                                        <p:strVal val="visible"/>
                                      </p:to>
                                    </p:set>
                                    <p:animEffect transition="in" filter="fade">
                                      <p:cBhvr>
                                        <p:cTn id="41" dur="500"/>
                                        <p:tgtEl>
                                          <p:spTgt spid="11">
                                            <p:txEl>
                                              <p:pRg st="0" end="0"/>
                                            </p:txEl>
                                          </p:spTgt>
                                        </p:tgtEl>
                                      </p:cBhvr>
                                    </p:animEffect>
                                    <p:anim calcmode="lin" valueType="num">
                                      <p:cBhvr>
                                        <p:cTn id="42" dur="500" fill="hold"/>
                                        <p:tgtEl>
                                          <p:spTgt spid="11">
                                            <p:txEl>
                                              <p:pRg st="0" end="0"/>
                                            </p:txEl>
                                          </p:spTgt>
                                        </p:tgtEl>
                                        <p:attrNameLst>
                                          <p:attrName>ppt_x</p:attrName>
                                        </p:attrNameLst>
                                      </p:cBhvr>
                                      <p:tavLst>
                                        <p:tav tm="0">
                                          <p:val>
                                            <p:strVal val="#ppt_x"/>
                                          </p:val>
                                        </p:tav>
                                        <p:tav tm="100000">
                                          <p:val>
                                            <p:strVal val="#ppt_x"/>
                                          </p:val>
                                        </p:tav>
                                      </p:tavLst>
                                    </p:anim>
                                    <p:anim calcmode="lin" valueType="num">
                                      <p:cBhvr>
                                        <p:cTn id="43" dur="500" fill="hold"/>
                                        <p:tgtEl>
                                          <p:spTgt spid="11">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build="p">
        <p:tmplLst>
          <p:tmpl lvl="1">
            <p:tnLst>
              <p:par>
                <p:cTn presetID="42" presetClass="entr" presetSubtype="0" fill="hold" nodeType="withEffect">
                  <p:stCondLst>
                    <p:cond delay="200"/>
                  </p:stCondLst>
                  <p:childTnLst>
                    <p:set>
                      <p:cBhvr>
                        <p:cTn dur="1" fill="hold">
                          <p:stCondLst>
                            <p:cond delay="0"/>
                          </p:stCondLst>
                        </p:cTn>
                        <p:tgtEl>
                          <p:spTgt spid="8"/>
                        </p:tgtEl>
                        <p:attrNameLst>
                          <p:attrName>style.visibility</p:attrName>
                        </p:attrNameLst>
                      </p:cBhvr>
                      <p:to>
                        <p:strVal val="visible"/>
                      </p:to>
                    </p:set>
                    <p:animEffect transition="in" filter="fade">
                      <p:cBhvr>
                        <p:cTn dur="400"/>
                        <p:tgtEl>
                          <p:spTgt spid="8"/>
                        </p:tgtEl>
                      </p:cBhvr>
                    </p:animEffect>
                    <p:anim calcmode="lin" valueType="num">
                      <p:cBhvr>
                        <p:cTn dur="400" fill="hold"/>
                        <p:tgtEl>
                          <p:spTgt spid="8"/>
                        </p:tgtEl>
                        <p:attrNameLst>
                          <p:attrName>ppt_x</p:attrName>
                        </p:attrNameLst>
                      </p:cBhvr>
                      <p:tavLst>
                        <p:tav tm="0">
                          <p:val>
                            <p:strVal val="#ppt_x"/>
                          </p:val>
                        </p:tav>
                        <p:tav tm="100000">
                          <p:val>
                            <p:strVal val="#ppt_x"/>
                          </p:val>
                        </p:tav>
                      </p:tavLst>
                    </p:anim>
                    <p:anim calcmode="lin" valueType="num">
                      <p:cBhvr>
                        <p:cTn dur="400" fill="hold"/>
                        <p:tgtEl>
                          <p:spTgt spid="8"/>
                        </p:tgtEl>
                        <p:attrNameLst>
                          <p:attrName>ppt_y</p:attrName>
                        </p:attrNameLst>
                      </p:cBhvr>
                      <p:tavLst>
                        <p:tav tm="0">
                          <p:val>
                            <p:strVal val="#ppt_y+.1"/>
                          </p:val>
                        </p:tav>
                        <p:tav tm="100000">
                          <p:val>
                            <p:strVal val="#ppt_y"/>
                          </p:val>
                        </p:tav>
                      </p:tavLst>
                    </p:anim>
                  </p:childTnLst>
                </p:cTn>
              </p:par>
            </p:tnLst>
          </p:tmpl>
        </p:tmplLst>
      </p:bldP>
      <p:bldP spid="6" grpId="0" build="p">
        <p:tmplLst>
          <p:tmpl lvl="1">
            <p:tnLst>
              <p:par>
                <p:cTn presetID="42" presetClass="entr" presetSubtype="0" fill="hold" nodeType="withEffect">
                  <p:stCondLst>
                    <p:cond delay="200"/>
                  </p:stCondLst>
                  <p:childTnLst>
                    <p:set>
                      <p:cBhvr>
                        <p:cTn dur="1" fill="hold">
                          <p:stCondLst>
                            <p:cond delay="0"/>
                          </p:stCondLst>
                        </p:cTn>
                        <p:tgtEl>
                          <p:spTgt spid="6"/>
                        </p:tgtEl>
                        <p:attrNameLst>
                          <p:attrName>style.visibility</p:attrName>
                        </p:attrNameLst>
                      </p:cBhvr>
                      <p:to>
                        <p:strVal val="visible"/>
                      </p:to>
                    </p:set>
                    <p:animEffect transition="in" filter="fade">
                      <p:cBhvr>
                        <p:cTn dur="500"/>
                        <p:tgtEl>
                          <p:spTgt spid="6"/>
                        </p:tgtEl>
                      </p:cBhvr>
                    </p:animEffect>
                    <p:anim calcmode="lin" valueType="num">
                      <p:cBhvr>
                        <p:cTn dur="500" fill="hold"/>
                        <p:tgtEl>
                          <p:spTgt spid="6"/>
                        </p:tgtEl>
                        <p:attrNameLst>
                          <p:attrName>ppt_x</p:attrName>
                        </p:attrNameLst>
                      </p:cBhvr>
                      <p:tavLst>
                        <p:tav tm="0">
                          <p:val>
                            <p:strVal val="#ppt_x"/>
                          </p:val>
                        </p:tav>
                        <p:tav tm="100000">
                          <p:val>
                            <p:strVal val="#ppt_x"/>
                          </p:val>
                        </p:tav>
                      </p:tavLst>
                    </p:anim>
                    <p:anim calcmode="lin" valueType="num">
                      <p:cBhvr>
                        <p:cTn dur="500" fill="hold"/>
                        <p:tgtEl>
                          <p:spTgt spid="6"/>
                        </p:tgtEl>
                        <p:attrNameLst>
                          <p:attrName>ppt_y</p:attrName>
                        </p:attrNameLst>
                      </p:cBhvr>
                      <p:tavLst>
                        <p:tav tm="0">
                          <p:val>
                            <p:strVal val="#ppt_y+.1"/>
                          </p:val>
                        </p:tav>
                        <p:tav tm="100000">
                          <p:val>
                            <p:strVal val="#ppt_y"/>
                          </p:val>
                        </p:tav>
                      </p:tavLst>
                    </p:anim>
                  </p:childTnLst>
                </p:cTn>
              </p:par>
            </p:tnLst>
          </p:tmpl>
        </p:tmplLst>
      </p:bldP>
      <p:bldP spid="4" grpId="0" build="p">
        <p:tmplLst>
          <p:tmpl lvl="1">
            <p:tnLst>
              <p:par>
                <p:cTn presetID="42" presetClass="entr" presetSubtype="0" fill="hold" nodeType="withEffect">
                  <p:stCondLst>
                    <p:cond delay="200"/>
                  </p:stCondLst>
                  <p:childTnLst>
                    <p:set>
                      <p:cBhvr>
                        <p:cTn dur="1" fill="hold">
                          <p:stCondLst>
                            <p:cond delay="0"/>
                          </p:stCondLst>
                        </p:cTn>
                        <p:tgtEl>
                          <p:spTgt spid="4"/>
                        </p:tgtEl>
                        <p:attrNameLst>
                          <p:attrName>style.visibility</p:attrName>
                        </p:attrNameLst>
                      </p:cBhvr>
                      <p:to>
                        <p:strVal val="visible"/>
                      </p:to>
                    </p:set>
                    <p:animEffect transition="in" filter="fade">
                      <p:cBhvr>
                        <p:cTn dur="400"/>
                        <p:tgtEl>
                          <p:spTgt spid="4"/>
                        </p:tgtEl>
                      </p:cBhvr>
                    </p:animEffect>
                    <p:anim calcmode="lin" valueType="num">
                      <p:cBhvr>
                        <p:cTn dur="400" fill="hold"/>
                        <p:tgtEl>
                          <p:spTgt spid="4"/>
                        </p:tgtEl>
                        <p:attrNameLst>
                          <p:attrName>ppt_x</p:attrName>
                        </p:attrNameLst>
                      </p:cBhvr>
                      <p:tavLst>
                        <p:tav tm="0">
                          <p:val>
                            <p:strVal val="#ppt_x"/>
                          </p:val>
                        </p:tav>
                        <p:tav tm="100000">
                          <p:val>
                            <p:strVal val="#ppt_x"/>
                          </p:val>
                        </p:tav>
                      </p:tavLst>
                    </p:anim>
                    <p:anim calcmode="lin" valueType="num">
                      <p:cBhvr>
                        <p:cTn dur="400" fill="hold"/>
                        <p:tgtEl>
                          <p:spTgt spid="4"/>
                        </p:tgtEl>
                        <p:attrNameLst>
                          <p:attrName>ppt_y</p:attrName>
                        </p:attrNameLst>
                      </p:cBhvr>
                      <p:tavLst>
                        <p:tav tm="0">
                          <p:val>
                            <p:strVal val="#ppt_y+.1"/>
                          </p:val>
                        </p:tav>
                        <p:tav tm="100000">
                          <p:val>
                            <p:strVal val="#ppt_y"/>
                          </p:val>
                        </p:tav>
                      </p:tavLst>
                    </p:anim>
                  </p:childTnLst>
                </p:cTn>
              </p:par>
            </p:tnLst>
          </p:tmpl>
        </p:tmplLst>
      </p:bldP>
      <p:bldP spid="5" grpId="0" build="p">
        <p:tmplLst>
          <p:tmpl lvl="1">
            <p:tnLst>
              <p:par>
                <p:cTn presetID="42" presetClass="entr" presetSubtype="0" fill="hold" nodeType="withEffect">
                  <p:stCondLst>
                    <p:cond delay="200"/>
                  </p:stCondLst>
                  <p:childTnLst>
                    <p:set>
                      <p:cBhvr>
                        <p:cTn dur="1" fill="hold">
                          <p:stCondLst>
                            <p:cond delay="0"/>
                          </p:stCondLst>
                        </p:cTn>
                        <p:tgtEl>
                          <p:spTgt spid="5"/>
                        </p:tgtEl>
                        <p:attrNameLst>
                          <p:attrName>style.visibility</p:attrName>
                        </p:attrNameLst>
                      </p:cBhvr>
                      <p:to>
                        <p:strVal val="visible"/>
                      </p:to>
                    </p:set>
                    <p:animEffect transition="in" filter="fade">
                      <p:cBhvr>
                        <p:cTn dur="500"/>
                        <p:tgtEl>
                          <p:spTgt spid="5"/>
                        </p:tgtEl>
                      </p:cBhvr>
                    </p:animEffect>
                    <p:anim calcmode="lin" valueType="num">
                      <p:cBhvr>
                        <p:cTn dur="500" fill="hold"/>
                        <p:tgtEl>
                          <p:spTgt spid="5"/>
                        </p:tgtEl>
                        <p:attrNameLst>
                          <p:attrName>ppt_x</p:attrName>
                        </p:attrNameLst>
                      </p:cBhvr>
                      <p:tavLst>
                        <p:tav tm="0">
                          <p:val>
                            <p:strVal val="#ppt_x"/>
                          </p:val>
                        </p:tav>
                        <p:tav tm="100000">
                          <p:val>
                            <p:strVal val="#ppt_x"/>
                          </p:val>
                        </p:tav>
                      </p:tavLst>
                    </p:anim>
                    <p:anim calcmode="lin" valueType="num">
                      <p:cBhvr>
                        <p:cTn dur="500" fill="hold"/>
                        <p:tgtEl>
                          <p:spTgt spid="5"/>
                        </p:tgtEl>
                        <p:attrNameLst>
                          <p:attrName>ppt_y</p:attrName>
                        </p:attrNameLst>
                      </p:cBhvr>
                      <p:tavLst>
                        <p:tav tm="0">
                          <p:val>
                            <p:strVal val="#ppt_y+.1"/>
                          </p:val>
                        </p:tav>
                        <p:tav tm="100000">
                          <p:val>
                            <p:strVal val="#ppt_y"/>
                          </p:val>
                        </p:tav>
                      </p:tavLst>
                    </p:anim>
                  </p:childTnLst>
                </p:cTn>
              </p:par>
            </p:tnLst>
          </p:tmpl>
        </p:tmplLst>
      </p:bldP>
      <p:bldP spid="7" grpId="0" build="p">
        <p:tmplLst>
          <p:tmpl lvl="1">
            <p:tnLst>
              <p:par>
                <p:cTn presetID="10" presetClass="entr" presetSubtype="0" fill="hold" nodeType="withEffect">
                  <p:stCondLst>
                    <p:cond delay="800"/>
                  </p:stCondLst>
                  <p:childTnLst>
                    <p:set>
                      <p:cBhvr>
                        <p:cTn dur="1" fill="hold">
                          <p:stCondLst>
                            <p:cond delay="0"/>
                          </p:stCondLst>
                        </p:cTn>
                        <p:tgtEl>
                          <p:spTgt spid="7"/>
                        </p:tgtEl>
                        <p:attrNameLst>
                          <p:attrName>style.visibility</p:attrName>
                        </p:attrNameLst>
                      </p:cBhvr>
                      <p:to>
                        <p:strVal val="visible"/>
                      </p:to>
                    </p:set>
                    <p:animEffect transition="in" filter="fade">
                      <p:cBhvr>
                        <p:cTn dur="500"/>
                        <p:tgtEl>
                          <p:spTgt spid="7"/>
                        </p:tgtEl>
                      </p:cBhvr>
                    </p:animEffect>
                  </p:childTnLst>
                </p:cTn>
              </p:par>
            </p:tnLst>
          </p:tmpl>
        </p:tmplLst>
      </p:bldP>
      <p:bldP spid="9" grpId="0" build="p">
        <p:tmplLst>
          <p:tmpl lvl="1">
            <p:tnLst>
              <p:par>
                <p:cTn presetID="10" presetClass="entr" presetSubtype="0" fill="hold" nodeType="withEffect">
                  <p:stCondLst>
                    <p:cond delay="800"/>
                  </p:stCondLst>
                  <p:childTnLst>
                    <p:set>
                      <p:cBhvr>
                        <p:cTn dur="1" fill="hold">
                          <p:stCondLst>
                            <p:cond delay="0"/>
                          </p:stCondLst>
                        </p:cTn>
                        <p:tgtEl>
                          <p:spTgt spid="9"/>
                        </p:tgtEl>
                        <p:attrNameLst>
                          <p:attrName>style.visibility</p:attrName>
                        </p:attrNameLst>
                      </p:cBhvr>
                      <p:to>
                        <p:strVal val="visible"/>
                      </p:to>
                    </p:set>
                    <p:animEffect transition="in" filter="fade">
                      <p:cBhvr>
                        <p:cTn dur="500"/>
                        <p:tgtEl>
                          <p:spTgt spid="9"/>
                        </p:tgtEl>
                      </p:cBhvr>
                    </p:animEffect>
                  </p:childTnLst>
                </p:cTn>
              </p:par>
            </p:tnLst>
          </p:tmpl>
        </p:tmplLst>
      </p:bldP>
      <p:bldP spid="10" grpId="0" build="p">
        <p:tmplLst>
          <p:tmpl lvl="1">
            <p:tnLst>
              <p:par>
                <p:cTn presetID="42" presetClass="entr" presetSubtype="0" fill="hold" nodeType="withEffect">
                  <p:stCondLst>
                    <p:cond delay="200"/>
                  </p:stCondLst>
                  <p:childTnLst>
                    <p:set>
                      <p:cBhvr>
                        <p:cTn dur="1" fill="hold">
                          <p:stCondLst>
                            <p:cond delay="0"/>
                          </p:stCondLst>
                        </p:cTn>
                        <p:tgtEl>
                          <p:spTgt spid="10"/>
                        </p:tgtEl>
                        <p:attrNameLst>
                          <p:attrName>style.visibility</p:attrName>
                        </p:attrNameLst>
                      </p:cBhvr>
                      <p:to>
                        <p:strVal val="visible"/>
                      </p:to>
                    </p:set>
                    <p:animEffect transition="in" filter="fade">
                      <p:cBhvr>
                        <p:cTn dur="400"/>
                        <p:tgtEl>
                          <p:spTgt spid="10"/>
                        </p:tgtEl>
                      </p:cBhvr>
                    </p:animEffect>
                    <p:anim calcmode="lin" valueType="num">
                      <p:cBhvr>
                        <p:cTn dur="400" fill="hold"/>
                        <p:tgtEl>
                          <p:spTgt spid="10"/>
                        </p:tgtEl>
                        <p:attrNameLst>
                          <p:attrName>ppt_x</p:attrName>
                        </p:attrNameLst>
                      </p:cBhvr>
                      <p:tavLst>
                        <p:tav tm="0">
                          <p:val>
                            <p:strVal val="#ppt_x"/>
                          </p:val>
                        </p:tav>
                        <p:tav tm="100000">
                          <p:val>
                            <p:strVal val="#ppt_x"/>
                          </p:val>
                        </p:tav>
                      </p:tavLst>
                    </p:anim>
                    <p:anim calcmode="lin" valueType="num">
                      <p:cBhvr>
                        <p:cTn dur="400" fill="hold"/>
                        <p:tgtEl>
                          <p:spTgt spid="10"/>
                        </p:tgtEl>
                        <p:attrNameLst>
                          <p:attrName>ppt_y</p:attrName>
                        </p:attrNameLst>
                      </p:cBhvr>
                      <p:tavLst>
                        <p:tav tm="0">
                          <p:val>
                            <p:strVal val="#ppt_y+.1"/>
                          </p:val>
                        </p:tav>
                        <p:tav tm="100000">
                          <p:val>
                            <p:strVal val="#ppt_y"/>
                          </p:val>
                        </p:tav>
                      </p:tavLst>
                    </p:anim>
                  </p:childTnLst>
                </p:cTn>
              </p:par>
            </p:tnLst>
          </p:tmpl>
        </p:tmplLst>
      </p:bldP>
      <p:bldP spid="11" grpId="0" build="p">
        <p:tmplLst>
          <p:tmpl lvl="1">
            <p:tnLst>
              <p:par>
                <p:cTn presetID="42" presetClass="entr" presetSubtype="0" fill="hold" nodeType="withEffect">
                  <p:stCondLst>
                    <p:cond delay="200"/>
                  </p:stCondLst>
                  <p:childTnLst>
                    <p:set>
                      <p:cBhvr>
                        <p:cTn dur="1" fill="hold">
                          <p:stCondLst>
                            <p:cond delay="0"/>
                          </p:stCondLst>
                        </p:cTn>
                        <p:tgtEl>
                          <p:spTgt spid="11"/>
                        </p:tgtEl>
                        <p:attrNameLst>
                          <p:attrName>style.visibility</p:attrName>
                        </p:attrNameLst>
                      </p:cBhvr>
                      <p:to>
                        <p:strVal val="visible"/>
                      </p:to>
                    </p:set>
                    <p:animEffect transition="in" filter="fade">
                      <p:cBhvr>
                        <p:cTn dur="500"/>
                        <p:tgtEl>
                          <p:spTgt spid="11"/>
                        </p:tgtEl>
                      </p:cBhvr>
                    </p:animEffect>
                    <p:anim calcmode="lin" valueType="num">
                      <p:cBhvr>
                        <p:cTn dur="500" fill="hold"/>
                        <p:tgtEl>
                          <p:spTgt spid="11"/>
                        </p:tgtEl>
                        <p:attrNameLst>
                          <p:attrName>ppt_x</p:attrName>
                        </p:attrNameLst>
                      </p:cBhvr>
                      <p:tavLst>
                        <p:tav tm="0">
                          <p:val>
                            <p:strVal val="#ppt_x"/>
                          </p:val>
                        </p:tav>
                        <p:tav tm="100000">
                          <p:val>
                            <p:strVal val="#ppt_x"/>
                          </p:val>
                        </p:tav>
                      </p:tavLst>
                    </p:anim>
                    <p:anim calcmode="lin" valueType="num">
                      <p:cBhvr>
                        <p:cTn dur="500" fill="hold"/>
                        <p:tgtEl>
                          <p:spTgt spid="11"/>
                        </p:tgtEl>
                        <p:attrNameLst>
                          <p:attrName>ppt_y</p:attrName>
                        </p:attrNameLst>
                      </p:cBhvr>
                      <p:tavLst>
                        <p:tav tm="0">
                          <p:val>
                            <p:strVal val="#ppt_y+.1"/>
                          </p:val>
                        </p:tav>
                        <p:tav tm="100000">
                          <p:val>
                            <p:strVal val="#ppt_y"/>
                          </p:val>
                        </p:tav>
                      </p:tavLst>
                    </p:anim>
                  </p:childTnLst>
                </p:cTn>
              </p:par>
            </p:tnLst>
          </p:tmpl>
        </p:tmplLst>
      </p:bldP>
    </p:bld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preserve="1" userDrawn="1">
  <p:cSld name="Title with content Clear 2">
    <p:spTree>
      <p:nvGrpSpPr>
        <p:cNvPr id="1" name=""/>
        <p:cNvGrpSpPr/>
        <p:nvPr/>
      </p:nvGrpSpPr>
      <p:grpSpPr>
        <a:xfrm>
          <a:off x="0" y="0"/>
          <a:ext cx="0" cy="0"/>
          <a:chOff x="0" y="0"/>
          <a:chExt cx="0" cy="0"/>
        </a:xfrm>
      </p:grpSpPr>
      <p:sp>
        <p:nvSpPr>
          <p:cNvPr id="8" name="Text Placeholder 7"/>
          <p:cNvSpPr>
            <a:spLocks noGrp="1"/>
          </p:cNvSpPr>
          <p:nvPr>
            <p:ph type="body" sz="quarter" idx="10" hasCustomPrompt="1"/>
          </p:nvPr>
        </p:nvSpPr>
        <p:spPr>
          <a:xfrm>
            <a:off x="452438" y="270483"/>
            <a:ext cx="8229600" cy="359817"/>
          </a:xfrm>
          <a:prstGeom prst="rect">
            <a:avLst/>
          </a:prstGeom>
        </p:spPr>
        <p:txBody>
          <a:bodyPr vert="horz" lIns="0" tIns="40504" rIns="0" bIns="40504" anchor="ctr"/>
          <a:lstStyle>
            <a:lvl1pPr marL="0" indent="0" algn="l">
              <a:lnSpc>
                <a:spcPct val="100000"/>
              </a:lnSpc>
              <a:spcBef>
                <a:spcPts val="0"/>
              </a:spcBef>
              <a:buNone/>
              <a:defRPr sz="2500" b="1">
                <a:solidFill>
                  <a:schemeClr val="tx1">
                    <a:lumMod val="75000"/>
                    <a:lumOff val="25000"/>
                  </a:schemeClr>
                </a:solidFill>
                <a:latin typeface="Lato Light"/>
                <a:cs typeface="Lato Light"/>
              </a:defRPr>
            </a:lvl1pPr>
          </a:lstStyle>
          <a:p>
            <a:pPr lvl="0"/>
            <a:r>
              <a:rPr lang="es-ES_tradnl" dirty="0" smtClean="0"/>
              <a:t>Text </a:t>
            </a:r>
            <a:r>
              <a:rPr lang="es-ES_tradnl" dirty="0" err="1" smtClean="0"/>
              <a:t>slide</a:t>
            </a:r>
            <a:r>
              <a:rPr lang="es-ES_tradnl" dirty="0" smtClean="0"/>
              <a:t> </a:t>
            </a:r>
            <a:r>
              <a:rPr lang="es-ES_tradnl" dirty="0" err="1" smtClean="0"/>
              <a:t>example</a:t>
            </a:r>
            <a:endParaRPr lang="es-ES_tradnl" dirty="0" smtClean="0"/>
          </a:p>
        </p:txBody>
      </p:sp>
      <p:sp>
        <p:nvSpPr>
          <p:cNvPr id="6" name="Text Placeholder 7"/>
          <p:cNvSpPr>
            <a:spLocks noGrp="1"/>
          </p:cNvSpPr>
          <p:nvPr>
            <p:ph type="body" sz="quarter" idx="11" hasCustomPrompt="1"/>
          </p:nvPr>
        </p:nvSpPr>
        <p:spPr>
          <a:xfrm>
            <a:off x="452438" y="689252"/>
            <a:ext cx="8229600" cy="190376"/>
          </a:xfrm>
          <a:prstGeom prst="rect">
            <a:avLst/>
          </a:prstGeom>
        </p:spPr>
        <p:txBody>
          <a:bodyPr vert="horz" lIns="0" tIns="40504" rIns="0" bIns="40504" anchor="ctr"/>
          <a:lstStyle>
            <a:lvl1pPr marL="0" indent="0" algn="l">
              <a:lnSpc>
                <a:spcPct val="100000"/>
              </a:lnSpc>
              <a:spcBef>
                <a:spcPts val="0"/>
              </a:spcBef>
              <a:spcAft>
                <a:spcPts val="0"/>
              </a:spcAft>
              <a:buNone/>
              <a:defRPr sz="1200" b="0">
                <a:solidFill>
                  <a:schemeClr val="accent3"/>
                </a:solidFill>
                <a:latin typeface="Lato Light"/>
                <a:cs typeface="Lato Light"/>
              </a:defRPr>
            </a:lvl1pPr>
          </a:lstStyle>
          <a:p>
            <a:pPr lvl="0"/>
            <a:r>
              <a:rPr lang="es-ES_tradnl" dirty="0" err="1" smtClean="0"/>
              <a:t>Subtitle</a:t>
            </a:r>
            <a:r>
              <a:rPr lang="es-ES_tradnl" dirty="0" smtClean="0"/>
              <a:t> </a:t>
            </a:r>
            <a:r>
              <a:rPr lang="es-ES_tradnl" dirty="0" err="1" smtClean="0"/>
              <a:t>Example</a:t>
            </a:r>
            <a:endParaRPr lang="es-ES_tradnl" dirty="0" smtClean="0"/>
          </a:p>
        </p:txBody>
      </p:sp>
      <p:sp>
        <p:nvSpPr>
          <p:cNvPr id="4" name="Text Placeholder 2"/>
          <p:cNvSpPr>
            <a:spLocks noGrp="1"/>
          </p:cNvSpPr>
          <p:nvPr>
            <p:ph type="body" sz="quarter" idx="64" hasCustomPrompt="1"/>
          </p:nvPr>
        </p:nvSpPr>
        <p:spPr>
          <a:xfrm>
            <a:off x="443971" y="4636475"/>
            <a:ext cx="8230129" cy="649977"/>
          </a:xfrm>
          <a:prstGeom prst="rect">
            <a:avLst/>
          </a:prstGeom>
        </p:spPr>
        <p:txBody>
          <a:bodyPr vert="horz" lIns="0" tIns="0" rIns="0" bIns="0"/>
          <a:lstStyle>
            <a:lvl1pPr marL="0" indent="0" algn="just">
              <a:lnSpc>
                <a:spcPct val="130000"/>
              </a:lnSpc>
              <a:buNone/>
              <a:defRPr sz="900">
                <a:solidFill>
                  <a:schemeClr val="tx1">
                    <a:lumMod val="50000"/>
                    <a:lumOff val="50000"/>
                  </a:schemeClr>
                </a:solidFill>
                <a:latin typeface="Lato Regular"/>
                <a:cs typeface="Lato Regular"/>
              </a:defRPr>
            </a:lvl1pPr>
          </a:lstStyle>
          <a:p>
            <a:pPr lvl="0"/>
            <a:r>
              <a:rPr lang="en-US" dirty="0" err="1" smtClean="0"/>
              <a:t>Lorem</a:t>
            </a:r>
            <a:r>
              <a:rPr lang="en-US" dirty="0" smtClean="0"/>
              <a:t> </a:t>
            </a:r>
            <a:r>
              <a:rPr lang="en-US" dirty="0" err="1" smtClean="0"/>
              <a:t>ipsum</a:t>
            </a:r>
            <a:r>
              <a:rPr lang="en-US" dirty="0" smtClean="0"/>
              <a:t> dolor sit </a:t>
            </a:r>
            <a:r>
              <a:rPr lang="en-US" dirty="0" err="1" smtClean="0"/>
              <a:t>amet</a:t>
            </a:r>
            <a:r>
              <a:rPr lang="en-US" dirty="0" smtClean="0"/>
              <a:t>, </a:t>
            </a:r>
            <a:r>
              <a:rPr lang="en-US" dirty="0" err="1" smtClean="0"/>
              <a:t>consectetur</a:t>
            </a:r>
            <a:r>
              <a:rPr lang="en-US" dirty="0" smtClean="0"/>
              <a:t> </a:t>
            </a:r>
            <a:r>
              <a:rPr lang="en-US" dirty="0" err="1" smtClean="0"/>
              <a:t>adipiscing</a:t>
            </a:r>
            <a:r>
              <a:rPr lang="en-US" dirty="0" smtClean="0"/>
              <a:t> </a:t>
            </a:r>
            <a:r>
              <a:rPr lang="en-US" dirty="0" err="1" smtClean="0"/>
              <a:t>elit</a:t>
            </a:r>
            <a:r>
              <a:rPr lang="en-US" dirty="0" smtClean="0"/>
              <a:t>. </a:t>
            </a:r>
            <a:r>
              <a:rPr lang="en-US" dirty="0" err="1" smtClean="0"/>
              <a:t>Fusce</a:t>
            </a:r>
            <a:r>
              <a:rPr lang="en-US" dirty="0" smtClean="0"/>
              <a:t> </a:t>
            </a:r>
            <a:r>
              <a:rPr lang="en-US" dirty="0" err="1" smtClean="0"/>
              <a:t>diam</a:t>
            </a:r>
            <a:r>
              <a:rPr lang="en-US" dirty="0" smtClean="0"/>
              <a:t> </a:t>
            </a:r>
            <a:r>
              <a:rPr lang="en-US" dirty="0" err="1" smtClean="0"/>
              <a:t>tortor</a:t>
            </a:r>
            <a:r>
              <a:rPr lang="en-US" dirty="0" smtClean="0"/>
              <a:t>, </a:t>
            </a:r>
            <a:r>
              <a:rPr lang="en-US" dirty="0" err="1" smtClean="0"/>
              <a:t>mattis</a:t>
            </a:r>
            <a:r>
              <a:rPr lang="en-US" dirty="0" smtClean="0"/>
              <a:t> </a:t>
            </a:r>
            <a:r>
              <a:rPr lang="en-US" dirty="0" err="1" smtClean="0"/>
              <a:t>quis</a:t>
            </a:r>
            <a:r>
              <a:rPr lang="en-US" dirty="0" smtClean="0"/>
              <a:t> </a:t>
            </a:r>
            <a:r>
              <a:rPr lang="en-US" dirty="0" err="1" smtClean="0"/>
              <a:t>dapibus</a:t>
            </a:r>
            <a:r>
              <a:rPr lang="en-US" dirty="0" smtClean="0"/>
              <a:t> vitae, </a:t>
            </a:r>
            <a:r>
              <a:rPr lang="en-US" dirty="0" err="1" smtClean="0"/>
              <a:t>euismod</a:t>
            </a:r>
            <a:r>
              <a:rPr lang="en-US" dirty="0" smtClean="0"/>
              <a:t> non </a:t>
            </a:r>
            <a:r>
              <a:rPr lang="en-US" dirty="0" err="1" smtClean="0"/>
              <a:t>purus</a:t>
            </a:r>
            <a:r>
              <a:rPr lang="en-US" dirty="0" smtClean="0"/>
              <a:t>. Maecenas </a:t>
            </a:r>
            <a:r>
              <a:rPr lang="en-US" dirty="0" err="1" smtClean="0"/>
              <a:t>ut</a:t>
            </a:r>
            <a:r>
              <a:rPr lang="en-US" dirty="0" smtClean="0"/>
              <a:t> lacus </a:t>
            </a:r>
            <a:r>
              <a:rPr lang="en-US" dirty="0" err="1" smtClean="0"/>
              <a:t>nec</a:t>
            </a:r>
            <a:r>
              <a:rPr lang="en-US" dirty="0" smtClean="0"/>
              <a:t> </a:t>
            </a:r>
            <a:r>
              <a:rPr lang="en-US" dirty="0" err="1" smtClean="0"/>
              <a:t>mauris</a:t>
            </a:r>
            <a:r>
              <a:rPr lang="en-US" dirty="0" smtClean="0"/>
              <a:t> </a:t>
            </a:r>
            <a:r>
              <a:rPr lang="en-US" dirty="0" err="1" smtClean="0"/>
              <a:t>feugiat</a:t>
            </a:r>
            <a:r>
              <a:rPr lang="en-US" dirty="0" smtClean="0"/>
              <a:t> </a:t>
            </a:r>
            <a:r>
              <a:rPr lang="en-US" dirty="0" err="1" smtClean="0"/>
              <a:t>tristique</a:t>
            </a:r>
            <a:r>
              <a:rPr lang="en-US" dirty="0" smtClean="0"/>
              <a:t> et in </a:t>
            </a:r>
            <a:r>
              <a:rPr lang="en-US" dirty="0" err="1" smtClean="0"/>
              <a:t>metus.is</a:t>
            </a:r>
            <a:r>
              <a:rPr lang="en-US" dirty="0" smtClean="0"/>
              <a:t> </a:t>
            </a:r>
            <a:r>
              <a:rPr lang="en-US" dirty="0" err="1" smtClean="0"/>
              <a:t>congue</a:t>
            </a:r>
            <a:r>
              <a:rPr lang="en-US" dirty="0" smtClean="0"/>
              <a:t> </a:t>
            </a:r>
            <a:r>
              <a:rPr lang="en-US" dirty="0" err="1" smtClean="0"/>
              <a:t>eros</a:t>
            </a:r>
            <a:r>
              <a:rPr lang="en-US" dirty="0" smtClean="0"/>
              <a:t> </a:t>
            </a:r>
            <a:r>
              <a:rPr lang="en-US" dirty="0" err="1" smtClean="0"/>
              <a:t>vel</a:t>
            </a:r>
            <a:r>
              <a:rPr lang="en-US" dirty="0" smtClean="0"/>
              <a:t> </a:t>
            </a:r>
            <a:r>
              <a:rPr lang="en-US" dirty="0" err="1" smtClean="0"/>
              <a:t>lectus</a:t>
            </a:r>
            <a:r>
              <a:rPr lang="en-US" dirty="0" smtClean="0"/>
              <a:t> semper semper. </a:t>
            </a:r>
            <a:r>
              <a:rPr lang="en-US" dirty="0" err="1" smtClean="0"/>
              <a:t>Nullam</a:t>
            </a:r>
            <a:r>
              <a:rPr lang="en-US" dirty="0" smtClean="0"/>
              <a:t> </a:t>
            </a:r>
            <a:r>
              <a:rPr lang="en-US" dirty="0" err="1" smtClean="0"/>
              <a:t>finibus</a:t>
            </a:r>
            <a:r>
              <a:rPr lang="en-US" dirty="0" smtClean="0"/>
              <a:t> </a:t>
            </a:r>
            <a:r>
              <a:rPr lang="en-US" dirty="0" err="1" smtClean="0"/>
              <a:t>nisl</a:t>
            </a:r>
            <a:r>
              <a:rPr lang="en-US" dirty="0" smtClean="0"/>
              <a:t> </a:t>
            </a:r>
            <a:r>
              <a:rPr lang="en-US" dirty="0" err="1" smtClean="0"/>
              <a:t>ut</a:t>
            </a:r>
            <a:r>
              <a:rPr lang="en-US" dirty="0" smtClean="0"/>
              <a:t> ligula </a:t>
            </a:r>
            <a:r>
              <a:rPr lang="en-US" dirty="0" err="1" smtClean="0"/>
              <a:t>vestibulum</a:t>
            </a:r>
            <a:r>
              <a:rPr lang="en-US" dirty="0" smtClean="0"/>
              <a:t>, </a:t>
            </a:r>
            <a:r>
              <a:rPr lang="en-US" dirty="0" err="1" smtClean="0"/>
              <a:t>ut</a:t>
            </a:r>
            <a:r>
              <a:rPr lang="en-US" dirty="0" smtClean="0"/>
              <a:t> semper ex </a:t>
            </a:r>
            <a:r>
              <a:rPr lang="en-US" dirty="0" err="1" smtClean="0"/>
              <a:t>suscipit</a:t>
            </a:r>
            <a:r>
              <a:rPr lang="en-US" dirty="0" smtClean="0"/>
              <a:t>. </a:t>
            </a:r>
            <a:r>
              <a:rPr lang="en-US" dirty="0" err="1" smtClean="0"/>
              <a:t>Cras</a:t>
            </a:r>
            <a:r>
              <a:rPr lang="en-US" dirty="0" smtClean="0"/>
              <a:t> </a:t>
            </a:r>
            <a:r>
              <a:rPr lang="en-US" dirty="0" err="1" smtClean="0"/>
              <a:t>fringilla</a:t>
            </a:r>
            <a:r>
              <a:rPr lang="en-US" dirty="0" smtClean="0"/>
              <a:t> </a:t>
            </a:r>
            <a:r>
              <a:rPr lang="en-US" dirty="0" err="1" smtClean="0"/>
              <a:t>suscipit</a:t>
            </a:r>
            <a:r>
              <a:rPr lang="en-US" dirty="0" smtClean="0"/>
              <a:t> </a:t>
            </a:r>
            <a:r>
              <a:rPr lang="en-US" dirty="0" err="1" smtClean="0"/>
              <a:t>cursus</a:t>
            </a:r>
            <a:r>
              <a:rPr lang="en-US" dirty="0" smtClean="0"/>
              <a:t>. </a:t>
            </a:r>
            <a:r>
              <a:rPr lang="en-US" dirty="0" err="1" smtClean="0"/>
              <a:t>Aenean</a:t>
            </a:r>
            <a:r>
              <a:rPr lang="en-US" dirty="0" smtClean="0"/>
              <a:t> </a:t>
            </a:r>
            <a:r>
              <a:rPr lang="en-US" dirty="0" err="1" smtClean="0"/>
              <a:t>accumsan</a:t>
            </a:r>
            <a:r>
              <a:rPr lang="en-US" dirty="0" smtClean="0"/>
              <a:t> </a:t>
            </a:r>
            <a:r>
              <a:rPr lang="en-US" dirty="0" err="1" smtClean="0"/>
              <a:t>malesuada</a:t>
            </a:r>
            <a:r>
              <a:rPr lang="en-US" dirty="0" smtClean="0"/>
              <a:t> </a:t>
            </a:r>
            <a:r>
              <a:rPr lang="en-US" dirty="0" err="1" smtClean="0"/>
              <a:t>hendrerit</a:t>
            </a:r>
            <a:r>
              <a:rPr lang="en-US" dirty="0" smtClean="0"/>
              <a:t>. </a:t>
            </a:r>
            <a:r>
              <a:rPr lang="en-US" dirty="0" err="1" smtClean="0"/>
              <a:t>Morbi</a:t>
            </a:r>
            <a:r>
              <a:rPr lang="en-US" dirty="0" smtClean="0"/>
              <a:t> sit </a:t>
            </a:r>
            <a:r>
              <a:rPr lang="en-US" dirty="0" err="1" smtClean="0"/>
              <a:t>amet</a:t>
            </a:r>
            <a:r>
              <a:rPr lang="en-US" dirty="0" smtClean="0"/>
              <a:t> dolor ante.</a:t>
            </a:r>
          </a:p>
        </p:txBody>
      </p:sp>
      <p:sp>
        <p:nvSpPr>
          <p:cNvPr id="5" name="Text Placeholder 7"/>
          <p:cNvSpPr>
            <a:spLocks noGrp="1"/>
          </p:cNvSpPr>
          <p:nvPr>
            <p:ph type="body" sz="quarter" idx="18" hasCustomPrompt="1"/>
          </p:nvPr>
        </p:nvSpPr>
        <p:spPr>
          <a:xfrm>
            <a:off x="427038" y="4257826"/>
            <a:ext cx="8247062" cy="359817"/>
          </a:xfrm>
          <a:prstGeom prst="rect">
            <a:avLst/>
          </a:prstGeom>
        </p:spPr>
        <p:txBody>
          <a:bodyPr vert="horz" lIns="0" tIns="40504" rIns="0" bIns="40504" anchor="ctr"/>
          <a:lstStyle>
            <a:lvl1pPr marL="0" indent="0" algn="l">
              <a:lnSpc>
                <a:spcPct val="100000"/>
              </a:lnSpc>
              <a:spcBef>
                <a:spcPts val="0"/>
              </a:spcBef>
              <a:buNone/>
              <a:defRPr sz="1600" b="1" baseline="0">
                <a:solidFill>
                  <a:schemeClr val="tx1">
                    <a:lumMod val="75000"/>
                    <a:lumOff val="25000"/>
                  </a:schemeClr>
                </a:solidFill>
                <a:latin typeface="Lato Light"/>
                <a:cs typeface="Lato Light"/>
              </a:defRPr>
            </a:lvl1pPr>
          </a:lstStyle>
          <a:p>
            <a:pPr lvl="0"/>
            <a:r>
              <a:rPr lang="es-ES_tradnl" dirty="0" err="1" smtClean="0"/>
              <a:t>Put</a:t>
            </a:r>
            <a:r>
              <a:rPr lang="es-ES_tradnl" dirty="0" smtClean="0"/>
              <a:t> </a:t>
            </a:r>
            <a:r>
              <a:rPr lang="es-ES_tradnl" dirty="0" err="1" smtClean="0"/>
              <a:t>your</a:t>
            </a:r>
            <a:r>
              <a:rPr lang="es-ES_tradnl" dirty="0" smtClean="0"/>
              <a:t> </a:t>
            </a:r>
            <a:r>
              <a:rPr lang="es-ES_tradnl" dirty="0" err="1" smtClean="0"/>
              <a:t>title</a:t>
            </a:r>
            <a:r>
              <a:rPr lang="es-ES_tradnl" dirty="0" smtClean="0"/>
              <a:t> </a:t>
            </a:r>
            <a:r>
              <a:rPr lang="es-ES_tradnl" dirty="0" err="1" smtClean="0"/>
              <a:t>here</a:t>
            </a:r>
            <a:endParaRPr lang="es-ES_tradnl" dirty="0" smtClean="0"/>
          </a:p>
        </p:txBody>
      </p:sp>
    </p:spTree>
    <p:extLst>
      <p:ext uri="{BB962C8B-B14F-4D97-AF65-F5344CB8AC3E}">
        <p14:creationId xmlns:p14="http://schemas.microsoft.com/office/powerpoint/2010/main" val="22027968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200"/>
                                  </p:stCondLst>
                                  <p:childTnLst>
                                    <p:set>
                                      <p:cBhvr>
                                        <p:cTn id="6" dur="1" fill="hold">
                                          <p:stCondLst>
                                            <p:cond delay="0"/>
                                          </p:stCondLst>
                                        </p:cTn>
                                        <p:tgtEl>
                                          <p:spTgt spid="8">
                                            <p:txEl>
                                              <p:pRg st="0" end="0"/>
                                            </p:txEl>
                                          </p:spTgt>
                                        </p:tgtEl>
                                        <p:attrNameLst>
                                          <p:attrName>style.visibility</p:attrName>
                                        </p:attrNameLst>
                                      </p:cBhvr>
                                      <p:to>
                                        <p:strVal val="visible"/>
                                      </p:to>
                                    </p:set>
                                    <p:animEffect transition="in" filter="fade">
                                      <p:cBhvr>
                                        <p:cTn id="7" dur="400"/>
                                        <p:tgtEl>
                                          <p:spTgt spid="8">
                                            <p:txEl>
                                              <p:pRg st="0" end="0"/>
                                            </p:txEl>
                                          </p:spTgt>
                                        </p:tgtEl>
                                      </p:cBhvr>
                                    </p:animEffect>
                                    <p:anim calcmode="lin" valueType="num">
                                      <p:cBhvr>
                                        <p:cTn id="8" dur="400" fill="hold"/>
                                        <p:tgtEl>
                                          <p:spTgt spid="8">
                                            <p:txEl>
                                              <p:pRg st="0" end="0"/>
                                            </p:txEl>
                                          </p:spTgt>
                                        </p:tgtEl>
                                        <p:attrNameLst>
                                          <p:attrName>ppt_x</p:attrName>
                                        </p:attrNameLst>
                                      </p:cBhvr>
                                      <p:tavLst>
                                        <p:tav tm="0">
                                          <p:val>
                                            <p:strVal val="#ppt_x"/>
                                          </p:val>
                                        </p:tav>
                                        <p:tav tm="100000">
                                          <p:val>
                                            <p:strVal val="#ppt_x"/>
                                          </p:val>
                                        </p:tav>
                                      </p:tavLst>
                                    </p:anim>
                                    <p:anim calcmode="lin" valueType="num">
                                      <p:cBhvr>
                                        <p:cTn id="9" dur="400" fill="hold"/>
                                        <p:tgtEl>
                                          <p:spTgt spid="8">
                                            <p:txEl>
                                              <p:pRg st="0" end="0"/>
                                            </p:txEl>
                                          </p:spTgt>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200"/>
                                  </p:stCondLst>
                                  <p:childTnLst>
                                    <p:set>
                                      <p:cBhvr>
                                        <p:cTn id="11" dur="1" fill="hold">
                                          <p:stCondLst>
                                            <p:cond delay="0"/>
                                          </p:stCondLst>
                                        </p:cTn>
                                        <p:tgtEl>
                                          <p:spTgt spid="6">
                                            <p:txEl>
                                              <p:pRg st="0" end="0"/>
                                            </p:txEl>
                                          </p:spTgt>
                                        </p:tgtEl>
                                        <p:attrNameLst>
                                          <p:attrName>style.visibility</p:attrName>
                                        </p:attrNameLst>
                                      </p:cBhvr>
                                      <p:to>
                                        <p:strVal val="visible"/>
                                      </p:to>
                                    </p:set>
                                    <p:animEffect transition="in" filter="fade">
                                      <p:cBhvr>
                                        <p:cTn id="12" dur="500"/>
                                        <p:tgtEl>
                                          <p:spTgt spid="6">
                                            <p:txEl>
                                              <p:pRg st="0" end="0"/>
                                            </p:txEl>
                                          </p:spTgt>
                                        </p:tgtEl>
                                      </p:cBhvr>
                                    </p:animEffect>
                                    <p:anim calcmode="lin" valueType="num">
                                      <p:cBhvr>
                                        <p:cTn id="13" dur="500" fill="hold"/>
                                        <p:tgtEl>
                                          <p:spTgt spid="6">
                                            <p:txEl>
                                              <p:pRg st="0" end="0"/>
                                            </p:txEl>
                                          </p:spTgt>
                                        </p:tgtEl>
                                        <p:attrNameLst>
                                          <p:attrName>ppt_x</p:attrName>
                                        </p:attrNameLst>
                                      </p:cBhvr>
                                      <p:tavLst>
                                        <p:tav tm="0">
                                          <p:val>
                                            <p:strVal val="#ppt_x"/>
                                          </p:val>
                                        </p:tav>
                                        <p:tav tm="100000">
                                          <p:val>
                                            <p:strVal val="#ppt_x"/>
                                          </p:val>
                                        </p:tav>
                                      </p:tavLst>
                                    </p:anim>
                                    <p:anim calcmode="lin" valueType="num">
                                      <p:cBhvr>
                                        <p:cTn id="14" dur="500" fill="hold"/>
                                        <p:tgtEl>
                                          <p:spTgt spid="6">
                                            <p:txEl>
                                              <p:pRg st="0" end="0"/>
                                            </p:txEl>
                                          </p:spTgt>
                                        </p:tgtEl>
                                        <p:attrNameLst>
                                          <p:attrName>ppt_y</p:attrName>
                                        </p:attrNameLst>
                                      </p:cBhvr>
                                      <p:tavLst>
                                        <p:tav tm="0">
                                          <p:val>
                                            <p:strVal val="#ppt_y+.1"/>
                                          </p:val>
                                        </p:tav>
                                        <p:tav tm="100000">
                                          <p:val>
                                            <p:strVal val="#ppt_y"/>
                                          </p:val>
                                        </p:tav>
                                      </p:tavLst>
                                    </p:anim>
                                  </p:childTnLst>
                                </p:cTn>
                              </p:par>
                              <p:par>
                                <p:cTn id="15" presetID="10" presetClass="entr" presetSubtype="0" fill="hold" grpId="0" nodeType="withEffect">
                                  <p:stCondLst>
                                    <p:cond delay="800"/>
                                  </p:stCondLst>
                                  <p:childTnLst>
                                    <p:set>
                                      <p:cBhvr>
                                        <p:cTn id="16" dur="1" fill="hold">
                                          <p:stCondLst>
                                            <p:cond delay="0"/>
                                          </p:stCondLst>
                                        </p:cTn>
                                        <p:tgtEl>
                                          <p:spTgt spid="4">
                                            <p:txEl>
                                              <p:pRg st="0" end="0"/>
                                            </p:txEl>
                                          </p:spTgt>
                                        </p:tgtEl>
                                        <p:attrNameLst>
                                          <p:attrName>style.visibility</p:attrName>
                                        </p:attrNameLst>
                                      </p:cBhvr>
                                      <p:to>
                                        <p:strVal val="visible"/>
                                      </p:to>
                                    </p:set>
                                    <p:animEffect transition="in" filter="fade">
                                      <p:cBhvr>
                                        <p:cTn id="17" dur="500"/>
                                        <p:tgtEl>
                                          <p:spTgt spid="4">
                                            <p:txEl>
                                              <p:pRg st="0" end="0"/>
                                            </p:txEl>
                                          </p:spTgt>
                                        </p:tgtEl>
                                      </p:cBhvr>
                                    </p:animEffect>
                                  </p:childTnLst>
                                </p:cTn>
                              </p:par>
                              <p:par>
                                <p:cTn id="18" presetID="42" presetClass="entr" presetSubtype="0" fill="hold" grpId="0" nodeType="withEffect">
                                  <p:stCondLst>
                                    <p:cond delay="200"/>
                                  </p:stCondLst>
                                  <p:childTnLst>
                                    <p:set>
                                      <p:cBhvr>
                                        <p:cTn id="19" dur="1" fill="hold">
                                          <p:stCondLst>
                                            <p:cond delay="0"/>
                                          </p:stCondLst>
                                        </p:cTn>
                                        <p:tgtEl>
                                          <p:spTgt spid="5">
                                            <p:txEl>
                                              <p:pRg st="0" end="0"/>
                                            </p:txEl>
                                          </p:spTgt>
                                        </p:tgtEl>
                                        <p:attrNameLst>
                                          <p:attrName>style.visibility</p:attrName>
                                        </p:attrNameLst>
                                      </p:cBhvr>
                                      <p:to>
                                        <p:strVal val="visible"/>
                                      </p:to>
                                    </p:set>
                                    <p:animEffect transition="in" filter="fade">
                                      <p:cBhvr>
                                        <p:cTn id="20" dur="400"/>
                                        <p:tgtEl>
                                          <p:spTgt spid="5">
                                            <p:txEl>
                                              <p:pRg st="0" end="0"/>
                                            </p:txEl>
                                          </p:spTgt>
                                        </p:tgtEl>
                                      </p:cBhvr>
                                    </p:animEffect>
                                    <p:anim calcmode="lin" valueType="num">
                                      <p:cBhvr>
                                        <p:cTn id="21" dur="400" fill="hold"/>
                                        <p:tgtEl>
                                          <p:spTgt spid="5">
                                            <p:txEl>
                                              <p:pRg st="0" end="0"/>
                                            </p:txEl>
                                          </p:spTgt>
                                        </p:tgtEl>
                                        <p:attrNameLst>
                                          <p:attrName>ppt_x</p:attrName>
                                        </p:attrNameLst>
                                      </p:cBhvr>
                                      <p:tavLst>
                                        <p:tav tm="0">
                                          <p:val>
                                            <p:strVal val="#ppt_x"/>
                                          </p:val>
                                        </p:tav>
                                        <p:tav tm="100000">
                                          <p:val>
                                            <p:strVal val="#ppt_x"/>
                                          </p:val>
                                        </p:tav>
                                      </p:tavLst>
                                    </p:anim>
                                    <p:anim calcmode="lin" valueType="num">
                                      <p:cBhvr>
                                        <p:cTn id="22" dur="400" fill="hold"/>
                                        <p:tgtEl>
                                          <p:spTgt spid="5">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build="p">
        <p:tmplLst>
          <p:tmpl lvl="1">
            <p:tnLst>
              <p:par>
                <p:cTn presetID="42" presetClass="entr" presetSubtype="0" fill="hold" nodeType="withEffect">
                  <p:stCondLst>
                    <p:cond delay="200"/>
                  </p:stCondLst>
                  <p:childTnLst>
                    <p:set>
                      <p:cBhvr>
                        <p:cTn dur="1" fill="hold">
                          <p:stCondLst>
                            <p:cond delay="0"/>
                          </p:stCondLst>
                        </p:cTn>
                        <p:tgtEl>
                          <p:spTgt spid="8"/>
                        </p:tgtEl>
                        <p:attrNameLst>
                          <p:attrName>style.visibility</p:attrName>
                        </p:attrNameLst>
                      </p:cBhvr>
                      <p:to>
                        <p:strVal val="visible"/>
                      </p:to>
                    </p:set>
                    <p:animEffect transition="in" filter="fade">
                      <p:cBhvr>
                        <p:cTn dur="400"/>
                        <p:tgtEl>
                          <p:spTgt spid="8"/>
                        </p:tgtEl>
                      </p:cBhvr>
                    </p:animEffect>
                    <p:anim calcmode="lin" valueType="num">
                      <p:cBhvr>
                        <p:cTn dur="400" fill="hold"/>
                        <p:tgtEl>
                          <p:spTgt spid="8"/>
                        </p:tgtEl>
                        <p:attrNameLst>
                          <p:attrName>ppt_x</p:attrName>
                        </p:attrNameLst>
                      </p:cBhvr>
                      <p:tavLst>
                        <p:tav tm="0">
                          <p:val>
                            <p:strVal val="#ppt_x"/>
                          </p:val>
                        </p:tav>
                        <p:tav tm="100000">
                          <p:val>
                            <p:strVal val="#ppt_x"/>
                          </p:val>
                        </p:tav>
                      </p:tavLst>
                    </p:anim>
                    <p:anim calcmode="lin" valueType="num">
                      <p:cBhvr>
                        <p:cTn dur="400" fill="hold"/>
                        <p:tgtEl>
                          <p:spTgt spid="8"/>
                        </p:tgtEl>
                        <p:attrNameLst>
                          <p:attrName>ppt_y</p:attrName>
                        </p:attrNameLst>
                      </p:cBhvr>
                      <p:tavLst>
                        <p:tav tm="0">
                          <p:val>
                            <p:strVal val="#ppt_y+.1"/>
                          </p:val>
                        </p:tav>
                        <p:tav tm="100000">
                          <p:val>
                            <p:strVal val="#ppt_y"/>
                          </p:val>
                        </p:tav>
                      </p:tavLst>
                    </p:anim>
                  </p:childTnLst>
                </p:cTn>
              </p:par>
            </p:tnLst>
          </p:tmpl>
        </p:tmplLst>
      </p:bldP>
      <p:bldP spid="6" grpId="0" build="p">
        <p:tmplLst>
          <p:tmpl lvl="1">
            <p:tnLst>
              <p:par>
                <p:cTn presetID="42" presetClass="entr" presetSubtype="0" fill="hold" nodeType="withEffect">
                  <p:stCondLst>
                    <p:cond delay="200"/>
                  </p:stCondLst>
                  <p:childTnLst>
                    <p:set>
                      <p:cBhvr>
                        <p:cTn dur="1" fill="hold">
                          <p:stCondLst>
                            <p:cond delay="0"/>
                          </p:stCondLst>
                        </p:cTn>
                        <p:tgtEl>
                          <p:spTgt spid="6"/>
                        </p:tgtEl>
                        <p:attrNameLst>
                          <p:attrName>style.visibility</p:attrName>
                        </p:attrNameLst>
                      </p:cBhvr>
                      <p:to>
                        <p:strVal val="visible"/>
                      </p:to>
                    </p:set>
                    <p:animEffect transition="in" filter="fade">
                      <p:cBhvr>
                        <p:cTn dur="500"/>
                        <p:tgtEl>
                          <p:spTgt spid="6"/>
                        </p:tgtEl>
                      </p:cBhvr>
                    </p:animEffect>
                    <p:anim calcmode="lin" valueType="num">
                      <p:cBhvr>
                        <p:cTn dur="500" fill="hold"/>
                        <p:tgtEl>
                          <p:spTgt spid="6"/>
                        </p:tgtEl>
                        <p:attrNameLst>
                          <p:attrName>ppt_x</p:attrName>
                        </p:attrNameLst>
                      </p:cBhvr>
                      <p:tavLst>
                        <p:tav tm="0">
                          <p:val>
                            <p:strVal val="#ppt_x"/>
                          </p:val>
                        </p:tav>
                        <p:tav tm="100000">
                          <p:val>
                            <p:strVal val="#ppt_x"/>
                          </p:val>
                        </p:tav>
                      </p:tavLst>
                    </p:anim>
                    <p:anim calcmode="lin" valueType="num">
                      <p:cBhvr>
                        <p:cTn dur="500" fill="hold"/>
                        <p:tgtEl>
                          <p:spTgt spid="6"/>
                        </p:tgtEl>
                        <p:attrNameLst>
                          <p:attrName>ppt_y</p:attrName>
                        </p:attrNameLst>
                      </p:cBhvr>
                      <p:tavLst>
                        <p:tav tm="0">
                          <p:val>
                            <p:strVal val="#ppt_y+.1"/>
                          </p:val>
                        </p:tav>
                        <p:tav tm="100000">
                          <p:val>
                            <p:strVal val="#ppt_y"/>
                          </p:val>
                        </p:tav>
                      </p:tavLst>
                    </p:anim>
                  </p:childTnLst>
                </p:cTn>
              </p:par>
            </p:tnLst>
          </p:tmpl>
        </p:tmplLst>
      </p:bldP>
      <p:bldP spid="4" grpId="0" build="p">
        <p:tmplLst>
          <p:tmpl lvl="1">
            <p:tnLst>
              <p:par>
                <p:cTn presetID="10" presetClass="entr" presetSubtype="0" fill="hold" nodeType="withEffect">
                  <p:stCondLst>
                    <p:cond delay="800"/>
                  </p:stCondLst>
                  <p:childTnLst>
                    <p:set>
                      <p:cBhvr>
                        <p:cTn dur="1" fill="hold">
                          <p:stCondLst>
                            <p:cond delay="0"/>
                          </p:stCondLst>
                        </p:cTn>
                        <p:tgtEl>
                          <p:spTgt spid="4"/>
                        </p:tgtEl>
                        <p:attrNameLst>
                          <p:attrName>style.visibility</p:attrName>
                        </p:attrNameLst>
                      </p:cBhvr>
                      <p:to>
                        <p:strVal val="visible"/>
                      </p:to>
                    </p:set>
                    <p:animEffect transition="in" filter="fade">
                      <p:cBhvr>
                        <p:cTn dur="500"/>
                        <p:tgtEl>
                          <p:spTgt spid="4"/>
                        </p:tgtEl>
                      </p:cBhvr>
                    </p:animEffect>
                  </p:childTnLst>
                </p:cTn>
              </p:par>
            </p:tnLst>
          </p:tmpl>
        </p:tmplLst>
      </p:bldP>
      <p:bldP spid="5" grpId="0" build="p">
        <p:tmplLst>
          <p:tmpl lvl="1">
            <p:tnLst>
              <p:par>
                <p:cTn presetID="42" presetClass="entr" presetSubtype="0" fill="hold" nodeType="withEffect">
                  <p:stCondLst>
                    <p:cond delay="200"/>
                  </p:stCondLst>
                  <p:childTnLst>
                    <p:set>
                      <p:cBhvr>
                        <p:cTn dur="1" fill="hold">
                          <p:stCondLst>
                            <p:cond delay="0"/>
                          </p:stCondLst>
                        </p:cTn>
                        <p:tgtEl>
                          <p:spTgt spid="5"/>
                        </p:tgtEl>
                        <p:attrNameLst>
                          <p:attrName>style.visibility</p:attrName>
                        </p:attrNameLst>
                      </p:cBhvr>
                      <p:to>
                        <p:strVal val="visible"/>
                      </p:to>
                    </p:set>
                    <p:animEffect transition="in" filter="fade">
                      <p:cBhvr>
                        <p:cTn dur="400"/>
                        <p:tgtEl>
                          <p:spTgt spid="5"/>
                        </p:tgtEl>
                      </p:cBhvr>
                    </p:animEffect>
                    <p:anim calcmode="lin" valueType="num">
                      <p:cBhvr>
                        <p:cTn dur="400" fill="hold"/>
                        <p:tgtEl>
                          <p:spTgt spid="5"/>
                        </p:tgtEl>
                        <p:attrNameLst>
                          <p:attrName>ppt_x</p:attrName>
                        </p:attrNameLst>
                      </p:cBhvr>
                      <p:tavLst>
                        <p:tav tm="0">
                          <p:val>
                            <p:strVal val="#ppt_x"/>
                          </p:val>
                        </p:tav>
                        <p:tav tm="100000">
                          <p:val>
                            <p:strVal val="#ppt_x"/>
                          </p:val>
                        </p:tav>
                      </p:tavLst>
                    </p:anim>
                    <p:anim calcmode="lin" valueType="num">
                      <p:cBhvr>
                        <p:cTn dur="400" fill="hold"/>
                        <p:tgtEl>
                          <p:spTgt spid="5"/>
                        </p:tgtEl>
                        <p:attrNameLst>
                          <p:attrName>ppt_y</p:attrName>
                        </p:attrNameLst>
                      </p:cBhvr>
                      <p:tavLst>
                        <p:tav tm="0">
                          <p:val>
                            <p:strVal val="#ppt_y+.1"/>
                          </p:val>
                        </p:tav>
                        <p:tav tm="100000">
                          <p:val>
                            <p:strVal val="#ppt_y"/>
                          </p:val>
                        </p:tav>
                      </p:tavLst>
                    </p:anim>
                  </p:childTnLst>
                </p:cTn>
              </p:par>
            </p:tnLst>
          </p:tmpl>
        </p:tmplLst>
      </p:bldP>
    </p:bld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preserve="1" userDrawn="1">
  <p:cSld name="Title with content Dark 2">
    <p:spTree>
      <p:nvGrpSpPr>
        <p:cNvPr id="1" name=""/>
        <p:cNvGrpSpPr/>
        <p:nvPr/>
      </p:nvGrpSpPr>
      <p:grpSpPr>
        <a:xfrm>
          <a:off x="0" y="0"/>
          <a:ext cx="0" cy="0"/>
          <a:chOff x="0" y="0"/>
          <a:chExt cx="0" cy="0"/>
        </a:xfrm>
      </p:grpSpPr>
      <p:sp>
        <p:nvSpPr>
          <p:cNvPr id="8" name="Text Placeholder 7"/>
          <p:cNvSpPr>
            <a:spLocks noGrp="1"/>
          </p:cNvSpPr>
          <p:nvPr>
            <p:ph type="body" sz="quarter" idx="10" hasCustomPrompt="1"/>
          </p:nvPr>
        </p:nvSpPr>
        <p:spPr>
          <a:xfrm>
            <a:off x="452438" y="270483"/>
            <a:ext cx="8229600" cy="359817"/>
          </a:xfrm>
          <a:prstGeom prst="rect">
            <a:avLst/>
          </a:prstGeom>
        </p:spPr>
        <p:txBody>
          <a:bodyPr vert="horz" lIns="0" tIns="40504" rIns="0" bIns="40504" anchor="ctr"/>
          <a:lstStyle>
            <a:lvl1pPr marL="0" indent="0" algn="l">
              <a:lnSpc>
                <a:spcPct val="100000"/>
              </a:lnSpc>
              <a:spcBef>
                <a:spcPts val="0"/>
              </a:spcBef>
              <a:buNone/>
              <a:defRPr sz="2500" b="1">
                <a:solidFill>
                  <a:schemeClr val="bg1"/>
                </a:solidFill>
                <a:latin typeface="Lato Light"/>
                <a:cs typeface="Lato Light"/>
              </a:defRPr>
            </a:lvl1pPr>
          </a:lstStyle>
          <a:p>
            <a:pPr lvl="0"/>
            <a:r>
              <a:rPr lang="es-ES_tradnl" dirty="0" smtClean="0"/>
              <a:t>Text </a:t>
            </a:r>
            <a:r>
              <a:rPr lang="es-ES_tradnl" dirty="0" err="1" smtClean="0"/>
              <a:t>slide</a:t>
            </a:r>
            <a:r>
              <a:rPr lang="es-ES_tradnl" dirty="0" smtClean="0"/>
              <a:t> </a:t>
            </a:r>
            <a:r>
              <a:rPr lang="es-ES_tradnl" dirty="0" err="1" smtClean="0"/>
              <a:t>example</a:t>
            </a:r>
            <a:endParaRPr lang="es-ES_tradnl" dirty="0" smtClean="0"/>
          </a:p>
        </p:txBody>
      </p:sp>
      <p:sp>
        <p:nvSpPr>
          <p:cNvPr id="6" name="Text Placeholder 7"/>
          <p:cNvSpPr>
            <a:spLocks noGrp="1"/>
          </p:cNvSpPr>
          <p:nvPr>
            <p:ph type="body" sz="quarter" idx="11" hasCustomPrompt="1"/>
          </p:nvPr>
        </p:nvSpPr>
        <p:spPr>
          <a:xfrm>
            <a:off x="452438" y="689252"/>
            <a:ext cx="8229600" cy="190376"/>
          </a:xfrm>
          <a:prstGeom prst="rect">
            <a:avLst/>
          </a:prstGeom>
        </p:spPr>
        <p:txBody>
          <a:bodyPr vert="horz" lIns="0" tIns="40504" rIns="0" bIns="40504" anchor="ctr"/>
          <a:lstStyle>
            <a:lvl1pPr marL="0" indent="0" algn="l">
              <a:lnSpc>
                <a:spcPct val="100000"/>
              </a:lnSpc>
              <a:spcBef>
                <a:spcPts val="0"/>
              </a:spcBef>
              <a:spcAft>
                <a:spcPts val="0"/>
              </a:spcAft>
              <a:buNone/>
              <a:defRPr sz="1200" b="0">
                <a:solidFill>
                  <a:schemeClr val="accent3"/>
                </a:solidFill>
                <a:latin typeface="Lato Light"/>
                <a:cs typeface="Lato Light"/>
              </a:defRPr>
            </a:lvl1pPr>
          </a:lstStyle>
          <a:p>
            <a:pPr lvl="0"/>
            <a:r>
              <a:rPr lang="es-ES_tradnl" dirty="0" err="1" smtClean="0"/>
              <a:t>Subtitle</a:t>
            </a:r>
            <a:r>
              <a:rPr lang="es-ES_tradnl" dirty="0" smtClean="0"/>
              <a:t> </a:t>
            </a:r>
            <a:r>
              <a:rPr lang="es-ES_tradnl" dirty="0" err="1" smtClean="0"/>
              <a:t>Example</a:t>
            </a:r>
            <a:endParaRPr lang="es-ES_tradnl" dirty="0" smtClean="0"/>
          </a:p>
        </p:txBody>
      </p:sp>
      <p:sp>
        <p:nvSpPr>
          <p:cNvPr id="4" name="Text Placeholder 2"/>
          <p:cNvSpPr>
            <a:spLocks noGrp="1"/>
          </p:cNvSpPr>
          <p:nvPr>
            <p:ph type="body" sz="quarter" idx="64" hasCustomPrompt="1"/>
          </p:nvPr>
        </p:nvSpPr>
        <p:spPr>
          <a:xfrm>
            <a:off x="443971" y="4636475"/>
            <a:ext cx="8230129" cy="649977"/>
          </a:xfrm>
          <a:prstGeom prst="rect">
            <a:avLst/>
          </a:prstGeom>
        </p:spPr>
        <p:txBody>
          <a:bodyPr vert="horz" lIns="0" tIns="0" rIns="0" bIns="0"/>
          <a:lstStyle>
            <a:lvl1pPr marL="0" indent="0" algn="just">
              <a:lnSpc>
                <a:spcPct val="130000"/>
              </a:lnSpc>
              <a:buNone/>
              <a:defRPr sz="900">
                <a:solidFill>
                  <a:schemeClr val="tx1">
                    <a:lumMod val="50000"/>
                    <a:lumOff val="50000"/>
                  </a:schemeClr>
                </a:solidFill>
                <a:latin typeface="Lato Regular"/>
                <a:cs typeface="Lato Regular"/>
              </a:defRPr>
            </a:lvl1pPr>
          </a:lstStyle>
          <a:p>
            <a:pPr lvl="0"/>
            <a:r>
              <a:rPr lang="en-US" dirty="0" err="1" smtClean="0"/>
              <a:t>Lorem</a:t>
            </a:r>
            <a:r>
              <a:rPr lang="en-US" dirty="0" smtClean="0"/>
              <a:t> </a:t>
            </a:r>
            <a:r>
              <a:rPr lang="en-US" dirty="0" err="1" smtClean="0"/>
              <a:t>ipsum</a:t>
            </a:r>
            <a:r>
              <a:rPr lang="en-US" dirty="0" smtClean="0"/>
              <a:t> dolor sit </a:t>
            </a:r>
            <a:r>
              <a:rPr lang="en-US" dirty="0" err="1" smtClean="0"/>
              <a:t>amet</a:t>
            </a:r>
            <a:r>
              <a:rPr lang="en-US" dirty="0" smtClean="0"/>
              <a:t>, </a:t>
            </a:r>
            <a:r>
              <a:rPr lang="en-US" dirty="0" err="1" smtClean="0"/>
              <a:t>consectetur</a:t>
            </a:r>
            <a:r>
              <a:rPr lang="en-US" dirty="0" smtClean="0"/>
              <a:t> </a:t>
            </a:r>
            <a:r>
              <a:rPr lang="en-US" dirty="0" err="1" smtClean="0"/>
              <a:t>adipiscing</a:t>
            </a:r>
            <a:r>
              <a:rPr lang="en-US" dirty="0" smtClean="0"/>
              <a:t> </a:t>
            </a:r>
            <a:r>
              <a:rPr lang="en-US" dirty="0" err="1" smtClean="0"/>
              <a:t>elit</a:t>
            </a:r>
            <a:r>
              <a:rPr lang="en-US" dirty="0" smtClean="0"/>
              <a:t>. </a:t>
            </a:r>
            <a:r>
              <a:rPr lang="en-US" dirty="0" err="1" smtClean="0"/>
              <a:t>Fusce</a:t>
            </a:r>
            <a:r>
              <a:rPr lang="en-US" dirty="0" smtClean="0"/>
              <a:t> </a:t>
            </a:r>
            <a:r>
              <a:rPr lang="en-US" dirty="0" err="1" smtClean="0"/>
              <a:t>diam</a:t>
            </a:r>
            <a:r>
              <a:rPr lang="en-US" dirty="0" smtClean="0"/>
              <a:t> </a:t>
            </a:r>
            <a:r>
              <a:rPr lang="en-US" dirty="0" err="1" smtClean="0"/>
              <a:t>tortor</a:t>
            </a:r>
            <a:r>
              <a:rPr lang="en-US" dirty="0" smtClean="0"/>
              <a:t>, </a:t>
            </a:r>
            <a:r>
              <a:rPr lang="en-US" dirty="0" err="1" smtClean="0"/>
              <a:t>mattis</a:t>
            </a:r>
            <a:r>
              <a:rPr lang="en-US" dirty="0" smtClean="0"/>
              <a:t> </a:t>
            </a:r>
            <a:r>
              <a:rPr lang="en-US" dirty="0" err="1" smtClean="0"/>
              <a:t>quis</a:t>
            </a:r>
            <a:r>
              <a:rPr lang="en-US" dirty="0" smtClean="0"/>
              <a:t> </a:t>
            </a:r>
            <a:r>
              <a:rPr lang="en-US" dirty="0" err="1" smtClean="0"/>
              <a:t>dapibus</a:t>
            </a:r>
            <a:r>
              <a:rPr lang="en-US" dirty="0" smtClean="0"/>
              <a:t> vitae, </a:t>
            </a:r>
            <a:r>
              <a:rPr lang="en-US" dirty="0" err="1" smtClean="0"/>
              <a:t>euismod</a:t>
            </a:r>
            <a:r>
              <a:rPr lang="en-US" dirty="0" smtClean="0"/>
              <a:t> non </a:t>
            </a:r>
            <a:r>
              <a:rPr lang="en-US" dirty="0" err="1" smtClean="0"/>
              <a:t>purus</a:t>
            </a:r>
            <a:r>
              <a:rPr lang="en-US" dirty="0" smtClean="0"/>
              <a:t>. Maecenas </a:t>
            </a:r>
            <a:r>
              <a:rPr lang="en-US" dirty="0" err="1" smtClean="0"/>
              <a:t>ut</a:t>
            </a:r>
            <a:r>
              <a:rPr lang="en-US" dirty="0" smtClean="0"/>
              <a:t> lacus </a:t>
            </a:r>
            <a:r>
              <a:rPr lang="en-US" dirty="0" err="1" smtClean="0"/>
              <a:t>nec</a:t>
            </a:r>
            <a:r>
              <a:rPr lang="en-US" dirty="0" smtClean="0"/>
              <a:t> </a:t>
            </a:r>
            <a:r>
              <a:rPr lang="en-US" dirty="0" err="1" smtClean="0"/>
              <a:t>mauris</a:t>
            </a:r>
            <a:r>
              <a:rPr lang="en-US" dirty="0" smtClean="0"/>
              <a:t> </a:t>
            </a:r>
            <a:r>
              <a:rPr lang="en-US" dirty="0" err="1" smtClean="0"/>
              <a:t>feugiat</a:t>
            </a:r>
            <a:r>
              <a:rPr lang="en-US" dirty="0" smtClean="0"/>
              <a:t> </a:t>
            </a:r>
            <a:r>
              <a:rPr lang="en-US" dirty="0" err="1" smtClean="0"/>
              <a:t>tristique</a:t>
            </a:r>
            <a:r>
              <a:rPr lang="en-US" dirty="0" smtClean="0"/>
              <a:t> et in </a:t>
            </a:r>
            <a:r>
              <a:rPr lang="en-US" dirty="0" err="1" smtClean="0"/>
              <a:t>metus.is</a:t>
            </a:r>
            <a:r>
              <a:rPr lang="en-US" dirty="0" smtClean="0"/>
              <a:t> </a:t>
            </a:r>
            <a:r>
              <a:rPr lang="en-US" dirty="0" err="1" smtClean="0"/>
              <a:t>congue</a:t>
            </a:r>
            <a:r>
              <a:rPr lang="en-US" dirty="0" smtClean="0"/>
              <a:t> </a:t>
            </a:r>
            <a:r>
              <a:rPr lang="en-US" dirty="0" err="1" smtClean="0"/>
              <a:t>eros</a:t>
            </a:r>
            <a:r>
              <a:rPr lang="en-US" dirty="0" smtClean="0"/>
              <a:t> </a:t>
            </a:r>
            <a:r>
              <a:rPr lang="en-US" dirty="0" err="1" smtClean="0"/>
              <a:t>vel</a:t>
            </a:r>
            <a:r>
              <a:rPr lang="en-US" dirty="0" smtClean="0"/>
              <a:t> </a:t>
            </a:r>
            <a:r>
              <a:rPr lang="en-US" dirty="0" err="1" smtClean="0"/>
              <a:t>lectus</a:t>
            </a:r>
            <a:r>
              <a:rPr lang="en-US" dirty="0" smtClean="0"/>
              <a:t> semper semper. </a:t>
            </a:r>
            <a:r>
              <a:rPr lang="en-US" dirty="0" err="1" smtClean="0"/>
              <a:t>Nullam</a:t>
            </a:r>
            <a:r>
              <a:rPr lang="en-US" dirty="0" smtClean="0"/>
              <a:t> </a:t>
            </a:r>
            <a:r>
              <a:rPr lang="en-US" dirty="0" err="1" smtClean="0"/>
              <a:t>finibus</a:t>
            </a:r>
            <a:r>
              <a:rPr lang="en-US" dirty="0" smtClean="0"/>
              <a:t> </a:t>
            </a:r>
            <a:r>
              <a:rPr lang="en-US" dirty="0" err="1" smtClean="0"/>
              <a:t>nisl</a:t>
            </a:r>
            <a:r>
              <a:rPr lang="en-US" dirty="0" smtClean="0"/>
              <a:t> </a:t>
            </a:r>
            <a:r>
              <a:rPr lang="en-US" dirty="0" err="1" smtClean="0"/>
              <a:t>ut</a:t>
            </a:r>
            <a:r>
              <a:rPr lang="en-US" dirty="0" smtClean="0"/>
              <a:t> ligula </a:t>
            </a:r>
            <a:r>
              <a:rPr lang="en-US" dirty="0" err="1" smtClean="0"/>
              <a:t>vestibulum</a:t>
            </a:r>
            <a:r>
              <a:rPr lang="en-US" dirty="0" smtClean="0"/>
              <a:t>, </a:t>
            </a:r>
            <a:r>
              <a:rPr lang="en-US" dirty="0" err="1" smtClean="0"/>
              <a:t>ut</a:t>
            </a:r>
            <a:r>
              <a:rPr lang="en-US" dirty="0" smtClean="0"/>
              <a:t> semper ex </a:t>
            </a:r>
            <a:r>
              <a:rPr lang="en-US" dirty="0" err="1" smtClean="0"/>
              <a:t>suscipit</a:t>
            </a:r>
            <a:r>
              <a:rPr lang="en-US" dirty="0" smtClean="0"/>
              <a:t>. </a:t>
            </a:r>
            <a:r>
              <a:rPr lang="en-US" dirty="0" err="1" smtClean="0"/>
              <a:t>Cras</a:t>
            </a:r>
            <a:r>
              <a:rPr lang="en-US" dirty="0" smtClean="0"/>
              <a:t> </a:t>
            </a:r>
            <a:r>
              <a:rPr lang="en-US" dirty="0" err="1" smtClean="0"/>
              <a:t>fringilla</a:t>
            </a:r>
            <a:r>
              <a:rPr lang="en-US" dirty="0" smtClean="0"/>
              <a:t> </a:t>
            </a:r>
            <a:r>
              <a:rPr lang="en-US" dirty="0" err="1" smtClean="0"/>
              <a:t>suscipit</a:t>
            </a:r>
            <a:r>
              <a:rPr lang="en-US" dirty="0" smtClean="0"/>
              <a:t> </a:t>
            </a:r>
            <a:r>
              <a:rPr lang="en-US" dirty="0" err="1" smtClean="0"/>
              <a:t>cursus</a:t>
            </a:r>
            <a:r>
              <a:rPr lang="en-US" dirty="0" smtClean="0"/>
              <a:t>. </a:t>
            </a:r>
            <a:r>
              <a:rPr lang="en-US" dirty="0" err="1" smtClean="0"/>
              <a:t>Aenean</a:t>
            </a:r>
            <a:r>
              <a:rPr lang="en-US" dirty="0" smtClean="0"/>
              <a:t> </a:t>
            </a:r>
            <a:r>
              <a:rPr lang="en-US" dirty="0" err="1" smtClean="0"/>
              <a:t>accumsan</a:t>
            </a:r>
            <a:r>
              <a:rPr lang="en-US" dirty="0" smtClean="0"/>
              <a:t> </a:t>
            </a:r>
            <a:r>
              <a:rPr lang="en-US" dirty="0" err="1" smtClean="0"/>
              <a:t>malesuada</a:t>
            </a:r>
            <a:r>
              <a:rPr lang="en-US" dirty="0" smtClean="0"/>
              <a:t> </a:t>
            </a:r>
            <a:r>
              <a:rPr lang="en-US" dirty="0" err="1" smtClean="0"/>
              <a:t>hendrerit</a:t>
            </a:r>
            <a:r>
              <a:rPr lang="en-US" dirty="0" smtClean="0"/>
              <a:t>. </a:t>
            </a:r>
            <a:r>
              <a:rPr lang="en-US" dirty="0" err="1" smtClean="0"/>
              <a:t>Morbi</a:t>
            </a:r>
            <a:r>
              <a:rPr lang="en-US" dirty="0" smtClean="0"/>
              <a:t> sit </a:t>
            </a:r>
            <a:r>
              <a:rPr lang="en-US" dirty="0" err="1" smtClean="0"/>
              <a:t>amet</a:t>
            </a:r>
            <a:r>
              <a:rPr lang="en-US" dirty="0" smtClean="0"/>
              <a:t> dolor ante.</a:t>
            </a:r>
          </a:p>
        </p:txBody>
      </p:sp>
      <p:sp>
        <p:nvSpPr>
          <p:cNvPr id="5" name="Text Placeholder 7"/>
          <p:cNvSpPr>
            <a:spLocks noGrp="1"/>
          </p:cNvSpPr>
          <p:nvPr>
            <p:ph type="body" sz="quarter" idx="18" hasCustomPrompt="1"/>
          </p:nvPr>
        </p:nvSpPr>
        <p:spPr>
          <a:xfrm>
            <a:off x="427038" y="4257826"/>
            <a:ext cx="8247062" cy="359817"/>
          </a:xfrm>
          <a:prstGeom prst="rect">
            <a:avLst/>
          </a:prstGeom>
        </p:spPr>
        <p:txBody>
          <a:bodyPr vert="horz" lIns="0" tIns="40504" rIns="0" bIns="40504" anchor="ctr"/>
          <a:lstStyle>
            <a:lvl1pPr marL="0" indent="0" algn="l">
              <a:lnSpc>
                <a:spcPct val="100000"/>
              </a:lnSpc>
              <a:spcBef>
                <a:spcPts val="0"/>
              </a:spcBef>
              <a:buNone/>
              <a:defRPr sz="1600" b="1" baseline="0">
                <a:solidFill>
                  <a:schemeClr val="bg1"/>
                </a:solidFill>
                <a:latin typeface="Lato Light"/>
                <a:cs typeface="Lato Light"/>
              </a:defRPr>
            </a:lvl1pPr>
          </a:lstStyle>
          <a:p>
            <a:pPr lvl="0"/>
            <a:r>
              <a:rPr lang="es-ES_tradnl" dirty="0" err="1" smtClean="0"/>
              <a:t>Put</a:t>
            </a:r>
            <a:r>
              <a:rPr lang="es-ES_tradnl" dirty="0" smtClean="0"/>
              <a:t> </a:t>
            </a:r>
            <a:r>
              <a:rPr lang="es-ES_tradnl" dirty="0" err="1" smtClean="0"/>
              <a:t>your</a:t>
            </a:r>
            <a:r>
              <a:rPr lang="es-ES_tradnl" dirty="0" smtClean="0"/>
              <a:t> </a:t>
            </a:r>
            <a:r>
              <a:rPr lang="es-ES_tradnl" dirty="0" err="1" smtClean="0"/>
              <a:t>title</a:t>
            </a:r>
            <a:r>
              <a:rPr lang="es-ES_tradnl" dirty="0" smtClean="0"/>
              <a:t> </a:t>
            </a:r>
            <a:r>
              <a:rPr lang="es-ES_tradnl" dirty="0" err="1" smtClean="0"/>
              <a:t>here</a:t>
            </a:r>
            <a:endParaRPr lang="es-ES_tradnl" dirty="0" smtClean="0"/>
          </a:p>
        </p:txBody>
      </p:sp>
    </p:spTree>
    <p:extLst>
      <p:ext uri="{BB962C8B-B14F-4D97-AF65-F5344CB8AC3E}">
        <p14:creationId xmlns:p14="http://schemas.microsoft.com/office/powerpoint/2010/main" val="24858713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200"/>
                                  </p:stCondLst>
                                  <p:childTnLst>
                                    <p:set>
                                      <p:cBhvr>
                                        <p:cTn id="6" dur="1" fill="hold">
                                          <p:stCondLst>
                                            <p:cond delay="0"/>
                                          </p:stCondLst>
                                        </p:cTn>
                                        <p:tgtEl>
                                          <p:spTgt spid="8">
                                            <p:txEl>
                                              <p:pRg st="0" end="0"/>
                                            </p:txEl>
                                          </p:spTgt>
                                        </p:tgtEl>
                                        <p:attrNameLst>
                                          <p:attrName>style.visibility</p:attrName>
                                        </p:attrNameLst>
                                      </p:cBhvr>
                                      <p:to>
                                        <p:strVal val="visible"/>
                                      </p:to>
                                    </p:set>
                                    <p:animEffect transition="in" filter="fade">
                                      <p:cBhvr>
                                        <p:cTn id="7" dur="400"/>
                                        <p:tgtEl>
                                          <p:spTgt spid="8">
                                            <p:txEl>
                                              <p:pRg st="0" end="0"/>
                                            </p:txEl>
                                          </p:spTgt>
                                        </p:tgtEl>
                                      </p:cBhvr>
                                    </p:animEffect>
                                    <p:anim calcmode="lin" valueType="num">
                                      <p:cBhvr>
                                        <p:cTn id="8" dur="400" fill="hold"/>
                                        <p:tgtEl>
                                          <p:spTgt spid="8">
                                            <p:txEl>
                                              <p:pRg st="0" end="0"/>
                                            </p:txEl>
                                          </p:spTgt>
                                        </p:tgtEl>
                                        <p:attrNameLst>
                                          <p:attrName>ppt_x</p:attrName>
                                        </p:attrNameLst>
                                      </p:cBhvr>
                                      <p:tavLst>
                                        <p:tav tm="0">
                                          <p:val>
                                            <p:strVal val="#ppt_x"/>
                                          </p:val>
                                        </p:tav>
                                        <p:tav tm="100000">
                                          <p:val>
                                            <p:strVal val="#ppt_x"/>
                                          </p:val>
                                        </p:tav>
                                      </p:tavLst>
                                    </p:anim>
                                    <p:anim calcmode="lin" valueType="num">
                                      <p:cBhvr>
                                        <p:cTn id="9" dur="400" fill="hold"/>
                                        <p:tgtEl>
                                          <p:spTgt spid="8">
                                            <p:txEl>
                                              <p:pRg st="0" end="0"/>
                                            </p:txEl>
                                          </p:spTgt>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200"/>
                                  </p:stCondLst>
                                  <p:childTnLst>
                                    <p:set>
                                      <p:cBhvr>
                                        <p:cTn id="11" dur="1" fill="hold">
                                          <p:stCondLst>
                                            <p:cond delay="0"/>
                                          </p:stCondLst>
                                        </p:cTn>
                                        <p:tgtEl>
                                          <p:spTgt spid="6">
                                            <p:txEl>
                                              <p:pRg st="0" end="0"/>
                                            </p:txEl>
                                          </p:spTgt>
                                        </p:tgtEl>
                                        <p:attrNameLst>
                                          <p:attrName>style.visibility</p:attrName>
                                        </p:attrNameLst>
                                      </p:cBhvr>
                                      <p:to>
                                        <p:strVal val="visible"/>
                                      </p:to>
                                    </p:set>
                                    <p:animEffect transition="in" filter="fade">
                                      <p:cBhvr>
                                        <p:cTn id="12" dur="500"/>
                                        <p:tgtEl>
                                          <p:spTgt spid="6">
                                            <p:txEl>
                                              <p:pRg st="0" end="0"/>
                                            </p:txEl>
                                          </p:spTgt>
                                        </p:tgtEl>
                                      </p:cBhvr>
                                    </p:animEffect>
                                    <p:anim calcmode="lin" valueType="num">
                                      <p:cBhvr>
                                        <p:cTn id="13" dur="500" fill="hold"/>
                                        <p:tgtEl>
                                          <p:spTgt spid="6">
                                            <p:txEl>
                                              <p:pRg st="0" end="0"/>
                                            </p:txEl>
                                          </p:spTgt>
                                        </p:tgtEl>
                                        <p:attrNameLst>
                                          <p:attrName>ppt_x</p:attrName>
                                        </p:attrNameLst>
                                      </p:cBhvr>
                                      <p:tavLst>
                                        <p:tav tm="0">
                                          <p:val>
                                            <p:strVal val="#ppt_x"/>
                                          </p:val>
                                        </p:tav>
                                        <p:tav tm="100000">
                                          <p:val>
                                            <p:strVal val="#ppt_x"/>
                                          </p:val>
                                        </p:tav>
                                      </p:tavLst>
                                    </p:anim>
                                    <p:anim calcmode="lin" valueType="num">
                                      <p:cBhvr>
                                        <p:cTn id="14" dur="500" fill="hold"/>
                                        <p:tgtEl>
                                          <p:spTgt spid="6">
                                            <p:txEl>
                                              <p:pRg st="0" end="0"/>
                                            </p:txEl>
                                          </p:spTgt>
                                        </p:tgtEl>
                                        <p:attrNameLst>
                                          <p:attrName>ppt_y</p:attrName>
                                        </p:attrNameLst>
                                      </p:cBhvr>
                                      <p:tavLst>
                                        <p:tav tm="0">
                                          <p:val>
                                            <p:strVal val="#ppt_y+.1"/>
                                          </p:val>
                                        </p:tav>
                                        <p:tav tm="100000">
                                          <p:val>
                                            <p:strVal val="#ppt_y"/>
                                          </p:val>
                                        </p:tav>
                                      </p:tavLst>
                                    </p:anim>
                                  </p:childTnLst>
                                </p:cTn>
                              </p:par>
                              <p:par>
                                <p:cTn id="15" presetID="10" presetClass="entr" presetSubtype="0" fill="hold" grpId="0" nodeType="withEffect">
                                  <p:stCondLst>
                                    <p:cond delay="800"/>
                                  </p:stCondLst>
                                  <p:childTnLst>
                                    <p:set>
                                      <p:cBhvr>
                                        <p:cTn id="16" dur="1" fill="hold">
                                          <p:stCondLst>
                                            <p:cond delay="0"/>
                                          </p:stCondLst>
                                        </p:cTn>
                                        <p:tgtEl>
                                          <p:spTgt spid="4">
                                            <p:txEl>
                                              <p:pRg st="0" end="0"/>
                                            </p:txEl>
                                          </p:spTgt>
                                        </p:tgtEl>
                                        <p:attrNameLst>
                                          <p:attrName>style.visibility</p:attrName>
                                        </p:attrNameLst>
                                      </p:cBhvr>
                                      <p:to>
                                        <p:strVal val="visible"/>
                                      </p:to>
                                    </p:set>
                                    <p:animEffect transition="in" filter="fade">
                                      <p:cBhvr>
                                        <p:cTn id="17" dur="500"/>
                                        <p:tgtEl>
                                          <p:spTgt spid="4">
                                            <p:txEl>
                                              <p:pRg st="0" end="0"/>
                                            </p:txEl>
                                          </p:spTgt>
                                        </p:tgtEl>
                                      </p:cBhvr>
                                    </p:animEffect>
                                  </p:childTnLst>
                                </p:cTn>
                              </p:par>
                              <p:par>
                                <p:cTn id="18" presetID="42" presetClass="entr" presetSubtype="0" fill="hold" grpId="0" nodeType="withEffect">
                                  <p:stCondLst>
                                    <p:cond delay="200"/>
                                  </p:stCondLst>
                                  <p:childTnLst>
                                    <p:set>
                                      <p:cBhvr>
                                        <p:cTn id="19" dur="1" fill="hold">
                                          <p:stCondLst>
                                            <p:cond delay="0"/>
                                          </p:stCondLst>
                                        </p:cTn>
                                        <p:tgtEl>
                                          <p:spTgt spid="5">
                                            <p:txEl>
                                              <p:pRg st="0" end="0"/>
                                            </p:txEl>
                                          </p:spTgt>
                                        </p:tgtEl>
                                        <p:attrNameLst>
                                          <p:attrName>style.visibility</p:attrName>
                                        </p:attrNameLst>
                                      </p:cBhvr>
                                      <p:to>
                                        <p:strVal val="visible"/>
                                      </p:to>
                                    </p:set>
                                    <p:animEffect transition="in" filter="fade">
                                      <p:cBhvr>
                                        <p:cTn id="20" dur="400"/>
                                        <p:tgtEl>
                                          <p:spTgt spid="5">
                                            <p:txEl>
                                              <p:pRg st="0" end="0"/>
                                            </p:txEl>
                                          </p:spTgt>
                                        </p:tgtEl>
                                      </p:cBhvr>
                                    </p:animEffect>
                                    <p:anim calcmode="lin" valueType="num">
                                      <p:cBhvr>
                                        <p:cTn id="21" dur="400" fill="hold"/>
                                        <p:tgtEl>
                                          <p:spTgt spid="5">
                                            <p:txEl>
                                              <p:pRg st="0" end="0"/>
                                            </p:txEl>
                                          </p:spTgt>
                                        </p:tgtEl>
                                        <p:attrNameLst>
                                          <p:attrName>ppt_x</p:attrName>
                                        </p:attrNameLst>
                                      </p:cBhvr>
                                      <p:tavLst>
                                        <p:tav tm="0">
                                          <p:val>
                                            <p:strVal val="#ppt_x"/>
                                          </p:val>
                                        </p:tav>
                                        <p:tav tm="100000">
                                          <p:val>
                                            <p:strVal val="#ppt_x"/>
                                          </p:val>
                                        </p:tav>
                                      </p:tavLst>
                                    </p:anim>
                                    <p:anim calcmode="lin" valueType="num">
                                      <p:cBhvr>
                                        <p:cTn id="22" dur="400" fill="hold"/>
                                        <p:tgtEl>
                                          <p:spTgt spid="5">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build="p">
        <p:tmplLst>
          <p:tmpl lvl="1">
            <p:tnLst>
              <p:par>
                <p:cTn presetID="42" presetClass="entr" presetSubtype="0" fill="hold" nodeType="withEffect">
                  <p:stCondLst>
                    <p:cond delay="200"/>
                  </p:stCondLst>
                  <p:childTnLst>
                    <p:set>
                      <p:cBhvr>
                        <p:cTn dur="1" fill="hold">
                          <p:stCondLst>
                            <p:cond delay="0"/>
                          </p:stCondLst>
                        </p:cTn>
                        <p:tgtEl>
                          <p:spTgt spid="8"/>
                        </p:tgtEl>
                        <p:attrNameLst>
                          <p:attrName>style.visibility</p:attrName>
                        </p:attrNameLst>
                      </p:cBhvr>
                      <p:to>
                        <p:strVal val="visible"/>
                      </p:to>
                    </p:set>
                    <p:animEffect transition="in" filter="fade">
                      <p:cBhvr>
                        <p:cTn dur="400"/>
                        <p:tgtEl>
                          <p:spTgt spid="8"/>
                        </p:tgtEl>
                      </p:cBhvr>
                    </p:animEffect>
                    <p:anim calcmode="lin" valueType="num">
                      <p:cBhvr>
                        <p:cTn dur="400" fill="hold"/>
                        <p:tgtEl>
                          <p:spTgt spid="8"/>
                        </p:tgtEl>
                        <p:attrNameLst>
                          <p:attrName>ppt_x</p:attrName>
                        </p:attrNameLst>
                      </p:cBhvr>
                      <p:tavLst>
                        <p:tav tm="0">
                          <p:val>
                            <p:strVal val="#ppt_x"/>
                          </p:val>
                        </p:tav>
                        <p:tav tm="100000">
                          <p:val>
                            <p:strVal val="#ppt_x"/>
                          </p:val>
                        </p:tav>
                      </p:tavLst>
                    </p:anim>
                    <p:anim calcmode="lin" valueType="num">
                      <p:cBhvr>
                        <p:cTn dur="400" fill="hold"/>
                        <p:tgtEl>
                          <p:spTgt spid="8"/>
                        </p:tgtEl>
                        <p:attrNameLst>
                          <p:attrName>ppt_y</p:attrName>
                        </p:attrNameLst>
                      </p:cBhvr>
                      <p:tavLst>
                        <p:tav tm="0">
                          <p:val>
                            <p:strVal val="#ppt_y+.1"/>
                          </p:val>
                        </p:tav>
                        <p:tav tm="100000">
                          <p:val>
                            <p:strVal val="#ppt_y"/>
                          </p:val>
                        </p:tav>
                      </p:tavLst>
                    </p:anim>
                  </p:childTnLst>
                </p:cTn>
              </p:par>
            </p:tnLst>
          </p:tmpl>
        </p:tmplLst>
      </p:bldP>
      <p:bldP spid="6" grpId="0" build="p">
        <p:tmplLst>
          <p:tmpl lvl="1">
            <p:tnLst>
              <p:par>
                <p:cTn presetID="42" presetClass="entr" presetSubtype="0" fill="hold" nodeType="withEffect">
                  <p:stCondLst>
                    <p:cond delay="200"/>
                  </p:stCondLst>
                  <p:childTnLst>
                    <p:set>
                      <p:cBhvr>
                        <p:cTn dur="1" fill="hold">
                          <p:stCondLst>
                            <p:cond delay="0"/>
                          </p:stCondLst>
                        </p:cTn>
                        <p:tgtEl>
                          <p:spTgt spid="6"/>
                        </p:tgtEl>
                        <p:attrNameLst>
                          <p:attrName>style.visibility</p:attrName>
                        </p:attrNameLst>
                      </p:cBhvr>
                      <p:to>
                        <p:strVal val="visible"/>
                      </p:to>
                    </p:set>
                    <p:animEffect transition="in" filter="fade">
                      <p:cBhvr>
                        <p:cTn dur="500"/>
                        <p:tgtEl>
                          <p:spTgt spid="6"/>
                        </p:tgtEl>
                      </p:cBhvr>
                    </p:animEffect>
                    <p:anim calcmode="lin" valueType="num">
                      <p:cBhvr>
                        <p:cTn dur="500" fill="hold"/>
                        <p:tgtEl>
                          <p:spTgt spid="6"/>
                        </p:tgtEl>
                        <p:attrNameLst>
                          <p:attrName>ppt_x</p:attrName>
                        </p:attrNameLst>
                      </p:cBhvr>
                      <p:tavLst>
                        <p:tav tm="0">
                          <p:val>
                            <p:strVal val="#ppt_x"/>
                          </p:val>
                        </p:tav>
                        <p:tav tm="100000">
                          <p:val>
                            <p:strVal val="#ppt_x"/>
                          </p:val>
                        </p:tav>
                      </p:tavLst>
                    </p:anim>
                    <p:anim calcmode="lin" valueType="num">
                      <p:cBhvr>
                        <p:cTn dur="500" fill="hold"/>
                        <p:tgtEl>
                          <p:spTgt spid="6"/>
                        </p:tgtEl>
                        <p:attrNameLst>
                          <p:attrName>ppt_y</p:attrName>
                        </p:attrNameLst>
                      </p:cBhvr>
                      <p:tavLst>
                        <p:tav tm="0">
                          <p:val>
                            <p:strVal val="#ppt_y+.1"/>
                          </p:val>
                        </p:tav>
                        <p:tav tm="100000">
                          <p:val>
                            <p:strVal val="#ppt_y"/>
                          </p:val>
                        </p:tav>
                      </p:tavLst>
                    </p:anim>
                  </p:childTnLst>
                </p:cTn>
              </p:par>
            </p:tnLst>
          </p:tmpl>
        </p:tmplLst>
      </p:bldP>
      <p:bldP spid="4" grpId="0" build="p">
        <p:tmplLst>
          <p:tmpl lvl="1">
            <p:tnLst>
              <p:par>
                <p:cTn presetID="10" presetClass="entr" presetSubtype="0" fill="hold" nodeType="withEffect">
                  <p:stCondLst>
                    <p:cond delay="800"/>
                  </p:stCondLst>
                  <p:childTnLst>
                    <p:set>
                      <p:cBhvr>
                        <p:cTn dur="1" fill="hold">
                          <p:stCondLst>
                            <p:cond delay="0"/>
                          </p:stCondLst>
                        </p:cTn>
                        <p:tgtEl>
                          <p:spTgt spid="4"/>
                        </p:tgtEl>
                        <p:attrNameLst>
                          <p:attrName>style.visibility</p:attrName>
                        </p:attrNameLst>
                      </p:cBhvr>
                      <p:to>
                        <p:strVal val="visible"/>
                      </p:to>
                    </p:set>
                    <p:animEffect transition="in" filter="fade">
                      <p:cBhvr>
                        <p:cTn dur="500"/>
                        <p:tgtEl>
                          <p:spTgt spid="4"/>
                        </p:tgtEl>
                      </p:cBhvr>
                    </p:animEffect>
                  </p:childTnLst>
                </p:cTn>
              </p:par>
            </p:tnLst>
          </p:tmpl>
        </p:tmplLst>
      </p:bldP>
      <p:bldP spid="5" grpId="0" build="p">
        <p:tmplLst>
          <p:tmpl lvl="1">
            <p:tnLst>
              <p:par>
                <p:cTn presetID="42" presetClass="entr" presetSubtype="0" fill="hold" nodeType="withEffect">
                  <p:stCondLst>
                    <p:cond delay="200"/>
                  </p:stCondLst>
                  <p:childTnLst>
                    <p:set>
                      <p:cBhvr>
                        <p:cTn dur="1" fill="hold">
                          <p:stCondLst>
                            <p:cond delay="0"/>
                          </p:stCondLst>
                        </p:cTn>
                        <p:tgtEl>
                          <p:spTgt spid="5"/>
                        </p:tgtEl>
                        <p:attrNameLst>
                          <p:attrName>style.visibility</p:attrName>
                        </p:attrNameLst>
                      </p:cBhvr>
                      <p:to>
                        <p:strVal val="visible"/>
                      </p:to>
                    </p:set>
                    <p:animEffect transition="in" filter="fade">
                      <p:cBhvr>
                        <p:cTn dur="400"/>
                        <p:tgtEl>
                          <p:spTgt spid="5"/>
                        </p:tgtEl>
                      </p:cBhvr>
                    </p:animEffect>
                    <p:anim calcmode="lin" valueType="num">
                      <p:cBhvr>
                        <p:cTn dur="400" fill="hold"/>
                        <p:tgtEl>
                          <p:spTgt spid="5"/>
                        </p:tgtEl>
                        <p:attrNameLst>
                          <p:attrName>ppt_x</p:attrName>
                        </p:attrNameLst>
                      </p:cBhvr>
                      <p:tavLst>
                        <p:tav tm="0">
                          <p:val>
                            <p:strVal val="#ppt_x"/>
                          </p:val>
                        </p:tav>
                        <p:tav tm="100000">
                          <p:val>
                            <p:strVal val="#ppt_x"/>
                          </p:val>
                        </p:tav>
                      </p:tavLst>
                    </p:anim>
                    <p:anim calcmode="lin" valueType="num">
                      <p:cBhvr>
                        <p:cTn dur="400" fill="hold"/>
                        <p:tgtEl>
                          <p:spTgt spid="5"/>
                        </p:tgtEl>
                        <p:attrNameLst>
                          <p:attrName>ppt_y</p:attrName>
                        </p:attrNameLst>
                      </p:cBhvr>
                      <p:tavLst>
                        <p:tav tm="0">
                          <p:val>
                            <p:strVal val="#ppt_y+.1"/>
                          </p:val>
                        </p:tav>
                        <p:tav tm="100000">
                          <p:val>
                            <p:strVal val="#ppt_y"/>
                          </p:val>
                        </p:tav>
                      </p:tavLst>
                    </p:anim>
                  </p:childTnLst>
                </p:cTn>
              </p:par>
            </p:tnLst>
          </p:tmpl>
        </p:tmplLst>
      </p:bldP>
    </p:bld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preserve="1" userDrawn="1">
  <p:cSld name="Four steeps">
    <p:spTree>
      <p:nvGrpSpPr>
        <p:cNvPr id="1" name=""/>
        <p:cNvGrpSpPr/>
        <p:nvPr/>
      </p:nvGrpSpPr>
      <p:grpSpPr>
        <a:xfrm>
          <a:off x="0" y="0"/>
          <a:ext cx="0" cy="0"/>
          <a:chOff x="0" y="0"/>
          <a:chExt cx="0" cy="0"/>
        </a:xfrm>
      </p:grpSpPr>
      <p:sp>
        <p:nvSpPr>
          <p:cNvPr id="8" name="Text Placeholder 7"/>
          <p:cNvSpPr>
            <a:spLocks noGrp="1"/>
          </p:cNvSpPr>
          <p:nvPr>
            <p:ph type="body" sz="quarter" idx="10" hasCustomPrompt="1"/>
          </p:nvPr>
        </p:nvSpPr>
        <p:spPr>
          <a:xfrm>
            <a:off x="452438" y="270483"/>
            <a:ext cx="8229600" cy="359817"/>
          </a:xfrm>
          <a:prstGeom prst="rect">
            <a:avLst/>
          </a:prstGeom>
        </p:spPr>
        <p:txBody>
          <a:bodyPr vert="horz" lIns="0" tIns="40504" rIns="0" bIns="40504" anchor="ctr"/>
          <a:lstStyle>
            <a:lvl1pPr marL="0" indent="0" algn="l">
              <a:lnSpc>
                <a:spcPct val="100000"/>
              </a:lnSpc>
              <a:spcBef>
                <a:spcPts val="0"/>
              </a:spcBef>
              <a:buNone/>
              <a:defRPr sz="2500" b="1">
                <a:solidFill>
                  <a:schemeClr val="tx1">
                    <a:lumMod val="75000"/>
                    <a:lumOff val="25000"/>
                  </a:schemeClr>
                </a:solidFill>
                <a:latin typeface="Lato Light"/>
                <a:cs typeface="Lato Light"/>
              </a:defRPr>
            </a:lvl1pPr>
          </a:lstStyle>
          <a:p>
            <a:pPr lvl="0"/>
            <a:r>
              <a:rPr lang="es-ES_tradnl" dirty="0" smtClean="0"/>
              <a:t>Text </a:t>
            </a:r>
            <a:r>
              <a:rPr lang="es-ES_tradnl" dirty="0" err="1" smtClean="0"/>
              <a:t>slide</a:t>
            </a:r>
            <a:r>
              <a:rPr lang="es-ES_tradnl" dirty="0" smtClean="0"/>
              <a:t> </a:t>
            </a:r>
            <a:r>
              <a:rPr lang="es-ES_tradnl" dirty="0" err="1" smtClean="0"/>
              <a:t>example</a:t>
            </a:r>
            <a:endParaRPr lang="es-ES_tradnl" dirty="0" smtClean="0"/>
          </a:p>
        </p:txBody>
      </p:sp>
      <p:sp>
        <p:nvSpPr>
          <p:cNvPr id="6" name="Text Placeholder 7"/>
          <p:cNvSpPr>
            <a:spLocks noGrp="1"/>
          </p:cNvSpPr>
          <p:nvPr>
            <p:ph type="body" sz="quarter" idx="11" hasCustomPrompt="1"/>
          </p:nvPr>
        </p:nvSpPr>
        <p:spPr>
          <a:xfrm>
            <a:off x="452438" y="689252"/>
            <a:ext cx="8229600" cy="190376"/>
          </a:xfrm>
          <a:prstGeom prst="rect">
            <a:avLst/>
          </a:prstGeom>
        </p:spPr>
        <p:txBody>
          <a:bodyPr vert="horz" lIns="0" tIns="40504" rIns="0" bIns="40504" anchor="ctr"/>
          <a:lstStyle>
            <a:lvl1pPr marL="0" indent="0" algn="l">
              <a:lnSpc>
                <a:spcPct val="100000"/>
              </a:lnSpc>
              <a:spcBef>
                <a:spcPts val="0"/>
              </a:spcBef>
              <a:spcAft>
                <a:spcPts val="0"/>
              </a:spcAft>
              <a:buNone/>
              <a:defRPr sz="1200" b="0">
                <a:solidFill>
                  <a:schemeClr val="accent3"/>
                </a:solidFill>
                <a:latin typeface="Lato Light"/>
                <a:cs typeface="Lato Light"/>
              </a:defRPr>
            </a:lvl1pPr>
          </a:lstStyle>
          <a:p>
            <a:pPr lvl="0"/>
            <a:r>
              <a:rPr lang="es-ES_tradnl" dirty="0" err="1" smtClean="0"/>
              <a:t>Subtitle</a:t>
            </a:r>
            <a:r>
              <a:rPr lang="es-ES_tradnl" dirty="0" smtClean="0"/>
              <a:t> </a:t>
            </a:r>
            <a:r>
              <a:rPr lang="es-ES_tradnl" dirty="0" err="1" smtClean="0"/>
              <a:t>Example</a:t>
            </a:r>
            <a:endParaRPr lang="es-ES_tradnl" dirty="0" smtClean="0"/>
          </a:p>
        </p:txBody>
      </p:sp>
      <p:sp>
        <p:nvSpPr>
          <p:cNvPr id="64" name="Text Placeholder 2"/>
          <p:cNvSpPr>
            <a:spLocks noGrp="1"/>
          </p:cNvSpPr>
          <p:nvPr>
            <p:ph type="body" sz="quarter" idx="64" hasCustomPrompt="1"/>
          </p:nvPr>
        </p:nvSpPr>
        <p:spPr>
          <a:xfrm>
            <a:off x="356661" y="4721747"/>
            <a:ext cx="1760538" cy="459854"/>
          </a:xfrm>
          <a:prstGeom prst="rect">
            <a:avLst/>
          </a:prstGeom>
        </p:spPr>
        <p:txBody>
          <a:bodyPr vert="horz" lIns="0" tIns="0" rIns="0" bIns="0"/>
          <a:lstStyle>
            <a:lvl1pPr marL="0" indent="0" algn="ctr">
              <a:lnSpc>
                <a:spcPct val="130000"/>
              </a:lnSpc>
              <a:buNone/>
              <a:defRPr sz="900">
                <a:solidFill>
                  <a:schemeClr val="tx1">
                    <a:lumMod val="50000"/>
                    <a:lumOff val="50000"/>
                  </a:schemeClr>
                </a:solidFill>
                <a:latin typeface="Lato Regular"/>
                <a:cs typeface="Lato Regular"/>
              </a:defRPr>
            </a:lvl1pPr>
          </a:lstStyle>
          <a:p>
            <a:pPr lvl="0"/>
            <a:r>
              <a:rPr lang="en-US" dirty="0" err="1" smtClean="0"/>
              <a:t>Lorem</a:t>
            </a:r>
            <a:r>
              <a:rPr lang="en-US" dirty="0" smtClean="0"/>
              <a:t> </a:t>
            </a:r>
            <a:r>
              <a:rPr lang="en-US" dirty="0" err="1" smtClean="0"/>
              <a:t>ipsum</a:t>
            </a:r>
            <a:r>
              <a:rPr lang="en-US" dirty="0" smtClean="0"/>
              <a:t> dolor sit </a:t>
            </a:r>
            <a:r>
              <a:rPr lang="en-US" dirty="0" err="1" smtClean="0"/>
              <a:t>amet</a:t>
            </a:r>
            <a:r>
              <a:rPr lang="en-US" dirty="0" smtClean="0"/>
              <a:t>, </a:t>
            </a:r>
            <a:r>
              <a:rPr lang="en-US" dirty="0" err="1" smtClean="0"/>
              <a:t>consectetur</a:t>
            </a:r>
            <a:r>
              <a:rPr lang="en-US" dirty="0" smtClean="0"/>
              <a:t> </a:t>
            </a:r>
            <a:r>
              <a:rPr lang="en-US" dirty="0" err="1" smtClean="0"/>
              <a:t>adipiscing</a:t>
            </a:r>
            <a:r>
              <a:rPr lang="en-US" dirty="0" smtClean="0"/>
              <a:t> </a:t>
            </a:r>
            <a:r>
              <a:rPr lang="en-US" dirty="0" err="1" smtClean="0"/>
              <a:t>elit</a:t>
            </a:r>
            <a:r>
              <a:rPr lang="en-US" dirty="0" smtClean="0"/>
              <a:t>. </a:t>
            </a:r>
          </a:p>
        </p:txBody>
      </p:sp>
      <p:sp>
        <p:nvSpPr>
          <p:cNvPr id="65" name="Text Placeholder 7"/>
          <p:cNvSpPr>
            <a:spLocks noGrp="1"/>
          </p:cNvSpPr>
          <p:nvPr>
            <p:ph type="body" sz="quarter" idx="18" hasCustomPrompt="1"/>
          </p:nvPr>
        </p:nvSpPr>
        <p:spPr>
          <a:xfrm>
            <a:off x="356661" y="4190006"/>
            <a:ext cx="1760538" cy="287817"/>
          </a:xfrm>
          <a:prstGeom prst="rect">
            <a:avLst/>
          </a:prstGeom>
        </p:spPr>
        <p:txBody>
          <a:bodyPr vert="horz" lIns="0" tIns="40504" rIns="0" bIns="40504" anchor="ctr"/>
          <a:lstStyle>
            <a:lvl1pPr marL="0" indent="0" algn="ctr">
              <a:lnSpc>
                <a:spcPct val="100000"/>
              </a:lnSpc>
              <a:spcBef>
                <a:spcPts val="0"/>
              </a:spcBef>
              <a:buNone/>
              <a:defRPr sz="1600" b="1" baseline="0">
                <a:solidFill>
                  <a:schemeClr val="tx1">
                    <a:lumMod val="50000"/>
                    <a:lumOff val="50000"/>
                  </a:schemeClr>
                </a:solidFill>
                <a:latin typeface="Lato Light"/>
                <a:cs typeface="Lato Light"/>
              </a:defRPr>
            </a:lvl1pPr>
          </a:lstStyle>
          <a:p>
            <a:pPr lvl="0"/>
            <a:r>
              <a:rPr lang="es-ES_tradnl" dirty="0" smtClean="0"/>
              <a:t>RESULT 1</a:t>
            </a:r>
          </a:p>
        </p:txBody>
      </p:sp>
      <p:sp>
        <p:nvSpPr>
          <p:cNvPr id="66" name="Text Placeholder 7"/>
          <p:cNvSpPr>
            <a:spLocks noGrp="1"/>
          </p:cNvSpPr>
          <p:nvPr>
            <p:ph type="body" sz="quarter" idx="65" hasCustomPrompt="1"/>
          </p:nvPr>
        </p:nvSpPr>
        <p:spPr>
          <a:xfrm>
            <a:off x="356661" y="4516065"/>
            <a:ext cx="1760538" cy="190376"/>
          </a:xfrm>
          <a:prstGeom prst="rect">
            <a:avLst/>
          </a:prstGeom>
        </p:spPr>
        <p:txBody>
          <a:bodyPr vert="horz" lIns="0" tIns="40504" rIns="0" bIns="40504" anchor="ctr"/>
          <a:lstStyle>
            <a:lvl1pPr marL="0" indent="0" algn="ctr">
              <a:lnSpc>
                <a:spcPct val="100000"/>
              </a:lnSpc>
              <a:spcBef>
                <a:spcPts val="0"/>
              </a:spcBef>
              <a:spcAft>
                <a:spcPts val="0"/>
              </a:spcAft>
              <a:buNone/>
              <a:defRPr sz="1200" b="0">
                <a:solidFill>
                  <a:schemeClr val="accent3"/>
                </a:solidFill>
                <a:latin typeface="Lato Light"/>
                <a:cs typeface="Lato Light"/>
              </a:defRPr>
            </a:lvl1pPr>
          </a:lstStyle>
          <a:p>
            <a:pPr lvl="0"/>
            <a:r>
              <a:rPr lang="es-ES_tradnl" dirty="0" err="1" smtClean="0"/>
              <a:t>Subtitle</a:t>
            </a:r>
            <a:r>
              <a:rPr lang="es-ES_tradnl" dirty="0" smtClean="0"/>
              <a:t> </a:t>
            </a:r>
            <a:r>
              <a:rPr lang="es-ES_tradnl" dirty="0" err="1" smtClean="0"/>
              <a:t>Example</a:t>
            </a:r>
            <a:endParaRPr lang="es-ES_tradnl" dirty="0" smtClean="0"/>
          </a:p>
        </p:txBody>
      </p:sp>
      <p:sp>
        <p:nvSpPr>
          <p:cNvPr id="85" name="Text Placeholder 2"/>
          <p:cNvSpPr>
            <a:spLocks noGrp="1"/>
          </p:cNvSpPr>
          <p:nvPr>
            <p:ph type="body" sz="quarter" idx="66" hasCustomPrompt="1"/>
          </p:nvPr>
        </p:nvSpPr>
        <p:spPr>
          <a:xfrm>
            <a:off x="2507191" y="4721747"/>
            <a:ext cx="1760538" cy="459854"/>
          </a:xfrm>
          <a:prstGeom prst="rect">
            <a:avLst/>
          </a:prstGeom>
        </p:spPr>
        <p:txBody>
          <a:bodyPr vert="horz" lIns="0" tIns="0" rIns="0" bIns="0"/>
          <a:lstStyle>
            <a:lvl1pPr marL="0" indent="0" algn="ctr">
              <a:lnSpc>
                <a:spcPct val="130000"/>
              </a:lnSpc>
              <a:buNone/>
              <a:defRPr sz="900">
                <a:solidFill>
                  <a:schemeClr val="tx1">
                    <a:lumMod val="50000"/>
                    <a:lumOff val="50000"/>
                  </a:schemeClr>
                </a:solidFill>
                <a:latin typeface="Lato Regular"/>
                <a:cs typeface="Lato Regular"/>
              </a:defRPr>
            </a:lvl1pPr>
          </a:lstStyle>
          <a:p>
            <a:pPr lvl="0"/>
            <a:r>
              <a:rPr lang="en-US" dirty="0" err="1" smtClean="0"/>
              <a:t>Lorem</a:t>
            </a:r>
            <a:r>
              <a:rPr lang="en-US" dirty="0" smtClean="0"/>
              <a:t> </a:t>
            </a:r>
            <a:r>
              <a:rPr lang="en-US" dirty="0" err="1" smtClean="0"/>
              <a:t>ipsum</a:t>
            </a:r>
            <a:r>
              <a:rPr lang="en-US" dirty="0" smtClean="0"/>
              <a:t> dolor sit </a:t>
            </a:r>
            <a:r>
              <a:rPr lang="en-US" dirty="0" err="1" smtClean="0"/>
              <a:t>amet</a:t>
            </a:r>
            <a:r>
              <a:rPr lang="en-US" dirty="0" smtClean="0"/>
              <a:t>, </a:t>
            </a:r>
            <a:r>
              <a:rPr lang="en-US" dirty="0" err="1" smtClean="0"/>
              <a:t>consectetur</a:t>
            </a:r>
            <a:r>
              <a:rPr lang="en-US" dirty="0" smtClean="0"/>
              <a:t> </a:t>
            </a:r>
            <a:r>
              <a:rPr lang="en-US" dirty="0" err="1" smtClean="0"/>
              <a:t>adipiscing</a:t>
            </a:r>
            <a:r>
              <a:rPr lang="en-US" dirty="0" smtClean="0"/>
              <a:t> </a:t>
            </a:r>
            <a:r>
              <a:rPr lang="en-US" dirty="0" err="1" smtClean="0"/>
              <a:t>elit</a:t>
            </a:r>
            <a:r>
              <a:rPr lang="en-US" dirty="0" smtClean="0"/>
              <a:t>. </a:t>
            </a:r>
          </a:p>
        </p:txBody>
      </p:sp>
      <p:sp>
        <p:nvSpPr>
          <p:cNvPr id="86" name="Text Placeholder 7"/>
          <p:cNvSpPr>
            <a:spLocks noGrp="1"/>
          </p:cNvSpPr>
          <p:nvPr>
            <p:ph type="body" sz="quarter" idx="67" hasCustomPrompt="1"/>
          </p:nvPr>
        </p:nvSpPr>
        <p:spPr>
          <a:xfrm>
            <a:off x="2507191" y="4190006"/>
            <a:ext cx="1760538" cy="287817"/>
          </a:xfrm>
          <a:prstGeom prst="rect">
            <a:avLst/>
          </a:prstGeom>
        </p:spPr>
        <p:txBody>
          <a:bodyPr vert="horz" lIns="0" tIns="40504" rIns="0" bIns="40504" anchor="ctr"/>
          <a:lstStyle>
            <a:lvl1pPr marL="0" indent="0" algn="ctr">
              <a:lnSpc>
                <a:spcPct val="100000"/>
              </a:lnSpc>
              <a:spcBef>
                <a:spcPts val="0"/>
              </a:spcBef>
              <a:buNone/>
              <a:defRPr sz="1600" b="1" baseline="0">
                <a:solidFill>
                  <a:schemeClr val="tx1">
                    <a:lumMod val="50000"/>
                    <a:lumOff val="50000"/>
                  </a:schemeClr>
                </a:solidFill>
                <a:latin typeface="Lato Light"/>
                <a:cs typeface="Lato Light"/>
              </a:defRPr>
            </a:lvl1pPr>
          </a:lstStyle>
          <a:p>
            <a:pPr lvl="0"/>
            <a:r>
              <a:rPr lang="es-ES_tradnl" dirty="0" smtClean="0"/>
              <a:t>RESULT 1</a:t>
            </a:r>
          </a:p>
        </p:txBody>
      </p:sp>
      <p:sp>
        <p:nvSpPr>
          <p:cNvPr id="87" name="Text Placeholder 7"/>
          <p:cNvSpPr>
            <a:spLocks noGrp="1"/>
          </p:cNvSpPr>
          <p:nvPr>
            <p:ph type="body" sz="quarter" idx="68" hasCustomPrompt="1"/>
          </p:nvPr>
        </p:nvSpPr>
        <p:spPr>
          <a:xfrm>
            <a:off x="2507191" y="4516065"/>
            <a:ext cx="1760538" cy="190376"/>
          </a:xfrm>
          <a:prstGeom prst="rect">
            <a:avLst/>
          </a:prstGeom>
        </p:spPr>
        <p:txBody>
          <a:bodyPr vert="horz" lIns="0" tIns="40504" rIns="0" bIns="40504" anchor="ctr"/>
          <a:lstStyle>
            <a:lvl1pPr marL="0" indent="0" algn="ctr">
              <a:lnSpc>
                <a:spcPct val="100000"/>
              </a:lnSpc>
              <a:spcBef>
                <a:spcPts val="0"/>
              </a:spcBef>
              <a:spcAft>
                <a:spcPts val="0"/>
              </a:spcAft>
              <a:buNone/>
              <a:defRPr sz="1200" b="0">
                <a:solidFill>
                  <a:schemeClr val="accent3"/>
                </a:solidFill>
                <a:latin typeface="Lato Light"/>
                <a:cs typeface="Lato Light"/>
              </a:defRPr>
            </a:lvl1pPr>
          </a:lstStyle>
          <a:p>
            <a:pPr lvl="0"/>
            <a:r>
              <a:rPr lang="es-ES_tradnl" dirty="0" err="1" smtClean="0"/>
              <a:t>Subtitle</a:t>
            </a:r>
            <a:r>
              <a:rPr lang="es-ES_tradnl" dirty="0" smtClean="0"/>
              <a:t> </a:t>
            </a:r>
            <a:r>
              <a:rPr lang="es-ES_tradnl" dirty="0" err="1" smtClean="0"/>
              <a:t>Example</a:t>
            </a:r>
            <a:endParaRPr lang="es-ES_tradnl" dirty="0" smtClean="0"/>
          </a:p>
        </p:txBody>
      </p:sp>
      <p:sp>
        <p:nvSpPr>
          <p:cNvPr id="100" name="Text Placeholder 2"/>
          <p:cNvSpPr>
            <a:spLocks noGrp="1"/>
          </p:cNvSpPr>
          <p:nvPr>
            <p:ph type="body" sz="quarter" idx="69" hasCustomPrompt="1"/>
          </p:nvPr>
        </p:nvSpPr>
        <p:spPr>
          <a:xfrm>
            <a:off x="4733920" y="4721747"/>
            <a:ext cx="1760538" cy="459854"/>
          </a:xfrm>
          <a:prstGeom prst="rect">
            <a:avLst/>
          </a:prstGeom>
        </p:spPr>
        <p:txBody>
          <a:bodyPr vert="horz" lIns="0" tIns="0" rIns="0" bIns="0"/>
          <a:lstStyle>
            <a:lvl1pPr marL="0" indent="0" algn="ctr">
              <a:lnSpc>
                <a:spcPct val="130000"/>
              </a:lnSpc>
              <a:buNone/>
              <a:defRPr sz="900">
                <a:solidFill>
                  <a:schemeClr val="tx1">
                    <a:lumMod val="50000"/>
                    <a:lumOff val="50000"/>
                  </a:schemeClr>
                </a:solidFill>
                <a:latin typeface="Lato Regular"/>
                <a:cs typeface="Lato Regular"/>
              </a:defRPr>
            </a:lvl1pPr>
          </a:lstStyle>
          <a:p>
            <a:pPr lvl="0"/>
            <a:r>
              <a:rPr lang="en-US" dirty="0" err="1" smtClean="0"/>
              <a:t>Lorem</a:t>
            </a:r>
            <a:r>
              <a:rPr lang="en-US" dirty="0" smtClean="0"/>
              <a:t> </a:t>
            </a:r>
            <a:r>
              <a:rPr lang="en-US" dirty="0" err="1" smtClean="0"/>
              <a:t>ipsum</a:t>
            </a:r>
            <a:r>
              <a:rPr lang="en-US" dirty="0" smtClean="0"/>
              <a:t> dolor sit </a:t>
            </a:r>
            <a:r>
              <a:rPr lang="en-US" dirty="0" err="1" smtClean="0"/>
              <a:t>amet</a:t>
            </a:r>
            <a:r>
              <a:rPr lang="en-US" dirty="0" smtClean="0"/>
              <a:t>, </a:t>
            </a:r>
            <a:r>
              <a:rPr lang="en-US" dirty="0" err="1" smtClean="0"/>
              <a:t>consectetur</a:t>
            </a:r>
            <a:r>
              <a:rPr lang="en-US" dirty="0" smtClean="0"/>
              <a:t> </a:t>
            </a:r>
            <a:r>
              <a:rPr lang="en-US" dirty="0" err="1" smtClean="0"/>
              <a:t>adipiscing</a:t>
            </a:r>
            <a:r>
              <a:rPr lang="en-US" dirty="0" smtClean="0"/>
              <a:t> </a:t>
            </a:r>
            <a:r>
              <a:rPr lang="en-US" dirty="0" err="1" smtClean="0"/>
              <a:t>elit</a:t>
            </a:r>
            <a:r>
              <a:rPr lang="en-US" dirty="0" smtClean="0"/>
              <a:t>. </a:t>
            </a:r>
          </a:p>
        </p:txBody>
      </p:sp>
      <p:sp>
        <p:nvSpPr>
          <p:cNvPr id="101" name="Text Placeholder 7"/>
          <p:cNvSpPr>
            <a:spLocks noGrp="1"/>
          </p:cNvSpPr>
          <p:nvPr>
            <p:ph type="body" sz="quarter" idx="70" hasCustomPrompt="1"/>
          </p:nvPr>
        </p:nvSpPr>
        <p:spPr>
          <a:xfrm>
            <a:off x="4733920" y="4190006"/>
            <a:ext cx="1760538" cy="287817"/>
          </a:xfrm>
          <a:prstGeom prst="rect">
            <a:avLst/>
          </a:prstGeom>
        </p:spPr>
        <p:txBody>
          <a:bodyPr vert="horz" lIns="0" tIns="40504" rIns="0" bIns="40504" anchor="ctr"/>
          <a:lstStyle>
            <a:lvl1pPr marL="0" indent="0" algn="ctr">
              <a:lnSpc>
                <a:spcPct val="100000"/>
              </a:lnSpc>
              <a:spcBef>
                <a:spcPts val="0"/>
              </a:spcBef>
              <a:buNone/>
              <a:defRPr sz="1600" b="1" baseline="0">
                <a:solidFill>
                  <a:schemeClr val="tx1">
                    <a:lumMod val="50000"/>
                    <a:lumOff val="50000"/>
                  </a:schemeClr>
                </a:solidFill>
                <a:latin typeface="Lato Light"/>
                <a:cs typeface="Lato Light"/>
              </a:defRPr>
            </a:lvl1pPr>
          </a:lstStyle>
          <a:p>
            <a:pPr lvl="0"/>
            <a:r>
              <a:rPr lang="es-ES_tradnl" dirty="0" smtClean="0"/>
              <a:t>RESULT 1</a:t>
            </a:r>
          </a:p>
        </p:txBody>
      </p:sp>
      <p:sp>
        <p:nvSpPr>
          <p:cNvPr id="102" name="Text Placeholder 7"/>
          <p:cNvSpPr>
            <a:spLocks noGrp="1"/>
          </p:cNvSpPr>
          <p:nvPr>
            <p:ph type="body" sz="quarter" idx="71" hasCustomPrompt="1"/>
          </p:nvPr>
        </p:nvSpPr>
        <p:spPr>
          <a:xfrm>
            <a:off x="4733920" y="4516065"/>
            <a:ext cx="1760538" cy="190376"/>
          </a:xfrm>
          <a:prstGeom prst="rect">
            <a:avLst/>
          </a:prstGeom>
        </p:spPr>
        <p:txBody>
          <a:bodyPr vert="horz" lIns="0" tIns="40504" rIns="0" bIns="40504" anchor="ctr"/>
          <a:lstStyle>
            <a:lvl1pPr marL="0" indent="0" algn="ctr">
              <a:lnSpc>
                <a:spcPct val="100000"/>
              </a:lnSpc>
              <a:spcBef>
                <a:spcPts val="0"/>
              </a:spcBef>
              <a:spcAft>
                <a:spcPts val="0"/>
              </a:spcAft>
              <a:buNone/>
              <a:defRPr sz="1200" b="0">
                <a:solidFill>
                  <a:schemeClr val="accent3"/>
                </a:solidFill>
                <a:latin typeface="Lato Light"/>
                <a:cs typeface="Lato Light"/>
              </a:defRPr>
            </a:lvl1pPr>
          </a:lstStyle>
          <a:p>
            <a:pPr lvl="0"/>
            <a:r>
              <a:rPr lang="es-ES_tradnl" dirty="0" err="1" smtClean="0"/>
              <a:t>Subtitle</a:t>
            </a:r>
            <a:r>
              <a:rPr lang="es-ES_tradnl" dirty="0" smtClean="0"/>
              <a:t> </a:t>
            </a:r>
            <a:r>
              <a:rPr lang="es-ES_tradnl" dirty="0" err="1" smtClean="0"/>
              <a:t>Example</a:t>
            </a:r>
            <a:endParaRPr lang="es-ES_tradnl" dirty="0" smtClean="0"/>
          </a:p>
        </p:txBody>
      </p:sp>
      <p:sp>
        <p:nvSpPr>
          <p:cNvPr id="109" name="Text Placeholder 2"/>
          <p:cNvSpPr>
            <a:spLocks noGrp="1"/>
          </p:cNvSpPr>
          <p:nvPr>
            <p:ph type="body" sz="quarter" idx="72" hasCustomPrompt="1"/>
          </p:nvPr>
        </p:nvSpPr>
        <p:spPr>
          <a:xfrm>
            <a:off x="6921501" y="4721747"/>
            <a:ext cx="1760538" cy="459854"/>
          </a:xfrm>
          <a:prstGeom prst="rect">
            <a:avLst/>
          </a:prstGeom>
        </p:spPr>
        <p:txBody>
          <a:bodyPr vert="horz" lIns="0" tIns="0" rIns="0" bIns="0"/>
          <a:lstStyle>
            <a:lvl1pPr marL="0" indent="0" algn="ctr">
              <a:lnSpc>
                <a:spcPct val="130000"/>
              </a:lnSpc>
              <a:buNone/>
              <a:defRPr sz="900">
                <a:solidFill>
                  <a:schemeClr val="tx1">
                    <a:lumMod val="50000"/>
                    <a:lumOff val="50000"/>
                  </a:schemeClr>
                </a:solidFill>
                <a:latin typeface="Lato Regular"/>
                <a:cs typeface="Lato Regular"/>
              </a:defRPr>
            </a:lvl1pPr>
          </a:lstStyle>
          <a:p>
            <a:pPr lvl="0"/>
            <a:r>
              <a:rPr lang="en-US" dirty="0" err="1" smtClean="0"/>
              <a:t>Lorem</a:t>
            </a:r>
            <a:r>
              <a:rPr lang="en-US" dirty="0" smtClean="0"/>
              <a:t> </a:t>
            </a:r>
            <a:r>
              <a:rPr lang="en-US" dirty="0" err="1" smtClean="0"/>
              <a:t>ipsum</a:t>
            </a:r>
            <a:r>
              <a:rPr lang="en-US" dirty="0" smtClean="0"/>
              <a:t> dolor sit </a:t>
            </a:r>
            <a:r>
              <a:rPr lang="en-US" dirty="0" err="1" smtClean="0"/>
              <a:t>amet</a:t>
            </a:r>
            <a:r>
              <a:rPr lang="en-US" dirty="0" smtClean="0"/>
              <a:t>, </a:t>
            </a:r>
            <a:r>
              <a:rPr lang="en-US" dirty="0" err="1" smtClean="0"/>
              <a:t>consectetur</a:t>
            </a:r>
            <a:r>
              <a:rPr lang="en-US" dirty="0" smtClean="0"/>
              <a:t> </a:t>
            </a:r>
            <a:r>
              <a:rPr lang="en-US" dirty="0" err="1" smtClean="0"/>
              <a:t>adipiscing</a:t>
            </a:r>
            <a:r>
              <a:rPr lang="en-US" dirty="0" smtClean="0"/>
              <a:t> </a:t>
            </a:r>
            <a:r>
              <a:rPr lang="en-US" dirty="0" err="1" smtClean="0"/>
              <a:t>elit</a:t>
            </a:r>
            <a:r>
              <a:rPr lang="en-US" dirty="0" smtClean="0"/>
              <a:t>. </a:t>
            </a:r>
          </a:p>
        </p:txBody>
      </p:sp>
      <p:sp>
        <p:nvSpPr>
          <p:cNvPr id="110" name="Text Placeholder 7"/>
          <p:cNvSpPr>
            <a:spLocks noGrp="1"/>
          </p:cNvSpPr>
          <p:nvPr>
            <p:ph type="body" sz="quarter" idx="73" hasCustomPrompt="1"/>
          </p:nvPr>
        </p:nvSpPr>
        <p:spPr>
          <a:xfrm>
            <a:off x="6921501" y="4190006"/>
            <a:ext cx="1760538" cy="287817"/>
          </a:xfrm>
          <a:prstGeom prst="rect">
            <a:avLst/>
          </a:prstGeom>
        </p:spPr>
        <p:txBody>
          <a:bodyPr vert="horz" lIns="0" tIns="40504" rIns="0" bIns="40504" anchor="ctr"/>
          <a:lstStyle>
            <a:lvl1pPr marL="0" indent="0" algn="ctr">
              <a:lnSpc>
                <a:spcPct val="100000"/>
              </a:lnSpc>
              <a:spcBef>
                <a:spcPts val="0"/>
              </a:spcBef>
              <a:buNone/>
              <a:defRPr sz="1600" b="1" baseline="0">
                <a:solidFill>
                  <a:schemeClr val="tx1">
                    <a:lumMod val="50000"/>
                    <a:lumOff val="50000"/>
                  </a:schemeClr>
                </a:solidFill>
                <a:latin typeface="Lato Light"/>
                <a:cs typeface="Lato Light"/>
              </a:defRPr>
            </a:lvl1pPr>
          </a:lstStyle>
          <a:p>
            <a:pPr lvl="0"/>
            <a:r>
              <a:rPr lang="es-ES_tradnl" dirty="0" smtClean="0"/>
              <a:t>RESULT 1</a:t>
            </a:r>
          </a:p>
        </p:txBody>
      </p:sp>
      <p:sp>
        <p:nvSpPr>
          <p:cNvPr id="111" name="Text Placeholder 7"/>
          <p:cNvSpPr>
            <a:spLocks noGrp="1"/>
          </p:cNvSpPr>
          <p:nvPr>
            <p:ph type="body" sz="quarter" idx="74" hasCustomPrompt="1"/>
          </p:nvPr>
        </p:nvSpPr>
        <p:spPr>
          <a:xfrm>
            <a:off x="6921501" y="4516065"/>
            <a:ext cx="1760538" cy="190376"/>
          </a:xfrm>
          <a:prstGeom prst="rect">
            <a:avLst/>
          </a:prstGeom>
        </p:spPr>
        <p:txBody>
          <a:bodyPr vert="horz" lIns="0" tIns="40504" rIns="0" bIns="40504" anchor="ctr"/>
          <a:lstStyle>
            <a:lvl1pPr marL="0" indent="0" algn="ctr">
              <a:lnSpc>
                <a:spcPct val="100000"/>
              </a:lnSpc>
              <a:spcBef>
                <a:spcPts val="0"/>
              </a:spcBef>
              <a:spcAft>
                <a:spcPts val="0"/>
              </a:spcAft>
              <a:buNone/>
              <a:defRPr sz="1200" b="0">
                <a:solidFill>
                  <a:schemeClr val="accent3"/>
                </a:solidFill>
                <a:latin typeface="Lato Light"/>
                <a:cs typeface="Lato Light"/>
              </a:defRPr>
            </a:lvl1pPr>
          </a:lstStyle>
          <a:p>
            <a:pPr lvl="0"/>
            <a:r>
              <a:rPr lang="es-ES_tradnl" dirty="0" err="1" smtClean="0"/>
              <a:t>Subtitle</a:t>
            </a:r>
            <a:r>
              <a:rPr lang="es-ES_tradnl" dirty="0" smtClean="0"/>
              <a:t> </a:t>
            </a:r>
            <a:r>
              <a:rPr lang="es-ES_tradnl" dirty="0" err="1" smtClean="0"/>
              <a:t>Example</a:t>
            </a:r>
            <a:endParaRPr lang="es-ES_tradnl" dirty="0" smtClean="0"/>
          </a:p>
        </p:txBody>
      </p:sp>
    </p:spTree>
    <p:extLst>
      <p:ext uri="{BB962C8B-B14F-4D97-AF65-F5344CB8AC3E}">
        <p14:creationId xmlns:p14="http://schemas.microsoft.com/office/powerpoint/2010/main" val="41081293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200"/>
                                  </p:stCondLst>
                                  <p:childTnLst>
                                    <p:set>
                                      <p:cBhvr>
                                        <p:cTn id="6" dur="1" fill="hold">
                                          <p:stCondLst>
                                            <p:cond delay="0"/>
                                          </p:stCondLst>
                                        </p:cTn>
                                        <p:tgtEl>
                                          <p:spTgt spid="8">
                                            <p:txEl>
                                              <p:pRg st="0" end="0"/>
                                            </p:txEl>
                                          </p:spTgt>
                                        </p:tgtEl>
                                        <p:attrNameLst>
                                          <p:attrName>style.visibility</p:attrName>
                                        </p:attrNameLst>
                                      </p:cBhvr>
                                      <p:to>
                                        <p:strVal val="visible"/>
                                      </p:to>
                                    </p:set>
                                    <p:animEffect transition="in" filter="fade">
                                      <p:cBhvr>
                                        <p:cTn id="7" dur="400"/>
                                        <p:tgtEl>
                                          <p:spTgt spid="8">
                                            <p:txEl>
                                              <p:pRg st="0" end="0"/>
                                            </p:txEl>
                                          </p:spTgt>
                                        </p:tgtEl>
                                      </p:cBhvr>
                                    </p:animEffect>
                                    <p:anim calcmode="lin" valueType="num">
                                      <p:cBhvr>
                                        <p:cTn id="8" dur="400" fill="hold"/>
                                        <p:tgtEl>
                                          <p:spTgt spid="8">
                                            <p:txEl>
                                              <p:pRg st="0" end="0"/>
                                            </p:txEl>
                                          </p:spTgt>
                                        </p:tgtEl>
                                        <p:attrNameLst>
                                          <p:attrName>ppt_x</p:attrName>
                                        </p:attrNameLst>
                                      </p:cBhvr>
                                      <p:tavLst>
                                        <p:tav tm="0">
                                          <p:val>
                                            <p:strVal val="#ppt_x"/>
                                          </p:val>
                                        </p:tav>
                                        <p:tav tm="100000">
                                          <p:val>
                                            <p:strVal val="#ppt_x"/>
                                          </p:val>
                                        </p:tav>
                                      </p:tavLst>
                                    </p:anim>
                                    <p:anim calcmode="lin" valueType="num">
                                      <p:cBhvr>
                                        <p:cTn id="9" dur="400" fill="hold"/>
                                        <p:tgtEl>
                                          <p:spTgt spid="8">
                                            <p:txEl>
                                              <p:pRg st="0" end="0"/>
                                            </p:txEl>
                                          </p:spTgt>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200"/>
                                  </p:stCondLst>
                                  <p:childTnLst>
                                    <p:set>
                                      <p:cBhvr>
                                        <p:cTn id="11" dur="1" fill="hold">
                                          <p:stCondLst>
                                            <p:cond delay="0"/>
                                          </p:stCondLst>
                                        </p:cTn>
                                        <p:tgtEl>
                                          <p:spTgt spid="6">
                                            <p:txEl>
                                              <p:pRg st="0" end="0"/>
                                            </p:txEl>
                                          </p:spTgt>
                                        </p:tgtEl>
                                        <p:attrNameLst>
                                          <p:attrName>style.visibility</p:attrName>
                                        </p:attrNameLst>
                                      </p:cBhvr>
                                      <p:to>
                                        <p:strVal val="visible"/>
                                      </p:to>
                                    </p:set>
                                    <p:animEffect transition="in" filter="fade">
                                      <p:cBhvr>
                                        <p:cTn id="12" dur="500"/>
                                        <p:tgtEl>
                                          <p:spTgt spid="6">
                                            <p:txEl>
                                              <p:pRg st="0" end="0"/>
                                            </p:txEl>
                                          </p:spTgt>
                                        </p:tgtEl>
                                      </p:cBhvr>
                                    </p:animEffect>
                                    <p:anim calcmode="lin" valueType="num">
                                      <p:cBhvr>
                                        <p:cTn id="13" dur="500" fill="hold"/>
                                        <p:tgtEl>
                                          <p:spTgt spid="6">
                                            <p:txEl>
                                              <p:pRg st="0" end="0"/>
                                            </p:txEl>
                                          </p:spTgt>
                                        </p:tgtEl>
                                        <p:attrNameLst>
                                          <p:attrName>ppt_x</p:attrName>
                                        </p:attrNameLst>
                                      </p:cBhvr>
                                      <p:tavLst>
                                        <p:tav tm="0">
                                          <p:val>
                                            <p:strVal val="#ppt_x"/>
                                          </p:val>
                                        </p:tav>
                                        <p:tav tm="100000">
                                          <p:val>
                                            <p:strVal val="#ppt_x"/>
                                          </p:val>
                                        </p:tav>
                                      </p:tavLst>
                                    </p:anim>
                                    <p:anim calcmode="lin" valueType="num">
                                      <p:cBhvr>
                                        <p:cTn id="14" dur="500" fill="hold"/>
                                        <p:tgtEl>
                                          <p:spTgt spid="6">
                                            <p:txEl>
                                              <p:pRg st="0" end="0"/>
                                            </p:txEl>
                                          </p:spTgt>
                                        </p:tgtEl>
                                        <p:attrNameLst>
                                          <p:attrName>ppt_y</p:attrName>
                                        </p:attrNameLst>
                                      </p:cBhvr>
                                      <p:tavLst>
                                        <p:tav tm="0">
                                          <p:val>
                                            <p:strVal val="#ppt_y+.1"/>
                                          </p:val>
                                        </p:tav>
                                        <p:tav tm="100000">
                                          <p:val>
                                            <p:strVal val="#ppt_y"/>
                                          </p:val>
                                        </p:tav>
                                      </p:tavLst>
                                    </p:anim>
                                  </p:childTnLst>
                                </p:cTn>
                              </p:par>
                              <p:par>
                                <p:cTn id="15" presetID="10" presetClass="entr" presetSubtype="0" fill="hold" grpId="0" nodeType="withEffect">
                                  <p:stCondLst>
                                    <p:cond delay="800"/>
                                  </p:stCondLst>
                                  <p:childTnLst>
                                    <p:set>
                                      <p:cBhvr>
                                        <p:cTn id="16" dur="1" fill="hold">
                                          <p:stCondLst>
                                            <p:cond delay="0"/>
                                          </p:stCondLst>
                                        </p:cTn>
                                        <p:tgtEl>
                                          <p:spTgt spid="64">
                                            <p:txEl>
                                              <p:pRg st="0" end="0"/>
                                            </p:txEl>
                                          </p:spTgt>
                                        </p:tgtEl>
                                        <p:attrNameLst>
                                          <p:attrName>style.visibility</p:attrName>
                                        </p:attrNameLst>
                                      </p:cBhvr>
                                      <p:to>
                                        <p:strVal val="visible"/>
                                      </p:to>
                                    </p:set>
                                    <p:animEffect transition="in" filter="fade">
                                      <p:cBhvr>
                                        <p:cTn id="17" dur="500"/>
                                        <p:tgtEl>
                                          <p:spTgt spid="64">
                                            <p:txEl>
                                              <p:pRg st="0" end="0"/>
                                            </p:txEl>
                                          </p:spTgt>
                                        </p:tgtEl>
                                      </p:cBhvr>
                                    </p:animEffect>
                                  </p:childTnLst>
                                </p:cTn>
                              </p:par>
                              <p:par>
                                <p:cTn id="18" presetID="42" presetClass="entr" presetSubtype="0" fill="hold" grpId="0" nodeType="withEffect">
                                  <p:stCondLst>
                                    <p:cond delay="200"/>
                                  </p:stCondLst>
                                  <p:childTnLst>
                                    <p:set>
                                      <p:cBhvr>
                                        <p:cTn id="19" dur="1" fill="hold">
                                          <p:stCondLst>
                                            <p:cond delay="0"/>
                                          </p:stCondLst>
                                        </p:cTn>
                                        <p:tgtEl>
                                          <p:spTgt spid="65">
                                            <p:txEl>
                                              <p:pRg st="0" end="0"/>
                                            </p:txEl>
                                          </p:spTgt>
                                        </p:tgtEl>
                                        <p:attrNameLst>
                                          <p:attrName>style.visibility</p:attrName>
                                        </p:attrNameLst>
                                      </p:cBhvr>
                                      <p:to>
                                        <p:strVal val="visible"/>
                                      </p:to>
                                    </p:set>
                                    <p:animEffect transition="in" filter="fade">
                                      <p:cBhvr>
                                        <p:cTn id="20" dur="400"/>
                                        <p:tgtEl>
                                          <p:spTgt spid="65">
                                            <p:txEl>
                                              <p:pRg st="0" end="0"/>
                                            </p:txEl>
                                          </p:spTgt>
                                        </p:tgtEl>
                                      </p:cBhvr>
                                    </p:animEffect>
                                    <p:anim calcmode="lin" valueType="num">
                                      <p:cBhvr>
                                        <p:cTn id="21" dur="400" fill="hold"/>
                                        <p:tgtEl>
                                          <p:spTgt spid="65">
                                            <p:txEl>
                                              <p:pRg st="0" end="0"/>
                                            </p:txEl>
                                          </p:spTgt>
                                        </p:tgtEl>
                                        <p:attrNameLst>
                                          <p:attrName>ppt_x</p:attrName>
                                        </p:attrNameLst>
                                      </p:cBhvr>
                                      <p:tavLst>
                                        <p:tav tm="0">
                                          <p:val>
                                            <p:strVal val="#ppt_x"/>
                                          </p:val>
                                        </p:tav>
                                        <p:tav tm="100000">
                                          <p:val>
                                            <p:strVal val="#ppt_x"/>
                                          </p:val>
                                        </p:tav>
                                      </p:tavLst>
                                    </p:anim>
                                    <p:anim calcmode="lin" valueType="num">
                                      <p:cBhvr>
                                        <p:cTn id="22" dur="400" fill="hold"/>
                                        <p:tgtEl>
                                          <p:spTgt spid="65">
                                            <p:txEl>
                                              <p:pRg st="0" end="0"/>
                                            </p:txEl>
                                          </p:spTgt>
                                        </p:tgtEl>
                                        <p:attrNameLst>
                                          <p:attrName>ppt_y</p:attrName>
                                        </p:attrNameLst>
                                      </p:cBhvr>
                                      <p:tavLst>
                                        <p:tav tm="0">
                                          <p:val>
                                            <p:strVal val="#ppt_y+.1"/>
                                          </p:val>
                                        </p:tav>
                                        <p:tav tm="100000">
                                          <p:val>
                                            <p:strVal val="#ppt_y"/>
                                          </p:val>
                                        </p:tav>
                                      </p:tavLst>
                                    </p:anim>
                                  </p:childTnLst>
                                </p:cTn>
                              </p:par>
                              <p:par>
                                <p:cTn id="23" presetID="42" presetClass="entr" presetSubtype="0" fill="hold" grpId="0" nodeType="withEffect">
                                  <p:stCondLst>
                                    <p:cond delay="200"/>
                                  </p:stCondLst>
                                  <p:childTnLst>
                                    <p:set>
                                      <p:cBhvr>
                                        <p:cTn id="24" dur="1" fill="hold">
                                          <p:stCondLst>
                                            <p:cond delay="0"/>
                                          </p:stCondLst>
                                        </p:cTn>
                                        <p:tgtEl>
                                          <p:spTgt spid="66">
                                            <p:txEl>
                                              <p:pRg st="0" end="0"/>
                                            </p:txEl>
                                          </p:spTgt>
                                        </p:tgtEl>
                                        <p:attrNameLst>
                                          <p:attrName>style.visibility</p:attrName>
                                        </p:attrNameLst>
                                      </p:cBhvr>
                                      <p:to>
                                        <p:strVal val="visible"/>
                                      </p:to>
                                    </p:set>
                                    <p:animEffect transition="in" filter="fade">
                                      <p:cBhvr>
                                        <p:cTn id="25" dur="500"/>
                                        <p:tgtEl>
                                          <p:spTgt spid="66">
                                            <p:txEl>
                                              <p:pRg st="0" end="0"/>
                                            </p:txEl>
                                          </p:spTgt>
                                        </p:tgtEl>
                                      </p:cBhvr>
                                    </p:animEffect>
                                    <p:anim calcmode="lin" valueType="num">
                                      <p:cBhvr>
                                        <p:cTn id="26" dur="500" fill="hold"/>
                                        <p:tgtEl>
                                          <p:spTgt spid="66">
                                            <p:txEl>
                                              <p:pRg st="0" end="0"/>
                                            </p:txEl>
                                          </p:spTgt>
                                        </p:tgtEl>
                                        <p:attrNameLst>
                                          <p:attrName>ppt_x</p:attrName>
                                        </p:attrNameLst>
                                      </p:cBhvr>
                                      <p:tavLst>
                                        <p:tav tm="0">
                                          <p:val>
                                            <p:strVal val="#ppt_x"/>
                                          </p:val>
                                        </p:tav>
                                        <p:tav tm="100000">
                                          <p:val>
                                            <p:strVal val="#ppt_x"/>
                                          </p:val>
                                        </p:tav>
                                      </p:tavLst>
                                    </p:anim>
                                    <p:anim calcmode="lin" valueType="num">
                                      <p:cBhvr>
                                        <p:cTn id="27" dur="500" fill="hold"/>
                                        <p:tgtEl>
                                          <p:spTgt spid="66">
                                            <p:txEl>
                                              <p:pRg st="0" end="0"/>
                                            </p:txEl>
                                          </p:spTgt>
                                        </p:tgtEl>
                                        <p:attrNameLst>
                                          <p:attrName>ppt_y</p:attrName>
                                        </p:attrNameLst>
                                      </p:cBhvr>
                                      <p:tavLst>
                                        <p:tav tm="0">
                                          <p:val>
                                            <p:strVal val="#ppt_y+.1"/>
                                          </p:val>
                                        </p:tav>
                                        <p:tav tm="100000">
                                          <p:val>
                                            <p:strVal val="#ppt_y"/>
                                          </p:val>
                                        </p:tav>
                                      </p:tavLst>
                                    </p:anim>
                                  </p:childTnLst>
                                </p:cTn>
                              </p:par>
                              <p:par>
                                <p:cTn id="28" presetID="10" presetClass="entr" presetSubtype="0" fill="hold" grpId="0" nodeType="withEffect">
                                  <p:stCondLst>
                                    <p:cond delay="800"/>
                                  </p:stCondLst>
                                  <p:childTnLst>
                                    <p:set>
                                      <p:cBhvr>
                                        <p:cTn id="29" dur="1" fill="hold">
                                          <p:stCondLst>
                                            <p:cond delay="0"/>
                                          </p:stCondLst>
                                        </p:cTn>
                                        <p:tgtEl>
                                          <p:spTgt spid="85">
                                            <p:txEl>
                                              <p:pRg st="0" end="0"/>
                                            </p:txEl>
                                          </p:spTgt>
                                        </p:tgtEl>
                                        <p:attrNameLst>
                                          <p:attrName>style.visibility</p:attrName>
                                        </p:attrNameLst>
                                      </p:cBhvr>
                                      <p:to>
                                        <p:strVal val="visible"/>
                                      </p:to>
                                    </p:set>
                                    <p:animEffect transition="in" filter="fade">
                                      <p:cBhvr>
                                        <p:cTn id="30" dur="500"/>
                                        <p:tgtEl>
                                          <p:spTgt spid="85">
                                            <p:txEl>
                                              <p:pRg st="0" end="0"/>
                                            </p:txEl>
                                          </p:spTgt>
                                        </p:tgtEl>
                                      </p:cBhvr>
                                    </p:animEffect>
                                  </p:childTnLst>
                                </p:cTn>
                              </p:par>
                              <p:par>
                                <p:cTn id="31" presetID="42" presetClass="entr" presetSubtype="0" fill="hold" grpId="0" nodeType="withEffect">
                                  <p:stCondLst>
                                    <p:cond delay="200"/>
                                  </p:stCondLst>
                                  <p:childTnLst>
                                    <p:set>
                                      <p:cBhvr>
                                        <p:cTn id="32" dur="1" fill="hold">
                                          <p:stCondLst>
                                            <p:cond delay="0"/>
                                          </p:stCondLst>
                                        </p:cTn>
                                        <p:tgtEl>
                                          <p:spTgt spid="86">
                                            <p:txEl>
                                              <p:pRg st="0" end="0"/>
                                            </p:txEl>
                                          </p:spTgt>
                                        </p:tgtEl>
                                        <p:attrNameLst>
                                          <p:attrName>style.visibility</p:attrName>
                                        </p:attrNameLst>
                                      </p:cBhvr>
                                      <p:to>
                                        <p:strVal val="visible"/>
                                      </p:to>
                                    </p:set>
                                    <p:animEffect transition="in" filter="fade">
                                      <p:cBhvr>
                                        <p:cTn id="33" dur="400"/>
                                        <p:tgtEl>
                                          <p:spTgt spid="86">
                                            <p:txEl>
                                              <p:pRg st="0" end="0"/>
                                            </p:txEl>
                                          </p:spTgt>
                                        </p:tgtEl>
                                      </p:cBhvr>
                                    </p:animEffect>
                                    <p:anim calcmode="lin" valueType="num">
                                      <p:cBhvr>
                                        <p:cTn id="34" dur="400" fill="hold"/>
                                        <p:tgtEl>
                                          <p:spTgt spid="86">
                                            <p:txEl>
                                              <p:pRg st="0" end="0"/>
                                            </p:txEl>
                                          </p:spTgt>
                                        </p:tgtEl>
                                        <p:attrNameLst>
                                          <p:attrName>ppt_x</p:attrName>
                                        </p:attrNameLst>
                                      </p:cBhvr>
                                      <p:tavLst>
                                        <p:tav tm="0">
                                          <p:val>
                                            <p:strVal val="#ppt_x"/>
                                          </p:val>
                                        </p:tav>
                                        <p:tav tm="100000">
                                          <p:val>
                                            <p:strVal val="#ppt_x"/>
                                          </p:val>
                                        </p:tav>
                                      </p:tavLst>
                                    </p:anim>
                                    <p:anim calcmode="lin" valueType="num">
                                      <p:cBhvr>
                                        <p:cTn id="35" dur="400" fill="hold"/>
                                        <p:tgtEl>
                                          <p:spTgt spid="86">
                                            <p:txEl>
                                              <p:pRg st="0" end="0"/>
                                            </p:txEl>
                                          </p:spTgt>
                                        </p:tgtEl>
                                        <p:attrNameLst>
                                          <p:attrName>ppt_y</p:attrName>
                                        </p:attrNameLst>
                                      </p:cBhvr>
                                      <p:tavLst>
                                        <p:tav tm="0">
                                          <p:val>
                                            <p:strVal val="#ppt_y+.1"/>
                                          </p:val>
                                        </p:tav>
                                        <p:tav tm="100000">
                                          <p:val>
                                            <p:strVal val="#ppt_y"/>
                                          </p:val>
                                        </p:tav>
                                      </p:tavLst>
                                    </p:anim>
                                  </p:childTnLst>
                                </p:cTn>
                              </p:par>
                              <p:par>
                                <p:cTn id="36" presetID="42" presetClass="entr" presetSubtype="0" fill="hold" grpId="0" nodeType="withEffect">
                                  <p:stCondLst>
                                    <p:cond delay="200"/>
                                  </p:stCondLst>
                                  <p:childTnLst>
                                    <p:set>
                                      <p:cBhvr>
                                        <p:cTn id="37" dur="1" fill="hold">
                                          <p:stCondLst>
                                            <p:cond delay="0"/>
                                          </p:stCondLst>
                                        </p:cTn>
                                        <p:tgtEl>
                                          <p:spTgt spid="87">
                                            <p:txEl>
                                              <p:pRg st="0" end="0"/>
                                            </p:txEl>
                                          </p:spTgt>
                                        </p:tgtEl>
                                        <p:attrNameLst>
                                          <p:attrName>style.visibility</p:attrName>
                                        </p:attrNameLst>
                                      </p:cBhvr>
                                      <p:to>
                                        <p:strVal val="visible"/>
                                      </p:to>
                                    </p:set>
                                    <p:animEffect transition="in" filter="fade">
                                      <p:cBhvr>
                                        <p:cTn id="38" dur="500"/>
                                        <p:tgtEl>
                                          <p:spTgt spid="87">
                                            <p:txEl>
                                              <p:pRg st="0" end="0"/>
                                            </p:txEl>
                                          </p:spTgt>
                                        </p:tgtEl>
                                      </p:cBhvr>
                                    </p:animEffect>
                                    <p:anim calcmode="lin" valueType="num">
                                      <p:cBhvr>
                                        <p:cTn id="39" dur="500" fill="hold"/>
                                        <p:tgtEl>
                                          <p:spTgt spid="87">
                                            <p:txEl>
                                              <p:pRg st="0" end="0"/>
                                            </p:txEl>
                                          </p:spTgt>
                                        </p:tgtEl>
                                        <p:attrNameLst>
                                          <p:attrName>ppt_x</p:attrName>
                                        </p:attrNameLst>
                                      </p:cBhvr>
                                      <p:tavLst>
                                        <p:tav tm="0">
                                          <p:val>
                                            <p:strVal val="#ppt_x"/>
                                          </p:val>
                                        </p:tav>
                                        <p:tav tm="100000">
                                          <p:val>
                                            <p:strVal val="#ppt_x"/>
                                          </p:val>
                                        </p:tav>
                                      </p:tavLst>
                                    </p:anim>
                                    <p:anim calcmode="lin" valueType="num">
                                      <p:cBhvr>
                                        <p:cTn id="40" dur="500" fill="hold"/>
                                        <p:tgtEl>
                                          <p:spTgt spid="87">
                                            <p:txEl>
                                              <p:pRg st="0" end="0"/>
                                            </p:txEl>
                                          </p:spTgt>
                                        </p:tgtEl>
                                        <p:attrNameLst>
                                          <p:attrName>ppt_y</p:attrName>
                                        </p:attrNameLst>
                                      </p:cBhvr>
                                      <p:tavLst>
                                        <p:tav tm="0">
                                          <p:val>
                                            <p:strVal val="#ppt_y+.1"/>
                                          </p:val>
                                        </p:tav>
                                        <p:tav tm="100000">
                                          <p:val>
                                            <p:strVal val="#ppt_y"/>
                                          </p:val>
                                        </p:tav>
                                      </p:tavLst>
                                    </p:anim>
                                  </p:childTnLst>
                                </p:cTn>
                              </p:par>
                              <p:par>
                                <p:cTn id="41" presetID="10" presetClass="entr" presetSubtype="0" fill="hold" grpId="0" nodeType="withEffect">
                                  <p:stCondLst>
                                    <p:cond delay="800"/>
                                  </p:stCondLst>
                                  <p:childTnLst>
                                    <p:set>
                                      <p:cBhvr>
                                        <p:cTn id="42" dur="1" fill="hold">
                                          <p:stCondLst>
                                            <p:cond delay="0"/>
                                          </p:stCondLst>
                                        </p:cTn>
                                        <p:tgtEl>
                                          <p:spTgt spid="100">
                                            <p:txEl>
                                              <p:pRg st="0" end="0"/>
                                            </p:txEl>
                                          </p:spTgt>
                                        </p:tgtEl>
                                        <p:attrNameLst>
                                          <p:attrName>style.visibility</p:attrName>
                                        </p:attrNameLst>
                                      </p:cBhvr>
                                      <p:to>
                                        <p:strVal val="visible"/>
                                      </p:to>
                                    </p:set>
                                    <p:animEffect transition="in" filter="fade">
                                      <p:cBhvr>
                                        <p:cTn id="43" dur="500"/>
                                        <p:tgtEl>
                                          <p:spTgt spid="100">
                                            <p:txEl>
                                              <p:pRg st="0" end="0"/>
                                            </p:txEl>
                                          </p:spTgt>
                                        </p:tgtEl>
                                      </p:cBhvr>
                                    </p:animEffect>
                                  </p:childTnLst>
                                </p:cTn>
                              </p:par>
                              <p:par>
                                <p:cTn id="44" presetID="42" presetClass="entr" presetSubtype="0" fill="hold" grpId="0" nodeType="withEffect">
                                  <p:stCondLst>
                                    <p:cond delay="200"/>
                                  </p:stCondLst>
                                  <p:childTnLst>
                                    <p:set>
                                      <p:cBhvr>
                                        <p:cTn id="45" dur="1" fill="hold">
                                          <p:stCondLst>
                                            <p:cond delay="0"/>
                                          </p:stCondLst>
                                        </p:cTn>
                                        <p:tgtEl>
                                          <p:spTgt spid="101">
                                            <p:txEl>
                                              <p:pRg st="0" end="0"/>
                                            </p:txEl>
                                          </p:spTgt>
                                        </p:tgtEl>
                                        <p:attrNameLst>
                                          <p:attrName>style.visibility</p:attrName>
                                        </p:attrNameLst>
                                      </p:cBhvr>
                                      <p:to>
                                        <p:strVal val="visible"/>
                                      </p:to>
                                    </p:set>
                                    <p:animEffect transition="in" filter="fade">
                                      <p:cBhvr>
                                        <p:cTn id="46" dur="400"/>
                                        <p:tgtEl>
                                          <p:spTgt spid="101">
                                            <p:txEl>
                                              <p:pRg st="0" end="0"/>
                                            </p:txEl>
                                          </p:spTgt>
                                        </p:tgtEl>
                                      </p:cBhvr>
                                    </p:animEffect>
                                    <p:anim calcmode="lin" valueType="num">
                                      <p:cBhvr>
                                        <p:cTn id="47" dur="400" fill="hold"/>
                                        <p:tgtEl>
                                          <p:spTgt spid="101">
                                            <p:txEl>
                                              <p:pRg st="0" end="0"/>
                                            </p:txEl>
                                          </p:spTgt>
                                        </p:tgtEl>
                                        <p:attrNameLst>
                                          <p:attrName>ppt_x</p:attrName>
                                        </p:attrNameLst>
                                      </p:cBhvr>
                                      <p:tavLst>
                                        <p:tav tm="0">
                                          <p:val>
                                            <p:strVal val="#ppt_x"/>
                                          </p:val>
                                        </p:tav>
                                        <p:tav tm="100000">
                                          <p:val>
                                            <p:strVal val="#ppt_x"/>
                                          </p:val>
                                        </p:tav>
                                      </p:tavLst>
                                    </p:anim>
                                    <p:anim calcmode="lin" valueType="num">
                                      <p:cBhvr>
                                        <p:cTn id="48" dur="400" fill="hold"/>
                                        <p:tgtEl>
                                          <p:spTgt spid="101">
                                            <p:txEl>
                                              <p:pRg st="0" end="0"/>
                                            </p:txEl>
                                          </p:spTgt>
                                        </p:tgtEl>
                                        <p:attrNameLst>
                                          <p:attrName>ppt_y</p:attrName>
                                        </p:attrNameLst>
                                      </p:cBhvr>
                                      <p:tavLst>
                                        <p:tav tm="0">
                                          <p:val>
                                            <p:strVal val="#ppt_y+.1"/>
                                          </p:val>
                                        </p:tav>
                                        <p:tav tm="100000">
                                          <p:val>
                                            <p:strVal val="#ppt_y"/>
                                          </p:val>
                                        </p:tav>
                                      </p:tavLst>
                                    </p:anim>
                                  </p:childTnLst>
                                </p:cTn>
                              </p:par>
                              <p:par>
                                <p:cTn id="49" presetID="42" presetClass="entr" presetSubtype="0" fill="hold" grpId="0" nodeType="withEffect">
                                  <p:stCondLst>
                                    <p:cond delay="200"/>
                                  </p:stCondLst>
                                  <p:childTnLst>
                                    <p:set>
                                      <p:cBhvr>
                                        <p:cTn id="50" dur="1" fill="hold">
                                          <p:stCondLst>
                                            <p:cond delay="0"/>
                                          </p:stCondLst>
                                        </p:cTn>
                                        <p:tgtEl>
                                          <p:spTgt spid="102">
                                            <p:txEl>
                                              <p:pRg st="0" end="0"/>
                                            </p:txEl>
                                          </p:spTgt>
                                        </p:tgtEl>
                                        <p:attrNameLst>
                                          <p:attrName>style.visibility</p:attrName>
                                        </p:attrNameLst>
                                      </p:cBhvr>
                                      <p:to>
                                        <p:strVal val="visible"/>
                                      </p:to>
                                    </p:set>
                                    <p:animEffect transition="in" filter="fade">
                                      <p:cBhvr>
                                        <p:cTn id="51" dur="500"/>
                                        <p:tgtEl>
                                          <p:spTgt spid="102">
                                            <p:txEl>
                                              <p:pRg st="0" end="0"/>
                                            </p:txEl>
                                          </p:spTgt>
                                        </p:tgtEl>
                                      </p:cBhvr>
                                    </p:animEffect>
                                    <p:anim calcmode="lin" valueType="num">
                                      <p:cBhvr>
                                        <p:cTn id="52" dur="500" fill="hold"/>
                                        <p:tgtEl>
                                          <p:spTgt spid="102">
                                            <p:txEl>
                                              <p:pRg st="0" end="0"/>
                                            </p:txEl>
                                          </p:spTgt>
                                        </p:tgtEl>
                                        <p:attrNameLst>
                                          <p:attrName>ppt_x</p:attrName>
                                        </p:attrNameLst>
                                      </p:cBhvr>
                                      <p:tavLst>
                                        <p:tav tm="0">
                                          <p:val>
                                            <p:strVal val="#ppt_x"/>
                                          </p:val>
                                        </p:tav>
                                        <p:tav tm="100000">
                                          <p:val>
                                            <p:strVal val="#ppt_x"/>
                                          </p:val>
                                        </p:tav>
                                      </p:tavLst>
                                    </p:anim>
                                    <p:anim calcmode="lin" valueType="num">
                                      <p:cBhvr>
                                        <p:cTn id="53" dur="500" fill="hold"/>
                                        <p:tgtEl>
                                          <p:spTgt spid="102">
                                            <p:txEl>
                                              <p:pRg st="0" end="0"/>
                                            </p:txEl>
                                          </p:spTgt>
                                        </p:tgtEl>
                                        <p:attrNameLst>
                                          <p:attrName>ppt_y</p:attrName>
                                        </p:attrNameLst>
                                      </p:cBhvr>
                                      <p:tavLst>
                                        <p:tav tm="0">
                                          <p:val>
                                            <p:strVal val="#ppt_y+.1"/>
                                          </p:val>
                                        </p:tav>
                                        <p:tav tm="100000">
                                          <p:val>
                                            <p:strVal val="#ppt_y"/>
                                          </p:val>
                                        </p:tav>
                                      </p:tavLst>
                                    </p:anim>
                                  </p:childTnLst>
                                </p:cTn>
                              </p:par>
                              <p:par>
                                <p:cTn id="54" presetID="10" presetClass="entr" presetSubtype="0" fill="hold" grpId="0" nodeType="withEffect">
                                  <p:stCondLst>
                                    <p:cond delay="800"/>
                                  </p:stCondLst>
                                  <p:childTnLst>
                                    <p:set>
                                      <p:cBhvr>
                                        <p:cTn id="55" dur="1" fill="hold">
                                          <p:stCondLst>
                                            <p:cond delay="0"/>
                                          </p:stCondLst>
                                        </p:cTn>
                                        <p:tgtEl>
                                          <p:spTgt spid="109">
                                            <p:txEl>
                                              <p:pRg st="0" end="0"/>
                                            </p:txEl>
                                          </p:spTgt>
                                        </p:tgtEl>
                                        <p:attrNameLst>
                                          <p:attrName>style.visibility</p:attrName>
                                        </p:attrNameLst>
                                      </p:cBhvr>
                                      <p:to>
                                        <p:strVal val="visible"/>
                                      </p:to>
                                    </p:set>
                                    <p:animEffect transition="in" filter="fade">
                                      <p:cBhvr>
                                        <p:cTn id="56" dur="500"/>
                                        <p:tgtEl>
                                          <p:spTgt spid="109">
                                            <p:txEl>
                                              <p:pRg st="0" end="0"/>
                                            </p:txEl>
                                          </p:spTgt>
                                        </p:tgtEl>
                                      </p:cBhvr>
                                    </p:animEffect>
                                  </p:childTnLst>
                                </p:cTn>
                              </p:par>
                              <p:par>
                                <p:cTn id="57" presetID="42" presetClass="entr" presetSubtype="0" fill="hold" grpId="0" nodeType="withEffect">
                                  <p:stCondLst>
                                    <p:cond delay="200"/>
                                  </p:stCondLst>
                                  <p:childTnLst>
                                    <p:set>
                                      <p:cBhvr>
                                        <p:cTn id="58" dur="1" fill="hold">
                                          <p:stCondLst>
                                            <p:cond delay="0"/>
                                          </p:stCondLst>
                                        </p:cTn>
                                        <p:tgtEl>
                                          <p:spTgt spid="110">
                                            <p:txEl>
                                              <p:pRg st="0" end="0"/>
                                            </p:txEl>
                                          </p:spTgt>
                                        </p:tgtEl>
                                        <p:attrNameLst>
                                          <p:attrName>style.visibility</p:attrName>
                                        </p:attrNameLst>
                                      </p:cBhvr>
                                      <p:to>
                                        <p:strVal val="visible"/>
                                      </p:to>
                                    </p:set>
                                    <p:animEffect transition="in" filter="fade">
                                      <p:cBhvr>
                                        <p:cTn id="59" dur="400"/>
                                        <p:tgtEl>
                                          <p:spTgt spid="110">
                                            <p:txEl>
                                              <p:pRg st="0" end="0"/>
                                            </p:txEl>
                                          </p:spTgt>
                                        </p:tgtEl>
                                      </p:cBhvr>
                                    </p:animEffect>
                                    <p:anim calcmode="lin" valueType="num">
                                      <p:cBhvr>
                                        <p:cTn id="60" dur="400" fill="hold"/>
                                        <p:tgtEl>
                                          <p:spTgt spid="110">
                                            <p:txEl>
                                              <p:pRg st="0" end="0"/>
                                            </p:txEl>
                                          </p:spTgt>
                                        </p:tgtEl>
                                        <p:attrNameLst>
                                          <p:attrName>ppt_x</p:attrName>
                                        </p:attrNameLst>
                                      </p:cBhvr>
                                      <p:tavLst>
                                        <p:tav tm="0">
                                          <p:val>
                                            <p:strVal val="#ppt_x"/>
                                          </p:val>
                                        </p:tav>
                                        <p:tav tm="100000">
                                          <p:val>
                                            <p:strVal val="#ppt_x"/>
                                          </p:val>
                                        </p:tav>
                                      </p:tavLst>
                                    </p:anim>
                                    <p:anim calcmode="lin" valueType="num">
                                      <p:cBhvr>
                                        <p:cTn id="61" dur="400" fill="hold"/>
                                        <p:tgtEl>
                                          <p:spTgt spid="110">
                                            <p:txEl>
                                              <p:pRg st="0" end="0"/>
                                            </p:txEl>
                                          </p:spTgt>
                                        </p:tgtEl>
                                        <p:attrNameLst>
                                          <p:attrName>ppt_y</p:attrName>
                                        </p:attrNameLst>
                                      </p:cBhvr>
                                      <p:tavLst>
                                        <p:tav tm="0">
                                          <p:val>
                                            <p:strVal val="#ppt_y+.1"/>
                                          </p:val>
                                        </p:tav>
                                        <p:tav tm="100000">
                                          <p:val>
                                            <p:strVal val="#ppt_y"/>
                                          </p:val>
                                        </p:tav>
                                      </p:tavLst>
                                    </p:anim>
                                  </p:childTnLst>
                                </p:cTn>
                              </p:par>
                              <p:par>
                                <p:cTn id="62" presetID="42" presetClass="entr" presetSubtype="0" fill="hold" grpId="0" nodeType="withEffect">
                                  <p:stCondLst>
                                    <p:cond delay="200"/>
                                  </p:stCondLst>
                                  <p:childTnLst>
                                    <p:set>
                                      <p:cBhvr>
                                        <p:cTn id="63" dur="1" fill="hold">
                                          <p:stCondLst>
                                            <p:cond delay="0"/>
                                          </p:stCondLst>
                                        </p:cTn>
                                        <p:tgtEl>
                                          <p:spTgt spid="111">
                                            <p:txEl>
                                              <p:pRg st="0" end="0"/>
                                            </p:txEl>
                                          </p:spTgt>
                                        </p:tgtEl>
                                        <p:attrNameLst>
                                          <p:attrName>style.visibility</p:attrName>
                                        </p:attrNameLst>
                                      </p:cBhvr>
                                      <p:to>
                                        <p:strVal val="visible"/>
                                      </p:to>
                                    </p:set>
                                    <p:animEffect transition="in" filter="fade">
                                      <p:cBhvr>
                                        <p:cTn id="64" dur="500"/>
                                        <p:tgtEl>
                                          <p:spTgt spid="111">
                                            <p:txEl>
                                              <p:pRg st="0" end="0"/>
                                            </p:txEl>
                                          </p:spTgt>
                                        </p:tgtEl>
                                      </p:cBhvr>
                                    </p:animEffect>
                                    <p:anim calcmode="lin" valueType="num">
                                      <p:cBhvr>
                                        <p:cTn id="65" dur="500" fill="hold"/>
                                        <p:tgtEl>
                                          <p:spTgt spid="111">
                                            <p:txEl>
                                              <p:pRg st="0" end="0"/>
                                            </p:txEl>
                                          </p:spTgt>
                                        </p:tgtEl>
                                        <p:attrNameLst>
                                          <p:attrName>ppt_x</p:attrName>
                                        </p:attrNameLst>
                                      </p:cBhvr>
                                      <p:tavLst>
                                        <p:tav tm="0">
                                          <p:val>
                                            <p:strVal val="#ppt_x"/>
                                          </p:val>
                                        </p:tav>
                                        <p:tav tm="100000">
                                          <p:val>
                                            <p:strVal val="#ppt_x"/>
                                          </p:val>
                                        </p:tav>
                                      </p:tavLst>
                                    </p:anim>
                                    <p:anim calcmode="lin" valueType="num">
                                      <p:cBhvr>
                                        <p:cTn id="66" dur="500" fill="hold"/>
                                        <p:tgtEl>
                                          <p:spTgt spid="111">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build="p">
        <p:tmplLst>
          <p:tmpl lvl="1">
            <p:tnLst>
              <p:par>
                <p:cTn presetID="42" presetClass="entr" presetSubtype="0" fill="hold" nodeType="withEffect">
                  <p:stCondLst>
                    <p:cond delay="200"/>
                  </p:stCondLst>
                  <p:childTnLst>
                    <p:set>
                      <p:cBhvr>
                        <p:cTn dur="1" fill="hold">
                          <p:stCondLst>
                            <p:cond delay="0"/>
                          </p:stCondLst>
                        </p:cTn>
                        <p:tgtEl>
                          <p:spTgt spid="8"/>
                        </p:tgtEl>
                        <p:attrNameLst>
                          <p:attrName>style.visibility</p:attrName>
                        </p:attrNameLst>
                      </p:cBhvr>
                      <p:to>
                        <p:strVal val="visible"/>
                      </p:to>
                    </p:set>
                    <p:animEffect transition="in" filter="fade">
                      <p:cBhvr>
                        <p:cTn dur="400"/>
                        <p:tgtEl>
                          <p:spTgt spid="8"/>
                        </p:tgtEl>
                      </p:cBhvr>
                    </p:animEffect>
                    <p:anim calcmode="lin" valueType="num">
                      <p:cBhvr>
                        <p:cTn dur="400" fill="hold"/>
                        <p:tgtEl>
                          <p:spTgt spid="8"/>
                        </p:tgtEl>
                        <p:attrNameLst>
                          <p:attrName>ppt_x</p:attrName>
                        </p:attrNameLst>
                      </p:cBhvr>
                      <p:tavLst>
                        <p:tav tm="0">
                          <p:val>
                            <p:strVal val="#ppt_x"/>
                          </p:val>
                        </p:tav>
                        <p:tav tm="100000">
                          <p:val>
                            <p:strVal val="#ppt_x"/>
                          </p:val>
                        </p:tav>
                      </p:tavLst>
                    </p:anim>
                    <p:anim calcmode="lin" valueType="num">
                      <p:cBhvr>
                        <p:cTn dur="400" fill="hold"/>
                        <p:tgtEl>
                          <p:spTgt spid="8"/>
                        </p:tgtEl>
                        <p:attrNameLst>
                          <p:attrName>ppt_y</p:attrName>
                        </p:attrNameLst>
                      </p:cBhvr>
                      <p:tavLst>
                        <p:tav tm="0">
                          <p:val>
                            <p:strVal val="#ppt_y+.1"/>
                          </p:val>
                        </p:tav>
                        <p:tav tm="100000">
                          <p:val>
                            <p:strVal val="#ppt_y"/>
                          </p:val>
                        </p:tav>
                      </p:tavLst>
                    </p:anim>
                  </p:childTnLst>
                </p:cTn>
              </p:par>
            </p:tnLst>
          </p:tmpl>
        </p:tmplLst>
      </p:bldP>
      <p:bldP spid="6" grpId="0" build="p">
        <p:tmplLst>
          <p:tmpl lvl="1">
            <p:tnLst>
              <p:par>
                <p:cTn presetID="42" presetClass="entr" presetSubtype="0" fill="hold" nodeType="withEffect">
                  <p:stCondLst>
                    <p:cond delay="200"/>
                  </p:stCondLst>
                  <p:childTnLst>
                    <p:set>
                      <p:cBhvr>
                        <p:cTn dur="1" fill="hold">
                          <p:stCondLst>
                            <p:cond delay="0"/>
                          </p:stCondLst>
                        </p:cTn>
                        <p:tgtEl>
                          <p:spTgt spid="6"/>
                        </p:tgtEl>
                        <p:attrNameLst>
                          <p:attrName>style.visibility</p:attrName>
                        </p:attrNameLst>
                      </p:cBhvr>
                      <p:to>
                        <p:strVal val="visible"/>
                      </p:to>
                    </p:set>
                    <p:animEffect transition="in" filter="fade">
                      <p:cBhvr>
                        <p:cTn dur="500"/>
                        <p:tgtEl>
                          <p:spTgt spid="6"/>
                        </p:tgtEl>
                      </p:cBhvr>
                    </p:animEffect>
                    <p:anim calcmode="lin" valueType="num">
                      <p:cBhvr>
                        <p:cTn dur="500" fill="hold"/>
                        <p:tgtEl>
                          <p:spTgt spid="6"/>
                        </p:tgtEl>
                        <p:attrNameLst>
                          <p:attrName>ppt_x</p:attrName>
                        </p:attrNameLst>
                      </p:cBhvr>
                      <p:tavLst>
                        <p:tav tm="0">
                          <p:val>
                            <p:strVal val="#ppt_x"/>
                          </p:val>
                        </p:tav>
                        <p:tav tm="100000">
                          <p:val>
                            <p:strVal val="#ppt_x"/>
                          </p:val>
                        </p:tav>
                      </p:tavLst>
                    </p:anim>
                    <p:anim calcmode="lin" valueType="num">
                      <p:cBhvr>
                        <p:cTn dur="500" fill="hold"/>
                        <p:tgtEl>
                          <p:spTgt spid="6"/>
                        </p:tgtEl>
                        <p:attrNameLst>
                          <p:attrName>ppt_y</p:attrName>
                        </p:attrNameLst>
                      </p:cBhvr>
                      <p:tavLst>
                        <p:tav tm="0">
                          <p:val>
                            <p:strVal val="#ppt_y+.1"/>
                          </p:val>
                        </p:tav>
                        <p:tav tm="100000">
                          <p:val>
                            <p:strVal val="#ppt_y"/>
                          </p:val>
                        </p:tav>
                      </p:tavLst>
                    </p:anim>
                  </p:childTnLst>
                </p:cTn>
              </p:par>
            </p:tnLst>
          </p:tmpl>
        </p:tmplLst>
      </p:bldP>
      <p:bldP spid="64" grpId="0" build="p">
        <p:tmplLst>
          <p:tmpl lvl="1">
            <p:tnLst>
              <p:par>
                <p:cTn presetID="10" presetClass="entr" presetSubtype="0" fill="hold" nodeType="withEffect">
                  <p:stCondLst>
                    <p:cond delay="800"/>
                  </p:stCondLst>
                  <p:childTnLst>
                    <p:set>
                      <p:cBhvr>
                        <p:cTn dur="1" fill="hold">
                          <p:stCondLst>
                            <p:cond delay="0"/>
                          </p:stCondLst>
                        </p:cTn>
                        <p:tgtEl>
                          <p:spTgt spid="64"/>
                        </p:tgtEl>
                        <p:attrNameLst>
                          <p:attrName>style.visibility</p:attrName>
                        </p:attrNameLst>
                      </p:cBhvr>
                      <p:to>
                        <p:strVal val="visible"/>
                      </p:to>
                    </p:set>
                    <p:animEffect transition="in" filter="fade">
                      <p:cBhvr>
                        <p:cTn dur="500"/>
                        <p:tgtEl>
                          <p:spTgt spid="64"/>
                        </p:tgtEl>
                      </p:cBhvr>
                    </p:animEffect>
                  </p:childTnLst>
                </p:cTn>
              </p:par>
            </p:tnLst>
          </p:tmpl>
        </p:tmplLst>
      </p:bldP>
      <p:bldP spid="65" grpId="0" build="p">
        <p:tmplLst>
          <p:tmpl lvl="1">
            <p:tnLst>
              <p:par>
                <p:cTn presetID="42" presetClass="entr" presetSubtype="0" fill="hold" nodeType="withEffect">
                  <p:stCondLst>
                    <p:cond delay="200"/>
                  </p:stCondLst>
                  <p:childTnLst>
                    <p:set>
                      <p:cBhvr>
                        <p:cTn dur="1" fill="hold">
                          <p:stCondLst>
                            <p:cond delay="0"/>
                          </p:stCondLst>
                        </p:cTn>
                        <p:tgtEl>
                          <p:spTgt spid="65"/>
                        </p:tgtEl>
                        <p:attrNameLst>
                          <p:attrName>style.visibility</p:attrName>
                        </p:attrNameLst>
                      </p:cBhvr>
                      <p:to>
                        <p:strVal val="visible"/>
                      </p:to>
                    </p:set>
                    <p:animEffect transition="in" filter="fade">
                      <p:cBhvr>
                        <p:cTn dur="400"/>
                        <p:tgtEl>
                          <p:spTgt spid="65"/>
                        </p:tgtEl>
                      </p:cBhvr>
                    </p:animEffect>
                    <p:anim calcmode="lin" valueType="num">
                      <p:cBhvr>
                        <p:cTn dur="400" fill="hold"/>
                        <p:tgtEl>
                          <p:spTgt spid="65"/>
                        </p:tgtEl>
                        <p:attrNameLst>
                          <p:attrName>ppt_x</p:attrName>
                        </p:attrNameLst>
                      </p:cBhvr>
                      <p:tavLst>
                        <p:tav tm="0">
                          <p:val>
                            <p:strVal val="#ppt_x"/>
                          </p:val>
                        </p:tav>
                        <p:tav tm="100000">
                          <p:val>
                            <p:strVal val="#ppt_x"/>
                          </p:val>
                        </p:tav>
                      </p:tavLst>
                    </p:anim>
                    <p:anim calcmode="lin" valueType="num">
                      <p:cBhvr>
                        <p:cTn dur="400" fill="hold"/>
                        <p:tgtEl>
                          <p:spTgt spid="65"/>
                        </p:tgtEl>
                        <p:attrNameLst>
                          <p:attrName>ppt_y</p:attrName>
                        </p:attrNameLst>
                      </p:cBhvr>
                      <p:tavLst>
                        <p:tav tm="0">
                          <p:val>
                            <p:strVal val="#ppt_y+.1"/>
                          </p:val>
                        </p:tav>
                        <p:tav tm="100000">
                          <p:val>
                            <p:strVal val="#ppt_y"/>
                          </p:val>
                        </p:tav>
                      </p:tavLst>
                    </p:anim>
                  </p:childTnLst>
                </p:cTn>
              </p:par>
            </p:tnLst>
          </p:tmpl>
        </p:tmplLst>
      </p:bldP>
      <p:bldP spid="66" grpId="0" build="p">
        <p:tmplLst>
          <p:tmpl lvl="1">
            <p:tnLst>
              <p:par>
                <p:cTn presetID="42" presetClass="entr" presetSubtype="0" fill="hold" nodeType="withEffect">
                  <p:stCondLst>
                    <p:cond delay="200"/>
                  </p:stCondLst>
                  <p:childTnLst>
                    <p:set>
                      <p:cBhvr>
                        <p:cTn dur="1" fill="hold">
                          <p:stCondLst>
                            <p:cond delay="0"/>
                          </p:stCondLst>
                        </p:cTn>
                        <p:tgtEl>
                          <p:spTgt spid="66"/>
                        </p:tgtEl>
                        <p:attrNameLst>
                          <p:attrName>style.visibility</p:attrName>
                        </p:attrNameLst>
                      </p:cBhvr>
                      <p:to>
                        <p:strVal val="visible"/>
                      </p:to>
                    </p:set>
                    <p:animEffect transition="in" filter="fade">
                      <p:cBhvr>
                        <p:cTn dur="500"/>
                        <p:tgtEl>
                          <p:spTgt spid="66"/>
                        </p:tgtEl>
                      </p:cBhvr>
                    </p:animEffect>
                    <p:anim calcmode="lin" valueType="num">
                      <p:cBhvr>
                        <p:cTn dur="500" fill="hold"/>
                        <p:tgtEl>
                          <p:spTgt spid="66"/>
                        </p:tgtEl>
                        <p:attrNameLst>
                          <p:attrName>ppt_x</p:attrName>
                        </p:attrNameLst>
                      </p:cBhvr>
                      <p:tavLst>
                        <p:tav tm="0">
                          <p:val>
                            <p:strVal val="#ppt_x"/>
                          </p:val>
                        </p:tav>
                        <p:tav tm="100000">
                          <p:val>
                            <p:strVal val="#ppt_x"/>
                          </p:val>
                        </p:tav>
                      </p:tavLst>
                    </p:anim>
                    <p:anim calcmode="lin" valueType="num">
                      <p:cBhvr>
                        <p:cTn dur="500" fill="hold"/>
                        <p:tgtEl>
                          <p:spTgt spid="66"/>
                        </p:tgtEl>
                        <p:attrNameLst>
                          <p:attrName>ppt_y</p:attrName>
                        </p:attrNameLst>
                      </p:cBhvr>
                      <p:tavLst>
                        <p:tav tm="0">
                          <p:val>
                            <p:strVal val="#ppt_y+.1"/>
                          </p:val>
                        </p:tav>
                        <p:tav tm="100000">
                          <p:val>
                            <p:strVal val="#ppt_y"/>
                          </p:val>
                        </p:tav>
                      </p:tavLst>
                    </p:anim>
                  </p:childTnLst>
                </p:cTn>
              </p:par>
            </p:tnLst>
          </p:tmpl>
        </p:tmplLst>
      </p:bldP>
      <p:bldP spid="85" grpId="0" build="p">
        <p:tmplLst>
          <p:tmpl lvl="1">
            <p:tnLst>
              <p:par>
                <p:cTn presetID="10" presetClass="entr" presetSubtype="0" fill="hold" nodeType="withEffect">
                  <p:stCondLst>
                    <p:cond delay="800"/>
                  </p:stCondLst>
                  <p:childTnLst>
                    <p:set>
                      <p:cBhvr>
                        <p:cTn dur="1" fill="hold">
                          <p:stCondLst>
                            <p:cond delay="0"/>
                          </p:stCondLst>
                        </p:cTn>
                        <p:tgtEl>
                          <p:spTgt spid="85"/>
                        </p:tgtEl>
                        <p:attrNameLst>
                          <p:attrName>style.visibility</p:attrName>
                        </p:attrNameLst>
                      </p:cBhvr>
                      <p:to>
                        <p:strVal val="visible"/>
                      </p:to>
                    </p:set>
                    <p:animEffect transition="in" filter="fade">
                      <p:cBhvr>
                        <p:cTn dur="500"/>
                        <p:tgtEl>
                          <p:spTgt spid="85"/>
                        </p:tgtEl>
                      </p:cBhvr>
                    </p:animEffect>
                  </p:childTnLst>
                </p:cTn>
              </p:par>
            </p:tnLst>
          </p:tmpl>
        </p:tmplLst>
      </p:bldP>
      <p:bldP spid="86" grpId="0" build="p">
        <p:tmplLst>
          <p:tmpl lvl="1">
            <p:tnLst>
              <p:par>
                <p:cTn presetID="42" presetClass="entr" presetSubtype="0" fill="hold" nodeType="withEffect">
                  <p:stCondLst>
                    <p:cond delay="200"/>
                  </p:stCondLst>
                  <p:childTnLst>
                    <p:set>
                      <p:cBhvr>
                        <p:cTn dur="1" fill="hold">
                          <p:stCondLst>
                            <p:cond delay="0"/>
                          </p:stCondLst>
                        </p:cTn>
                        <p:tgtEl>
                          <p:spTgt spid="86"/>
                        </p:tgtEl>
                        <p:attrNameLst>
                          <p:attrName>style.visibility</p:attrName>
                        </p:attrNameLst>
                      </p:cBhvr>
                      <p:to>
                        <p:strVal val="visible"/>
                      </p:to>
                    </p:set>
                    <p:animEffect transition="in" filter="fade">
                      <p:cBhvr>
                        <p:cTn dur="400"/>
                        <p:tgtEl>
                          <p:spTgt spid="86"/>
                        </p:tgtEl>
                      </p:cBhvr>
                    </p:animEffect>
                    <p:anim calcmode="lin" valueType="num">
                      <p:cBhvr>
                        <p:cTn dur="400" fill="hold"/>
                        <p:tgtEl>
                          <p:spTgt spid="86"/>
                        </p:tgtEl>
                        <p:attrNameLst>
                          <p:attrName>ppt_x</p:attrName>
                        </p:attrNameLst>
                      </p:cBhvr>
                      <p:tavLst>
                        <p:tav tm="0">
                          <p:val>
                            <p:strVal val="#ppt_x"/>
                          </p:val>
                        </p:tav>
                        <p:tav tm="100000">
                          <p:val>
                            <p:strVal val="#ppt_x"/>
                          </p:val>
                        </p:tav>
                      </p:tavLst>
                    </p:anim>
                    <p:anim calcmode="lin" valueType="num">
                      <p:cBhvr>
                        <p:cTn dur="400" fill="hold"/>
                        <p:tgtEl>
                          <p:spTgt spid="86"/>
                        </p:tgtEl>
                        <p:attrNameLst>
                          <p:attrName>ppt_y</p:attrName>
                        </p:attrNameLst>
                      </p:cBhvr>
                      <p:tavLst>
                        <p:tav tm="0">
                          <p:val>
                            <p:strVal val="#ppt_y+.1"/>
                          </p:val>
                        </p:tav>
                        <p:tav tm="100000">
                          <p:val>
                            <p:strVal val="#ppt_y"/>
                          </p:val>
                        </p:tav>
                      </p:tavLst>
                    </p:anim>
                  </p:childTnLst>
                </p:cTn>
              </p:par>
            </p:tnLst>
          </p:tmpl>
        </p:tmplLst>
      </p:bldP>
      <p:bldP spid="87" grpId="0" build="p">
        <p:tmplLst>
          <p:tmpl lvl="1">
            <p:tnLst>
              <p:par>
                <p:cTn presetID="42" presetClass="entr" presetSubtype="0" fill="hold" nodeType="withEffect">
                  <p:stCondLst>
                    <p:cond delay="200"/>
                  </p:stCondLst>
                  <p:childTnLst>
                    <p:set>
                      <p:cBhvr>
                        <p:cTn dur="1" fill="hold">
                          <p:stCondLst>
                            <p:cond delay="0"/>
                          </p:stCondLst>
                        </p:cTn>
                        <p:tgtEl>
                          <p:spTgt spid="87"/>
                        </p:tgtEl>
                        <p:attrNameLst>
                          <p:attrName>style.visibility</p:attrName>
                        </p:attrNameLst>
                      </p:cBhvr>
                      <p:to>
                        <p:strVal val="visible"/>
                      </p:to>
                    </p:set>
                    <p:animEffect transition="in" filter="fade">
                      <p:cBhvr>
                        <p:cTn dur="500"/>
                        <p:tgtEl>
                          <p:spTgt spid="87"/>
                        </p:tgtEl>
                      </p:cBhvr>
                    </p:animEffect>
                    <p:anim calcmode="lin" valueType="num">
                      <p:cBhvr>
                        <p:cTn dur="500" fill="hold"/>
                        <p:tgtEl>
                          <p:spTgt spid="87"/>
                        </p:tgtEl>
                        <p:attrNameLst>
                          <p:attrName>ppt_x</p:attrName>
                        </p:attrNameLst>
                      </p:cBhvr>
                      <p:tavLst>
                        <p:tav tm="0">
                          <p:val>
                            <p:strVal val="#ppt_x"/>
                          </p:val>
                        </p:tav>
                        <p:tav tm="100000">
                          <p:val>
                            <p:strVal val="#ppt_x"/>
                          </p:val>
                        </p:tav>
                      </p:tavLst>
                    </p:anim>
                    <p:anim calcmode="lin" valueType="num">
                      <p:cBhvr>
                        <p:cTn dur="500" fill="hold"/>
                        <p:tgtEl>
                          <p:spTgt spid="87"/>
                        </p:tgtEl>
                        <p:attrNameLst>
                          <p:attrName>ppt_y</p:attrName>
                        </p:attrNameLst>
                      </p:cBhvr>
                      <p:tavLst>
                        <p:tav tm="0">
                          <p:val>
                            <p:strVal val="#ppt_y+.1"/>
                          </p:val>
                        </p:tav>
                        <p:tav tm="100000">
                          <p:val>
                            <p:strVal val="#ppt_y"/>
                          </p:val>
                        </p:tav>
                      </p:tavLst>
                    </p:anim>
                  </p:childTnLst>
                </p:cTn>
              </p:par>
            </p:tnLst>
          </p:tmpl>
        </p:tmplLst>
      </p:bldP>
      <p:bldP spid="100" grpId="0" build="p">
        <p:tmplLst>
          <p:tmpl lvl="1">
            <p:tnLst>
              <p:par>
                <p:cTn presetID="10" presetClass="entr" presetSubtype="0" fill="hold" nodeType="withEffect">
                  <p:stCondLst>
                    <p:cond delay="800"/>
                  </p:stCondLst>
                  <p:childTnLst>
                    <p:set>
                      <p:cBhvr>
                        <p:cTn dur="1" fill="hold">
                          <p:stCondLst>
                            <p:cond delay="0"/>
                          </p:stCondLst>
                        </p:cTn>
                        <p:tgtEl>
                          <p:spTgt spid="100"/>
                        </p:tgtEl>
                        <p:attrNameLst>
                          <p:attrName>style.visibility</p:attrName>
                        </p:attrNameLst>
                      </p:cBhvr>
                      <p:to>
                        <p:strVal val="visible"/>
                      </p:to>
                    </p:set>
                    <p:animEffect transition="in" filter="fade">
                      <p:cBhvr>
                        <p:cTn dur="500"/>
                        <p:tgtEl>
                          <p:spTgt spid="100"/>
                        </p:tgtEl>
                      </p:cBhvr>
                    </p:animEffect>
                  </p:childTnLst>
                </p:cTn>
              </p:par>
            </p:tnLst>
          </p:tmpl>
        </p:tmplLst>
      </p:bldP>
      <p:bldP spid="101" grpId="0" build="p">
        <p:tmplLst>
          <p:tmpl lvl="1">
            <p:tnLst>
              <p:par>
                <p:cTn presetID="42" presetClass="entr" presetSubtype="0" fill="hold" nodeType="withEffect">
                  <p:stCondLst>
                    <p:cond delay="200"/>
                  </p:stCondLst>
                  <p:childTnLst>
                    <p:set>
                      <p:cBhvr>
                        <p:cTn dur="1" fill="hold">
                          <p:stCondLst>
                            <p:cond delay="0"/>
                          </p:stCondLst>
                        </p:cTn>
                        <p:tgtEl>
                          <p:spTgt spid="101"/>
                        </p:tgtEl>
                        <p:attrNameLst>
                          <p:attrName>style.visibility</p:attrName>
                        </p:attrNameLst>
                      </p:cBhvr>
                      <p:to>
                        <p:strVal val="visible"/>
                      </p:to>
                    </p:set>
                    <p:animEffect transition="in" filter="fade">
                      <p:cBhvr>
                        <p:cTn dur="400"/>
                        <p:tgtEl>
                          <p:spTgt spid="101"/>
                        </p:tgtEl>
                      </p:cBhvr>
                    </p:animEffect>
                    <p:anim calcmode="lin" valueType="num">
                      <p:cBhvr>
                        <p:cTn dur="400" fill="hold"/>
                        <p:tgtEl>
                          <p:spTgt spid="101"/>
                        </p:tgtEl>
                        <p:attrNameLst>
                          <p:attrName>ppt_x</p:attrName>
                        </p:attrNameLst>
                      </p:cBhvr>
                      <p:tavLst>
                        <p:tav tm="0">
                          <p:val>
                            <p:strVal val="#ppt_x"/>
                          </p:val>
                        </p:tav>
                        <p:tav tm="100000">
                          <p:val>
                            <p:strVal val="#ppt_x"/>
                          </p:val>
                        </p:tav>
                      </p:tavLst>
                    </p:anim>
                    <p:anim calcmode="lin" valueType="num">
                      <p:cBhvr>
                        <p:cTn dur="400" fill="hold"/>
                        <p:tgtEl>
                          <p:spTgt spid="101"/>
                        </p:tgtEl>
                        <p:attrNameLst>
                          <p:attrName>ppt_y</p:attrName>
                        </p:attrNameLst>
                      </p:cBhvr>
                      <p:tavLst>
                        <p:tav tm="0">
                          <p:val>
                            <p:strVal val="#ppt_y+.1"/>
                          </p:val>
                        </p:tav>
                        <p:tav tm="100000">
                          <p:val>
                            <p:strVal val="#ppt_y"/>
                          </p:val>
                        </p:tav>
                      </p:tavLst>
                    </p:anim>
                  </p:childTnLst>
                </p:cTn>
              </p:par>
            </p:tnLst>
          </p:tmpl>
        </p:tmplLst>
      </p:bldP>
      <p:bldP spid="102" grpId="0" build="p">
        <p:tmplLst>
          <p:tmpl lvl="1">
            <p:tnLst>
              <p:par>
                <p:cTn presetID="42" presetClass="entr" presetSubtype="0" fill="hold" nodeType="withEffect">
                  <p:stCondLst>
                    <p:cond delay="200"/>
                  </p:stCondLst>
                  <p:childTnLst>
                    <p:set>
                      <p:cBhvr>
                        <p:cTn dur="1" fill="hold">
                          <p:stCondLst>
                            <p:cond delay="0"/>
                          </p:stCondLst>
                        </p:cTn>
                        <p:tgtEl>
                          <p:spTgt spid="102"/>
                        </p:tgtEl>
                        <p:attrNameLst>
                          <p:attrName>style.visibility</p:attrName>
                        </p:attrNameLst>
                      </p:cBhvr>
                      <p:to>
                        <p:strVal val="visible"/>
                      </p:to>
                    </p:set>
                    <p:animEffect transition="in" filter="fade">
                      <p:cBhvr>
                        <p:cTn dur="500"/>
                        <p:tgtEl>
                          <p:spTgt spid="102"/>
                        </p:tgtEl>
                      </p:cBhvr>
                    </p:animEffect>
                    <p:anim calcmode="lin" valueType="num">
                      <p:cBhvr>
                        <p:cTn dur="500" fill="hold"/>
                        <p:tgtEl>
                          <p:spTgt spid="102"/>
                        </p:tgtEl>
                        <p:attrNameLst>
                          <p:attrName>ppt_x</p:attrName>
                        </p:attrNameLst>
                      </p:cBhvr>
                      <p:tavLst>
                        <p:tav tm="0">
                          <p:val>
                            <p:strVal val="#ppt_x"/>
                          </p:val>
                        </p:tav>
                        <p:tav tm="100000">
                          <p:val>
                            <p:strVal val="#ppt_x"/>
                          </p:val>
                        </p:tav>
                      </p:tavLst>
                    </p:anim>
                    <p:anim calcmode="lin" valueType="num">
                      <p:cBhvr>
                        <p:cTn dur="500" fill="hold"/>
                        <p:tgtEl>
                          <p:spTgt spid="102"/>
                        </p:tgtEl>
                        <p:attrNameLst>
                          <p:attrName>ppt_y</p:attrName>
                        </p:attrNameLst>
                      </p:cBhvr>
                      <p:tavLst>
                        <p:tav tm="0">
                          <p:val>
                            <p:strVal val="#ppt_y+.1"/>
                          </p:val>
                        </p:tav>
                        <p:tav tm="100000">
                          <p:val>
                            <p:strVal val="#ppt_y"/>
                          </p:val>
                        </p:tav>
                      </p:tavLst>
                    </p:anim>
                  </p:childTnLst>
                </p:cTn>
              </p:par>
            </p:tnLst>
          </p:tmpl>
        </p:tmplLst>
      </p:bldP>
      <p:bldP spid="109" grpId="0" build="p">
        <p:tmplLst>
          <p:tmpl lvl="1">
            <p:tnLst>
              <p:par>
                <p:cTn presetID="10" presetClass="entr" presetSubtype="0" fill="hold" nodeType="withEffect">
                  <p:stCondLst>
                    <p:cond delay="800"/>
                  </p:stCondLst>
                  <p:childTnLst>
                    <p:set>
                      <p:cBhvr>
                        <p:cTn dur="1" fill="hold">
                          <p:stCondLst>
                            <p:cond delay="0"/>
                          </p:stCondLst>
                        </p:cTn>
                        <p:tgtEl>
                          <p:spTgt spid="109"/>
                        </p:tgtEl>
                        <p:attrNameLst>
                          <p:attrName>style.visibility</p:attrName>
                        </p:attrNameLst>
                      </p:cBhvr>
                      <p:to>
                        <p:strVal val="visible"/>
                      </p:to>
                    </p:set>
                    <p:animEffect transition="in" filter="fade">
                      <p:cBhvr>
                        <p:cTn dur="500"/>
                        <p:tgtEl>
                          <p:spTgt spid="109"/>
                        </p:tgtEl>
                      </p:cBhvr>
                    </p:animEffect>
                  </p:childTnLst>
                </p:cTn>
              </p:par>
            </p:tnLst>
          </p:tmpl>
        </p:tmplLst>
      </p:bldP>
      <p:bldP spid="110" grpId="0" build="p">
        <p:tmplLst>
          <p:tmpl lvl="1">
            <p:tnLst>
              <p:par>
                <p:cTn presetID="42" presetClass="entr" presetSubtype="0" fill="hold" nodeType="withEffect">
                  <p:stCondLst>
                    <p:cond delay="200"/>
                  </p:stCondLst>
                  <p:childTnLst>
                    <p:set>
                      <p:cBhvr>
                        <p:cTn dur="1" fill="hold">
                          <p:stCondLst>
                            <p:cond delay="0"/>
                          </p:stCondLst>
                        </p:cTn>
                        <p:tgtEl>
                          <p:spTgt spid="110"/>
                        </p:tgtEl>
                        <p:attrNameLst>
                          <p:attrName>style.visibility</p:attrName>
                        </p:attrNameLst>
                      </p:cBhvr>
                      <p:to>
                        <p:strVal val="visible"/>
                      </p:to>
                    </p:set>
                    <p:animEffect transition="in" filter="fade">
                      <p:cBhvr>
                        <p:cTn dur="400"/>
                        <p:tgtEl>
                          <p:spTgt spid="110"/>
                        </p:tgtEl>
                      </p:cBhvr>
                    </p:animEffect>
                    <p:anim calcmode="lin" valueType="num">
                      <p:cBhvr>
                        <p:cTn dur="400" fill="hold"/>
                        <p:tgtEl>
                          <p:spTgt spid="110"/>
                        </p:tgtEl>
                        <p:attrNameLst>
                          <p:attrName>ppt_x</p:attrName>
                        </p:attrNameLst>
                      </p:cBhvr>
                      <p:tavLst>
                        <p:tav tm="0">
                          <p:val>
                            <p:strVal val="#ppt_x"/>
                          </p:val>
                        </p:tav>
                        <p:tav tm="100000">
                          <p:val>
                            <p:strVal val="#ppt_x"/>
                          </p:val>
                        </p:tav>
                      </p:tavLst>
                    </p:anim>
                    <p:anim calcmode="lin" valueType="num">
                      <p:cBhvr>
                        <p:cTn dur="400" fill="hold"/>
                        <p:tgtEl>
                          <p:spTgt spid="110"/>
                        </p:tgtEl>
                        <p:attrNameLst>
                          <p:attrName>ppt_y</p:attrName>
                        </p:attrNameLst>
                      </p:cBhvr>
                      <p:tavLst>
                        <p:tav tm="0">
                          <p:val>
                            <p:strVal val="#ppt_y+.1"/>
                          </p:val>
                        </p:tav>
                        <p:tav tm="100000">
                          <p:val>
                            <p:strVal val="#ppt_y"/>
                          </p:val>
                        </p:tav>
                      </p:tavLst>
                    </p:anim>
                  </p:childTnLst>
                </p:cTn>
              </p:par>
            </p:tnLst>
          </p:tmpl>
        </p:tmplLst>
      </p:bldP>
      <p:bldP spid="111" grpId="0" build="p">
        <p:tmplLst>
          <p:tmpl lvl="1">
            <p:tnLst>
              <p:par>
                <p:cTn presetID="42" presetClass="entr" presetSubtype="0" fill="hold" nodeType="withEffect">
                  <p:stCondLst>
                    <p:cond delay="200"/>
                  </p:stCondLst>
                  <p:childTnLst>
                    <p:set>
                      <p:cBhvr>
                        <p:cTn dur="1" fill="hold">
                          <p:stCondLst>
                            <p:cond delay="0"/>
                          </p:stCondLst>
                        </p:cTn>
                        <p:tgtEl>
                          <p:spTgt spid="111"/>
                        </p:tgtEl>
                        <p:attrNameLst>
                          <p:attrName>style.visibility</p:attrName>
                        </p:attrNameLst>
                      </p:cBhvr>
                      <p:to>
                        <p:strVal val="visible"/>
                      </p:to>
                    </p:set>
                    <p:animEffect transition="in" filter="fade">
                      <p:cBhvr>
                        <p:cTn dur="500"/>
                        <p:tgtEl>
                          <p:spTgt spid="111"/>
                        </p:tgtEl>
                      </p:cBhvr>
                    </p:animEffect>
                    <p:anim calcmode="lin" valueType="num">
                      <p:cBhvr>
                        <p:cTn dur="500" fill="hold"/>
                        <p:tgtEl>
                          <p:spTgt spid="111"/>
                        </p:tgtEl>
                        <p:attrNameLst>
                          <p:attrName>ppt_x</p:attrName>
                        </p:attrNameLst>
                      </p:cBhvr>
                      <p:tavLst>
                        <p:tav tm="0">
                          <p:val>
                            <p:strVal val="#ppt_x"/>
                          </p:val>
                        </p:tav>
                        <p:tav tm="100000">
                          <p:val>
                            <p:strVal val="#ppt_x"/>
                          </p:val>
                        </p:tav>
                      </p:tavLst>
                    </p:anim>
                    <p:anim calcmode="lin" valueType="num">
                      <p:cBhvr>
                        <p:cTn dur="500" fill="hold"/>
                        <p:tgtEl>
                          <p:spTgt spid="111"/>
                        </p:tgtEl>
                        <p:attrNameLst>
                          <p:attrName>ppt_y</p:attrName>
                        </p:attrNameLst>
                      </p:cBhvr>
                      <p:tavLst>
                        <p:tav tm="0">
                          <p:val>
                            <p:strVal val="#ppt_y+.1"/>
                          </p:val>
                        </p:tav>
                        <p:tav tm="100000">
                          <p:val>
                            <p:strVal val="#ppt_y"/>
                          </p:val>
                        </p:tav>
                      </p:tavLst>
                    </p:anim>
                  </p:childTnLst>
                </p:cTn>
              </p:par>
            </p:tnLst>
          </p:tmpl>
        </p:tmplLst>
      </p:bldP>
    </p:bld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userDrawn="1">
  <p:cSld name="One images with caption">
    <p:spTree>
      <p:nvGrpSpPr>
        <p:cNvPr id="1" name=""/>
        <p:cNvGrpSpPr/>
        <p:nvPr/>
      </p:nvGrpSpPr>
      <p:grpSpPr>
        <a:xfrm>
          <a:off x="0" y="0"/>
          <a:ext cx="0" cy="0"/>
          <a:chOff x="0" y="0"/>
          <a:chExt cx="0" cy="0"/>
        </a:xfrm>
      </p:grpSpPr>
      <p:sp>
        <p:nvSpPr>
          <p:cNvPr id="8" name="Text Placeholder 7"/>
          <p:cNvSpPr>
            <a:spLocks noGrp="1"/>
          </p:cNvSpPr>
          <p:nvPr>
            <p:ph type="body" sz="quarter" idx="10" hasCustomPrompt="1"/>
          </p:nvPr>
        </p:nvSpPr>
        <p:spPr>
          <a:xfrm>
            <a:off x="4778374" y="270483"/>
            <a:ext cx="3903663" cy="359817"/>
          </a:xfrm>
          <a:prstGeom prst="rect">
            <a:avLst/>
          </a:prstGeom>
        </p:spPr>
        <p:txBody>
          <a:bodyPr vert="horz" lIns="0" tIns="40504" rIns="0" bIns="40504" anchor="ctr"/>
          <a:lstStyle>
            <a:lvl1pPr marL="0" indent="0" algn="l">
              <a:lnSpc>
                <a:spcPct val="100000"/>
              </a:lnSpc>
              <a:spcBef>
                <a:spcPts val="0"/>
              </a:spcBef>
              <a:buNone/>
              <a:defRPr sz="2500" b="1">
                <a:solidFill>
                  <a:schemeClr val="tx1">
                    <a:lumMod val="75000"/>
                    <a:lumOff val="25000"/>
                  </a:schemeClr>
                </a:solidFill>
                <a:latin typeface="Lato Light"/>
                <a:cs typeface="Lato Light"/>
              </a:defRPr>
            </a:lvl1pPr>
          </a:lstStyle>
          <a:p>
            <a:pPr lvl="0"/>
            <a:r>
              <a:rPr lang="es-ES_tradnl" dirty="0" smtClean="0"/>
              <a:t>Text </a:t>
            </a:r>
            <a:r>
              <a:rPr lang="es-ES_tradnl" dirty="0" err="1" smtClean="0"/>
              <a:t>slide</a:t>
            </a:r>
            <a:r>
              <a:rPr lang="es-ES_tradnl" dirty="0" smtClean="0"/>
              <a:t> </a:t>
            </a:r>
            <a:r>
              <a:rPr lang="es-ES_tradnl" dirty="0" err="1" smtClean="0"/>
              <a:t>example</a:t>
            </a:r>
            <a:endParaRPr lang="es-ES_tradnl" dirty="0" smtClean="0"/>
          </a:p>
        </p:txBody>
      </p:sp>
      <p:sp>
        <p:nvSpPr>
          <p:cNvPr id="6" name="Text Placeholder 7"/>
          <p:cNvSpPr>
            <a:spLocks noGrp="1"/>
          </p:cNvSpPr>
          <p:nvPr>
            <p:ph type="body" sz="quarter" idx="11" hasCustomPrompt="1"/>
          </p:nvPr>
        </p:nvSpPr>
        <p:spPr>
          <a:xfrm>
            <a:off x="4778374" y="689252"/>
            <a:ext cx="3903663" cy="190376"/>
          </a:xfrm>
          <a:prstGeom prst="rect">
            <a:avLst/>
          </a:prstGeom>
        </p:spPr>
        <p:txBody>
          <a:bodyPr vert="horz" lIns="0" tIns="40504" rIns="0" bIns="40504" anchor="ctr"/>
          <a:lstStyle>
            <a:lvl1pPr marL="0" indent="0" algn="l">
              <a:lnSpc>
                <a:spcPct val="100000"/>
              </a:lnSpc>
              <a:spcBef>
                <a:spcPts val="0"/>
              </a:spcBef>
              <a:spcAft>
                <a:spcPts val="0"/>
              </a:spcAft>
              <a:buNone/>
              <a:defRPr sz="1200" b="0">
                <a:solidFill>
                  <a:schemeClr val="accent3"/>
                </a:solidFill>
                <a:latin typeface="Lato Light"/>
                <a:cs typeface="Lato Light"/>
              </a:defRPr>
            </a:lvl1pPr>
          </a:lstStyle>
          <a:p>
            <a:pPr lvl="0"/>
            <a:r>
              <a:rPr lang="es-ES_tradnl" dirty="0" err="1" smtClean="0"/>
              <a:t>Subtitle</a:t>
            </a:r>
            <a:r>
              <a:rPr lang="es-ES_tradnl" dirty="0" smtClean="0"/>
              <a:t> </a:t>
            </a:r>
            <a:r>
              <a:rPr lang="es-ES_tradnl" dirty="0" err="1" smtClean="0"/>
              <a:t>Example</a:t>
            </a:r>
            <a:endParaRPr lang="es-ES_tradnl" dirty="0" smtClean="0"/>
          </a:p>
        </p:txBody>
      </p:sp>
      <p:sp>
        <p:nvSpPr>
          <p:cNvPr id="22" name="Picture Placeholder 2"/>
          <p:cNvSpPr>
            <a:spLocks noGrp="1"/>
          </p:cNvSpPr>
          <p:nvPr>
            <p:ph type="pic" sz="quarter" idx="48"/>
          </p:nvPr>
        </p:nvSpPr>
        <p:spPr>
          <a:xfrm>
            <a:off x="0" y="0"/>
            <a:ext cx="4356100" cy="5714999"/>
          </a:xfrm>
          <a:prstGeom prst="rect">
            <a:avLst/>
          </a:prstGeom>
          <a:effectLst/>
        </p:spPr>
        <p:txBody>
          <a:bodyPr vert="horz" lIns="95057" tIns="47529" rIns="95057" bIns="47529"/>
          <a:lstStyle>
            <a:lvl1pPr marL="0" indent="0" algn="ctr">
              <a:buNone/>
              <a:defRPr sz="900">
                <a:solidFill>
                  <a:srgbClr val="7F7F7F"/>
                </a:solidFill>
                <a:latin typeface="Lato Regular"/>
                <a:cs typeface="Lato Regular"/>
              </a:defRPr>
            </a:lvl1pPr>
          </a:lstStyle>
          <a:p>
            <a:endParaRPr lang="en-US" dirty="0"/>
          </a:p>
        </p:txBody>
      </p:sp>
      <p:sp>
        <p:nvSpPr>
          <p:cNvPr id="12" name="Text Placeholder 7"/>
          <p:cNvSpPr>
            <a:spLocks noGrp="1"/>
          </p:cNvSpPr>
          <p:nvPr>
            <p:ph type="body" sz="quarter" idx="40" hasCustomPrompt="1"/>
          </p:nvPr>
        </p:nvSpPr>
        <p:spPr>
          <a:xfrm>
            <a:off x="4763028" y="1223131"/>
            <a:ext cx="3925015" cy="359817"/>
          </a:xfrm>
          <a:prstGeom prst="rect">
            <a:avLst/>
          </a:prstGeom>
        </p:spPr>
        <p:txBody>
          <a:bodyPr vert="horz" lIns="0" tIns="40504" rIns="0" bIns="40504" anchor="ctr"/>
          <a:lstStyle>
            <a:lvl1pPr marL="0" indent="0" algn="l">
              <a:lnSpc>
                <a:spcPct val="100000"/>
              </a:lnSpc>
              <a:spcBef>
                <a:spcPts val="0"/>
              </a:spcBef>
              <a:buNone/>
              <a:defRPr sz="1600" b="1">
                <a:solidFill>
                  <a:schemeClr val="tx1">
                    <a:lumMod val="75000"/>
                    <a:lumOff val="25000"/>
                  </a:schemeClr>
                </a:solidFill>
                <a:latin typeface="Lato Light"/>
                <a:cs typeface="Lato Light"/>
              </a:defRPr>
            </a:lvl1pPr>
          </a:lstStyle>
          <a:p>
            <a:pPr lvl="0"/>
            <a:r>
              <a:rPr lang="es-ES_tradnl" dirty="0" err="1" smtClean="0"/>
              <a:t>Title</a:t>
            </a:r>
            <a:r>
              <a:rPr lang="es-ES_tradnl" dirty="0" smtClean="0"/>
              <a:t> </a:t>
            </a:r>
            <a:r>
              <a:rPr lang="es-ES_tradnl" dirty="0" err="1" smtClean="0"/>
              <a:t>example</a:t>
            </a:r>
            <a:r>
              <a:rPr lang="es-ES_tradnl" dirty="0" smtClean="0"/>
              <a:t> </a:t>
            </a:r>
            <a:r>
              <a:rPr lang="es-ES_tradnl" dirty="0" err="1" smtClean="0"/>
              <a:t>here</a:t>
            </a:r>
            <a:endParaRPr lang="es-ES_tradnl" dirty="0" smtClean="0"/>
          </a:p>
        </p:txBody>
      </p:sp>
      <p:sp>
        <p:nvSpPr>
          <p:cNvPr id="13" name="Text Placeholder 7"/>
          <p:cNvSpPr>
            <a:spLocks noGrp="1"/>
          </p:cNvSpPr>
          <p:nvPr>
            <p:ph type="body" sz="quarter" idx="41" hasCustomPrompt="1"/>
          </p:nvPr>
        </p:nvSpPr>
        <p:spPr>
          <a:xfrm>
            <a:off x="4763028" y="1624963"/>
            <a:ext cx="3925017" cy="190376"/>
          </a:xfrm>
          <a:prstGeom prst="rect">
            <a:avLst/>
          </a:prstGeom>
        </p:spPr>
        <p:txBody>
          <a:bodyPr vert="horz" lIns="0" tIns="40504" rIns="0" bIns="40504" anchor="ctr"/>
          <a:lstStyle>
            <a:lvl1pPr marL="0" indent="0" algn="l">
              <a:lnSpc>
                <a:spcPct val="100000"/>
              </a:lnSpc>
              <a:spcBef>
                <a:spcPts val="0"/>
              </a:spcBef>
              <a:spcAft>
                <a:spcPts val="0"/>
              </a:spcAft>
              <a:buNone/>
              <a:defRPr sz="1200" b="0">
                <a:solidFill>
                  <a:schemeClr val="accent3"/>
                </a:solidFill>
                <a:latin typeface="Lato Light"/>
                <a:cs typeface="Lato Light"/>
              </a:defRPr>
            </a:lvl1pPr>
          </a:lstStyle>
          <a:p>
            <a:pPr lvl="0"/>
            <a:r>
              <a:rPr lang="es-ES_tradnl" dirty="0" err="1" smtClean="0"/>
              <a:t>Subtitle</a:t>
            </a:r>
            <a:r>
              <a:rPr lang="es-ES_tradnl" dirty="0" smtClean="0"/>
              <a:t> </a:t>
            </a:r>
            <a:r>
              <a:rPr lang="es-ES_tradnl" dirty="0" err="1" smtClean="0"/>
              <a:t>Example</a:t>
            </a:r>
            <a:r>
              <a:rPr lang="es-ES_tradnl" dirty="0" smtClean="0"/>
              <a:t> </a:t>
            </a:r>
            <a:r>
              <a:rPr lang="es-ES_tradnl" dirty="0" err="1" smtClean="0"/>
              <a:t>Here</a:t>
            </a:r>
            <a:endParaRPr lang="es-ES_tradnl" dirty="0" smtClean="0"/>
          </a:p>
        </p:txBody>
      </p:sp>
      <p:sp>
        <p:nvSpPr>
          <p:cNvPr id="14" name="Text Placeholder 2"/>
          <p:cNvSpPr>
            <a:spLocks noGrp="1"/>
          </p:cNvSpPr>
          <p:nvPr>
            <p:ph type="body" sz="quarter" idx="42" hasCustomPrompt="1"/>
          </p:nvPr>
        </p:nvSpPr>
        <p:spPr>
          <a:xfrm>
            <a:off x="4778374" y="1900775"/>
            <a:ext cx="3903663" cy="1793567"/>
          </a:xfrm>
          <a:prstGeom prst="rect">
            <a:avLst/>
          </a:prstGeom>
        </p:spPr>
        <p:txBody>
          <a:bodyPr vert="horz" lIns="0" tIns="0" rIns="0" bIns="0"/>
          <a:lstStyle>
            <a:lvl1pPr marL="0" marR="0" indent="0" algn="just" defTabSz="405037" rtl="0" eaLnBrk="1" fontAlgn="auto" latinLnBrk="0" hangingPunct="1">
              <a:lnSpc>
                <a:spcPct val="130000"/>
              </a:lnSpc>
              <a:spcBef>
                <a:spcPct val="20000"/>
              </a:spcBef>
              <a:spcAft>
                <a:spcPts val="0"/>
              </a:spcAft>
              <a:buClrTx/>
              <a:buSzTx/>
              <a:buFont typeface="Arial"/>
              <a:buNone/>
              <a:tabLst/>
              <a:defRPr sz="900">
                <a:solidFill>
                  <a:schemeClr val="tx1">
                    <a:lumMod val="50000"/>
                    <a:lumOff val="50000"/>
                  </a:schemeClr>
                </a:solidFill>
                <a:latin typeface="Lato Regular"/>
                <a:cs typeface="Lato Regular"/>
              </a:defRPr>
            </a:lvl1pPr>
          </a:lstStyle>
          <a:p>
            <a:pPr lvl="0"/>
            <a:r>
              <a:rPr lang="en-US" dirty="0" err="1" smtClean="0"/>
              <a:t>Lorem</a:t>
            </a:r>
            <a:r>
              <a:rPr lang="en-US" dirty="0" smtClean="0"/>
              <a:t> </a:t>
            </a:r>
            <a:r>
              <a:rPr lang="en-US" dirty="0" err="1" smtClean="0"/>
              <a:t>ipsum</a:t>
            </a:r>
            <a:r>
              <a:rPr lang="en-US" dirty="0" smtClean="0"/>
              <a:t> dolor sit </a:t>
            </a:r>
            <a:r>
              <a:rPr lang="en-US" dirty="0" err="1" smtClean="0"/>
              <a:t>amet</a:t>
            </a:r>
            <a:r>
              <a:rPr lang="en-US" dirty="0" smtClean="0"/>
              <a:t>, </a:t>
            </a:r>
            <a:r>
              <a:rPr lang="en-US" dirty="0" err="1" smtClean="0"/>
              <a:t>consectetur</a:t>
            </a:r>
            <a:r>
              <a:rPr lang="en-US" dirty="0" smtClean="0"/>
              <a:t> </a:t>
            </a:r>
            <a:r>
              <a:rPr lang="en-US" dirty="0" err="1" smtClean="0"/>
              <a:t>adipiscing</a:t>
            </a:r>
            <a:r>
              <a:rPr lang="en-US" dirty="0" smtClean="0"/>
              <a:t> </a:t>
            </a:r>
            <a:r>
              <a:rPr lang="en-US" dirty="0" err="1" smtClean="0"/>
              <a:t>elit</a:t>
            </a:r>
            <a:r>
              <a:rPr lang="en-US" dirty="0" smtClean="0"/>
              <a:t>. </a:t>
            </a:r>
            <a:r>
              <a:rPr lang="en-US" dirty="0" err="1" smtClean="0"/>
              <a:t>Fusce</a:t>
            </a:r>
            <a:r>
              <a:rPr lang="en-US" dirty="0" smtClean="0"/>
              <a:t> </a:t>
            </a:r>
            <a:r>
              <a:rPr lang="en-US" dirty="0" err="1" smtClean="0"/>
              <a:t>diam</a:t>
            </a:r>
            <a:r>
              <a:rPr lang="en-US" dirty="0" smtClean="0"/>
              <a:t> </a:t>
            </a:r>
            <a:r>
              <a:rPr lang="en-US" dirty="0" err="1" smtClean="0"/>
              <a:t>tortor</a:t>
            </a:r>
            <a:r>
              <a:rPr lang="en-US" dirty="0" smtClean="0"/>
              <a:t>, </a:t>
            </a:r>
            <a:r>
              <a:rPr lang="en-US" dirty="0" err="1" smtClean="0"/>
              <a:t>mattis</a:t>
            </a:r>
            <a:r>
              <a:rPr lang="en-US" dirty="0" smtClean="0"/>
              <a:t> </a:t>
            </a:r>
            <a:r>
              <a:rPr lang="en-US" dirty="0" err="1" smtClean="0"/>
              <a:t>quis</a:t>
            </a:r>
            <a:r>
              <a:rPr lang="en-US" dirty="0" smtClean="0"/>
              <a:t> </a:t>
            </a:r>
            <a:r>
              <a:rPr lang="en-US" dirty="0" err="1" smtClean="0"/>
              <a:t>dapibus</a:t>
            </a:r>
            <a:r>
              <a:rPr lang="en-US" dirty="0" smtClean="0"/>
              <a:t> vitae, </a:t>
            </a:r>
            <a:r>
              <a:rPr lang="en-US" dirty="0" err="1" smtClean="0"/>
              <a:t>euismod</a:t>
            </a:r>
            <a:r>
              <a:rPr lang="en-US" dirty="0" smtClean="0"/>
              <a:t>  </a:t>
            </a:r>
            <a:r>
              <a:rPr lang="en-US" dirty="0" err="1" smtClean="0"/>
              <a:t>purus</a:t>
            </a:r>
            <a:r>
              <a:rPr lang="en-US" dirty="0" smtClean="0"/>
              <a:t>. Maecenas </a:t>
            </a:r>
            <a:r>
              <a:rPr lang="en-US" dirty="0" err="1" smtClean="0"/>
              <a:t>ut</a:t>
            </a:r>
            <a:r>
              <a:rPr lang="en-US" dirty="0" smtClean="0"/>
              <a:t> lacus </a:t>
            </a:r>
            <a:r>
              <a:rPr lang="en-US" dirty="0" err="1" smtClean="0"/>
              <a:t>nec</a:t>
            </a:r>
            <a:r>
              <a:rPr lang="en-US" dirty="0" smtClean="0"/>
              <a:t> </a:t>
            </a:r>
            <a:r>
              <a:rPr lang="en-US" dirty="0" err="1" smtClean="0"/>
              <a:t>mauris</a:t>
            </a:r>
            <a:r>
              <a:rPr lang="en-US" dirty="0" smtClean="0"/>
              <a:t> </a:t>
            </a:r>
            <a:r>
              <a:rPr lang="en-US" dirty="0" err="1" smtClean="0"/>
              <a:t>feugiat</a:t>
            </a:r>
            <a:r>
              <a:rPr lang="en-US" dirty="0" smtClean="0"/>
              <a:t> </a:t>
            </a:r>
            <a:r>
              <a:rPr lang="en-US" dirty="0" err="1" smtClean="0"/>
              <a:t>tristique</a:t>
            </a:r>
            <a:r>
              <a:rPr lang="en-US" dirty="0" smtClean="0"/>
              <a:t> et in </a:t>
            </a:r>
            <a:r>
              <a:rPr lang="en-US" dirty="0" err="1" smtClean="0"/>
              <a:t>metus</a:t>
            </a:r>
            <a:r>
              <a:rPr lang="en-US" dirty="0" smtClean="0"/>
              <a:t>. </a:t>
            </a:r>
          </a:p>
          <a:p>
            <a:pPr lvl="0"/>
            <a:endParaRPr lang="en-US" dirty="0" smtClean="0"/>
          </a:p>
          <a:p>
            <a:pPr lvl="0"/>
            <a:r>
              <a:rPr lang="en-US" dirty="0" err="1" smtClean="0"/>
              <a:t>Duis</a:t>
            </a:r>
            <a:r>
              <a:rPr lang="en-US" dirty="0" smtClean="0"/>
              <a:t> </a:t>
            </a:r>
            <a:r>
              <a:rPr lang="en-US" dirty="0" err="1" smtClean="0"/>
              <a:t>congue</a:t>
            </a:r>
            <a:r>
              <a:rPr lang="en-US" dirty="0" smtClean="0"/>
              <a:t> </a:t>
            </a:r>
            <a:r>
              <a:rPr lang="en-US" dirty="0" err="1" smtClean="0"/>
              <a:t>eros</a:t>
            </a:r>
            <a:r>
              <a:rPr lang="en-US" dirty="0" smtClean="0"/>
              <a:t> </a:t>
            </a:r>
            <a:r>
              <a:rPr lang="en-US" dirty="0" err="1" smtClean="0"/>
              <a:t>vel</a:t>
            </a:r>
            <a:r>
              <a:rPr lang="en-US" dirty="0" smtClean="0"/>
              <a:t> </a:t>
            </a:r>
            <a:r>
              <a:rPr lang="en-US" dirty="0" err="1" smtClean="0"/>
              <a:t>lectus</a:t>
            </a:r>
            <a:r>
              <a:rPr lang="en-US" dirty="0" smtClean="0"/>
              <a:t> semper semper. </a:t>
            </a:r>
            <a:r>
              <a:rPr lang="en-US" dirty="0" err="1" smtClean="0"/>
              <a:t>Nullam</a:t>
            </a:r>
            <a:r>
              <a:rPr lang="en-US" dirty="0" smtClean="0"/>
              <a:t> </a:t>
            </a:r>
            <a:r>
              <a:rPr lang="en-US" dirty="0" err="1" smtClean="0"/>
              <a:t>fus</a:t>
            </a:r>
            <a:r>
              <a:rPr lang="en-US" dirty="0" smtClean="0"/>
              <a:t> </a:t>
            </a:r>
            <a:r>
              <a:rPr lang="en-US" dirty="0" err="1" smtClean="0"/>
              <a:t>nisl</a:t>
            </a:r>
            <a:r>
              <a:rPr lang="en-US" dirty="0" smtClean="0"/>
              <a:t> </a:t>
            </a:r>
            <a:r>
              <a:rPr lang="en-US" dirty="0" err="1" smtClean="0"/>
              <a:t>ut</a:t>
            </a:r>
            <a:r>
              <a:rPr lang="en-US" dirty="0" smtClean="0"/>
              <a:t> ligula </a:t>
            </a:r>
            <a:r>
              <a:rPr lang="en-US" dirty="0" err="1" smtClean="0"/>
              <a:t>vestibulum</a:t>
            </a:r>
            <a:r>
              <a:rPr lang="en-US" dirty="0" smtClean="0"/>
              <a:t>, </a:t>
            </a:r>
            <a:r>
              <a:rPr lang="en-US" dirty="0" err="1" smtClean="0"/>
              <a:t>ut</a:t>
            </a:r>
            <a:r>
              <a:rPr lang="en-US" dirty="0" smtClean="0"/>
              <a:t> semper ex </a:t>
            </a:r>
            <a:r>
              <a:rPr lang="en-US" dirty="0" err="1" smtClean="0"/>
              <a:t>suscipit</a:t>
            </a:r>
            <a:r>
              <a:rPr lang="en-US" dirty="0" smtClean="0"/>
              <a:t> </a:t>
            </a:r>
            <a:r>
              <a:rPr lang="en-US" dirty="0" err="1" smtClean="0"/>
              <a:t>fringillascipit</a:t>
            </a:r>
            <a:r>
              <a:rPr lang="en-US" dirty="0" smtClean="0"/>
              <a:t> </a:t>
            </a:r>
            <a:r>
              <a:rPr lang="en-US" dirty="0" err="1" smtClean="0"/>
              <a:t>cursus</a:t>
            </a:r>
            <a:r>
              <a:rPr lang="en-US" dirty="0" smtClean="0"/>
              <a:t>. </a:t>
            </a:r>
            <a:r>
              <a:rPr lang="en-US" dirty="0" err="1" smtClean="0"/>
              <a:t>Aenean</a:t>
            </a:r>
            <a:r>
              <a:rPr lang="en-US" dirty="0" smtClean="0"/>
              <a:t> </a:t>
            </a:r>
            <a:r>
              <a:rPr lang="en-US" dirty="0" err="1" smtClean="0"/>
              <a:t>accumsan</a:t>
            </a:r>
            <a:r>
              <a:rPr lang="en-US" dirty="0" smtClean="0"/>
              <a:t> </a:t>
            </a:r>
            <a:r>
              <a:rPr lang="en-US" dirty="0" err="1" smtClean="0"/>
              <a:t>malesuada</a:t>
            </a:r>
            <a:r>
              <a:rPr lang="en-US" dirty="0" smtClean="0"/>
              <a:t> </a:t>
            </a:r>
            <a:r>
              <a:rPr lang="en-US" dirty="0" err="1" smtClean="0"/>
              <a:t>hendrerit</a:t>
            </a:r>
            <a:r>
              <a:rPr lang="en-US" dirty="0" smtClean="0"/>
              <a:t>. </a:t>
            </a:r>
            <a:r>
              <a:rPr lang="en-US" dirty="0" err="1" smtClean="0"/>
              <a:t>Morbi</a:t>
            </a:r>
            <a:r>
              <a:rPr lang="en-US" dirty="0" smtClean="0"/>
              <a:t> sit </a:t>
            </a:r>
            <a:r>
              <a:rPr lang="en-US" dirty="0" err="1" smtClean="0"/>
              <a:t>amet</a:t>
            </a:r>
            <a:r>
              <a:rPr lang="en-US" dirty="0" smtClean="0"/>
              <a:t> dolor ante. </a:t>
            </a:r>
            <a:r>
              <a:rPr lang="en-US" dirty="0" err="1" smtClean="0"/>
              <a:t>Duis</a:t>
            </a:r>
            <a:r>
              <a:rPr lang="en-US" dirty="0" smtClean="0"/>
              <a:t> </a:t>
            </a:r>
            <a:r>
              <a:rPr lang="en-US" dirty="0" err="1" smtClean="0"/>
              <a:t>quis</a:t>
            </a:r>
            <a:r>
              <a:rPr lang="en-US" dirty="0" smtClean="0"/>
              <a:t> </a:t>
            </a:r>
            <a:r>
              <a:rPr lang="en-US" dirty="0" err="1" smtClean="0"/>
              <a:t>viverra</a:t>
            </a:r>
            <a:r>
              <a:rPr lang="en-US" dirty="0" smtClean="0"/>
              <a:t> </a:t>
            </a:r>
            <a:r>
              <a:rPr lang="en-US" dirty="0" err="1" smtClean="0"/>
              <a:t>urna</a:t>
            </a:r>
            <a:r>
              <a:rPr lang="en-US" dirty="0" smtClean="0"/>
              <a:t>, in </a:t>
            </a:r>
            <a:r>
              <a:rPr lang="en-US" dirty="0" err="1" smtClean="0"/>
              <a:t>ultricies</a:t>
            </a:r>
            <a:r>
              <a:rPr lang="en-US" dirty="0" smtClean="0"/>
              <a:t> diam. </a:t>
            </a:r>
          </a:p>
        </p:txBody>
      </p:sp>
      <p:sp>
        <p:nvSpPr>
          <p:cNvPr id="15" name="Text Placeholder 2"/>
          <p:cNvSpPr>
            <a:spLocks noGrp="1"/>
          </p:cNvSpPr>
          <p:nvPr>
            <p:ph type="body" sz="quarter" idx="64" hasCustomPrompt="1"/>
          </p:nvPr>
        </p:nvSpPr>
        <p:spPr>
          <a:xfrm>
            <a:off x="4778373" y="4523255"/>
            <a:ext cx="3903663" cy="701161"/>
          </a:xfrm>
          <a:prstGeom prst="rect">
            <a:avLst/>
          </a:prstGeom>
        </p:spPr>
        <p:txBody>
          <a:bodyPr vert="horz" lIns="0" tIns="0" rIns="0" bIns="0"/>
          <a:lstStyle>
            <a:lvl1pPr marL="0" indent="0" algn="just">
              <a:lnSpc>
                <a:spcPct val="130000"/>
              </a:lnSpc>
              <a:buNone/>
              <a:defRPr sz="900">
                <a:solidFill>
                  <a:schemeClr val="tx1">
                    <a:lumMod val="50000"/>
                    <a:lumOff val="50000"/>
                  </a:schemeClr>
                </a:solidFill>
                <a:latin typeface="Lato Regular"/>
                <a:cs typeface="Lato Regular"/>
              </a:defRPr>
            </a:lvl1pPr>
          </a:lstStyle>
          <a:p>
            <a:pPr lvl="0"/>
            <a:r>
              <a:rPr lang="en-US" dirty="0" err="1" smtClean="0"/>
              <a:t>Lorem</a:t>
            </a:r>
            <a:r>
              <a:rPr lang="en-US" dirty="0" smtClean="0"/>
              <a:t> </a:t>
            </a:r>
            <a:r>
              <a:rPr lang="en-US" dirty="0" err="1" smtClean="0"/>
              <a:t>ipsum</a:t>
            </a:r>
            <a:r>
              <a:rPr lang="en-US" dirty="0" smtClean="0"/>
              <a:t> dolor sit </a:t>
            </a:r>
            <a:r>
              <a:rPr lang="en-US" dirty="0" err="1" smtClean="0"/>
              <a:t>amet</a:t>
            </a:r>
            <a:r>
              <a:rPr lang="en-US" dirty="0" smtClean="0"/>
              <a:t>, </a:t>
            </a:r>
            <a:r>
              <a:rPr lang="en-US" dirty="0" err="1" smtClean="0"/>
              <a:t>consectetur</a:t>
            </a:r>
            <a:r>
              <a:rPr lang="en-US" dirty="0" smtClean="0"/>
              <a:t> </a:t>
            </a:r>
            <a:r>
              <a:rPr lang="en-US" dirty="0" err="1" smtClean="0"/>
              <a:t>adipiscing</a:t>
            </a:r>
            <a:r>
              <a:rPr lang="en-US" dirty="0" smtClean="0"/>
              <a:t> </a:t>
            </a:r>
            <a:r>
              <a:rPr lang="en-US" dirty="0" err="1" smtClean="0"/>
              <a:t>elit</a:t>
            </a:r>
            <a:r>
              <a:rPr lang="en-US" dirty="0" smtClean="0"/>
              <a:t>. </a:t>
            </a:r>
          </a:p>
        </p:txBody>
      </p:sp>
      <p:sp>
        <p:nvSpPr>
          <p:cNvPr id="17" name="Text Placeholder 7"/>
          <p:cNvSpPr>
            <a:spLocks noGrp="1"/>
          </p:cNvSpPr>
          <p:nvPr>
            <p:ph type="body" sz="quarter" idx="18" hasCustomPrompt="1"/>
          </p:nvPr>
        </p:nvSpPr>
        <p:spPr>
          <a:xfrm>
            <a:off x="4778373" y="3974582"/>
            <a:ext cx="3903663" cy="287817"/>
          </a:xfrm>
          <a:prstGeom prst="rect">
            <a:avLst/>
          </a:prstGeom>
        </p:spPr>
        <p:txBody>
          <a:bodyPr vert="horz" lIns="0" tIns="40504" rIns="0" bIns="40504" anchor="ctr"/>
          <a:lstStyle>
            <a:lvl1pPr marL="0" indent="0" algn="l">
              <a:lnSpc>
                <a:spcPct val="100000"/>
              </a:lnSpc>
              <a:spcBef>
                <a:spcPts val="0"/>
              </a:spcBef>
              <a:buNone/>
              <a:defRPr sz="2000" b="1" baseline="0">
                <a:solidFill>
                  <a:schemeClr val="tx1">
                    <a:lumMod val="50000"/>
                    <a:lumOff val="50000"/>
                  </a:schemeClr>
                </a:solidFill>
                <a:latin typeface="Lato Regular"/>
                <a:cs typeface="Lato Regular"/>
              </a:defRPr>
            </a:lvl1pPr>
          </a:lstStyle>
          <a:p>
            <a:pPr lvl="0"/>
            <a:r>
              <a:rPr lang="es-ES_tradnl" dirty="0" smtClean="0"/>
              <a:t>RESULT 1</a:t>
            </a:r>
          </a:p>
        </p:txBody>
      </p:sp>
      <p:sp>
        <p:nvSpPr>
          <p:cNvPr id="24" name="Text Placeholder 7"/>
          <p:cNvSpPr>
            <a:spLocks noGrp="1"/>
          </p:cNvSpPr>
          <p:nvPr>
            <p:ph type="body" sz="quarter" idx="65" hasCustomPrompt="1"/>
          </p:nvPr>
        </p:nvSpPr>
        <p:spPr>
          <a:xfrm>
            <a:off x="4778373" y="4317574"/>
            <a:ext cx="3903663" cy="190376"/>
          </a:xfrm>
          <a:prstGeom prst="rect">
            <a:avLst/>
          </a:prstGeom>
        </p:spPr>
        <p:txBody>
          <a:bodyPr vert="horz" lIns="0" tIns="40504" rIns="0" bIns="40504" anchor="ctr"/>
          <a:lstStyle>
            <a:lvl1pPr marL="0" indent="0" algn="l">
              <a:lnSpc>
                <a:spcPct val="100000"/>
              </a:lnSpc>
              <a:spcBef>
                <a:spcPts val="0"/>
              </a:spcBef>
              <a:spcAft>
                <a:spcPts val="0"/>
              </a:spcAft>
              <a:buNone/>
              <a:defRPr sz="1200" b="0">
                <a:solidFill>
                  <a:schemeClr val="accent3"/>
                </a:solidFill>
                <a:latin typeface="Lato Light"/>
                <a:cs typeface="Lato Light"/>
              </a:defRPr>
            </a:lvl1pPr>
          </a:lstStyle>
          <a:p>
            <a:pPr lvl="0"/>
            <a:r>
              <a:rPr lang="es-ES_tradnl" dirty="0" err="1" smtClean="0"/>
              <a:t>Subtitle</a:t>
            </a:r>
            <a:r>
              <a:rPr lang="es-ES_tradnl" dirty="0" smtClean="0"/>
              <a:t> </a:t>
            </a:r>
            <a:r>
              <a:rPr lang="es-ES_tradnl" dirty="0" err="1" smtClean="0"/>
              <a:t>Example</a:t>
            </a:r>
            <a:endParaRPr lang="es-ES_tradnl" dirty="0" smtClean="0"/>
          </a:p>
        </p:txBody>
      </p:sp>
    </p:spTree>
    <p:extLst>
      <p:ext uri="{BB962C8B-B14F-4D97-AF65-F5344CB8AC3E}">
        <p14:creationId xmlns:p14="http://schemas.microsoft.com/office/powerpoint/2010/main" val="8593765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200"/>
                                  </p:stCondLst>
                                  <p:childTnLst>
                                    <p:set>
                                      <p:cBhvr>
                                        <p:cTn id="6" dur="1" fill="hold">
                                          <p:stCondLst>
                                            <p:cond delay="0"/>
                                          </p:stCondLst>
                                        </p:cTn>
                                        <p:tgtEl>
                                          <p:spTgt spid="8">
                                            <p:txEl>
                                              <p:pRg st="0" end="0"/>
                                            </p:txEl>
                                          </p:spTgt>
                                        </p:tgtEl>
                                        <p:attrNameLst>
                                          <p:attrName>style.visibility</p:attrName>
                                        </p:attrNameLst>
                                      </p:cBhvr>
                                      <p:to>
                                        <p:strVal val="visible"/>
                                      </p:to>
                                    </p:set>
                                    <p:animEffect transition="in" filter="fade">
                                      <p:cBhvr>
                                        <p:cTn id="7" dur="400"/>
                                        <p:tgtEl>
                                          <p:spTgt spid="8">
                                            <p:txEl>
                                              <p:pRg st="0" end="0"/>
                                            </p:txEl>
                                          </p:spTgt>
                                        </p:tgtEl>
                                      </p:cBhvr>
                                    </p:animEffect>
                                    <p:anim calcmode="lin" valueType="num">
                                      <p:cBhvr>
                                        <p:cTn id="8" dur="400" fill="hold"/>
                                        <p:tgtEl>
                                          <p:spTgt spid="8">
                                            <p:txEl>
                                              <p:pRg st="0" end="0"/>
                                            </p:txEl>
                                          </p:spTgt>
                                        </p:tgtEl>
                                        <p:attrNameLst>
                                          <p:attrName>ppt_x</p:attrName>
                                        </p:attrNameLst>
                                      </p:cBhvr>
                                      <p:tavLst>
                                        <p:tav tm="0">
                                          <p:val>
                                            <p:strVal val="#ppt_x"/>
                                          </p:val>
                                        </p:tav>
                                        <p:tav tm="100000">
                                          <p:val>
                                            <p:strVal val="#ppt_x"/>
                                          </p:val>
                                        </p:tav>
                                      </p:tavLst>
                                    </p:anim>
                                    <p:anim calcmode="lin" valueType="num">
                                      <p:cBhvr>
                                        <p:cTn id="9" dur="400" fill="hold"/>
                                        <p:tgtEl>
                                          <p:spTgt spid="8">
                                            <p:txEl>
                                              <p:pRg st="0" end="0"/>
                                            </p:txEl>
                                          </p:spTgt>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200"/>
                                  </p:stCondLst>
                                  <p:childTnLst>
                                    <p:set>
                                      <p:cBhvr>
                                        <p:cTn id="11" dur="1" fill="hold">
                                          <p:stCondLst>
                                            <p:cond delay="0"/>
                                          </p:stCondLst>
                                        </p:cTn>
                                        <p:tgtEl>
                                          <p:spTgt spid="6">
                                            <p:txEl>
                                              <p:pRg st="0" end="0"/>
                                            </p:txEl>
                                          </p:spTgt>
                                        </p:tgtEl>
                                        <p:attrNameLst>
                                          <p:attrName>style.visibility</p:attrName>
                                        </p:attrNameLst>
                                      </p:cBhvr>
                                      <p:to>
                                        <p:strVal val="visible"/>
                                      </p:to>
                                    </p:set>
                                    <p:animEffect transition="in" filter="fade">
                                      <p:cBhvr>
                                        <p:cTn id="12" dur="500"/>
                                        <p:tgtEl>
                                          <p:spTgt spid="6">
                                            <p:txEl>
                                              <p:pRg st="0" end="0"/>
                                            </p:txEl>
                                          </p:spTgt>
                                        </p:tgtEl>
                                      </p:cBhvr>
                                    </p:animEffect>
                                    <p:anim calcmode="lin" valueType="num">
                                      <p:cBhvr>
                                        <p:cTn id="13" dur="500" fill="hold"/>
                                        <p:tgtEl>
                                          <p:spTgt spid="6">
                                            <p:txEl>
                                              <p:pRg st="0" end="0"/>
                                            </p:txEl>
                                          </p:spTgt>
                                        </p:tgtEl>
                                        <p:attrNameLst>
                                          <p:attrName>ppt_x</p:attrName>
                                        </p:attrNameLst>
                                      </p:cBhvr>
                                      <p:tavLst>
                                        <p:tav tm="0">
                                          <p:val>
                                            <p:strVal val="#ppt_x"/>
                                          </p:val>
                                        </p:tav>
                                        <p:tav tm="100000">
                                          <p:val>
                                            <p:strVal val="#ppt_x"/>
                                          </p:val>
                                        </p:tav>
                                      </p:tavLst>
                                    </p:anim>
                                    <p:anim calcmode="lin" valueType="num">
                                      <p:cBhvr>
                                        <p:cTn id="14" dur="500" fill="hold"/>
                                        <p:tgtEl>
                                          <p:spTgt spid="6">
                                            <p:txEl>
                                              <p:pRg st="0" end="0"/>
                                            </p:txEl>
                                          </p:spTgt>
                                        </p:tgtEl>
                                        <p:attrNameLst>
                                          <p:attrName>ppt_y</p:attrName>
                                        </p:attrNameLst>
                                      </p:cBhvr>
                                      <p:tavLst>
                                        <p:tav tm="0">
                                          <p:val>
                                            <p:strVal val="#ppt_y+.1"/>
                                          </p:val>
                                        </p:tav>
                                        <p:tav tm="100000">
                                          <p:val>
                                            <p:strVal val="#ppt_y"/>
                                          </p:val>
                                        </p:tav>
                                      </p:tavLst>
                                    </p:anim>
                                  </p:childTnLst>
                                </p:cTn>
                              </p:par>
                              <p:par>
                                <p:cTn id="15" presetID="53" presetClass="entr" presetSubtype="16" fill="hold" grpId="0" nodeType="withEffect" nodePh="1">
                                  <p:stCondLst>
                                    <p:cond delay="800"/>
                                  </p:stCondLst>
                                  <p:endCondLst>
                                    <p:cond evt="begin" delay="0">
                                      <p:tn val="15"/>
                                    </p:cond>
                                  </p:endCondLst>
                                  <p:childTnLst>
                                    <p:set>
                                      <p:cBhvr>
                                        <p:cTn id="16" dur="1" fill="hold">
                                          <p:stCondLst>
                                            <p:cond delay="0"/>
                                          </p:stCondLst>
                                        </p:cTn>
                                        <p:tgtEl>
                                          <p:spTgt spid="22"/>
                                        </p:tgtEl>
                                        <p:attrNameLst>
                                          <p:attrName>style.visibility</p:attrName>
                                        </p:attrNameLst>
                                      </p:cBhvr>
                                      <p:to>
                                        <p:strVal val="visible"/>
                                      </p:to>
                                    </p:set>
                                    <p:anim calcmode="lin" valueType="num">
                                      <p:cBhvr>
                                        <p:cTn id="17" dur="1000" fill="hold"/>
                                        <p:tgtEl>
                                          <p:spTgt spid="22"/>
                                        </p:tgtEl>
                                        <p:attrNameLst>
                                          <p:attrName>ppt_w</p:attrName>
                                        </p:attrNameLst>
                                      </p:cBhvr>
                                      <p:tavLst>
                                        <p:tav tm="0">
                                          <p:val>
                                            <p:fltVal val="0"/>
                                          </p:val>
                                        </p:tav>
                                        <p:tav tm="100000">
                                          <p:val>
                                            <p:strVal val="#ppt_w"/>
                                          </p:val>
                                        </p:tav>
                                      </p:tavLst>
                                    </p:anim>
                                    <p:anim calcmode="lin" valueType="num">
                                      <p:cBhvr>
                                        <p:cTn id="18" dur="1000" fill="hold"/>
                                        <p:tgtEl>
                                          <p:spTgt spid="22"/>
                                        </p:tgtEl>
                                        <p:attrNameLst>
                                          <p:attrName>ppt_h</p:attrName>
                                        </p:attrNameLst>
                                      </p:cBhvr>
                                      <p:tavLst>
                                        <p:tav tm="0">
                                          <p:val>
                                            <p:fltVal val="0"/>
                                          </p:val>
                                        </p:tav>
                                        <p:tav tm="100000">
                                          <p:val>
                                            <p:strVal val="#ppt_h"/>
                                          </p:val>
                                        </p:tav>
                                      </p:tavLst>
                                    </p:anim>
                                    <p:animEffect transition="in" filter="fade">
                                      <p:cBhvr>
                                        <p:cTn id="19" dur="1000"/>
                                        <p:tgtEl>
                                          <p:spTgt spid="22"/>
                                        </p:tgtEl>
                                      </p:cBhvr>
                                    </p:animEffect>
                                  </p:childTnLst>
                                </p:cTn>
                              </p:par>
                              <p:par>
                                <p:cTn id="20" presetID="42" presetClass="entr" presetSubtype="0" fill="hold" grpId="0" nodeType="withEffect">
                                  <p:stCondLst>
                                    <p:cond delay="200"/>
                                  </p:stCondLst>
                                  <p:childTnLst>
                                    <p:set>
                                      <p:cBhvr>
                                        <p:cTn id="21" dur="1" fill="hold">
                                          <p:stCondLst>
                                            <p:cond delay="0"/>
                                          </p:stCondLst>
                                        </p:cTn>
                                        <p:tgtEl>
                                          <p:spTgt spid="12">
                                            <p:txEl>
                                              <p:pRg st="0" end="0"/>
                                            </p:txEl>
                                          </p:spTgt>
                                        </p:tgtEl>
                                        <p:attrNameLst>
                                          <p:attrName>style.visibility</p:attrName>
                                        </p:attrNameLst>
                                      </p:cBhvr>
                                      <p:to>
                                        <p:strVal val="visible"/>
                                      </p:to>
                                    </p:set>
                                    <p:animEffect transition="in" filter="fade">
                                      <p:cBhvr>
                                        <p:cTn id="22" dur="400"/>
                                        <p:tgtEl>
                                          <p:spTgt spid="12">
                                            <p:txEl>
                                              <p:pRg st="0" end="0"/>
                                            </p:txEl>
                                          </p:spTgt>
                                        </p:tgtEl>
                                      </p:cBhvr>
                                    </p:animEffect>
                                    <p:anim calcmode="lin" valueType="num">
                                      <p:cBhvr>
                                        <p:cTn id="23" dur="400" fill="hold"/>
                                        <p:tgtEl>
                                          <p:spTgt spid="12">
                                            <p:txEl>
                                              <p:pRg st="0" end="0"/>
                                            </p:txEl>
                                          </p:spTgt>
                                        </p:tgtEl>
                                        <p:attrNameLst>
                                          <p:attrName>ppt_x</p:attrName>
                                        </p:attrNameLst>
                                      </p:cBhvr>
                                      <p:tavLst>
                                        <p:tav tm="0">
                                          <p:val>
                                            <p:strVal val="#ppt_x"/>
                                          </p:val>
                                        </p:tav>
                                        <p:tav tm="100000">
                                          <p:val>
                                            <p:strVal val="#ppt_x"/>
                                          </p:val>
                                        </p:tav>
                                      </p:tavLst>
                                    </p:anim>
                                    <p:anim calcmode="lin" valueType="num">
                                      <p:cBhvr>
                                        <p:cTn id="24" dur="400" fill="hold"/>
                                        <p:tgtEl>
                                          <p:spTgt spid="12">
                                            <p:txEl>
                                              <p:pRg st="0" end="0"/>
                                            </p:txEl>
                                          </p:spTgt>
                                        </p:tgtEl>
                                        <p:attrNameLst>
                                          <p:attrName>ppt_y</p:attrName>
                                        </p:attrNameLst>
                                      </p:cBhvr>
                                      <p:tavLst>
                                        <p:tav tm="0">
                                          <p:val>
                                            <p:strVal val="#ppt_y+.1"/>
                                          </p:val>
                                        </p:tav>
                                        <p:tav tm="100000">
                                          <p:val>
                                            <p:strVal val="#ppt_y"/>
                                          </p:val>
                                        </p:tav>
                                      </p:tavLst>
                                    </p:anim>
                                  </p:childTnLst>
                                </p:cTn>
                              </p:par>
                              <p:par>
                                <p:cTn id="25" presetID="42" presetClass="entr" presetSubtype="0" fill="hold" grpId="0" nodeType="withEffect">
                                  <p:stCondLst>
                                    <p:cond delay="200"/>
                                  </p:stCondLst>
                                  <p:childTnLst>
                                    <p:set>
                                      <p:cBhvr>
                                        <p:cTn id="26" dur="1" fill="hold">
                                          <p:stCondLst>
                                            <p:cond delay="0"/>
                                          </p:stCondLst>
                                        </p:cTn>
                                        <p:tgtEl>
                                          <p:spTgt spid="13">
                                            <p:txEl>
                                              <p:pRg st="0" end="0"/>
                                            </p:txEl>
                                          </p:spTgt>
                                        </p:tgtEl>
                                        <p:attrNameLst>
                                          <p:attrName>style.visibility</p:attrName>
                                        </p:attrNameLst>
                                      </p:cBhvr>
                                      <p:to>
                                        <p:strVal val="visible"/>
                                      </p:to>
                                    </p:set>
                                    <p:animEffect transition="in" filter="fade">
                                      <p:cBhvr>
                                        <p:cTn id="27" dur="500"/>
                                        <p:tgtEl>
                                          <p:spTgt spid="13">
                                            <p:txEl>
                                              <p:pRg st="0" end="0"/>
                                            </p:txEl>
                                          </p:spTgt>
                                        </p:tgtEl>
                                      </p:cBhvr>
                                    </p:animEffect>
                                    <p:anim calcmode="lin" valueType="num">
                                      <p:cBhvr>
                                        <p:cTn id="28" dur="500" fill="hold"/>
                                        <p:tgtEl>
                                          <p:spTgt spid="13">
                                            <p:txEl>
                                              <p:pRg st="0" end="0"/>
                                            </p:txEl>
                                          </p:spTgt>
                                        </p:tgtEl>
                                        <p:attrNameLst>
                                          <p:attrName>ppt_x</p:attrName>
                                        </p:attrNameLst>
                                      </p:cBhvr>
                                      <p:tavLst>
                                        <p:tav tm="0">
                                          <p:val>
                                            <p:strVal val="#ppt_x"/>
                                          </p:val>
                                        </p:tav>
                                        <p:tav tm="100000">
                                          <p:val>
                                            <p:strVal val="#ppt_x"/>
                                          </p:val>
                                        </p:tav>
                                      </p:tavLst>
                                    </p:anim>
                                    <p:anim calcmode="lin" valueType="num">
                                      <p:cBhvr>
                                        <p:cTn id="29" dur="500" fill="hold"/>
                                        <p:tgtEl>
                                          <p:spTgt spid="13">
                                            <p:txEl>
                                              <p:pRg st="0" end="0"/>
                                            </p:txEl>
                                          </p:spTgt>
                                        </p:tgtEl>
                                        <p:attrNameLst>
                                          <p:attrName>ppt_y</p:attrName>
                                        </p:attrNameLst>
                                      </p:cBhvr>
                                      <p:tavLst>
                                        <p:tav tm="0">
                                          <p:val>
                                            <p:strVal val="#ppt_y+.1"/>
                                          </p:val>
                                        </p:tav>
                                        <p:tav tm="100000">
                                          <p:val>
                                            <p:strVal val="#ppt_y"/>
                                          </p:val>
                                        </p:tav>
                                      </p:tavLst>
                                    </p:anim>
                                  </p:childTnLst>
                                </p:cTn>
                              </p:par>
                              <p:par>
                                <p:cTn id="30" presetID="10" presetClass="entr" presetSubtype="0" fill="hold" grpId="0" nodeType="withEffect">
                                  <p:stCondLst>
                                    <p:cond delay="800"/>
                                  </p:stCondLst>
                                  <p:childTnLst>
                                    <p:set>
                                      <p:cBhvr>
                                        <p:cTn id="31" dur="1" fill="hold">
                                          <p:stCondLst>
                                            <p:cond delay="0"/>
                                          </p:stCondLst>
                                        </p:cTn>
                                        <p:tgtEl>
                                          <p:spTgt spid="14">
                                            <p:txEl>
                                              <p:pRg st="0" end="0"/>
                                            </p:txEl>
                                          </p:spTgt>
                                        </p:tgtEl>
                                        <p:attrNameLst>
                                          <p:attrName>style.visibility</p:attrName>
                                        </p:attrNameLst>
                                      </p:cBhvr>
                                      <p:to>
                                        <p:strVal val="visible"/>
                                      </p:to>
                                    </p:set>
                                    <p:animEffect transition="in" filter="fade">
                                      <p:cBhvr>
                                        <p:cTn id="32" dur="500"/>
                                        <p:tgtEl>
                                          <p:spTgt spid="14">
                                            <p:txEl>
                                              <p:pRg st="0" end="0"/>
                                            </p:txEl>
                                          </p:spTgt>
                                        </p:tgtEl>
                                      </p:cBhvr>
                                    </p:animEffect>
                                  </p:childTnLst>
                                </p:cTn>
                              </p:par>
                              <p:par>
                                <p:cTn id="33" presetID="10" presetClass="entr" presetSubtype="0" fill="hold" grpId="0" nodeType="withEffect">
                                  <p:stCondLst>
                                    <p:cond delay="800"/>
                                  </p:stCondLst>
                                  <p:childTnLst>
                                    <p:set>
                                      <p:cBhvr>
                                        <p:cTn id="34" dur="1" fill="hold">
                                          <p:stCondLst>
                                            <p:cond delay="0"/>
                                          </p:stCondLst>
                                        </p:cTn>
                                        <p:tgtEl>
                                          <p:spTgt spid="14">
                                            <p:txEl>
                                              <p:pRg st="2" end="2"/>
                                            </p:txEl>
                                          </p:spTgt>
                                        </p:tgtEl>
                                        <p:attrNameLst>
                                          <p:attrName>style.visibility</p:attrName>
                                        </p:attrNameLst>
                                      </p:cBhvr>
                                      <p:to>
                                        <p:strVal val="visible"/>
                                      </p:to>
                                    </p:set>
                                    <p:animEffect transition="in" filter="fade">
                                      <p:cBhvr>
                                        <p:cTn id="35" dur="500"/>
                                        <p:tgtEl>
                                          <p:spTgt spid="14">
                                            <p:txEl>
                                              <p:pRg st="2" end="2"/>
                                            </p:txEl>
                                          </p:spTgt>
                                        </p:tgtEl>
                                      </p:cBhvr>
                                    </p:animEffect>
                                  </p:childTnLst>
                                </p:cTn>
                              </p:par>
                              <p:par>
                                <p:cTn id="36" presetID="10" presetClass="entr" presetSubtype="0" fill="hold" grpId="0" nodeType="withEffect">
                                  <p:stCondLst>
                                    <p:cond delay="800"/>
                                  </p:stCondLst>
                                  <p:childTnLst>
                                    <p:set>
                                      <p:cBhvr>
                                        <p:cTn id="37" dur="1" fill="hold">
                                          <p:stCondLst>
                                            <p:cond delay="0"/>
                                          </p:stCondLst>
                                        </p:cTn>
                                        <p:tgtEl>
                                          <p:spTgt spid="15">
                                            <p:txEl>
                                              <p:pRg st="0" end="0"/>
                                            </p:txEl>
                                          </p:spTgt>
                                        </p:tgtEl>
                                        <p:attrNameLst>
                                          <p:attrName>style.visibility</p:attrName>
                                        </p:attrNameLst>
                                      </p:cBhvr>
                                      <p:to>
                                        <p:strVal val="visible"/>
                                      </p:to>
                                    </p:set>
                                    <p:animEffect transition="in" filter="fade">
                                      <p:cBhvr>
                                        <p:cTn id="38" dur="500"/>
                                        <p:tgtEl>
                                          <p:spTgt spid="15">
                                            <p:txEl>
                                              <p:pRg st="0" end="0"/>
                                            </p:txEl>
                                          </p:spTgt>
                                        </p:tgtEl>
                                      </p:cBhvr>
                                    </p:animEffect>
                                  </p:childTnLst>
                                </p:cTn>
                              </p:par>
                              <p:par>
                                <p:cTn id="39" presetID="42" presetClass="entr" presetSubtype="0" fill="hold" grpId="0" nodeType="withEffect">
                                  <p:stCondLst>
                                    <p:cond delay="200"/>
                                  </p:stCondLst>
                                  <p:childTnLst>
                                    <p:set>
                                      <p:cBhvr>
                                        <p:cTn id="40" dur="1" fill="hold">
                                          <p:stCondLst>
                                            <p:cond delay="0"/>
                                          </p:stCondLst>
                                        </p:cTn>
                                        <p:tgtEl>
                                          <p:spTgt spid="17">
                                            <p:txEl>
                                              <p:pRg st="0" end="0"/>
                                            </p:txEl>
                                          </p:spTgt>
                                        </p:tgtEl>
                                        <p:attrNameLst>
                                          <p:attrName>style.visibility</p:attrName>
                                        </p:attrNameLst>
                                      </p:cBhvr>
                                      <p:to>
                                        <p:strVal val="visible"/>
                                      </p:to>
                                    </p:set>
                                    <p:animEffect transition="in" filter="fade">
                                      <p:cBhvr>
                                        <p:cTn id="41" dur="400"/>
                                        <p:tgtEl>
                                          <p:spTgt spid="17">
                                            <p:txEl>
                                              <p:pRg st="0" end="0"/>
                                            </p:txEl>
                                          </p:spTgt>
                                        </p:tgtEl>
                                      </p:cBhvr>
                                    </p:animEffect>
                                    <p:anim calcmode="lin" valueType="num">
                                      <p:cBhvr>
                                        <p:cTn id="42" dur="400" fill="hold"/>
                                        <p:tgtEl>
                                          <p:spTgt spid="17">
                                            <p:txEl>
                                              <p:pRg st="0" end="0"/>
                                            </p:txEl>
                                          </p:spTgt>
                                        </p:tgtEl>
                                        <p:attrNameLst>
                                          <p:attrName>ppt_x</p:attrName>
                                        </p:attrNameLst>
                                      </p:cBhvr>
                                      <p:tavLst>
                                        <p:tav tm="0">
                                          <p:val>
                                            <p:strVal val="#ppt_x"/>
                                          </p:val>
                                        </p:tav>
                                        <p:tav tm="100000">
                                          <p:val>
                                            <p:strVal val="#ppt_x"/>
                                          </p:val>
                                        </p:tav>
                                      </p:tavLst>
                                    </p:anim>
                                    <p:anim calcmode="lin" valueType="num">
                                      <p:cBhvr>
                                        <p:cTn id="43" dur="400" fill="hold"/>
                                        <p:tgtEl>
                                          <p:spTgt spid="17">
                                            <p:txEl>
                                              <p:pRg st="0" end="0"/>
                                            </p:txEl>
                                          </p:spTgt>
                                        </p:tgtEl>
                                        <p:attrNameLst>
                                          <p:attrName>ppt_y</p:attrName>
                                        </p:attrNameLst>
                                      </p:cBhvr>
                                      <p:tavLst>
                                        <p:tav tm="0">
                                          <p:val>
                                            <p:strVal val="#ppt_y+.1"/>
                                          </p:val>
                                        </p:tav>
                                        <p:tav tm="100000">
                                          <p:val>
                                            <p:strVal val="#ppt_y"/>
                                          </p:val>
                                        </p:tav>
                                      </p:tavLst>
                                    </p:anim>
                                  </p:childTnLst>
                                </p:cTn>
                              </p:par>
                              <p:par>
                                <p:cTn id="44" presetID="42" presetClass="entr" presetSubtype="0" fill="hold" grpId="0" nodeType="withEffect">
                                  <p:stCondLst>
                                    <p:cond delay="200"/>
                                  </p:stCondLst>
                                  <p:childTnLst>
                                    <p:set>
                                      <p:cBhvr>
                                        <p:cTn id="45" dur="1" fill="hold">
                                          <p:stCondLst>
                                            <p:cond delay="0"/>
                                          </p:stCondLst>
                                        </p:cTn>
                                        <p:tgtEl>
                                          <p:spTgt spid="24">
                                            <p:txEl>
                                              <p:pRg st="0" end="0"/>
                                            </p:txEl>
                                          </p:spTgt>
                                        </p:tgtEl>
                                        <p:attrNameLst>
                                          <p:attrName>style.visibility</p:attrName>
                                        </p:attrNameLst>
                                      </p:cBhvr>
                                      <p:to>
                                        <p:strVal val="visible"/>
                                      </p:to>
                                    </p:set>
                                    <p:animEffect transition="in" filter="fade">
                                      <p:cBhvr>
                                        <p:cTn id="46" dur="500"/>
                                        <p:tgtEl>
                                          <p:spTgt spid="24">
                                            <p:txEl>
                                              <p:pRg st="0" end="0"/>
                                            </p:txEl>
                                          </p:spTgt>
                                        </p:tgtEl>
                                      </p:cBhvr>
                                    </p:animEffect>
                                    <p:anim calcmode="lin" valueType="num">
                                      <p:cBhvr>
                                        <p:cTn id="47" dur="500" fill="hold"/>
                                        <p:tgtEl>
                                          <p:spTgt spid="24">
                                            <p:txEl>
                                              <p:pRg st="0" end="0"/>
                                            </p:txEl>
                                          </p:spTgt>
                                        </p:tgtEl>
                                        <p:attrNameLst>
                                          <p:attrName>ppt_x</p:attrName>
                                        </p:attrNameLst>
                                      </p:cBhvr>
                                      <p:tavLst>
                                        <p:tav tm="0">
                                          <p:val>
                                            <p:strVal val="#ppt_x"/>
                                          </p:val>
                                        </p:tav>
                                        <p:tav tm="100000">
                                          <p:val>
                                            <p:strVal val="#ppt_x"/>
                                          </p:val>
                                        </p:tav>
                                      </p:tavLst>
                                    </p:anim>
                                    <p:anim calcmode="lin" valueType="num">
                                      <p:cBhvr>
                                        <p:cTn id="48" dur="500" fill="hold"/>
                                        <p:tgtEl>
                                          <p:spTgt spid="24">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build="p">
        <p:tmplLst>
          <p:tmpl lvl="1">
            <p:tnLst>
              <p:par>
                <p:cTn presetID="42" presetClass="entr" presetSubtype="0" fill="hold" nodeType="withEffect">
                  <p:stCondLst>
                    <p:cond delay="200"/>
                  </p:stCondLst>
                  <p:childTnLst>
                    <p:set>
                      <p:cBhvr>
                        <p:cTn dur="1" fill="hold">
                          <p:stCondLst>
                            <p:cond delay="0"/>
                          </p:stCondLst>
                        </p:cTn>
                        <p:tgtEl>
                          <p:spTgt spid="8"/>
                        </p:tgtEl>
                        <p:attrNameLst>
                          <p:attrName>style.visibility</p:attrName>
                        </p:attrNameLst>
                      </p:cBhvr>
                      <p:to>
                        <p:strVal val="visible"/>
                      </p:to>
                    </p:set>
                    <p:animEffect transition="in" filter="fade">
                      <p:cBhvr>
                        <p:cTn dur="400"/>
                        <p:tgtEl>
                          <p:spTgt spid="8"/>
                        </p:tgtEl>
                      </p:cBhvr>
                    </p:animEffect>
                    <p:anim calcmode="lin" valueType="num">
                      <p:cBhvr>
                        <p:cTn dur="400" fill="hold"/>
                        <p:tgtEl>
                          <p:spTgt spid="8"/>
                        </p:tgtEl>
                        <p:attrNameLst>
                          <p:attrName>ppt_x</p:attrName>
                        </p:attrNameLst>
                      </p:cBhvr>
                      <p:tavLst>
                        <p:tav tm="0">
                          <p:val>
                            <p:strVal val="#ppt_x"/>
                          </p:val>
                        </p:tav>
                        <p:tav tm="100000">
                          <p:val>
                            <p:strVal val="#ppt_x"/>
                          </p:val>
                        </p:tav>
                      </p:tavLst>
                    </p:anim>
                    <p:anim calcmode="lin" valueType="num">
                      <p:cBhvr>
                        <p:cTn dur="400" fill="hold"/>
                        <p:tgtEl>
                          <p:spTgt spid="8"/>
                        </p:tgtEl>
                        <p:attrNameLst>
                          <p:attrName>ppt_y</p:attrName>
                        </p:attrNameLst>
                      </p:cBhvr>
                      <p:tavLst>
                        <p:tav tm="0">
                          <p:val>
                            <p:strVal val="#ppt_y+.1"/>
                          </p:val>
                        </p:tav>
                        <p:tav tm="100000">
                          <p:val>
                            <p:strVal val="#ppt_y"/>
                          </p:val>
                        </p:tav>
                      </p:tavLst>
                    </p:anim>
                  </p:childTnLst>
                </p:cTn>
              </p:par>
            </p:tnLst>
          </p:tmpl>
        </p:tmplLst>
      </p:bldP>
      <p:bldP spid="6" grpId="0" build="p">
        <p:tmplLst>
          <p:tmpl lvl="1">
            <p:tnLst>
              <p:par>
                <p:cTn presetID="42" presetClass="entr" presetSubtype="0" fill="hold" nodeType="withEffect">
                  <p:stCondLst>
                    <p:cond delay="200"/>
                  </p:stCondLst>
                  <p:childTnLst>
                    <p:set>
                      <p:cBhvr>
                        <p:cTn dur="1" fill="hold">
                          <p:stCondLst>
                            <p:cond delay="0"/>
                          </p:stCondLst>
                        </p:cTn>
                        <p:tgtEl>
                          <p:spTgt spid="6"/>
                        </p:tgtEl>
                        <p:attrNameLst>
                          <p:attrName>style.visibility</p:attrName>
                        </p:attrNameLst>
                      </p:cBhvr>
                      <p:to>
                        <p:strVal val="visible"/>
                      </p:to>
                    </p:set>
                    <p:animEffect transition="in" filter="fade">
                      <p:cBhvr>
                        <p:cTn dur="500"/>
                        <p:tgtEl>
                          <p:spTgt spid="6"/>
                        </p:tgtEl>
                      </p:cBhvr>
                    </p:animEffect>
                    <p:anim calcmode="lin" valueType="num">
                      <p:cBhvr>
                        <p:cTn dur="500" fill="hold"/>
                        <p:tgtEl>
                          <p:spTgt spid="6"/>
                        </p:tgtEl>
                        <p:attrNameLst>
                          <p:attrName>ppt_x</p:attrName>
                        </p:attrNameLst>
                      </p:cBhvr>
                      <p:tavLst>
                        <p:tav tm="0">
                          <p:val>
                            <p:strVal val="#ppt_x"/>
                          </p:val>
                        </p:tav>
                        <p:tav tm="100000">
                          <p:val>
                            <p:strVal val="#ppt_x"/>
                          </p:val>
                        </p:tav>
                      </p:tavLst>
                    </p:anim>
                    <p:anim calcmode="lin" valueType="num">
                      <p:cBhvr>
                        <p:cTn dur="500" fill="hold"/>
                        <p:tgtEl>
                          <p:spTgt spid="6"/>
                        </p:tgtEl>
                        <p:attrNameLst>
                          <p:attrName>ppt_y</p:attrName>
                        </p:attrNameLst>
                      </p:cBhvr>
                      <p:tavLst>
                        <p:tav tm="0">
                          <p:val>
                            <p:strVal val="#ppt_y+.1"/>
                          </p:val>
                        </p:tav>
                        <p:tav tm="100000">
                          <p:val>
                            <p:strVal val="#ppt_y"/>
                          </p:val>
                        </p:tav>
                      </p:tavLst>
                    </p:anim>
                  </p:childTnLst>
                </p:cTn>
              </p:par>
            </p:tnLst>
          </p:tmpl>
        </p:tmplLst>
      </p:bldP>
      <p:bldP spid="22" grpId="0"/>
      <p:bldP spid="12" grpId="0" build="p">
        <p:tmplLst>
          <p:tmpl lvl="1">
            <p:tnLst>
              <p:par>
                <p:cTn presetID="42" presetClass="entr" presetSubtype="0" fill="hold" nodeType="withEffect">
                  <p:stCondLst>
                    <p:cond delay="200"/>
                  </p:stCondLst>
                  <p:childTnLst>
                    <p:set>
                      <p:cBhvr>
                        <p:cTn dur="1" fill="hold">
                          <p:stCondLst>
                            <p:cond delay="0"/>
                          </p:stCondLst>
                        </p:cTn>
                        <p:tgtEl>
                          <p:spTgt spid="12"/>
                        </p:tgtEl>
                        <p:attrNameLst>
                          <p:attrName>style.visibility</p:attrName>
                        </p:attrNameLst>
                      </p:cBhvr>
                      <p:to>
                        <p:strVal val="visible"/>
                      </p:to>
                    </p:set>
                    <p:animEffect transition="in" filter="fade">
                      <p:cBhvr>
                        <p:cTn dur="400"/>
                        <p:tgtEl>
                          <p:spTgt spid="12"/>
                        </p:tgtEl>
                      </p:cBhvr>
                    </p:animEffect>
                    <p:anim calcmode="lin" valueType="num">
                      <p:cBhvr>
                        <p:cTn dur="400" fill="hold"/>
                        <p:tgtEl>
                          <p:spTgt spid="12"/>
                        </p:tgtEl>
                        <p:attrNameLst>
                          <p:attrName>ppt_x</p:attrName>
                        </p:attrNameLst>
                      </p:cBhvr>
                      <p:tavLst>
                        <p:tav tm="0">
                          <p:val>
                            <p:strVal val="#ppt_x"/>
                          </p:val>
                        </p:tav>
                        <p:tav tm="100000">
                          <p:val>
                            <p:strVal val="#ppt_x"/>
                          </p:val>
                        </p:tav>
                      </p:tavLst>
                    </p:anim>
                    <p:anim calcmode="lin" valueType="num">
                      <p:cBhvr>
                        <p:cTn dur="400" fill="hold"/>
                        <p:tgtEl>
                          <p:spTgt spid="12"/>
                        </p:tgtEl>
                        <p:attrNameLst>
                          <p:attrName>ppt_y</p:attrName>
                        </p:attrNameLst>
                      </p:cBhvr>
                      <p:tavLst>
                        <p:tav tm="0">
                          <p:val>
                            <p:strVal val="#ppt_y+.1"/>
                          </p:val>
                        </p:tav>
                        <p:tav tm="100000">
                          <p:val>
                            <p:strVal val="#ppt_y"/>
                          </p:val>
                        </p:tav>
                      </p:tavLst>
                    </p:anim>
                  </p:childTnLst>
                </p:cTn>
              </p:par>
            </p:tnLst>
          </p:tmpl>
        </p:tmplLst>
      </p:bldP>
      <p:bldP spid="13" grpId="0" build="p">
        <p:tmplLst>
          <p:tmpl lvl="1">
            <p:tnLst>
              <p:par>
                <p:cTn presetID="42" presetClass="entr" presetSubtype="0" fill="hold" nodeType="withEffect">
                  <p:stCondLst>
                    <p:cond delay="200"/>
                  </p:stCondLst>
                  <p:childTnLst>
                    <p:set>
                      <p:cBhvr>
                        <p:cTn dur="1" fill="hold">
                          <p:stCondLst>
                            <p:cond delay="0"/>
                          </p:stCondLst>
                        </p:cTn>
                        <p:tgtEl>
                          <p:spTgt spid="13"/>
                        </p:tgtEl>
                        <p:attrNameLst>
                          <p:attrName>style.visibility</p:attrName>
                        </p:attrNameLst>
                      </p:cBhvr>
                      <p:to>
                        <p:strVal val="visible"/>
                      </p:to>
                    </p:set>
                    <p:animEffect transition="in" filter="fade">
                      <p:cBhvr>
                        <p:cTn dur="500"/>
                        <p:tgtEl>
                          <p:spTgt spid="13"/>
                        </p:tgtEl>
                      </p:cBhvr>
                    </p:animEffect>
                    <p:anim calcmode="lin" valueType="num">
                      <p:cBhvr>
                        <p:cTn dur="500" fill="hold"/>
                        <p:tgtEl>
                          <p:spTgt spid="13"/>
                        </p:tgtEl>
                        <p:attrNameLst>
                          <p:attrName>ppt_x</p:attrName>
                        </p:attrNameLst>
                      </p:cBhvr>
                      <p:tavLst>
                        <p:tav tm="0">
                          <p:val>
                            <p:strVal val="#ppt_x"/>
                          </p:val>
                        </p:tav>
                        <p:tav tm="100000">
                          <p:val>
                            <p:strVal val="#ppt_x"/>
                          </p:val>
                        </p:tav>
                      </p:tavLst>
                    </p:anim>
                    <p:anim calcmode="lin" valueType="num">
                      <p:cBhvr>
                        <p:cTn dur="500" fill="hold"/>
                        <p:tgtEl>
                          <p:spTgt spid="13"/>
                        </p:tgtEl>
                        <p:attrNameLst>
                          <p:attrName>ppt_y</p:attrName>
                        </p:attrNameLst>
                      </p:cBhvr>
                      <p:tavLst>
                        <p:tav tm="0">
                          <p:val>
                            <p:strVal val="#ppt_y+.1"/>
                          </p:val>
                        </p:tav>
                        <p:tav tm="100000">
                          <p:val>
                            <p:strVal val="#ppt_y"/>
                          </p:val>
                        </p:tav>
                      </p:tavLst>
                    </p:anim>
                  </p:childTnLst>
                </p:cTn>
              </p:par>
            </p:tnLst>
          </p:tmpl>
        </p:tmplLst>
      </p:bldP>
      <p:bldP spid="14" grpId="0" build="p">
        <p:tmplLst>
          <p:tmpl lvl="1">
            <p:tnLst>
              <p:par>
                <p:cTn presetID="10" presetClass="entr" presetSubtype="0" fill="hold" nodeType="withEffect">
                  <p:stCondLst>
                    <p:cond delay="800"/>
                  </p:stCondLst>
                  <p:childTnLst>
                    <p:set>
                      <p:cBhvr>
                        <p:cTn dur="1" fill="hold">
                          <p:stCondLst>
                            <p:cond delay="0"/>
                          </p:stCondLst>
                        </p:cTn>
                        <p:tgtEl>
                          <p:spTgt spid="14"/>
                        </p:tgtEl>
                        <p:attrNameLst>
                          <p:attrName>style.visibility</p:attrName>
                        </p:attrNameLst>
                      </p:cBhvr>
                      <p:to>
                        <p:strVal val="visible"/>
                      </p:to>
                    </p:set>
                    <p:animEffect transition="in" filter="fade">
                      <p:cBhvr>
                        <p:cTn dur="500"/>
                        <p:tgtEl>
                          <p:spTgt spid="14"/>
                        </p:tgtEl>
                      </p:cBhvr>
                    </p:animEffect>
                  </p:childTnLst>
                </p:cTn>
              </p:par>
            </p:tnLst>
          </p:tmpl>
        </p:tmplLst>
      </p:bldP>
      <p:bldP spid="15" grpId="0" build="p">
        <p:tmplLst>
          <p:tmpl lvl="1">
            <p:tnLst>
              <p:par>
                <p:cTn presetID="10" presetClass="entr" presetSubtype="0" fill="hold" nodeType="withEffect">
                  <p:stCondLst>
                    <p:cond delay="800"/>
                  </p:stCondLst>
                  <p:childTnLst>
                    <p:set>
                      <p:cBhvr>
                        <p:cTn dur="1" fill="hold">
                          <p:stCondLst>
                            <p:cond delay="0"/>
                          </p:stCondLst>
                        </p:cTn>
                        <p:tgtEl>
                          <p:spTgt spid="15"/>
                        </p:tgtEl>
                        <p:attrNameLst>
                          <p:attrName>style.visibility</p:attrName>
                        </p:attrNameLst>
                      </p:cBhvr>
                      <p:to>
                        <p:strVal val="visible"/>
                      </p:to>
                    </p:set>
                    <p:animEffect transition="in" filter="fade">
                      <p:cBhvr>
                        <p:cTn dur="500"/>
                        <p:tgtEl>
                          <p:spTgt spid="15"/>
                        </p:tgtEl>
                      </p:cBhvr>
                    </p:animEffect>
                  </p:childTnLst>
                </p:cTn>
              </p:par>
            </p:tnLst>
          </p:tmpl>
        </p:tmplLst>
      </p:bldP>
      <p:bldP spid="17" grpId="0" build="p">
        <p:tmplLst>
          <p:tmpl lvl="1">
            <p:tnLst>
              <p:par>
                <p:cTn presetID="42" presetClass="entr" presetSubtype="0" fill="hold" nodeType="withEffect">
                  <p:stCondLst>
                    <p:cond delay="200"/>
                  </p:stCondLst>
                  <p:childTnLst>
                    <p:set>
                      <p:cBhvr>
                        <p:cTn dur="1" fill="hold">
                          <p:stCondLst>
                            <p:cond delay="0"/>
                          </p:stCondLst>
                        </p:cTn>
                        <p:tgtEl>
                          <p:spTgt spid="17"/>
                        </p:tgtEl>
                        <p:attrNameLst>
                          <p:attrName>style.visibility</p:attrName>
                        </p:attrNameLst>
                      </p:cBhvr>
                      <p:to>
                        <p:strVal val="visible"/>
                      </p:to>
                    </p:set>
                    <p:animEffect transition="in" filter="fade">
                      <p:cBhvr>
                        <p:cTn dur="400"/>
                        <p:tgtEl>
                          <p:spTgt spid="17"/>
                        </p:tgtEl>
                      </p:cBhvr>
                    </p:animEffect>
                    <p:anim calcmode="lin" valueType="num">
                      <p:cBhvr>
                        <p:cTn dur="400" fill="hold"/>
                        <p:tgtEl>
                          <p:spTgt spid="17"/>
                        </p:tgtEl>
                        <p:attrNameLst>
                          <p:attrName>ppt_x</p:attrName>
                        </p:attrNameLst>
                      </p:cBhvr>
                      <p:tavLst>
                        <p:tav tm="0">
                          <p:val>
                            <p:strVal val="#ppt_x"/>
                          </p:val>
                        </p:tav>
                        <p:tav tm="100000">
                          <p:val>
                            <p:strVal val="#ppt_x"/>
                          </p:val>
                        </p:tav>
                      </p:tavLst>
                    </p:anim>
                    <p:anim calcmode="lin" valueType="num">
                      <p:cBhvr>
                        <p:cTn dur="400" fill="hold"/>
                        <p:tgtEl>
                          <p:spTgt spid="17"/>
                        </p:tgtEl>
                        <p:attrNameLst>
                          <p:attrName>ppt_y</p:attrName>
                        </p:attrNameLst>
                      </p:cBhvr>
                      <p:tavLst>
                        <p:tav tm="0">
                          <p:val>
                            <p:strVal val="#ppt_y+.1"/>
                          </p:val>
                        </p:tav>
                        <p:tav tm="100000">
                          <p:val>
                            <p:strVal val="#ppt_y"/>
                          </p:val>
                        </p:tav>
                      </p:tavLst>
                    </p:anim>
                  </p:childTnLst>
                </p:cTn>
              </p:par>
            </p:tnLst>
          </p:tmpl>
        </p:tmplLst>
      </p:bldP>
      <p:bldP spid="24" grpId="0" build="p">
        <p:tmplLst>
          <p:tmpl lvl="1">
            <p:tnLst>
              <p:par>
                <p:cTn presetID="42" presetClass="entr" presetSubtype="0" fill="hold" nodeType="withEffect">
                  <p:stCondLst>
                    <p:cond delay="200"/>
                  </p:stCondLst>
                  <p:childTnLst>
                    <p:set>
                      <p:cBhvr>
                        <p:cTn dur="1" fill="hold">
                          <p:stCondLst>
                            <p:cond delay="0"/>
                          </p:stCondLst>
                        </p:cTn>
                        <p:tgtEl>
                          <p:spTgt spid="24"/>
                        </p:tgtEl>
                        <p:attrNameLst>
                          <p:attrName>style.visibility</p:attrName>
                        </p:attrNameLst>
                      </p:cBhvr>
                      <p:to>
                        <p:strVal val="visible"/>
                      </p:to>
                    </p:set>
                    <p:animEffect transition="in" filter="fade">
                      <p:cBhvr>
                        <p:cTn dur="500"/>
                        <p:tgtEl>
                          <p:spTgt spid="24"/>
                        </p:tgtEl>
                      </p:cBhvr>
                    </p:animEffect>
                    <p:anim calcmode="lin" valueType="num">
                      <p:cBhvr>
                        <p:cTn dur="500" fill="hold"/>
                        <p:tgtEl>
                          <p:spTgt spid="24"/>
                        </p:tgtEl>
                        <p:attrNameLst>
                          <p:attrName>ppt_x</p:attrName>
                        </p:attrNameLst>
                      </p:cBhvr>
                      <p:tavLst>
                        <p:tav tm="0">
                          <p:val>
                            <p:strVal val="#ppt_x"/>
                          </p:val>
                        </p:tav>
                        <p:tav tm="100000">
                          <p:val>
                            <p:strVal val="#ppt_x"/>
                          </p:val>
                        </p:tav>
                      </p:tavLst>
                    </p:anim>
                    <p:anim calcmode="lin" valueType="num">
                      <p:cBhvr>
                        <p:cTn dur="500" fill="hold"/>
                        <p:tgtEl>
                          <p:spTgt spid="24"/>
                        </p:tgtEl>
                        <p:attrNameLst>
                          <p:attrName>ppt_y</p:attrName>
                        </p:attrNameLst>
                      </p:cBhvr>
                      <p:tavLst>
                        <p:tav tm="0">
                          <p:val>
                            <p:strVal val="#ppt_y+.1"/>
                          </p:val>
                        </p:tav>
                        <p:tav tm="100000">
                          <p:val>
                            <p:strVal val="#ppt_y"/>
                          </p:val>
                        </p:tav>
                      </p:tavLst>
                    </p:anim>
                  </p:childTnLst>
                </p:cTn>
              </p:par>
            </p:tnLst>
          </p:tmpl>
        </p:tmplLst>
      </p:bldP>
    </p:bldLst>
  </p:timing>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cSld name="自定义版式">
    <p:spTree>
      <p:nvGrpSpPr>
        <p:cNvPr id="1" name=""/>
        <p:cNvGrpSpPr/>
        <p:nvPr/>
      </p:nvGrpSpPr>
      <p:grpSpPr>
        <a:xfrm>
          <a:off x="0" y="0"/>
          <a:ext cx="0" cy="0"/>
          <a:chOff x="0" y="0"/>
          <a:chExt cx="0" cy="0"/>
        </a:xfrm>
      </p:grpSpPr>
      <p:sp>
        <p:nvSpPr>
          <p:cNvPr id="2" name="标题 1"/>
          <p:cNvSpPr>
            <a:spLocks noGrp="1"/>
          </p:cNvSpPr>
          <p:nvPr>
            <p:ph type="title"/>
          </p:nvPr>
        </p:nvSpPr>
        <p:spPr>
          <a:xfrm>
            <a:off x="628650" y="304271"/>
            <a:ext cx="7886700" cy="1104636"/>
          </a:xfrm>
          <a:prstGeom prst="rect">
            <a:avLst/>
          </a:prstGeom>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a:xfrm>
            <a:off x="628650" y="5296959"/>
            <a:ext cx="2057400" cy="304271"/>
          </a:xfrm>
          <a:prstGeom prst="rect">
            <a:avLst/>
          </a:prstGeom>
        </p:spPr>
        <p:txBody>
          <a:bodyPr/>
          <a:lstStyle>
            <a:lvl1pPr>
              <a:defRPr/>
            </a:lvl1pPr>
          </a:lstStyle>
          <a:p>
            <a:fld id="{A2B3F2F7-D8C9-4E43-8D7C-873B3821DA85}" type="datetime1">
              <a:rPr lang="zh-CN" altLang="en-US"/>
              <a:pPr/>
              <a:t>2019/12/2</a:t>
            </a:fld>
            <a:endParaRPr lang="zh-CN" altLang="en-US" sz="1400">
              <a:solidFill>
                <a:schemeClr val="tx1"/>
              </a:solidFill>
            </a:endParaRPr>
          </a:p>
        </p:txBody>
      </p:sp>
      <p:sp>
        <p:nvSpPr>
          <p:cNvPr id="4" name="页脚占位符 3"/>
          <p:cNvSpPr>
            <a:spLocks noGrp="1"/>
          </p:cNvSpPr>
          <p:nvPr>
            <p:ph type="ftr" sz="quarter" idx="11"/>
          </p:nvPr>
        </p:nvSpPr>
        <p:spPr>
          <a:xfrm>
            <a:off x="3028950" y="5296959"/>
            <a:ext cx="3086100" cy="304271"/>
          </a:xfrm>
          <a:prstGeom prst="rect">
            <a:avLst/>
          </a:prstGeom>
        </p:spPr>
        <p:txBody>
          <a:bodyPr/>
          <a:lstStyle>
            <a:lvl1pPr>
              <a:defRPr/>
            </a:lvl1pPr>
          </a:lstStyle>
          <a:p>
            <a:endParaRPr lang="zh-CN" altLang="zh-CN"/>
          </a:p>
        </p:txBody>
      </p:sp>
      <p:sp>
        <p:nvSpPr>
          <p:cNvPr id="5" name="灯片编号占位符 4"/>
          <p:cNvSpPr>
            <a:spLocks noGrp="1"/>
          </p:cNvSpPr>
          <p:nvPr>
            <p:ph type="sldNum" sz="quarter" idx="12"/>
          </p:nvPr>
        </p:nvSpPr>
        <p:spPr>
          <a:xfrm>
            <a:off x="6457950" y="5296959"/>
            <a:ext cx="2057400" cy="304271"/>
          </a:xfrm>
          <a:prstGeom prst="rect">
            <a:avLst/>
          </a:prstGeom>
        </p:spPr>
        <p:txBody>
          <a:bodyPr/>
          <a:lstStyle>
            <a:lvl1pPr>
              <a:defRPr/>
            </a:lvl1pPr>
          </a:lstStyle>
          <a:p>
            <a:fld id="{BE49A5DF-8B1F-43DD-BA44-60E67D5F9AA0}" type="slidenum">
              <a:rPr lang="zh-CN" altLang="en-US"/>
              <a:pPr/>
              <a:t>‹#›</a:t>
            </a:fld>
            <a:endParaRPr lang="zh-CN" altLang="en-US" sz="1400">
              <a:solidFill>
                <a:schemeClr val="tx1"/>
              </a:solidFill>
            </a:endParaRPr>
          </a:p>
        </p:txBody>
      </p:sp>
    </p:spTree>
    <p:extLst>
      <p:ext uri="{BB962C8B-B14F-4D97-AF65-F5344CB8AC3E}">
        <p14:creationId xmlns:p14="http://schemas.microsoft.com/office/powerpoint/2010/main" val="1543404955"/>
      </p:ext>
    </p:extLst>
  </p:cSld>
  <p:clrMapOvr>
    <a:masterClrMapping/>
  </p:clrMapOvr>
  <p:timing>
    <p:tnLst>
      <p:par>
        <p:cTn id="1" dur="indefinite" restart="never" nodeType="tmRoot"/>
      </p:par>
    </p:tnLst>
  </p:timing>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type="blank">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a:xfrm>
            <a:off x="457201" y="5296960"/>
            <a:ext cx="2133600" cy="304271"/>
          </a:xfrm>
          <a:prstGeom prst="rect">
            <a:avLst/>
          </a:prstGeom>
        </p:spPr>
        <p:txBody>
          <a:bodyPr/>
          <a:lstStyle/>
          <a:p>
            <a:fld id="{06DB1B64-DBBB-47C8-B605-FDCE552E155A}" type="datetimeFigureOut">
              <a:rPr lang="zh-CN" altLang="en-US" smtClean="0"/>
              <a:pPr/>
              <a:t>2019/12/2</a:t>
            </a:fld>
            <a:endParaRPr lang="zh-CN" altLang="en-US"/>
          </a:p>
        </p:txBody>
      </p:sp>
      <p:sp>
        <p:nvSpPr>
          <p:cNvPr id="3" name="页脚占位符 2"/>
          <p:cNvSpPr>
            <a:spLocks noGrp="1"/>
          </p:cNvSpPr>
          <p:nvPr>
            <p:ph type="ftr" sz="quarter" idx="11"/>
          </p:nvPr>
        </p:nvSpPr>
        <p:spPr>
          <a:xfrm>
            <a:off x="3124200" y="5296960"/>
            <a:ext cx="2895600" cy="304271"/>
          </a:xfrm>
          <a:prstGeom prst="rect">
            <a:avLst/>
          </a:prstGeom>
        </p:spPr>
        <p:txBody>
          <a:bodyPr/>
          <a:lstStyle/>
          <a:p>
            <a:endParaRPr lang="zh-CN" altLang="en-US"/>
          </a:p>
        </p:txBody>
      </p:sp>
      <p:sp>
        <p:nvSpPr>
          <p:cNvPr id="4" name="灯片编号占位符 3"/>
          <p:cNvSpPr>
            <a:spLocks noGrp="1"/>
          </p:cNvSpPr>
          <p:nvPr>
            <p:ph type="sldNum" sz="quarter" idx="12"/>
          </p:nvPr>
        </p:nvSpPr>
        <p:spPr>
          <a:xfrm>
            <a:off x="6553200" y="5296960"/>
            <a:ext cx="2133600" cy="304271"/>
          </a:xfrm>
          <a:prstGeom prst="rect">
            <a:avLst/>
          </a:prstGeom>
        </p:spPr>
        <p:txBody>
          <a:bodyPr/>
          <a:lstStyle/>
          <a:p>
            <a:fld id="{03793D6F-412A-4ABA-AC8C-DAF45DDA03D8}" type="slidenum">
              <a:rPr lang="zh-CN" altLang="en-US" smtClean="0"/>
              <a:pPr/>
              <a:t>‹#›</a:t>
            </a:fld>
            <a:endParaRPr lang="zh-CN" altLang="en-US"/>
          </a:p>
        </p:txBody>
      </p:sp>
    </p:spTree>
    <p:extLst>
      <p:ext uri="{BB962C8B-B14F-4D97-AF65-F5344CB8AC3E}">
        <p14:creationId xmlns:p14="http://schemas.microsoft.com/office/powerpoint/2010/main" val="3481377591"/>
      </p:ext>
    </p:extLst>
  </p:cSld>
  <p:clrMapOvr>
    <a:masterClrMapping/>
  </p:clrMapOvr>
  <p:timing>
    <p:tnLst>
      <p:par>
        <p:cTn id="1" dur="indefinite" restart="never" nodeType="tmRoot"/>
      </p:par>
    </p:tnLst>
  </p:timing>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type="obj">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a:xfrm>
            <a:off x="457200" y="228865"/>
            <a:ext cx="8229600" cy="952500"/>
          </a:xfrm>
          <a:prstGeom prst="rect">
            <a:avLst/>
          </a:prstGeom>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a:xfrm>
            <a:off x="457200" y="1333501"/>
            <a:ext cx="8229600" cy="3771636"/>
          </a:xfrm>
          <a:prstGeom prst="rect">
            <a:avLst/>
          </a:prstGeo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a:xfrm>
            <a:off x="457201" y="5296960"/>
            <a:ext cx="2133600" cy="304271"/>
          </a:xfrm>
          <a:prstGeom prst="rect">
            <a:avLst/>
          </a:prstGeom>
        </p:spPr>
        <p:txBody>
          <a:bodyPr/>
          <a:lstStyle/>
          <a:p>
            <a:fld id="{06DB1B64-DBBB-47C8-B605-FDCE552E155A}" type="datetimeFigureOut">
              <a:rPr lang="zh-CN" altLang="en-US" smtClean="0"/>
              <a:pPr/>
              <a:t>2019/12/2</a:t>
            </a:fld>
            <a:endParaRPr lang="zh-CN" altLang="en-US"/>
          </a:p>
        </p:txBody>
      </p:sp>
      <p:sp>
        <p:nvSpPr>
          <p:cNvPr id="5" name="页脚占位符 4"/>
          <p:cNvSpPr>
            <a:spLocks noGrp="1"/>
          </p:cNvSpPr>
          <p:nvPr>
            <p:ph type="ftr" sz="quarter" idx="11"/>
          </p:nvPr>
        </p:nvSpPr>
        <p:spPr>
          <a:xfrm>
            <a:off x="3124200" y="5296960"/>
            <a:ext cx="2895600" cy="304271"/>
          </a:xfrm>
          <a:prstGeom prst="rect">
            <a:avLst/>
          </a:prstGeom>
        </p:spPr>
        <p:txBody>
          <a:bodyPr/>
          <a:lstStyle/>
          <a:p>
            <a:endParaRPr lang="zh-CN" altLang="en-US"/>
          </a:p>
        </p:txBody>
      </p:sp>
      <p:sp>
        <p:nvSpPr>
          <p:cNvPr id="6" name="灯片编号占位符 5"/>
          <p:cNvSpPr>
            <a:spLocks noGrp="1"/>
          </p:cNvSpPr>
          <p:nvPr>
            <p:ph type="sldNum" sz="quarter" idx="12"/>
          </p:nvPr>
        </p:nvSpPr>
        <p:spPr>
          <a:xfrm>
            <a:off x="6553200" y="5296960"/>
            <a:ext cx="2133600" cy="304271"/>
          </a:xfrm>
          <a:prstGeom prst="rect">
            <a:avLst/>
          </a:prstGeom>
        </p:spPr>
        <p:txBody>
          <a:bodyPr/>
          <a:lstStyle/>
          <a:p>
            <a:fld id="{03793D6F-412A-4ABA-AC8C-DAF45DDA03D8}" type="slidenum">
              <a:rPr lang="zh-CN" altLang="en-US" smtClean="0"/>
              <a:pPr/>
              <a:t>‹#›</a:t>
            </a:fld>
            <a:endParaRPr lang="zh-CN" altLang="en-US"/>
          </a:p>
        </p:txBody>
      </p:sp>
    </p:spTree>
    <p:extLst>
      <p:ext uri="{BB962C8B-B14F-4D97-AF65-F5344CB8AC3E}">
        <p14:creationId xmlns:p14="http://schemas.microsoft.com/office/powerpoint/2010/main" val="145161761"/>
      </p:ext>
    </p:extLst>
  </p:cSld>
  <p:clrMapOvr>
    <a:masterClrMapping/>
  </p:clrMapOvr>
  <p:timing>
    <p:tnLst>
      <p:par>
        <p:cTn id="1" dur="indefinite" restart="never" nodeType="tmRoot"/>
      </p:par>
    </p:tnLst>
  </p:timing>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userDrawn="1">
  <p:cSld name="4_节标题">
    <p:spTree>
      <p:nvGrpSpPr>
        <p:cNvPr id="1" name=""/>
        <p:cNvGrpSpPr/>
        <p:nvPr/>
      </p:nvGrpSpPr>
      <p:grpSpPr>
        <a:xfrm>
          <a:off x="0" y="0"/>
          <a:ext cx="0" cy="0"/>
          <a:chOff x="0" y="0"/>
          <a:chExt cx="0" cy="0"/>
        </a:xfrm>
      </p:grpSpPr>
      <p:cxnSp>
        <p:nvCxnSpPr>
          <p:cNvPr id="3" name="直接连接符 2"/>
          <p:cNvCxnSpPr/>
          <p:nvPr userDrawn="1"/>
        </p:nvCxnSpPr>
        <p:spPr>
          <a:xfrm>
            <a:off x="443753" y="693461"/>
            <a:ext cx="8209429" cy="0"/>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sp>
        <p:nvSpPr>
          <p:cNvPr id="4" name="圆角矩形 3"/>
          <p:cNvSpPr/>
          <p:nvPr userDrawn="1"/>
        </p:nvSpPr>
        <p:spPr>
          <a:xfrm rot="18926425">
            <a:off x="575761" y="397125"/>
            <a:ext cx="162180" cy="180200"/>
          </a:xfrm>
          <a:prstGeom prst="roundRect">
            <a:avLst/>
          </a:prstGeom>
          <a:solidFill>
            <a:schemeClr val="tx1"/>
          </a:solidFill>
          <a:ln>
            <a:gradFill flip="none" rotWithShape="1">
              <a:gsLst>
                <a:gs pos="0">
                  <a:srgbClr val="FCFDFD"/>
                </a:gs>
                <a:gs pos="100000">
                  <a:srgbClr val="CFD4D0"/>
                </a:gs>
              </a:gsLst>
              <a:lin ang="8100000" scaled="1"/>
              <a:tileRect/>
            </a:gradFill>
          </a:ln>
          <a:effectLst>
            <a:outerShdw blurRad="342900" dist="152400" dir="8100000" algn="tr" rotWithShape="0">
              <a:prstClr val="black">
                <a:alpha val="26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4949" dirty="0">
              <a:latin typeface="微软雅黑" panose="020B0503020204020204" pitchFamily="34" charset="-122"/>
              <a:ea typeface="微软雅黑" panose="020B0503020204020204" pitchFamily="34" charset="-122"/>
            </a:endParaRPr>
          </a:p>
        </p:txBody>
      </p:sp>
      <p:cxnSp>
        <p:nvCxnSpPr>
          <p:cNvPr id="5" name="直接连接符 4"/>
          <p:cNvCxnSpPr/>
          <p:nvPr userDrawn="1"/>
        </p:nvCxnSpPr>
        <p:spPr>
          <a:xfrm>
            <a:off x="1906670" y="359809"/>
            <a:ext cx="0" cy="252769"/>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040520652"/>
      </p:ext>
    </p:extLst>
  </p:cSld>
  <p:clrMapOvr>
    <a:masterClrMapping/>
  </p:clrMapOvr>
  <mc:AlternateContent xmlns:mc="http://schemas.openxmlformats.org/markup-compatibility/2006" xmlns:p14="http://schemas.microsoft.com/office/powerpoint/2010/main">
    <mc:Choice Requires="p14">
      <p:transition spd="slow" p14:dur="1600">
        <p:blinds dir="vert"/>
      </p:transition>
    </mc:Choice>
    <mc:Fallback xmlns="">
      <p:transition spd="slow">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left)">
                                      <p:cBhvr>
                                        <p:cTn id="7" dur="250"/>
                                        <p:tgtEl>
                                          <p:spTgt spid="3"/>
                                        </p:tgtEl>
                                      </p:cBhvr>
                                    </p:animEffect>
                                  </p:childTnLst>
                                </p:cTn>
                              </p:par>
                            </p:childTnLst>
                          </p:cTn>
                        </p:par>
                        <p:par>
                          <p:cTn id="8" fill="hold">
                            <p:stCondLst>
                              <p:cond delay="250"/>
                            </p:stCondLst>
                            <p:childTnLst>
                              <p:par>
                                <p:cTn id="9" presetID="10" presetClass="entr" presetSubtype="0" fill="hold" grpId="0" nodeType="afterEffect">
                                  <p:stCondLst>
                                    <p:cond delay="0"/>
                                  </p:stCondLst>
                                  <p:childTnLst>
                                    <p:set>
                                      <p:cBhvr>
                                        <p:cTn id="10" dur="1" fill="hold">
                                          <p:stCondLst>
                                            <p:cond delay="0"/>
                                          </p:stCondLst>
                                        </p:cTn>
                                        <p:tgtEl>
                                          <p:spTgt spid="4"/>
                                        </p:tgtEl>
                                        <p:attrNameLst>
                                          <p:attrName>style.visibility</p:attrName>
                                        </p:attrNameLst>
                                      </p:cBhvr>
                                      <p:to>
                                        <p:strVal val="visible"/>
                                      </p:to>
                                    </p:set>
                                    <p:animEffect transition="in" filter="fade">
                                      <p:cBhvr>
                                        <p:cTn id="11" dur="250"/>
                                        <p:tgtEl>
                                          <p:spTgt spid="4"/>
                                        </p:tgtEl>
                                      </p:cBhvr>
                                    </p:animEffect>
                                  </p:childTnLst>
                                </p:cTn>
                              </p:par>
                            </p:childTnLst>
                          </p:cTn>
                        </p:par>
                        <p:par>
                          <p:cTn id="12" fill="hold">
                            <p:stCondLst>
                              <p:cond delay="500"/>
                            </p:stCondLst>
                            <p:childTnLst>
                              <p:par>
                                <p:cTn id="13" presetID="10" presetClass="entr" presetSubtype="0" fill="hold" nodeType="afterEffect">
                                  <p:stCondLst>
                                    <p:cond delay="0"/>
                                  </p:stCondLst>
                                  <p:childTnLst>
                                    <p:set>
                                      <p:cBhvr>
                                        <p:cTn id="14" dur="1" fill="hold">
                                          <p:stCondLst>
                                            <p:cond delay="0"/>
                                          </p:stCondLst>
                                        </p:cTn>
                                        <p:tgtEl>
                                          <p:spTgt spid="5"/>
                                        </p:tgtEl>
                                        <p:attrNameLst>
                                          <p:attrName>style.visibility</p:attrName>
                                        </p:attrNameLst>
                                      </p:cBhvr>
                                      <p:to>
                                        <p:strVal val="visible"/>
                                      </p:to>
                                    </p:set>
                                    <p:animEffect transition="in" filter="fade">
                                      <p:cBhvr>
                                        <p:cTn id="15" dur="25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image" Target="../media/image1.png"/><Relationship Id="rId2" Type="http://schemas.openxmlformats.org/officeDocument/2006/relationships/slideLayout" Target="../slideLayouts/slideLayout2.xml"/><Relationship Id="rId16"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7">
            <a:lum/>
          </a:blip>
          <a:srcRect/>
          <a:stretch>
            <a:fillRect/>
          </a:stretch>
        </a:blipFill>
        <a:effectLst/>
      </p:bgPr>
    </p:bg>
    <p:spTree>
      <p:nvGrpSpPr>
        <p:cNvPr id="1" name=""/>
        <p:cNvGrpSpPr/>
        <p:nvPr/>
      </p:nvGrpSpPr>
      <p:grpSpPr>
        <a:xfrm>
          <a:off x="0" y="0"/>
          <a:ext cx="0" cy="0"/>
          <a:chOff x="0" y="0"/>
          <a:chExt cx="0" cy="0"/>
        </a:xfrm>
      </p:grpSpPr>
      <p:sp>
        <p:nvSpPr>
          <p:cNvPr id="2" name="Rounded Rectangle 1"/>
          <p:cNvSpPr/>
          <p:nvPr userDrawn="1"/>
        </p:nvSpPr>
        <p:spPr>
          <a:xfrm>
            <a:off x="8680453" y="270483"/>
            <a:ext cx="274638" cy="237193"/>
          </a:xfrm>
          <a:prstGeom prst="roundRect">
            <a:avLst>
              <a:gd name="adj" fmla="val 21739"/>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lIns="95057" tIns="47529" rIns="95057" bIns="47529" rtlCol="0" anchor="ctr"/>
          <a:lstStyle/>
          <a:p>
            <a:pPr algn="ctr"/>
            <a:endParaRPr lang="en-US" dirty="0">
              <a:solidFill>
                <a:srgbClr val="7F7F7F"/>
              </a:solidFill>
            </a:endParaRPr>
          </a:p>
        </p:txBody>
      </p:sp>
      <p:sp>
        <p:nvSpPr>
          <p:cNvPr id="3" name="TextBox 2"/>
          <p:cNvSpPr txBox="1"/>
          <p:nvPr userDrawn="1"/>
        </p:nvSpPr>
        <p:spPr>
          <a:xfrm flipH="1">
            <a:off x="8744211" y="263429"/>
            <a:ext cx="145790" cy="244248"/>
          </a:xfrm>
          <a:prstGeom prst="rect">
            <a:avLst/>
          </a:prstGeom>
          <a:noFill/>
        </p:spPr>
        <p:txBody>
          <a:bodyPr wrap="none" lIns="0" tIns="0" rIns="0" bIns="0" rtlCol="0" anchor="ctr" anchorCtr="1">
            <a:normAutofit/>
          </a:bodyPr>
          <a:lstStyle/>
          <a:p>
            <a:pPr algn="ctr">
              <a:lnSpc>
                <a:spcPct val="100000"/>
              </a:lnSpc>
            </a:pPr>
            <a:fld id="{FCEE2C88-6C8F-484D-AF69-578F576B1F44}" type="slidenum">
              <a:rPr lang="en-US" sz="900" smtClean="0">
                <a:solidFill>
                  <a:schemeClr val="bg1"/>
                </a:solidFill>
                <a:latin typeface="Arial"/>
                <a:cs typeface="Arial"/>
              </a:rPr>
              <a:pPr algn="ctr">
                <a:lnSpc>
                  <a:spcPct val="100000"/>
                </a:lnSpc>
              </a:pPr>
              <a:t>‹#›</a:t>
            </a:fld>
            <a:endParaRPr lang="en-US" sz="900" dirty="0">
              <a:solidFill>
                <a:schemeClr val="bg1"/>
              </a:solidFill>
              <a:latin typeface="Arial"/>
              <a:cs typeface="Arial"/>
            </a:endParaRPr>
          </a:p>
        </p:txBody>
      </p:sp>
    </p:spTree>
    <p:extLst>
      <p:ext uri="{BB962C8B-B14F-4D97-AF65-F5344CB8AC3E}">
        <p14:creationId xmlns:p14="http://schemas.microsoft.com/office/powerpoint/2010/main" val="363149968"/>
      </p:ext>
    </p:extLst>
  </p:cSld>
  <p:clrMap bg1="lt1" tx1="dk1" bg2="lt2" tx2="dk2" accent1="accent1" accent2="accent2" accent3="accent3" accent4="accent4" accent5="accent5" accent6="accent6" hlink="hlink" folHlink="folHlink"/>
  <p:sldLayoutIdLst>
    <p:sldLayoutId id="2147483687" r:id="rId1"/>
    <p:sldLayoutId id="2147483688" r:id="rId2"/>
    <p:sldLayoutId id="2147483689" r:id="rId3"/>
    <p:sldLayoutId id="2147483695" r:id="rId4"/>
    <p:sldLayoutId id="2147483671" r:id="rId5"/>
    <p:sldLayoutId id="2147483701" r:id="rId6"/>
    <p:sldLayoutId id="2147483707" r:id="rId7"/>
    <p:sldLayoutId id="2147483702" r:id="rId8"/>
    <p:sldLayoutId id="2147483718" r:id="rId9"/>
    <p:sldLayoutId id="2147483719" r:id="rId10"/>
    <p:sldLayoutId id="2147483713" r:id="rId11"/>
    <p:sldLayoutId id="2147483734" r:id="rId12"/>
    <p:sldLayoutId id="2147483735" r:id="rId13"/>
    <p:sldLayoutId id="2147483736" r:id="rId14"/>
    <p:sldLayoutId id="2147483737" r:id="rId15"/>
  </p:sldLayoutIdLs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200"/>
                                  </p:stCondLst>
                                  <p:childTnLst>
                                    <p:set>
                                      <p:cBhvr>
                                        <p:cTn id="6" dur="1" fill="hold">
                                          <p:stCondLst>
                                            <p:cond delay="0"/>
                                          </p:stCondLst>
                                        </p:cTn>
                                        <p:tgtEl>
                                          <p:spTgt spid="2"/>
                                        </p:tgtEl>
                                        <p:attrNameLst>
                                          <p:attrName>style.visibility</p:attrName>
                                        </p:attrNameLst>
                                      </p:cBhvr>
                                      <p:to>
                                        <p:strVal val="visible"/>
                                      </p:to>
                                    </p:set>
                                    <p:anim calcmode="lin" valueType="num">
                                      <p:cBhvr>
                                        <p:cTn id="7" dur="300" fill="hold"/>
                                        <p:tgtEl>
                                          <p:spTgt spid="2"/>
                                        </p:tgtEl>
                                        <p:attrNameLst>
                                          <p:attrName>ppt_w</p:attrName>
                                        </p:attrNameLst>
                                      </p:cBhvr>
                                      <p:tavLst>
                                        <p:tav tm="0">
                                          <p:val>
                                            <p:fltVal val="0"/>
                                          </p:val>
                                        </p:tav>
                                        <p:tav tm="100000">
                                          <p:val>
                                            <p:strVal val="#ppt_w"/>
                                          </p:val>
                                        </p:tav>
                                      </p:tavLst>
                                    </p:anim>
                                    <p:anim calcmode="lin" valueType="num">
                                      <p:cBhvr>
                                        <p:cTn id="8" dur="300" fill="hold"/>
                                        <p:tgtEl>
                                          <p:spTgt spid="2"/>
                                        </p:tgtEl>
                                        <p:attrNameLst>
                                          <p:attrName>ppt_h</p:attrName>
                                        </p:attrNameLst>
                                      </p:cBhvr>
                                      <p:tavLst>
                                        <p:tav tm="0">
                                          <p:val>
                                            <p:fltVal val="0"/>
                                          </p:val>
                                        </p:tav>
                                        <p:tav tm="100000">
                                          <p:val>
                                            <p:strVal val="#ppt_h"/>
                                          </p:val>
                                        </p:tav>
                                      </p:tavLst>
                                    </p:anim>
                                    <p:animEffect transition="in" filter="fade">
                                      <p:cBhvr>
                                        <p:cTn id="9" dur="3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hf hdr="0" ftr="0" dt="0"/>
  <p:txStyles>
    <p:titleStyle>
      <a:lvl1pPr algn="ctr" defTabSz="405037" rtl="0" eaLnBrk="1" latinLnBrk="0" hangingPunct="1">
        <a:spcBef>
          <a:spcPct val="0"/>
        </a:spcBef>
        <a:buNone/>
        <a:defRPr sz="3900" kern="1200">
          <a:solidFill>
            <a:schemeClr val="tx1"/>
          </a:solidFill>
          <a:latin typeface="+mj-lt"/>
          <a:ea typeface="+mj-ea"/>
          <a:cs typeface="+mj-cs"/>
        </a:defRPr>
      </a:lvl1pPr>
    </p:titleStyle>
    <p:bodyStyle>
      <a:lvl1pPr marL="303777" indent="-303777" algn="l" defTabSz="405037" rtl="0" eaLnBrk="1" latinLnBrk="0" hangingPunct="1">
        <a:spcBef>
          <a:spcPct val="20000"/>
        </a:spcBef>
        <a:buFont typeface="Arial"/>
        <a:buChar char="•"/>
        <a:defRPr sz="2800" kern="1200">
          <a:solidFill>
            <a:schemeClr val="tx1"/>
          </a:solidFill>
          <a:latin typeface="+mn-lt"/>
          <a:ea typeface="+mn-ea"/>
          <a:cs typeface="+mn-cs"/>
        </a:defRPr>
      </a:lvl1pPr>
      <a:lvl2pPr marL="658184" indent="-253147" algn="l" defTabSz="405037" rtl="0" eaLnBrk="1" latinLnBrk="0" hangingPunct="1">
        <a:spcBef>
          <a:spcPct val="20000"/>
        </a:spcBef>
        <a:buFont typeface="Arial"/>
        <a:buChar char="–"/>
        <a:defRPr sz="2500" kern="1200">
          <a:solidFill>
            <a:schemeClr val="tx1"/>
          </a:solidFill>
          <a:latin typeface="+mn-lt"/>
          <a:ea typeface="+mn-ea"/>
          <a:cs typeface="+mn-cs"/>
        </a:defRPr>
      </a:lvl2pPr>
      <a:lvl3pPr marL="1012591" indent="-202518" algn="l" defTabSz="405037" rtl="0" eaLnBrk="1" latinLnBrk="0" hangingPunct="1">
        <a:spcBef>
          <a:spcPct val="20000"/>
        </a:spcBef>
        <a:buFont typeface="Arial"/>
        <a:buChar char="•"/>
        <a:defRPr sz="2100" kern="1200">
          <a:solidFill>
            <a:schemeClr val="tx1"/>
          </a:solidFill>
          <a:latin typeface="+mn-lt"/>
          <a:ea typeface="+mn-ea"/>
          <a:cs typeface="+mn-cs"/>
        </a:defRPr>
      </a:lvl3pPr>
      <a:lvl4pPr marL="1417626" indent="-202518" algn="l" defTabSz="405037" rtl="0" eaLnBrk="1" latinLnBrk="0" hangingPunct="1">
        <a:spcBef>
          <a:spcPct val="20000"/>
        </a:spcBef>
        <a:buFont typeface="Arial"/>
        <a:buChar char="–"/>
        <a:defRPr sz="1800" kern="1200">
          <a:solidFill>
            <a:schemeClr val="tx1"/>
          </a:solidFill>
          <a:latin typeface="+mn-lt"/>
          <a:ea typeface="+mn-ea"/>
          <a:cs typeface="+mn-cs"/>
        </a:defRPr>
      </a:lvl4pPr>
      <a:lvl5pPr marL="1822662" indent="-202518" algn="l" defTabSz="405037" rtl="0" eaLnBrk="1" latinLnBrk="0" hangingPunct="1">
        <a:spcBef>
          <a:spcPct val="20000"/>
        </a:spcBef>
        <a:buFont typeface="Arial"/>
        <a:buChar char="»"/>
        <a:defRPr sz="1800" kern="1200">
          <a:solidFill>
            <a:schemeClr val="tx1"/>
          </a:solidFill>
          <a:latin typeface="+mn-lt"/>
          <a:ea typeface="+mn-ea"/>
          <a:cs typeface="+mn-cs"/>
        </a:defRPr>
      </a:lvl5pPr>
      <a:lvl6pPr marL="2227698" indent="-202518" algn="l" defTabSz="405037" rtl="0" eaLnBrk="1" latinLnBrk="0" hangingPunct="1">
        <a:spcBef>
          <a:spcPct val="20000"/>
        </a:spcBef>
        <a:buFont typeface="Arial"/>
        <a:buChar char="•"/>
        <a:defRPr sz="1800" kern="1200">
          <a:solidFill>
            <a:schemeClr val="tx1"/>
          </a:solidFill>
          <a:latin typeface="+mn-lt"/>
          <a:ea typeface="+mn-ea"/>
          <a:cs typeface="+mn-cs"/>
        </a:defRPr>
      </a:lvl6pPr>
      <a:lvl7pPr marL="2632735" indent="-202518" algn="l" defTabSz="405037" rtl="0" eaLnBrk="1" latinLnBrk="0" hangingPunct="1">
        <a:spcBef>
          <a:spcPct val="20000"/>
        </a:spcBef>
        <a:buFont typeface="Arial"/>
        <a:buChar char="•"/>
        <a:defRPr sz="1800" kern="1200">
          <a:solidFill>
            <a:schemeClr val="tx1"/>
          </a:solidFill>
          <a:latin typeface="+mn-lt"/>
          <a:ea typeface="+mn-ea"/>
          <a:cs typeface="+mn-cs"/>
        </a:defRPr>
      </a:lvl7pPr>
      <a:lvl8pPr marL="3037771" indent="-202518" algn="l" defTabSz="405037" rtl="0" eaLnBrk="1" latinLnBrk="0" hangingPunct="1">
        <a:spcBef>
          <a:spcPct val="20000"/>
        </a:spcBef>
        <a:buFont typeface="Arial"/>
        <a:buChar char="•"/>
        <a:defRPr sz="1800" kern="1200">
          <a:solidFill>
            <a:schemeClr val="tx1"/>
          </a:solidFill>
          <a:latin typeface="+mn-lt"/>
          <a:ea typeface="+mn-ea"/>
          <a:cs typeface="+mn-cs"/>
        </a:defRPr>
      </a:lvl8pPr>
      <a:lvl9pPr marL="3442807" indent="-202518" algn="l" defTabSz="405037" rtl="0" eaLnBrk="1" latinLnBrk="0" hangingPunct="1">
        <a:spcBef>
          <a:spcPct val="20000"/>
        </a:spcBef>
        <a:buFont typeface="Arial"/>
        <a:buChar char="•"/>
        <a:defRPr sz="1800" kern="1200">
          <a:solidFill>
            <a:schemeClr val="tx1"/>
          </a:solidFill>
          <a:latin typeface="+mn-lt"/>
          <a:ea typeface="+mn-ea"/>
          <a:cs typeface="+mn-cs"/>
        </a:defRPr>
      </a:lvl9pPr>
    </p:bodyStyle>
    <p:otherStyle>
      <a:defPPr>
        <a:defRPr lang="en-US"/>
      </a:defPPr>
      <a:lvl1pPr marL="0" algn="l" defTabSz="405037" rtl="0" eaLnBrk="1" latinLnBrk="0" hangingPunct="1">
        <a:defRPr sz="1600" kern="1200">
          <a:solidFill>
            <a:schemeClr val="tx1"/>
          </a:solidFill>
          <a:latin typeface="+mn-lt"/>
          <a:ea typeface="+mn-ea"/>
          <a:cs typeface="+mn-cs"/>
        </a:defRPr>
      </a:lvl1pPr>
      <a:lvl2pPr marL="405037" algn="l" defTabSz="405037" rtl="0" eaLnBrk="1" latinLnBrk="0" hangingPunct="1">
        <a:defRPr sz="1600" kern="1200">
          <a:solidFill>
            <a:schemeClr val="tx1"/>
          </a:solidFill>
          <a:latin typeface="+mn-lt"/>
          <a:ea typeface="+mn-ea"/>
          <a:cs typeface="+mn-cs"/>
        </a:defRPr>
      </a:lvl2pPr>
      <a:lvl3pPr marL="810073" algn="l" defTabSz="405037" rtl="0" eaLnBrk="1" latinLnBrk="0" hangingPunct="1">
        <a:defRPr sz="1600" kern="1200">
          <a:solidFill>
            <a:schemeClr val="tx1"/>
          </a:solidFill>
          <a:latin typeface="+mn-lt"/>
          <a:ea typeface="+mn-ea"/>
          <a:cs typeface="+mn-cs"/>
        </a:defRPr>
      </a:lvl3pPr>
      <a:lvl4pPr marL="1215109" algn="l" defTabSz="405037" rtl="0" eaLnBrk="1" latinLnBrk="0" hangingPunct="1">
        <a:defRPr sz="1600" kern="1200">
          <a:solidFill>
            <a:schemeClr val="tx1"/>
          </a:solidFill>
          <a:latin typeface="+mn-lt"/>
          <a:ea typeface="+mn-ea"/>
          <a:cs typeface="+mn-cs"/>
        </a:defRPr>
      </a:lvl4pPr>
      <a:lvl5pPr marL="1620144" algn="l" defTabSz="405037" rtl="0" eaLnBrk="1" latinLnBrk="0" hangingPunct="1">
        <a:defRPr sz="1600" kern="1200">
          <a:solidFill>
            <a:schemeClr val="tx1"/>
          </a:solidFill>
          <a:latin typeface="+mn-lt"/>
          <a:ea typeface="+mn-ea"/>
          <a:cs typeface="+mn-cs"/>
        </a:defRPr>
      </a:lvl5pPr>
      <a:lvl6pPr marL="2025180" algn="l" defTabSz="405037" rtl="0" eaLnBrk="1" latinLnBrk="0" hangingPunct="1">
        <a:defRPr sz="1600" kern="1200">
          <a:solidFill>
            <a:schemeClr val="tx1"/>
          </a:solidFill>
          <a:latin typeface="+mn-lt"/>
          <a:ea typeface="+mn-ea"/>
          <a:cs typeface="+mn-cs"/>
        </a:defRPr>
      </a:lvl6pPr>
      <a:lvl7pPr marL="2430216" algn="l" defTabSz="405037" rtl="0" eaLnBrk="1" latinLnBrk="0" hangingPunct="1">
        <a:defRPr sz="1600" kern="1200">
          <a:solidFill>
            <a:schemeClr val="tx1"/>
          </a:solidFill>
          <a:latin typeface="+mn-lt"/>
          <a:ea typeface="+mn-ea"/>
          <a:cs typeface="+mn-cs"/>
        </a:defRPr>
      </a:lvl7pPr>
      <a:lvl8pPr marL="2835253" algn="l" defTabSz="405037" rtl="0" eaLnBrk="1" latinLnBrk="0" hangingPunct="1">
        <a:defRPr sz="1600" kern="1200">
          <a:solidFill>
            <a:schemeClr val="tx1"/>
          </a:solidFill>
          <a:latin typeface="+mn-lt"/>
          <a:ea typeface="+mn-ea"/>
          <a:cs typeface="+mn-cs"/>
        </a:defRPr>
      </a:lvl8pPr>
      <a:lvl9pPr marL="3240289" algn="l" defTabSz="405037" rtl="0" eaLnBrk="1" latinLnBrk="0" hangingPunct="1">
        <a:defRPr sz="16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12.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8" Type="http://schemas.openxmlformats.org/officeDocument/2006/relationships/image" Target="../media/image11.png"/><Relationship Id="rId3" Type="http://schemas.openxmlformats.org/officeDocument/2006/relationships/image" Target="../media/image6.png"/><Relationship Id="rId7" Type="http://schemas.openxmlformats.org/officeDocument/2006/relationships/image" Target="../media/image10.png"/><Relationship Id="rId2" Type="http://schemas.openxmlformats.org/officeDocument/2006/relationships/notesSlide" Target="../notesSlides/notesSlide2.xml"/><Relationship Id="rId1" Type="http://schemas.openxmlformats.org/officeDocument/2006/relationships/slideLayout" Target="../slideLayouts/slideLayout13.xml"/><Relationship Id="rId6" Type="http://schemas.openxmlformats.org/officeDocument/2006/relationships/image" Target="../media/image9.png"/><Relationship Id="rId5" Type="http://schemas.openxmlformats.org/officeDocument/2006/relationships/image" Target="../media/image8.png"/><Relationship Id="rId4" Type="http://schemas.openxmlformats.org/officeDocument/2006/relationships/image" Target="../media/image7.png"/><Relationship Id="rId9" Type="http://schemas.openxmlformats.org/officeDocument/2006/relationships/image" Target="../media/image12.png"/></Relationships>
</file>

<file path=ppt/slides/_rels/slide3.xml.rels><?xml version="1.0" encoding="UTF-8" standalone="yes"?>
<Relationships xmlns="http://schemas.openxmlformats.org/package/2006/relationships"><Relationship Id="rId3" Type="http://schemas.openxmlformats.org/officeDocument/2006/relationships/image" Target="../media/image13.png"/><Relationship Id="rId7" Type="http://schemas.openxmlformats.org/officeDocument/2006/relationships/image" Target="../media/image8.png"/><Relationship Id="rId2" Type="http://schemas.openxmlformats.org/officeDocument/2006/relationships/notesSlide" Target="../notesSlides/notesSlide3.xml"/><Relationship Id="rId1" Type="http://schemas.openxmlformats.org/officeDocument/2006/relationships/slideLayout" Target="../slideLayouts/slideLayout13.xml"/><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image" Target="../media/image14.png"/></Relationships>
</file>

<file path=ppt/slides/_rels/slide4.xml.rels><?xml version="1.0" encoding="UTF-8" standalone="yes"?>
<Relationships xmlns="http://schemas.openxmlformats.org/package/2006/relationships"><Relationship Id="rId8" Type="http://schemas.openxmlformats.org/officeDocument/2006/relationships/image" Target="../media/image3.png"/><Relationship Id="rId3" Type="http://schemas.openxmlformats.org/officeDocument/2006/relationships/image" Target="../media/image7.png"/><Relationship Id="rId7" Type="http://schemas.openxmlformats.org/officeDocument/2006/relationships/image" Target="../media/image15.png"/><Relationship Id="rId2" Type="http://schemas.openxmlformats.org/officeDocument/2006/relationships/notesSlide" Target="../notesSlides/notesSlide4.xml"/><Relationship Id="rId1" Type="http://schemas.openxmlformats.org/officeDocument/2006/relationships/slideLayout" Target="../slideLayouts/slideLayout13.xml"/><Relationship Id="rId6" Type="http://schemas.openxmlformats.org/officeDocument/2006/relationships/image" Target="../media/image6.png"/><Relationship Id="rId5" Type="http://schemas.openxmlformats.org/officeDocument/2006/relationships/image" Target="../media/image10.png"/><Relationship Id="rId4" Type="http://schemas.openxmlformats.org/officeDocument/2006/relationships/image" Target="../media/image14.png"/></Relationships>
</file>

<file path=ppt/slides/_rels/slide5.xml.rels><?xml version="1.0" encoding="UTF-8" standalone="yes"?>
<Relationships xmlns="http://schemas.openxmlformats.org/package/2006/relationships"><Relationship Id="rId8" Type="http://schemas.openxmlformats.org/officeDocument/2006/relationships/image" Target="../media/image15.png"/><Relationship Id="rId3" Type="http://schemas.openxmlformats.org/officeDocument/2006/relationships/image" Target="../media/image7.png"/><Relationship Id="rId7" Type="http://schemas.openxmlformats.org/officeDocument/2006/relationships/image" Target="../media/image14.png"/><Relationship Id="rId2" Type="http://schemas.openxmlformats.org/officeDocument/2006/relationships/notesSlide" Target="../notesSlides/notesSlide5.xml"/><Relationship Id="rId1" Type="http://schemas.openxmlformats.org/officeDocument/2006/relationships/slideLayout" Target="../slideLayouts/slideLayout13.xml"/><Relationship Id="rId6" Type="http://schemas.openxmlformats.org/officeDocument/2006/relationships/image" Target="../media/image8.png"/><Relationship Id="rId5" Type="http://schemas.openxmlformats.org/officeDocument/2006/relationships/image" Target="../media/image10.png"/><Relationship Id="rId4" Type="http://schemas.openxmlformats.org/officeDocument/2006/relationships/image" Target="../media/image6.png"/><Relationship Id="rId9" Type="http://schemas.openxmlformats.org/officeDocument/2006/relationships/image" Target="../media/image3.png"/></Relationships>
</file>

<file path=ppt/slides/_rels/slide6.xml.rels><?xml version="1.0" encoding="UTF-8" standalone="yes"?>
<Relationships xmlns="http://schemas.openxmlformats.org/package/2006/relationships"><Relationship Id="rId8" Type="http://schemas.openxmlformats.org/officeDocument/2006/relationships/image" Target="../media/image15.png"/><Relationship Id="rId3" Type="http://schemas.openxmlformats.org/officeDocument/2006/relationships/image" Target="../media/image6.png"/><Relationship Id="rId7" Type="http://schemas.openxmlformats.org/officeDocument/2006/relationships/image" Target="../media/image14.png"/><Relationship Id="rId2" Type="http://schemas.openxmlformats.org/officeDocument/2006/relationships/notesSlide" Target="../notesSlides/notesSlide6.xml"/><Relationship Id="rId1" Type="http://schemas.openxmlformats.org/officeDocument/2006/relationships/slideLayout" Target="../slideLayouts/slideLayout13.xml"/><Relationship Id="rId6" Type="http://schemas.openxmlformats.org/officeDocument/2006/relationships/image" Target="../media/image7.png"/><Relationship Id="rId5" Type="http://schemas.openxmlformats.org/officeDocument/2006/relationships/image" Target="../media/image8.png"/><Relationship Id="rId4" Type="http://schemas.openxmlformats.org/officeDocument/2006/relationships/image" Target="../media/image10.png"/><Relationship Id="rId9" Type="http://schemas.openxmlformats.org/officeDocument/2006/relationships/image" Target="../media/image3.png"/></Relationships>
</file>

<file path=ppt/slides/_rels/slide7.xml.rels><?xml version="1.0" encoding="UTF-8" standalone="yes"?>
<Relationships xmlns="http://schemas.openxmlformats.org/package/2006/relationships"><Relationship Id="rId8" Type="http://schemas.openxmlformats.org/officeDocument/2006/relationships/image" Target="../media/image3.png"/><Relationship Id="rId3" Type="http://schemas.openxmlformats.org/officeDocument/2006/relationships/image" Target="../media/image8.png"/><Relationship Id="rId7" Type="http://schemas.openxmlformats.org/officeDocument/2006/relationships/image" Target="../media/image15.png"/><Relationship Id="rId2" Type="http://schemas.openxmlformats.org/officeDocument/2006/relationships/notesSlide" Target="../notesSlides/notesSlide7.xml"/><Relationship Id="rId1" Type="http://schemas.openxmlformats.org/officeDocument/2006/relationships/slideLayout" Target="../slideLayouts/slideLayout14.xml"/><Relationship Id="rId6" Type="http://schemas.openxmlformats.org/officeDocument/2006/relationships/image" Target="../media/image6.png"/><Relationship Id="rId5" Type="http://schemas.openxmlformats.org/officeDocument/2006/relationships/image" Target="../media/image10.png"/><Relationship Id="rId4" Type="http://schemas.openxmlformats.org/officeDocument/2006/relationships/image" Target="../media/image14.png"/></Relationships>
</file>

<file path=ppt/slides/_rels/slide8.xml.rels><?xml version="1.0" encoding="UTF-8" standalone="yes"?>
<Relationships xmlns="http://schemas.openxmlformats.org/package/2006/relationships"><Relationship Id="rId3" Type="http://schemas.openxmlformats.org/officeDocument/2006/relationships/image" Target="../media/image13.png"/><Relationship Id="rId7" Type="http://schemas.openxmlformats.org/officeDocument/2006/relationships/image" Target="../media/image8.png"/><Relationship Id="rId2" Type="http://schemas.openxmlformats.org/officeDocument/2006/relationships/notesSlide" Target="../notesSlides/notesSlide8.xml"/><Relationship Id="rId1" Type="http://schemas.openxmlformats.org/officeDocument/2006/relationships/slideLayout" Target="../slideLayouts/slideLayout13.xml"/><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image" Target="../media/image14.png"/></Relationships>
</file>

<file path=ppt/slides/_rels/slide9.xml.rels><?xml version="1.0" encoding="UTF-8" standalone="yes"?>
<Relationships xmlns="http://schemas.openxmlformats.org/package/2006/relationships"><Relationship Id="rId8" Type="http://schemas.openxmlformats.org/officeDocument/2006/relationships/image" Target="../media/image3.png"/><Relationship Id="rId3" Type="http://schemas.openxmlformats.org/officeDocument/2006/relationships/image" Target="../media/image14.png"/><Relationship Id="rId7" Type="http://schemas.openxmlformats.org/officeDocument/2006/relationships/image" Target="../media/image15.png"/><Relationship Id="rId2" Type="http://schemas.openxmlformats.org/officeDocument/2006/relationships/notesSlide" Target="../notesSlides/notesSlide9.xml"/><Relationship Id="rId1" Type="http://schemas.openxmlformats.org/officeDocument/2006/relationships/slideLayout" Target="../slideLayouts/slideLayout15.xml"/><Relationship Id="rId6" Type="http://schemas.openxmlformats.org/officeDocument/2006/relationships/image" Target="../media/image13.png"/><Relationship Id="rId5" Type="http://schemas.openxmlformats.org/officeDocument/2006/relationships/image" Target="../media/image6.png"/><Relationship Id="rId4" Type="http://schemas.openxmlformats.org/officeDocument/2006/relationships/image" Target="../media/image10.png"/></Relationships>
</file>

<file path=ppt/slides/_rels/slide10.xml.rels><?xml version="1.0" encoding="UTF-8" standalone="yes"?>
<Relationships xmlns="http://schemas.openxmlformats.org/package/2006/relationships"><Relationship Id="rId8" Type="http://schemas.openxmlformats.org/officeDocument/2006/relationships/image" Target="../media/image3.png"/><Relationship Id="rId3" Type="http://schemas.openxmlformats.org/officeDocument/2006/relationships/image" Target="../media/image8.png"/><Relationship Id="rId7" Type="http://schemas.openxmlformats.org/officeDocument/2006/relationships/image" Target="../media/image15.png"/><Relationship Id="rId2" Type="http://schemas.openxmlformats.org/officeDocument/2006/relationships/notesSlide" Target="../notesSlides/notesSlide10.xml"/><Relationship Id="rId1" Type="http://schemas.openxmlformats.org/officeDocument/2006/relationships/slideLayout" Target="../slideLayouts/slideLayout13.xml"/><Relationship Id="rId6" Type="http://schemas.openxmlformats.org/officeDocument/2006/relationships/image" Target="../media/image14.png"/><Relationship Id="rId5" Type="http://schemas.openxmlformats.org/officeDocument/2006/relationships/image" Target="../media/image10.png"/><Relationship Id="rId4" Type="http://schemas.openxmlformats.org/officeDocument/2006/relationships/image" Target="../media/image7.png"/></Relationships>
</file>

<file path=ppt/slides/_rels/slide11.xml.rels><?xml version="1.0" encoding="UTF-8" standalone="yes"?>
<Relationships xmlns="http://schemas.openxmlformats.org/package/2006/relationships"><Relationship Id="rId8" Type="http://schemas.openxmlformats.org/officeDocument/2006/relationships/image" Target="../media/image14.png"/><Relationship Id="rId3" Type="http://schemas.openxmlformats.org/officeDocument/2006/relationships/image" Target="../media/image6.png"/><Relationship Id="rId7" Type="http://schemas.openxmlformats.org/officeDocument/2006/relationships/image" Target="../media/image13.png"/><Relationship Id="rId2" Type="http://schemas.openxmlformats.org/officeDocument/2006/relationships/notesSlide" Target="../notesSlides/notesSlide11.xml"/><Relationship Id="rId1" Type="http://schemas.openxmlformats.org/officeDocument/2006/relationships/slideLayout" Target="../slideLayouts/slideLayout13.xml"/><Relationship Id="rId6" Type="http://schemas.openxmlformats.org/officeDocument/2006/relationships/image" Target="../media/image8.png"/><Relationship Id="rId5" Type="http://schemas.openxmlformats.org/officeDocument/2006/relationships/image" Target="../media/image10.png"/><Relationship Id="rId10" Type="http://schemas.openxmlformats.org/officeDocument/2006/relationships/image" Target="../media/image3.png"/><Relationship Id="rId4" Type="http://schemas.openxmlformats.org/officeDocument/2006/relationships/image" Target="../media/image7.png"/><Relationship Id="rId9" Type="http://schemas.openxmlformats.org/officeDocument/2006/relationships/image" Target="../media/image15.png"/></Relationships>
</file>

<file path=ppt/slides/_rels/slide12.xml.rels><?xml version="1.0" encoding="UTF-8" standalone="yes"?>
<Relationships xmlns="http://schemas.openxmlformats.org/package/2006/relationships"><Relationship Id="rId8" Type="http://schemas.openxmlformats.org/officeDocument/2006/relationships/image" Target="../media/image15.png"/><Relationship Id="rId3" Type="http://schemas.openxmlformats.org/officeDocument/2006/relationships/image" Target="../media/image6.png"/><Relationship Id="rId7" Type="http://schemas.openxmlformats.org/officeDocument/2006/relationships/image" Target="../media/image14.png"/><Relationship Id="rId2" Type="http://schemas.openxmlformats.org/officeDocument/2006/relationships/notesSlide" Target="../notesSlides/notesSlide12.xml"/><Relationship Id="rId1" Type="http://schemas.openxmlformats.org/officeDocument/2006/relationships/slideLayout" Target="../slideLayouts/slideLayout13.xml"/><Relationship Id="rId6" Type="http://schemas.openxmlformats.org/officeDocument/2006/relationships/image" Target="../media/image10.png"/><Relationship Id="rId5" Type="http://schemas.openxmlformats.org/officeDocument/2006/relationships/image" Target="../media/image8.png"/><Relationship Id="rId4" Type="http://schemas.openxmlformats.org/officeDocument/2006/relationships/image" Target="../media/image7.png"/><Relationship Id="rId9" Type="http://schemas.openxmlformats.org/officeDocument/2006/relationships/image" Target="../media/image3.png"/></Relationships>
</file>

<file path=ppt/slides/_rels/slide13.xml.rels><?xml version="1.0" encoding="UTF-8" standalone="yes"?>
<Relationships xmlns="http://schemas.openxmlformats.org/package/2006/relationships"><Relationship Id="rId8" Type="http://schemas.openxmlformats.org/officeDocument/2006/relationships/image" Target="../media/image15.png"/><Relationship Id="rId3" Type="http://schemas.openxmlformats.org/officeDocument/2006/relationships/image" Target="../media/image10.png"/><Relationship Id="rId7" Type="http://schemas.openxmlformats.org/officeDocument/2006/relationships/image" Target="../media/image7.png"/><Relationship Id="rId2" Type="http://schemas.openxmlformats.org/officeDocument/2006/relationships/notesSlide" Target="../notesSlides/notesSlide13.xml"/><Relationship Id="rId1" Type="http://schemas.openxmlformats.org/officeDocument/2006/relationships/slideLayout" Target="../slideLayouts/slideLayout13.xml"/><Relationship Id="rId6" Type="http://schemas.openxmlformats.org/officeDocument/2006/relationships/image" Target="../media/image13.png"/><Relationship Id="rId5" Type="http://schemas.openxmlformats.org/officeDocument/2006/relationships/image" Target="../media/image8.png"/><Relationship Id="rId4" Type="http://schemas.openxmlformats.org/officeDocument/2006/relationships/image" Target="../media/image6.png"/><Relationship Id="rId9" Type="http://schemas.openxmlformats.org/officeDocument/2006/relationships/image" Target="../media/image3.png"/></Relationships>
</file>

<file path=ppt/slides/_rels/slide14.xml.rels><?xml version="1.0" encoding="UTF-8" standalone="yes"?>
<Relationships xmlns="http://schemas.openxmlformats.org/package/2006/relationships"><Relationship Id="rId26" Type="http://schemas.openxmlformats.org/officeDocument/2006/relationships/image" Target="../media/image39.png"/><Relationship Id="rId21" Type="http://schemas.openxmlformats.org/officeDocument/2006/relationships/image" Target="../media/image34.png"/><Relationship Id="rId42" Type="http://schemas.openxmlformats.org/officeDocument/2006/relationships/image" Target="../media/image55.png"/><Relationship Id="rId47" Type="http://schemas.openxmlformats.org/officeDocument/2006/relationships/image" Target="../media/image60.png"/><Relationship Id="rId63" Type="http://schemas.openxmlformats.org/officeDocument/2006/relationships/image" Target="../media/image76.png"/><Relationship Id="rId68" Type="http://schemas.openxmlformats.org/officeDocument/2006/relationships/image" Target="../media/image81.png"/><Relationship Id="rId16" Type="http://schemas.openxmlformats.org/officeDocument/2006/relationships/image" Target="../media/image29.png"/><Relationship Id="rId11" Type="http://schemas.openxmlformats.org/officeDocument/2006/relationships/image" Target="../media/image24.png"/><Relationship Id="rId32" Type="http://schemas.openxmlformats.org/officeDocument/2006/relationships/image" Target="../media/image45.png"/><Relationship Id="rId37" Type="http://schemas.openxmlformats.org/officeDocument/2006/relationships/image" Target="../media/image50.png"/><Relationship Id="rId53" Type="http://schemas.openxmlformats.org/officeDocument/2006/relationships/image" Target="../media/image66.png"/><Relationship Id="rId58" Type="http://schemas.openxmlformats.org/officeDocument/2006/relationships/image" Target="../media/image71.png"/><Relationship Id="rId74" Type="http://schemas.openxmlformats.org/officeDocument/2006/relationships/image" Target="../media/image87.png"/><Relationship Id="rId79" Type="http://schemas.openxmlformats.org/officeDocument/2006/relationships/image" Target="../media/image7.png"/><Relationship Id="rId5" Type="http://schemas.openxmlformats.org/officeDocument/2006/relationships/image" Target="../media/image18.png"/><Relationship Id="rId61" Type="http://schemas.openxmlformats.org/officeDocument/2006/relationships/image" Target="../media/image74.png"/><Relationship Id="rId19" Type="http://schemas.openxmlformats.org/officeDocument/2006/relationships/image" Target="../media/image32.png"/><Relationship Id="rId14" Type="http://schemas.openxmlformats.org/officeDocument/2006/relationships/image" Target="../media/image27.png"/><Relationship Id="rId22" Type="http://schemas.openxmlformats.org/officeDocument/2006/relationships/image" Target="../media/image35.png"/><Relationship Id="rId27" Type="http://schemas.openxmlformats.org/officeDocument/2006/relationships/image" Target="../media/image40.png"/><Relationship Id="rId30" Type="http://schemas.openxmlformats.org/officeDocument/2006/relationships/image" Target="../media/image43.png"/><Relationship Id="rId35" Type="http://schemas.openxmlformats.org/officeDocument/2006/relationships/image" Target="../media/image48.png"/><Relationship Id="rId43" Type="http://schemas.openxmlformats.org/officeDocument/2006/relationships/image" Target="../media/image56.png"/><Relationship Id="rId48" Type="http://schemas.openxmlformats.org/officeDocument/2006/relationships/image" Target="../media/image61.png"/><Relationship Id="rId56" Type="http://schemas.openxmlformats.org/officeDocument/2006/relationships/image" Target="../media/image69.png"/><Relationship Id="rId64" Type="http://schemas.openxmlformats.org/officeDocument/2006/relationships/image" Target="../media/image77.png"/><Relationship Id="rId69" Type="http://schemas.openxmlformats.org/officeDocument/2006/relationships/image" Target="../media/image82.png"/><Relationship Id="rId77" Type="http://schemas.openxmlformats.org/officeDocument/2006/relationships/image" Target="../media/image13.png"/><Relationship Id="rId8" Type="http://schemas.openxmlformats.org/officeDocument/2006/relationships/image" Target="../media/image21.png"/><Relationship Id="rId51" Type="http://schemas.openxmlformats.org/officeDocument/2006/relationships/image" Target="../media/image64.png"/><Relationship Id="rId72" Type="http://schemas.openxmlformats.org/officeDocument/2006/relationships/image" Target="../media/image85.png"/><Relationship Id="rId80" Type="http://schemas.openxmlformats.org/officeDocument/2006/relationships/image" Target="../media/image15.png"/><Relationship Id="rId3" Type="http://schemas.openxmlformats.org/officeDocument/2006/relationships/image" Target="../media/image16.png"/><Relationship Id="rId12" Type="http://schemas.openxmlformats.org/officeDocument/2006/relationships/image" Target="../media/image25.png"/><Relationship Id="rId17" Type="http://schemas.openxmlformats.org/officeDocument/2006/relationships/image" Target="../media/image30.png"/><Relationship Id="rId25" Type="http://schemas.openxmlformats.org/officeDocument/2006/relationships/image" Target="../media/image38.png"/><Relationship Id="rId33" Type="http://schemas.openxmlformats.org/officeDocument/2006/relationships/image" Target="../media/image46.png"/><Relationship Id="rId38" Type="http://schemas.openxmlformats.org/officeDocument/2006/relationships/image" Target="../media/image51.png"/><Relationship Id="rId46" Type="http://schemas.openxmlformats.org/officeDocument/2006/relationships/image" Target="../media/image59.png"/><Relationship Id="rId59" Type="http://schemas.openxmlformats.org/officeDocument/2006/relationships/image" Target="../media/image72.png"/><Relationship Id="rId67" Type="http://schemas.openxmlformats.org/officeDocument/2006/relationships/image" Target="../media/image80.png"/><Relationship Id="rId20" Type="http://schemas.openxmlformats.org/officeDocument/2006/relationships/image" Target="../media/image33.png"/><Relationship Id="rId41" Type="http://schemas.openxmlformats.org/officeDocument/2006/relationships/image" Target="../media/image54.png"/><Relationship Id="rId54" Type="http://schemas.openxmlformats.org/officeDocument/2006/relationships/image" Target="../media/image67.png"/><Relationship Id="rId62" Type="http://schemas.openxmlformats.org/officeDocument/2006/relationships/image" Target="../media/image75.png"/><Relationship Id="rId70" Type="http://schemas.openxmlformats.org/officeDocument/2006/relationships/image" Target="../media/image83.png"/><Relationship Id="rId75" Type="http://schemas.openxmlformats.org/officeDocument/2006/relationships/image" Target="../media/image88.png"/><Relationship Id="rId1" Type="http://schemas.openxmlformats.org/officeDocument/2006/relationships/slideLayout" Target="../slideLayouts/slideLayout13.xml"/><Relationship Id="rId6" Type="http://schemas.openxmlformats.org/officeDocument/2006/relationships/image" Target="../media/image19.png"/><Relationship Id="rId15" Type="http://schemas.openxmlformats.org/officeDocument/2006/relationships/image" Target="../media/image28.png"/><Relationship Id="rId23" Type="http://schemas.openxmlformats.org/officeDocument/2006/relationships/image" Target="../media/image36.png"/><Relationship Id="rId28" Type="http://schemas.openxmlformats.org/officeDocument/2006/relationships/image" Target="../media/image41.png"/><Relationship Id="rId36" Type="http://schemas.openxmlformats.org/officeDocument/2006/relationships/image" Target="../media/image49.png"/><Relationship Id="rId49" Type="http://schemas.openxmlformats.org/officeDocument/2006/relationships/image" Target="../media/image62.png"/><Relationship Id="rId57" Type="http://schemas.openxmlformats.org/officeDocument/2006/relationships/image" Target="../media/image70.png"/><Relationship Id="rId10" Type="http://schemas.openxmlformats.org/officeDocument/2006/relationships/image" Target="../media/image23.png"/><Relationship Id="rId31" Type="http://schemas.openxmlformats.org/officeDocument/2006/relationships/image" Target="../media/image44.png"/><Relationship Id="rId44" Type="http://schemas.openxmlformats.org/officeDocument/2006/relationships/image" Target="../media/image57.png"/><Relationship Id="rId52" Type="http://schemas.openxmlformats.org/officeDocument/2006/relationships/image" Target="../media/image65.png"/><Relationship Id="rId60" Type="http://schemas.openxmlformats.org/officeDocument/2006/relationships/image" Target="../media/image73.png"/><Relationship Id="rId65" Type="http://schemas.openxmlformats.org/officeDocument/2006/relationships/image" Target="../media/image78.png"/><Relationship Id="rId73" Type="http://schemas.openxmlformats.org/officeDocument/2006/relationships/image" Target="../media/image86.png"/><Relationship Id="rId78" Type="http://schemas.openxmlformats.org/officeDocument/2006/relationships/image" Target="../media/image6.png"/><Relationship Id="rId81" Type="http://schemas.openxmlformats.org/officeDocument/2006/relationships/image" Target="../media/image3.png"/><Relationship Id="rId4" Type="http://schemas.openxmlformats.org/officeDocument/2006/relationships/image" Target="../media/image17.png"/><Relationship Id="rId9" Type="http://schemas.openxmlformats.org/officeDocument/2006/relationships/image" Target="../media/image22.png"/><Relationship Id="rId13" Type="http://schemas.openxmlformats.org/officeDocument/2006/relationships/image" Target="../media/image26.png"/><Relationship Id="rId18" Type="http://schemas.openxmlformats.org/officeDocument/2006/relationships/image" Target="../media/image31.png"/><Relationship Id="rId39" Type="http://schemas.openxmlformats.org/officeDocument/2006/relationships/image" Target="../media/image52.png"/><Relationship Id="rId34" Type="http://schemas.openxmlformats.org/officeDocument/2006/relationships/image" Target="../media/image47.png"/><Relationship Id="rId50" Type="http://schemas.openxmlformats.org/officeDocument/2006/relationships/image" Target="../media/image63.png"/><Relationship Id="rId55" Type="http://schemas.openxmlformats.org/officeDocument/2006/relationships/image" Target="../media/image68.png"/><Relationship Id="rId76" Type="http://schemas.openxmlformats.org/officeDocument/2006/relationships/image" Target="../media/image8.png"/><Relationship Id="rId7" Type="http://schemas.openxmlformats.org/officeDocument/2006/relationships/image" Target="../media/image20.png"/><Relationship Id="rId71" Type="http://schemas.openxmlformats.org/officeDocument/2006/relationships/image" Target="../media/image84.png"/><Relationship Id="rId2" Type="http://schemas.openxmlformats.org/officeDocument/2006/relationships/notesSlide" Target="../notesSlides/notesSlide14.xml"/><Relationship Id="rId29" Type="http://schemas.openxmlformats.org/officeDocument/2006/relationships/image" Target="../media/image42.png"/><Relationship Id="rId24" Type="http://schemas.openxmlformats.org/officeDocument/2006/relationships/image" Target="../media/image37.png"/><Relationship Id="rId40" Type="http://schemas.openxmlformats.org/officeDocument/2006/relationships/image" Target="../media/image53.png"/><Relationship Id="rId45" Type="http://schemas.openxmlformats.org/officeDocument/2006/relationships/image" Target="../media/image58.png"/><Relationship Id="rId66" Type="http://schemas.openxmlformats.org/officeDocument/2006/relationships/image" Target="../media/image79.png"/></Relationships>
</file>

<file path=ppt/slides/_rels/slide15.xml.rels><?xml version="1.0" encoding="UTF-8" standalone="yes"?>
<Relationships xmlns="http://schemas.openxmlformats.org/package/2006/relationships"><Relationship Id="rId3" Type="http://schemas.openxmlformats.org/officeDocument/2006/relationships/image" Target="../media/image13.png"/><Relationship Id="rId7" Type="http://schemas.openxmlformats.org/officeDocument/2006/relationships/image" Target="../media/image8.png"/><Relationship Id="rId2" Type="http://schemas.openxmlformats.org/officeDocument/2006/relationships/notesSlide" Target="../notesSlides/notesSlide15.xml"/><Relationship Id="rId1" Type="http://schemas.openxmlformats.org/officeDocument/2006/relationships/slideLayout" Target="../slideLayouts/slideLayout13.xml"/><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image" Target="../media/image14.png"/></Relationships>
</file>

<file path=ppt/slides/_rels/slide16.xml.rels><?xml version="1.0" encoding="UTF-8" standalone="yes"?>
<Relationships xmlns="http://schemas.openxmlformats.org/package/2006/relationships"><Relationship Id="rId3" Type="http://schemas.openxmlformats.org/officeDocument/2006/relationships/image" Target="../media/image10.png"/><Relationship Id="rId7" Type="http://schemas.openxmlformats.org/officeDocument/2006/relationships/image" Target="../media/image3.png"/><Relationship Id="rId2" Type="http://schemas.openxmlformats.org/officeDocument/2006/relationships/notesSlide" Target="../notesSlides/notesSlide16.xml"/><Relationship Id="rId1" Type="http://schemas.openxmlformats.org/officeDocument/2006/relationships/slideLayout" Target="../slideLayouts/slideLayout13.xml"/><Relationship Id="rId6" Type="http://schemas.openxmlformats.org/officeDocument/2006/relationships/image" Target="../media/image15.png"/><Relationship Id="rId5" Type="http://schemas.openxmlformats.org/officeDocument/2006/relationships/image" Target="../media/image7.png"/><Relationship Id="rId4" Type="http://schemas.openxmlformats.org/officeDocument/2006/relationships/image" Target="../media/image8.png"/></Relationships>
</file>

<file path=ppt/slides/_rels/slide17.xml.rels><?xml version="1.0" encoding="UTF-8" standalone="yes"?>
<Relationships xmlns="http://schemas.openxmlformats.org/package/2006/relationships"><Relationship Id="rId8" Type="http://schemas.openxmlformats.org/officeDocument/2006/relationships/image" Target="../media/image13.png"/><Relationship Id="rId3" Type="http://schemas.openxmlformats.org/officeDocument/2006/relationships/image" Target="../media/image89.png"/><Relationship Id="rId7" Type="http://schemas.openxmlformats.org/officeDocument/2006/relationships/image" Target="../media/image10.png"/><Relationship Id="rId2" Type="http://schemas.openxmlformats.org/officeDocument/2006/relationships/notesSlide" Target="../notesSlides/notesSlide17.xml"/><Relationship Id="rId1" Type="http://schemas.openxmlformats.org/officeDocument/2006/relationships/slideLayout" Target="../slideLayouts/slideLayout13.xml"/><Relationship Id="rId6" Type="http://schemas.openxmlformats.org/officeDocument/2006/relationships/image" Target="../media/image14.png"/><Relationship Id="rId11" Type="http://schemas.openxmlformats.org/officeDocument/2006/relationships/image" Target="../media/image3.png"/><Relationship Id="rId5" Type="http://schemas.openxmlformats.org/officeDocument/2006/relationships/image" Target="../media/image6.png"/><Relationship Id="rId10" Type="http://schemas.openxmlformats.org/officeDocument/2006/relationships/image" Target="../media/image15.png"/><Relationship Id="rId4" Type="http://schemas.microsoft.com/office/2007/relationships/hdphoto" Target="../media/hdphoto1.wdp"/><Relationship Id="rId9" Type="http://schemas.openxmlformats.org/officeDocument/2006/relationships/image" Target="../media/image7.png"/></Relationships>
</file>

<file path=ppt/slides/_rels/slide18.xml.rels><?xml version="1.0" encoding="UTF-8" standalone="yes"?>
<Relationships xmlns="http://schemas.openxmlformats.org/package/2006/relationships"><Relationship Id="rId8" Type="http://schemas.openxmlformats.org/officeDocument/2006/relationships/image" Target="../media/image95.png"/><Relationship Id="rId13" Type="http://schemas.openxmlformats.org/officeDocument/2006/relationships/image" Target="../media/image13.png"/><Relationship Id="rId3" Type="http://schemas.openxmlformats.org/officeDocument/2006/relationships/image" Target="../media/image90.png"/><Relationship Id="rId7" Type="http://schemas.openxmlformats.org/officeDocument/2006/relationships/image" Target="../media/image94.png"/><Relationship Id="rId12" Type="http://schemas.openxmlformats.org/officeDocument/2006/relationships/image" Target="../media/image99.png"/><Relationship Id="rId17" Type="http://schemas.openxmlformats.org/officeDocument/2006/relationships/image" Target="../media/image3.png"/><Relationship Id="rId2" Type="http://schemas.openxmlformats.org/officeDocument/2006/relationships/notesSlide" Target="../notesSlides/notesSlide18.xml"/><Relationship Id="rId16" Type="http://schemas.openxmlformats.org/officeDocument/2006/relationships/image" Target="../media/image15.png"/><Relationship Id="rId1" Type="http://schemas.openxmlformats.org/officeDocument/2006/relationships/slideLayout" Target="../slideLayouts/slideLayout14.xml"/><Relationship Id="rId6" Type="http://schemas.openxmlformats.org/officeDocument/2006/relationships/image" Target="../media/image93.png"/><Relationship Id="rId11" Type="http://schemas.openxmlformats.org/officeDocument/2006/relationships/image" Target="../media/image98.png"/><Relationship Id="rId5" Type="http://schemas.openxmlformats.org/officeDocument/2006/relationships/image" Target="../media/image92.png"/><Relationship Id="rId15" Type="http://schemas.openxmlformats.org/officeDocument/2006/relationships/image" Target="../media/image7.png"/><Relationship Id="rId10" Type="http://schemas.openxmlformats.org/officeDocument/2006/relationships/image" Target="../media/image97.png"/><Relationship Id="rId4" Type="http://schemas.openxmlformats.org/officeDocument/2006/relationships/image" Target="../media/image91.png"/><Relationship Id="rId9" Type="http://schemas.openxmlformats.org/officeDocument/2006/relationships/image" Target="../media/image96.png"/><Relationship Id="rId14" Type="http://schemas.openxmlformats.org/officeDocument/2006/relationships/image" Target="../media/image10.png"/></Relationships>
</file>

<file path=ppt/slides/_rels/slide19.xml.rels><?xml version="1.0" encoding="UTF-8" standalone="yes"?>
<Relationships xmlns="http://schemas.openxmlformats.org/package/2006/relationships"><Relationship Id="rId8" Type="http://schemas.openxmlformats.org/officeDocument/2006/relationships/image" Target="../media/image15.png"/><Relationship Id="rId3" Type="http://schemas.openxmlformats.org/officeDocument/2006/relationships/image" Target="../media/image8.png"/><Relationship Id="rId7" Type="http://schemas.openxmlformats.org/officeDocument/2006/relationships/image" Target="../media/image14.png"/><Relationship Id="rId2" Type="http://schemas.openxmlformats.org/officeDocument/2006/relationships/notesSlide" Target="../notesSlides/notesSlide19.xml"/><Relationship Id="rId1" Type="http://schemas.openxmlformats.org/officeDocument/2006/relationships/slideLayout" Target="../slideLayouts/slideLayout13.xml"/><Relationship Id="rId6" Type="http://schemas.openxmlformats.org/officeDocument/2006/relationships/image" Target="../media/image7.png"/><Relationship Id="rId5" Type="http://schemas.openxmlformats.org/officeDocument/2006/relationships/image" Target="../media/image10.png"/><Relationship Id="rId4" Type="http://schemas.openxmlformats.org/officeDocument/2006/relationships/image" Target="../media/image6.png"/><Relationship Id="rId9" Type="http://schemas.openxmlformats.org/officeDocument/2006/relationships/image" Target="../media/image3.png"/></Relationships>
</file>

<file path=ppt/slides/_rels/slide20.xml.rels><?xml version="1.0" encoding="UTF-8" standalone="yes"?>
<Relationships xmlns="http://schemas.openxmlformats.org/package/2006/relationships"><Relationship Id="rId8" Type="http://schemas.openxmlformats.org/officeDocument/2006/relationships/image" Target="../media/image15.png"/><Relationship Id="rId3" Type="http://schemas.openxmlformats.org/officeDocument/2006/relationships/image" Target="../media/image6.png"/><Relationship Id="rId7" Type="http://schemas.openxmlformats.org/officeDocument/2006/relationships/image" Target="../media/image10.png"/><Relationship Id="rId2" Type="http://schemas.openxmlformats.org/officeDocument/2006/relationships/notesSlide" Target="../notesSlides/notesSlide20.xml"/><Relationship Id="rId1" Type="http://schemas.openxmlformats.org/officeDocument/2006/relationships/slideLayout" Target="../slideLayouts/slideLayout13.xml"/><Relationship Id="rId6" Type="http://schemas.openxmlformats.org/officeDocument/2006/relationships/image" Target="../media/image14.png"/><Relationship Id="rId5" Type="http://schemas.openxmlformats.org/officeDocument/2006/relationships/image" Target="../media/image13.png"/><Relationship Id="rId4" Type="http://schemas.openxmlformats.org/officeDocument/2006/relationships/image" Target="../media/image7.png"/><Relationship Id="rId9" Type="http://schemas.openxmlformats.org/officeDocument/2006/relationships/image" Target="../media/image3.png"/></Relationships>
</file>

<file path=ppt/slides/_rels/slide21.xml.rels><?xml version="1.0" encoding="UTF-8" standalone="yes"?>
<Relationships xmlns="http://schemas.openxmlformats.org/package/2006/relationships"><Relationship Id="rId3" Type="http://schemas.openxmlformats.org/officeDocument/2006/relationships/image" Target="../media/image13.png"/><Relationship Id="rId7" Type="http://schemas.openxmlformats.org/officeDocument/2006/relationships/image" Target="../media/image8.png"/><Relationship Id="rId2" Type="http://schemas.openxmlformats.org/officeDocument/2006/relationships/notesSlide" Target="../notesSlides/notesSlide21.xml"/><Relationship Id="rId1" Type="http://schemas.openxmlformats.org/officeDocument/2006/relationships/slideLayout" Target="../slideLayouts/slideLayout13.xml"/><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image" Target="../media/image14.png"/></Relationships>
</file>

<file path=ppt/slides/_rels/slide22.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image" Target="../media/image8.png"/><Relationship Id="rId7" Type="http://schemas.openxmlformats.org/officeDocument/2006/relationships/image" Target="../media/image6.png"/><Relationship Id="rId2" Type="http://schemas.openxmlformats.org/officeDocument/2006/relationships/notesSlide" Target="../notesSlides/notesSlide22.xml"/><Relationship Id="rId1" Type="http://schemas.openxmlformats.org/officeDocument/2006/relationships/slideLayout" Target="../slideLayouts/slideLayout13.xml"/><Relationship Id="rId6" Type="http://schemas.openxmlformats.org/officeDocument/2006/relationships/image" Target="../media/image14.png"/><Relationship Id="rId5" Type="http://schemas.openxmlformats.org/officeDocument/2006/relationships/image" Target="../media/image10.png"/><Relationship Id="rId10" Type="http://schemas.openxmlformats.org/officeDocument/2006/relationships/image" Target="../media/image3.png"/><Relationship Id="rId4" Type="http://schemas.openxmlformats.org/officeDocument/2006/relationships/image" Target="../media/image13.png"/><Relationship Id="rId9" Type="http://schemas.openxmlformats.org/officeDocument/2006/relationships/image" Target="../media/image15.png"/></Relationships>
</file>

<file path=ppt/slides/_rels/slide2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3.xml"/><Relationship Id="rId1" Type="http://schemas.openxmlformats.org/officeDocument/2006/relationships/slideLayout" Target="../slideLayouts/slideLayout14.xml"/><Relationship Id="rId6" Type="http://schemas.openxmlformats.org/officeDocument/2006/relationships/image" Target="../media/image3.png"/><Relationship Id="rId5" Type="http://schemas.openxmlformats.org/officeDocument/2006/relationships/image" Target="../media/image15.png"/><Relationship Id="rId4" Type="http://schemas.openxmlformats.org/officeDocument/2006/relationships/image" Target="../media/image8.png"/></Relationships>
</file>

<file path=ppt/slides/_rels/slide24.xml.rels><?xml version="1.0" encoding="UTF-8" standalone="yes"?>
<Relationships xmlns="http://schemas.openxmlformats.org/package/2006/relationships"><Relationship Id="rId3" Type="http://schemas.openxmlformats.org/officeDocument/2006/relationships/image" Target="../media/image8.png"/><Relationship Id="rId7" Type="http://schemas.openxmlformats.org/officeDocument/2006/relationships/image" Target="../media/image3.png"/><Relationship Id="rId2" Type="http://schemas.openxmlformats.org/officeDocument/2006/relationships/notesSlide" Target="../notesSlides/notesSlide24.xml"/><Relationship Id="rId1" Type="http://schemas.openxmlformats.org/officeDocument/2006/relationships/slideLayout" Target="../slideLayouts/slideLayout13.xml"/><Relationship Id="rId6" Type="http://schemas.openxmlformats.org/officeDocument/2006/relationships/image" Target="../media/image15.png"/><Relationship Id="rId5" Type="http://schemas.openxmlformats.org/officeDocument/2006/relationships/image" Target="../media/image13.png"/><Relationship Id="rId4" Type="http://schemas.openxmlformats.org/officeDocument/2006/relationships/image" Target="../media/image7.png"/></Relationships>
</file>

<file path=ppt/slides/_rels/slide25.xml.rels><?xml version="1.0" encoding="UTF-8" standalone="yes"?>
<Relationships xmlns="http://schemas.openxmlformats.org/package/2006/relationships"><Relationship Id="rId8" Type="http://schemas.openxmlformats.org/officeDocument/2006/relationships/image" Target="../media/image102.png"/><Relationship Id="rId13" Type="http://schemas.openxmlformats.org/officeDocument/2006/relationships/image" Target="../media/image15.png"/><Relationship Id="rId3" Type="http://schemas.openxmlformats.org/officeDocument/2006/relationships/image" Target="../media/image100.png"/><Relationship Id="rId7" Type="http://schemas.openxmlformats.org/officeDocument/2006/relationships/image" Target="../media/image10.png"/><Relationship Id="rId12" Type="http://schemas.openxmlformats.org/officeDocument/2006/relationships/image" Target="../media/image6.png"/><Relationship Id="rId2" Type="http://schemas.openxmlformats.org/officeDocument/2006/relationships/notesSlide" Target="../notesSlides/notesSlide25.xml"/><Relationship Id="rId1" Type="http://schemas.openxmlformats.org/officeDocument/2006/relationships/slideLayout" Target="../slideLayouts/slideLayout13.xml"/><Relationship Id="rId6" Type="http://schemas.openxmlformats.org/officeDocument/2006/relationships/image" Target="../media/image7.png"/><Relationship Id="rId11" Type="http://schemas.openxmlformats.org/officeDocument/2006/relationships/image" Target="../media/image14.png"/><Relationship Id="rId5" Type="http://schemas.openxmlformats.org/officeDocument/2006/relationships/image" Target="../media/image13.png"/><Relationship Id="rId10" Type="http://schemas.openxmlformats.org/officeDocument/2006/relationships/image" Target="../media/image104.png"/><Relationship Id="rId4" Type="http://schemas.openxmlformats.org/officeDocument/2006/relationships/image" Target="../media/image101.png"/><Relationship Id="rId9" Type="http://schemas.openxmlformats.org/officeDocument/2006/relationships/image" Target="../media/image103.png"/><Relationship Id="rId14" Type="http://schemas.openxmlformats.org/officeDocument/2006/relationships/image" Target="../media/image3.png"/></Relationships>
</file>

<file path=ppt/slides/_rels/slide2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6.xml"/><Relationship Id="rId1" Type="http://schemas.openxmlformats.org/officeDocument/2006/relationships/slideLayout" Target="../slideLayouts/slideLayout12.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s/slide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6" name="Rectangle 4"/>
          <p:cNvSpPr txBox="1">
            <a:spLocks noChangeArrowheads="1"/>
          </p:cNvSpPr>
          <p:nvPr/>
        </p:nvSpPr>
        <p:spPr bwMode="auto">
          <a:xfrm>
            <a:off x="1604804" y="2527731"/>
            <a:ext cx="5918560" cy="70435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68562" tIns="34281" rIns="68562" bIns="34281" numCol="1" anchor="ctr" anchorCtr="0" compatLnSpc="1">
            <a:prstTxWarp prst="textNoShape">
              <a:avLst/>
            </a:prstTxWarp>
          </a:bodyPr>
          <a:lstStyle>
            <a:lvl1pPr marL="0" indent="0" algn="ctr">
              <a:buFontTx/>
              <a:buNone/>
              <a:defRPr sz="2000" b="1">
                <a:solidFill>
                  <a:schemeClr val="bg1"/>
                </a:solidFill>
                <a:latin typeface="+mj-lt"/>
                <a:ea typeface="+mj-ea"/>
                <a:cs typeface="+mj-cs"/>
              </a:defRPr>
            </a:lvl1pPr>
            <a:lvl2pPr marL="742950" indent="-285750" eaLnBrk="0" hangingPunct="0">
              <a:spcBef>
                <a:spcPct val="20000"/>
              </a:spcBef>
              <a:buChar char="–"/>
              <a:defRPr sz="2000">
                <a:latin typeface="+mn-lt"/>
                <a:ea typeface="仿宋_GB2312" pitchFamily="49" charset="-122"/>
              </a:defRPr>
            </a:lvl2pPr>
            <a:lvl3pPr marL="1143000" indent="-228600" eaLnBrk="0" hangingPunct="0">
              <a:spcBef>
                <a:spcPct val="20000"/>
              </a:spcBef>
              <a:buChar char="•"/>
              <a:defRPr sz="2400">
                <a:latin typeface="+mn-lt"/>
              </a:defRPr>
            </a:lvl3pPr>
            <a:lvl4pPr marL="1600200" indent="-228600" eaLnBrk="0" hangingPunct="0">
              <a:spcBef>
                <a:spcPct val="20000"/>
              </a:spcBef>
              <a:buChar char="–"/>
              <a:defRPr sz="2000">
                <a:latin typeface="+mn-lt"/>
              </a:defRPr>
            </a:lvl4pPr>
            <a:lvl5pPr marL="2057400" indent="-228600" eaLnBrk="0" hangingPunct="0">
              <a:spcBef>
                <a:spcPct val="20000"/>
              </a:spcBef>
              <a:buChar char="»"/>
              <a:defRPr sz="2000">
                <a:latin typeface="+mn-lt"/>
              </a:defRPr>
            </a:lvl5pPr>
            <a:lvl6pPr marL="2514600" indent="-228600" eaLnBrk="0" fontAlgn="base" hangingPunct="0">
              <a:spcBef>
                <a:spcPct val="20000"/>
              </a:spcBef>
              <a:spcAft>
                <a:spcPct val="0"/>
              </a:spcAft>
              <a:buChar char="»"/>
              <a:defRPr sz="2000">
                <a:latin typeface="+mn-lt"/>
              </a:defRPr>
            </a:lvl6pPr>
            <a:lvl7pPr marL="2971800" indent="-228600" eaLnBrk="0" fontAlgn="base" hangingPunct="0">
              <a:spcBef>
                <a:spcPct val="20000"/>
              </a:spcBef>
              <a:spcAft>
                <a:spcPct val="0"/>
              </a:spcAft>
              <a:buChar char="»"/>
              <a:defRPr sz="2000">
                <a:latin typeface="+mn-lt"/>
              </a:defRPr>
            </a:lvl7pPr>
            <a:lvl8pPr marL="3429000" indent="-228600" eaLnBrk="0" fontAlgn="base" hangingPunct="0">
              <a:spcBef>
                <a:spcPct val="20000"/>
              </a:spcBef>
              <a:spcAft>
                <a:spcPct val="0"/>
              </a:spcAft>
              <a:buChar char="»"/>
              <a:defRPr sz="2000">
                <a:latin typeface="+mn-lt"/>
              </a:defRPr>
            </a:lvl8pPr>
            <a:lvl9pPr marL="3886200" indent="-228600" eaLnBrk="0" fontAlgn="base" hangingPunct="0">
              <a:spcBef>
                <a:spcPct val="20000"/>
              </a:spcBef>
              <a:spcAft>
                <a:spcPct val="0"/>
              </a:spcAft>
              <a:buChar char="»"/>
              <a:defRPr sz="2000">
                <a:latin typeface="+mn-lt"/>
              </a:defRPr>
            </a:lvl9pPr>
          </a:lstStyle>
          <a:p>
            <a:pPr algn="dist"/>
            <a:endParaRPr lang="zh-CN" altLang="en-US" b="0" dirty="0">
              <a:latin typeface="Microsoft JhengHei" panose="020B0604030504040204" pitchFamily="34" charset="-120"/>
              <a:ea typeface="Microsoft JhengHei" panose="020B0604030504040204" pitchFamily="34" charset="-120"/>
            </a:endParaRPr>
          </a:p>
        </p:txBody>
      </p:sp>
      <p:pic>
        <p:nvPicPr>
          <p:cNvPr id="62" name="Picture 3" descr="C:\Users\ABC\Desktop\GR-010 (2).png"/>
          <p:cNvPicPr>
            <a:picLocks noChangeAspect="1" noChangeArrowheads="1"/>
          </p:cNvPicPr>
          <p:nvPr/>
        </p:nvPicPr>
        <p:blipFill>
          <a:blip r:embed="rId3">
            <a:grayscl/>
            <a:extLst>
              <a:ext uri="{28A0092B-C50C-407E-A947-70E740481C1C}">
                <a14:useLocalDpi xmlns:a14="http://schemas.microsoft.com/office/drawing/2010/main"/>
              </a:ext>
            </a:extLst>
          </a:blip>
          <a:srcRect/>
          <a:stretch>
            <a:fillRect/>
          </a:stretch>
        </p:blipFill>
        <p:spPr bwMode="auto">
          <a:xfrm rot="19275258">
            <a:off x="5051189" y="3397161"/>
            <a:ext cx="939800" cy="508000"/>
          </a:xfrm>
          <a:prstGeom prst="rect">
            <a:avLst/>
          </a:prstGeom>
          <a:noFill/>
          <a:extLst>
            <a:ext uri="{909E8E84-426E-40DD-AFC4-6F175D3DCCD1}">
              <a14:hiddenFill xmlns:a14="http://schemas.microsoft.com/office/drawing/2010/main">
                <a:solidFill>
                  <a:srgbClr val="FFFFFF"/>
                </a:solidFill>
              </a14:hiddenFill>
            </a:ext>
          </a:extLst>
        </p:spPr>
      </p:pic>
      <p:pic>
        <p:nvPicPr>
          <p:cNvPr id="63" name="Picture 4" descr="C:\Users\ABC\Desktop\GR-010 (2).png"/>
          <p:cNvPicPr>
            <a:picLocks noChangeAspect="1" noChangeArrowheads="1"/>
          </p:cNvPicPr>
          <p:nvPr/>
        </p:nvPicPr>
        <p:blipFill>
          <a:blip r:embed="rId4">
            <a:biLevel thresh="25000"/>
            <a:extLst>
              <a:ext uri="{28A0092B-C50C-407E-A947-70E740481C1C}">
                <a14:useLocalDpi xmlns:a14="http://schemas.microsoft.com/office/drawing/2010/main"/>
              </a:ext>
            </a:extLst>
          </a:blip>
          <a:srcRect/>
          <a:stretch>
            <a:fillRect/>
          </a:stretch>
        </p:blipFill>
        <p:spPr bwMode="auto">
          <a:xfrm>
            <a:off x="1352031" y="3097454"/>
            <a:ext cx="6424105" cy="342499"/>
          </a:xfrm>
          <a:prstGeom prst="rect">
            <a:avLst/>
          </a:prstGeom>
          <a:noFill/>
          <a:extLst>
            <a:ext uri="{909E8E84-426E-40DD-AFC4-6F175D3DCCD1}">
              <a14:hiddenFill xmlns:a14="http://schemas.microsoft.com/office/drawing/2010/main">
                <a:solidFill>
                  <a:srgbClr val="FFFFFF"/>
                </a:solidFill>
              </a14:hiddenFill>
            </a:ext>
          </a:extLst>
        </p:spPr>
      </p:pic>
      <p:pic>
        <p:nvPicPr>
          <p:cNvPr id="5" name="图片 4"/>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681557" y="995695"/>
            <a:ext cx="3390824" cy="3064072"/>
          </a:xfrm>
          <a:prstGeom prst="rect">
            <a:avLst/>
          </a:prstGeom>
        </p:spPr>
      </p:pic>
      <p:pic>
        <p:nvPicPr>
          <p:cNvPr id="11" name="图片 10"/>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rot="10800000">
            <a:off x="38100" y="995695"/>
            <a:ext cx="3390824" cy="3064072"/>
          </a:xfrm>
          <a:prstGeom prst="rect">
            <a:avLst/>
          </a:prstGeom>
        </p:spPr>
      </p:pic>
      <p:pic>
        <p:nvPicPr>
          <p:cNvPr id="12" name="Picture 4" descr="C:\Users\ABC\Desktop\GR-010 (2).png"/>
          <p:cNvPicPr>
            <a:picLocks noChangeAspect="1" noChangeArrowheads="1"/>
          </p:cNvPicPr>
          <p:nvPr/>
        </p:nvPicPr>
        <p:blipFill>
          <a:blip r:embed="rId4">
            <a:biLevel thresh="25000"/>
            <a:extLst>
              <a:ext uri="{28A0092B-C50C-407E-A947-70E740481C1C}">
                <a14:useLocalDpi xmlns:a14="http://schemas.microsoft.com/office/drawing/2010/main"/>
              </a:ext>
            </a:extLst>
          </a:blip>
          <a:srcRect/>
          <a:stretch>
            <a:fillRect/>
          </a:stretch>
        </p:blipFill>
        <p:spPr bwMode="auto">
          <a:xfrm>
            <a:off x="1352031" y="1713530"/>
            <a:ext cx="6424105" cy="342499"/>
          </a:xfrm>
          <a:prstGeom prst="rect">
            <a:avLst/>
          </a:prstGeom>
          <a:noFill/>
          <a:extLst>
            <a:ext uri="{909E8E84-426E-40DD-AFC4-6F175D3DCCD1}">
              <a14:hiddenFill xmlns:a14="http://schemas.microsoft.com/office/drawing/2010/main">
                <a:solidFill>
                  <a:srgbClr val="FFFFFF"/>
                </a:solidFill>
              </a14:hiddenFill>
            </a:ext>
          </a:extLst>
        </p:spPr>
      </p:pic>
      <p:sp>
        <p:nvSpPr>
          <p:cNvPr id="14" name="文本框 13">
            <a:extLst>
              <a:ext uri="{FF2B5EF4-FFF2-40B4-BE49-F238E27FC236}">
                <a16:creationId xmlns="" xmlns:a16="http://schemas.microsoft.com/office/drawing/2014/main" id="{B18DC081-9AE6-49CE-BF4A-0A03741F57E5}"/>
              </a:ext>
            </a:extLst>
          </p:cNvPr>
          <p:cNvSpPr txBox="1"/>
          <p:nvPr/>
        </p:nvSpPr>
        <p:spPr>
          <a:xfrm>
            <a:off x="1520828" y="2011665"/>
            <a:ext cx="6255308" cy="646331"/>
          </a:xfrm>
          <a:prstGeom prst="rect">
            <a:avLst/>
          </a:prstGeom>
          <a:noFill/>
        </p:spPr>
        <p:txBody>
          <a:bodyPr wrap="square" rtlCol="0">
            <a:spAutoFit/>
          </a:bodyPr>
          <a:lstStyle/>
          <a:p>
            <a:pPr lvl="0" algn="dist" defTabSz="914377">
              <a:defRPr/>
            </a:pPr>
            <a:r>
              <a:rPr lang="zh-CN" altLang="en-US" sz="3600" b="1" dirty="0">
                <a:blipFill>
                  <a:blip r:embed="rId6"/>
                  <a:stretch>
                    <a:fillRect/>
                  </a:stretch>
                </a:blipFill>
                <a:latin typeface="微软雅黑" panose="020B0503020204020204" pitchFamily="34" charset="-122"/>
                <a:ea typeface="微软雅黑" panose="020B0503020204020204" pitchFamily="34" charset="-122"/>
              </a:rPr>
              <a:t>农业创业项目计划</a:t>
            </a:r>
            <a:r>
              <a:rPr lang="en-US" altLang="zh-CN" sz="3600" b="1" dirty="0" err="1">
                <a:blipFill>
                  <a:blip r:embed="rId6"/>
                  <a:stretch>
                    <a:fillRect/>
                  </a:stretch>
                </a:blipFill>
                <a:latin typeface="微软雅黑" panose="020B0503020204020204" pitchFamily="34" charset="-122"/>
                <a:ea typeface="微软雅黑" panose="020B0503020204020204" pitchFamily="34" charset="-122"/>
              </a:rPr>
              <a:t>ppt</a:t>
            </a:r>
            <a:r>
              <a:rPr lang="zh-CN" altLang="en-US" sz="3600" b="1" dirty="0">
                <a:blipFill>
                  <a:blip r:embed="rId6"/>
                  <a:stretch>
                    <a:fillRect/>
                  </a:stretch>
                </a:blipFill>
                <a:latin typeface="微软雅黑" panose="020B0503020204020204" pitchFamily="34" charset="-122"/>
                <a:ea typeface="微软雅黑" panose="020B0503020204020204" pitchFamily="34" charset="-122"/>
              </a:rPr>
              <a:t>模板</a:t>
            </a:r>
            <a:endParaRPr kumimoji="0" lang="zh-CN" altLang="en-US" sz="3600" b="1" i="0" u="none" strike="noStrike" kern="1200" cap="none" spc="0" normalizeH="0" baseline="0" noProof="0" dirty="0">
              <a:ln>
                <a:noFill/>
              </a:ln>
              <a:blipFill>
                <a:blip r:embed="rId6"/>
                <a:stretch>
                  <a:fillRect/>
                </a:stretch>
              </a:blipFill>
              <a:effectLst/>
              <a:uLnTx/>
              <a:uFillTx/>
              <a:latin typeface="微软雅黑" panose="020B0503020204020204" pitchFamily="34" charset="-122"/>
              <a:ea typeface="微软雅黑" panose="020B0503020204020204" pitchFamily="34" charset="-122"/>
            </a:endParaRPr>
          </a:p>
        </p:txBody>
      </p:sp>
      <p:sp>
        <p:nvSpPr>
          <p:cNvPr id="15" name="文本框 14">
            <a:extLst>
              <a:ext uri="{FF2B5EF4-FFF2-40B4-BE49-F238E27FC236}">
                <a16:creationId xmlns="" xmlns:a16="http://schemas.microsoft.com/office/drawing/2014/main" id="{B18DC081-9AE6-49CE-BF4A-0A03741F57E5}"/>
              </a:ext>
            </a:extLst>
          </p:cNvPr>
          <p:cNvSpPr txBox="1"/>
          <p:nvPr/>
        </p:nvSpPr>
        <p:spPr>
          <a:xfrm>
            <a:off x="1604804" y="2650178"/>
            <a:ext cx="6053296" cy="400110"/>
          </a:xfrm>
          <a:prstGeom prst="rect">
            <a:avLst/>
          </a:prstGeom>
          <a:noFill/>
        </p:spPr>
        <p:txBody>
          <a:bodyPr wrap="square" rtlCol="0">
            <a:spAutoFit/>
          </a:bodyPr>
          <a:lstStyle/>
          <a:p>
            <a:pPr lvl="0" algn="dist" defTabSz="914377">
              <a:defRPr/>
            </a:pPr>
            <a:r>
              <a:rPr lang="en-US" altLang="zh-CN" sz="2000" b="1" dirty="0">
                <a:blipFill>
                  <a:blip r:embed="rId6"/>
                  <a:stretch>
                    <a:fillRect/>
                  </a:stretch>
                </a:blipFill>
                <a:latin typeface="Microsoft JhengHei Light" panose="020B0304030504040204" pitchFamily="34" charset="-120"/>
                <a:ea typeface="Microsoft JhengHei Light" panose="020B0304030504040204" pitchFamily="34" charset="-120"/>
              </a:rPr>
              <a:t>YEAR END WORK SUMMARY REPORT </a:t>
            </a:r>
            <a:endParaRPr kumimoji="0" lang="zh-CN" altLang="en-US" sz="2000" b="1" i="0" u="none" strike="noStrike" kern="1200" cap="none" spc="0" normalizeH="0" baseline="0" noProof="0" dirty="0">
              <a:ln>
                <a:noFill/>
              </a:ln>
              <a:blipFill>
                <a:blip r:embed="rId6"/>
                <a:stretch>
                  <a:fillRect/>
                </a:stretch>
              </a:blipFill>
              <a:effectLst/>
              <a:uLnTx/>
              <a:uFillTx/>
              <a:latin typeface="Microsoft JhengHei Light" panose="020B0304030504040204" pitchFamily="34" charset="-120"/>
              <a:ea typeface="Microsoft JhengHei Light" panose="020B0304030504040204" pitchFamily="34" charset="-120"/>
            </a:endParaRPr>
          </a:p>
        </p:txBody>
      </p:sp>
    </p:spTree>
    <p:extLst>
      <p:ext uri="{BB962C8B-B14F-4D97-AF65-F5344CB8AC3E}">
        <p14:creationId xmlns:p14="http://schemas.microsoft.com/office/powerpoint/2010/main" val="56426569"/>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Tm="10000">
        <p15:prstTrans prst="pageCurlDouble"/>
      </p:transition>
    </mc:Choice>
    <mc:Fallback xmlns="">
      <p:transition spd="slow" advTm="10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63"/>
                                        </p:tgtEl>
                                        <p:attrNameLst>
                                          <p:attrName>style.visibility</p:attrName>
                                        </p:attrNameLst>
                                      </p:cBhvr>
                                      <p:to>
                                        <p:strVal val="visible"/>
                                      </p:to>
                                    </p:set>
                                    <p:animEffect transition="in" filter="wipe(left)">
                                      <p:cBhvr>
                                        <p:cTn id="7" dur="1000"/>
                                        <p:tgtEl>
                                          <p:spTgt spid="63"/>
                                        </p:tgtEl>
                                      </p:cBhvr>
                                    </p:animEffect>
                                  </p:childTnLst>
                                </p:cTn>
                              </p:par>
                              <p:par>
                                <p:cTn id="8" presetID="1" presetClass="entr" presetSubtype="0" fill="hold" nodeType="withEffect">
                                  <p:stCondLst>
                                    <p:cond delay="0"/>
                                  </p:stCondLst>
                                  <p:childTnLst>
                                    <p:set>
                                      <p:cBhvr>
                                        <p:cTn id="9" dur="1" fill="hold">
                                          <p:stCondLst>
                                            <p:cond delay="0"/>
                                          </p:stCondLst>
                                        </p:cTn>
                                        <p:tgtEl>
                                          <p:spTgt spid="62"/>
                                        </p:tgtEl>
                                        <p:attrNameLst>
                                          <p:attrName>style.visibility</p:attrName>
                                        </p:attrNameLst>
                                      </p:cBhvr>
                                      <p:to>
                                        <p:strVal val="visible"/>
                                      </p:to>
                                    </p:set>
                                  </p:childTnLst>
                                </p:cTn>
                              </p:par>
                              <p:par>
                                <p:cTn id="10" presetID="63" presetClass="path" presetSubtype="0" accel="50000" decel="50000" fill="hold" nodeType="withEffect">
                                  <p:stCondLst>
                                    <p:cond delay="0"/>
                                  </p:stCondLst>
                                  <p:childTnLst>
                                    <p:animMotion origin="layout" path="M -0.58698 -0.00444 L 4.72222E-6 -1.11111E-6 " pathEditMode="relative" rAng="0" ptsTypes="AA">
                                      <p:cBhvr>
                                        <p:cTn id="11" dur="1000" fill="hold"/>
                                        <p:tgtEl>
                                          <p:spTgt spid="62"/>
                                        </p:tgtEl>
                                        <p:attrNameLst>
                                          <p:attrName>ppt_x</p:attrName>
                                          <p:attrName>ppt_y</p:attrName>
                                        </p:attrNameLst>
                                      </p:cBhvr>
                                      <p:rCtr x="29340" y="222"/>
                                    </p:animMotion>
                                  </p:childTnLst>
                                </p:cTn>
                              </p:par>
                            </p:childTnLst>
                          </p:cTn>
                        </p:par>
                        <p:par>
                          <p:cTn id="12" fill="hold">
                            <p:stCondLst>
                              <p:cond delay="1000"/>
                            </p:stCondLst>
                            <p:childTnLst>
                              <p:par>
                                <p:cTn id="13" presetID="22" presetClass="entr" presetSubtype="8" fill="hold" grpId="0" nodeType="afterEffect" nodePh="1">
                                  <p:stCondLst>
                                    <p:cond delay="0"/>
                                  </p:stCondLst>
                                  <p:endCondLst>
                                    <p:cond evt="begin" delay="0">
                                      <p:tn val="13"/>
                                    </p:cond>
                                  </p:endCondLst>
                                  <p:childTnLst>
                                    <p:set>
                                      <p:cBhvr>
                                        <p:cTn id="14" dur="1" fill="hold">
                                          <p:stCondLst>
                                            <p:cond delay="0"/>
                                          </p:stCondLst>
                                        </p:cTn>
                                        <p:tgtEl>
                                          <p:spTgt spid="36"/>
                                        </p:tgtEl>
                                        <p:attrNameLst>
                                          <p:attrName>style.visibility</p:attrName>
                                        </p:attrNameLst>
                                      </p:cBhvr>
                                      <p:to>
                                        <p:strVal val="visible"/>
                                      </p:to>
                                    </p:set>
                                    <p:animEffect transition="in" filter="wipe(left)">
                                      <p:cBhvr>
                                        <p:cTn id="15" dur="500"/>
                                        <p:tgtEl>
                                          <p:spTgt spid="36"/>
                                        </p:tgtEl>
                                      </p:cBhvr>
                                    </p:animEffect>
                                  </p:childTnLst>
                                </p:cTn>
                              </p:par>
                            </p:childTnLst>
                          </p:cTn>
                        </p:par>
                        <p:par>
                          <p:cTn id="16" fill="hold">
                            <p:stCondLst>
                              <p:cond delay="1500"/>
                            </p:stCondLst>
                            <p:childTnLst>
                              <p:par>
                                <p:cTn id="17" presetID="22" presetClass="entr" presetSubtype="8" fill="hold" nodeType="afterEffect">
                                  <p:stCondLst>
                                    <p:cond delay="0"/>
                                  </p:stCondLst>
                                  <p:childTnLst>
                                    <p:set>
                                      <p:cBhvr>
                                        <p:cTn id="18" dur="1" fill="hold">
                                          <p:stCondLst>
                                            <p:cond delay="0"/>
                                          </p:stCondLst>
                                        </p:cTn>
                                        <p:tgtEl>
                                          <p:spTgt spid="12"/>
                                        </p:tgtEl>
                                        <p:attrNameLst>
                                          <p:attrName>style.visibility</p:attrName>
                                        </p:attrNameLst>
                                      </p:cBhvr>
                                      <p:to>
                                        <p:strVal val="visible"/>
                                      </p:to>
                                    </p:set>
                                    <p:animEffect transition="in" filter="wipe(left)">
                                      <p:cBhvr>
                                        <p:cTn id="19" dur="10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 grpId="0"/>
    </p:bldLst>
  </p:timing>
</p:sld>
</file>

<file path=ppt/slides/slide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cxnSp>
        <p:nvCxnSpPr>
          <p:cNvPr id="4" name="直接连接符 3"/>
          <p:cNvCxnSpPr/>
          <p:nvPr/>
        </p:nvCxnSpPr>
        <p:spPr>
          <a:xfrm flipH="1" flipV="1">
            <a:off x="6353734" y="3383688"/>
            <a:ext cx="499903" cy="209020"/>
          </a:xfrm>
          <a:prstGeom prst="line">
            <a:avLst/>
          </a:prstGeom>
          <a:ln>
            <a:solidFill>
              <a:schemeClr val="bg1"/>
            </a:solidFill>
            <a:prstDash val="dash"/>
            <a:headEnd type="oval" w="med" len="med"/>
            <a:tailEnd type="oval" w="med" len="med"/>
          </a:ln>
        </p:spPr>
        <p:style>
          <a:lnRef idx="1">
            <a:schemeClr val="accent1"/>
          </a:lnRef>
          <a:fillRef idx="0">
            <a:schemeClr val="accent1"/>
          </a:fillRef>
          <a:effectRef idx="0">
            <a:schemeClr val="accent1"/>
          </a:effectRef>
          <a:fontRef idx="minor">
            <a:schemeClr val="tx1"/>
          </a:fontRef>
        </p:style>
      </p:cxnSp>
      <p:cxnSp>
        <p:nvCxnSpPr>
          <p:cNvPr id="5" name="直接连接符 4"/>
          <p:cNvCxnSpPr/>
          <p:nvPr/>
        </p:nvCxnSpPr>
        <p:spPr>
          <a:xfrm flipV="1">
            <a:off x="6977690" y="3243938"/>
            <a:ext cx="270872" cy="407810"/>
          </a:xfrm>
          <a:prstGeom prst="line">
            <a:avLst/>
          </a:prstGeom>
          <a:ln>
            <a:solidFill>
              <a:schemeClr val="bg1"/>
            </a:solidFill>
            <a:prstDash val="dash"/>
            <a:headEnd type="oval" w="med" len="med"/>
            <a:tailEnd type="oval" w="med" len="med"/>
          </a:ln>
        </p:spPr>
        <p:style>
          <a:lnRef idx="1">
            <a:schemeClr val="accent1"/>
          </a:lnRef>
          <a:fillRef idx="0">
            <a:schemeClr val="accent1"/>
          </a:fillRef>
          <a:effectRef idx="0">
            <a:schemeClr val="accent1"/>
          </a:effectRef>
          <a:fontRef idx="minor">
            <a:schemeClr val="tx1"/>
          </a:fontRef>
        </p:style>
      </p:cxnSp>
      <p:cxnSp>
        <p:nvCxnSpPr>
          <p:cNvPr id="6" name="直接连接符 5"/>
          <p:cNvCxnSpPr/>
          <p:nvPr/>
        </p:nvCxnSpPr>
        <p:spPr>
          <a:xfrm>
            <a:off x="7248562" y="3243937"/>
            <a:ext cx="270730" cy="215968"/>
          </a:xfrm>
          <a:prstGeom prst="line">
            <a:avLst/>
          </a:prstGeom>
          <a:ln>
            <a:solidFill>
              <a:schemeClr val="bg1"/>
            </a:solidFill>
            <a:prstDash val="dash"/>
          </a:ln>
        </p:spPr>
        <p:style>
          <a:lnRef idx="1">
            <a:schemeClr val="accent1"/>
          </a:lnRef>
          <a:fillRef idx="0">
            <a:schemeClr val="accent1"/>
          </a:fillRef>
          <a:effectRef idx="0">
            <a:schemeClr val="accent1"/>
          </a:effectRef>
          <a:fontRef idx="minor">
            <a:schemeClr val="tx1"/>
          </a:fontRef>
        </p:style>
      </p:cxnSp>
      <p:grpSp>
        <p:nvGrpSpPr>
          <p:cNvPr id="7" name="组合 6"/>
          <p:cNvGrpSpPr/>
          <p:nvPr/>
        </p:nvGrpSpPr>
        <p:grpSpPr>
          <a:xfrm>
            <a:off x="7487565" y="3405913"/>
            <a:ext cx="215968" cy="215968"/>
            <a:chOff x="304800" y="673100"/>
            <a:chExt cx="4000500" cy="4000500"/>
          </a:xfrm>
          <a:blipFill dpi="0" rotWithShape="1">
            <a:blip r:embed="rId3">
              <a:extLst>
                <a:ext uri="{28A0092B-C50C-407E-A947-70E740481C1C}">
                  <a14:useLocalDpi xmlns:a14="http://schemas.microsoft.com/office/drawing/2010/main" val="0"/>
                </a:ext>
              </a:extLst>
            </a:blip>
            <a:srcRect/>
            <a:stretch>
              <a:fillRect/>
            </a:stretch>
          </a:blipFill>
          <a:effectLst>
            <a:outerShdw blurRad="317500" dist="190500" dir="8100000" algn="tr" rotWithShape="0">
              <a:prstClr val="black">
                <a:alpha val="50000"/>
              </a:prstClr>
            </a:outerShdw>
          </a:effectLst>
        </p:grpSpPr>
        <p:sp>
          <p:nvSpPr>
            <p:cNvPr id="8" name="同心圆 7"/>
            <p:cNvSpPr/>
            <p:nvPr/>
          </p:nvSpPr>
          <p:spPr>
            <a:xfrm>
              <a:off x="304800" y="673100"/>
              <a:ext cx="4000500" cy="4000500"/>
            </a:xfrm>
            <a:prstGeom prst="donut">
              <a:avLst>
                <a:gd name="adj" fmla="val 4879"/>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solidFill>
                  <a:schemeClr val="tx1"/>
                </a:solidFill>
              </a:endParaRPr>
            </a:p>
          </p:txBody>
        </p:sp>
        <p:sp>
          <p:nvSpPr>
            <p:cNvPr id="9" name="椭圆 8"/>
            <p:cNvSpPr/>
            <p:nvPr/>
          </p:nvSpPr>
          <p:spPr>
            <a:xfrm>
              <a:off x="392116" y="760416"/>
              <a:ext cx="3825878" cy="382587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p>
          </p:txBody>
        </p:sp>
      </p:grpSp>
      <p:grpSp>
        <p:nvGrpSpPr>
          <p:cNvPr id="10" name="组合 9"/>
          <p:cNvGrpSpPr/>
          <p:nvPr/>
        </p:nvGrpSpPr>
        <p:grpSpPr>
          <a:xfrm>
            <a:off x="6771943" y="3501900"/>
            <a:ext cx="327455" cy="327455"/>
            <a:chOff x="304800" y="673100"/>
            <a:chExt cx="4000500" cy="4000500"/>
          </a:xfrm>
          <a:blipFill dpi="0" rotWithShape="1">
            <a:blip r:embed="rId4">
              <a:extLst>
                <a:ext uri="{28A0092B-C50C-407E-A947-70E740481C1C}">
                  <a14:useLocalDpi xmlns:a14="http://schemas.microsoft.com/office/drawing/2010/main" val="0"/>
                </a:ext>
              </a:extLst>
            </a:blip>
            <a:srcRect/>
            <a:stretch>
              <a:fillRect/>
            </a:stretch>
          </a:blipFill>
          <a:effectLst>
            <a:outerShdw blurRad="317500" dist="190500" dir="8100000" algn="tr" rotWithShape="0">
              <a:prstClr val="black">
                <a:alpha val="50000"/>
              </a:prstClr>
            </a:outerShdw>
          </a:effectLst>
        </p:grpSpPr>
        <p:sp>
          <p:nvSpPr>
            <p:cNvPr id="11" name="同心圆 10"/>
            <p:cNvSpPr/>
            <p:nvPr/>
          </p:nvSpPr>
          <p:spPr>
            <a:xfrm>
              <a:off x="304800" y="673100"/>
              <a:ext cx="4000500" cy="4000500"/>
            </a:xfrm>
            <a:prstGeom prst="donut">
              <a:avLst>
                <a:gd name="adj" fmla="val 4879"/>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solidFill>
                  <a:schemeClr val="tx1"/>
                </a:solidFill>
              </a:endParaRPr>
            </a:p>
          </p:txBody>
        </p:sp>
        <p:sp>
          <p:nvSpPr>
            <p:cNvPr id="12" name="椭圆 11"/>
            <p:cNvSpPr/>
            <p:nvPr/>
          </p:nvSpPr>
          <p:spPr>
            <a:xfrm>
              <a:off x="392116" y="760416"/>
              <a:ext cx="3825878" cy="382587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p>
          </p:txBody>
        </p:sp>
      </p:grpSp>
      <p:cxnSp>
        <p:nvCxnSpPr>
          <p:cNvPr id="13" name="直接连接符 12"/>
          <p:cNvCxnSpPr/>
          <p:nvPr/>
        </p:nvCxnSpPr>
        <p:spPr>
          <a:xfrm flipV="1">
            <a:off x="4248048" y="2695524"/>
            <a:ext cx="323952" cy="335032"/>
          </a:xfrm>
          <a:prstGeom prst="line">
            <a:avLst/>
          </a:prstGeom>
          <a:ln>
            <a:solidFill>
              <a:schemeClr val="bg1"/>
            </a:solidFill>
            <a:prstDash val="dash"/>
          </a:ln>
        </p:spPr>
        <p:style>
          <a:lnRef idx="1">
            <a:schemeClr val="accent1"/>
          </a:lnRef>
          <a:fillRef idx="0">
            <a:schemeClr val="accent1"/>
          </a:fillRef>
          <a:effectRef idx="0">
            <a:schemeClr val="accent1"/>
          </a:effectRef>
          <a:fontRef idx="minor">
            <a:schemeClr val="tx1"/>
          </a:fontRef>
        </p:style>
      </p:cxnSp>
      <p:grpSp>
        <p:nvGrpSpPr>
          <p:cNvPr id="14" name="组合 13"/>
          <p:cNvGrpSpPr/>
          <p:nvPr/>
        </p:nvGrpSpPr>
        <p:grpSpPr>
          <a:xfrm>
            <a:off x="3055492" y="1939637"/>
            <a:ext cx="539919" cy="539919"/>
            <a:chOff x="304800" y="673100"/>
            <a:chExt cx="4000500" cy="4000500"/>
          </a:xfrm>
          <a:blipFill dpi="0" rotWithShape="1">
            <a:blip r:embed="rId5">
              <a:extLst>
                <a:ext uri="{28A0092B-C50C-407E-A947-70E740481C1C}">
                  <a14:useLocalDpi xmlns:a14="http://schemas.microsoft.com/office/drawing/2010/main" val="0"/>
                </a:ext>
              </a:extLst>
            </a:blip>
            <a:srcRect/>
            <a:stretch>
              <a:fillRect/>
            </a:stretch>
          </a:blipFill>
          <a:effectLst>
            <a:outerShdw blurRad="444500" dist="254000" dir="8100000" algn="tr" rotWithShape="0">
              <a:prstClr val="black">
                <a:alpha val="50000"/>
              </a:prstClr>
            </a:outerShdw>
          </a:effectLst>
        </p:grpSpPr>
        <p:sp>
          <p:nvSpPr>
            <p:cNvPr id="15" name="同心圆 14"/>
            <p:cNvSpPr/>
            <p:nvPr/>
          </p:nvSpPr>
          <p:spPr>
            <a:xfrm>
              <a:off x="304800" y="673100"/>
              <a:ext cx="4000500" cy="4000500"/>
            </a:xfrm>
            <a:prstGeom prst="donut">
              <a:avLst>
                <a:gd name="adj" fmla="val 4879"/>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solidFill>
                  <a:schemeClr val="tx1"/>
                </a:solidFill>
              </a:endParaRPr>
            </a:p>
          </p:txBody>
        </p:sp>
        <p:sp>
          <p:nvSpPr>
            <p:cNvPr id="16" name="椭圆 15"/>
            <p:cNvSpPr/>
            <p:nvPr/>
          </p:nvSpPr>
          <p:spPr>
            <a:xfrm>
              <a:off x="392113" y="760413"/>
              <a:ext cx="3825874" cy="3825874"/>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p>
          </p:txBody>
        </p:sp>
      </p:grpSp>
      <p:sp>
        <p:nvSpPr>
          <p:cNvPr id="17" name="Freeform 92"/>
          <p:cNvSpPr>
            <a:spLocks noEditPoints="1"/>
          </p:cNvSpPr>
          <p:nvPr/>
        </p:nvSpPr>
        <p:spPr bwMode="auto">
          <a:xfrm>
            <a:off x="3220109" y="2101873"/>
            <a:ext cx="210686" cy="215447"/>
          </a:xfrm>
          <a:custGeom>
            <a:avLst/>
            <a:gdLst>
              <a:gd name="T0" fmla="*/ 161 w 195"/>
              <a:gd name="T1" fmla="*/ 101 h 200"/>
              <a:gd name="T2" fmla="*/ 152 w 195"/>
              <a:gd name="T3" fmla="*/ 99 h 200"/>
              <a:gd name="T4" fmla="*/ 159 w 195"/>
              <a:gd name="T5" fmla="*/ 87 h 200"/>
              <a:gd name="T6" fmla="*/ 161 w 195"/>
              <a:gd name="T7" fmla="*/ 87 h 200"/>
              <a:gd name="T8" fmla="*/ 184 w 195"/>
              <a:gd name="T9" fmla="*/ 46 h 200"/>
              <a:gd name="T10" fmla="*/ 164 w 195"/>
              <a:gd name="T11" fmla="*/ 23 h 200"/>
              <a:gd name="T12" fmla="*/ 164 w 195"/>
              <a:gd name="T13" fmla="*/ 9 h 200"/>
              <a:gd name="T14" fmla="*/ 195 w 195"/>
              <a:gd name="T15" fmla="*/ 46 h 200"/>
              <a:gd name="T16" fmla="*/ 161 w 195"/>
              <a:gd name="T17" fmla="*/ 101 h 200"/>
              <a:gd name="T18" fmla="*/ 98 w 195"/>
              <a:gd name="T19" fmla="*/ 130 h 200"/>
              <a:gd name="T20" fmla="*/ 36 w 195"/>
              <a:gd name="T21" fmla="*/ 40 h 200"/>
              <a:gd name="T22" fmla="*/ 36 w 195"/>
              <a:gd name="T23" fmla="*/ 0 h 200"/>
              <a:gd name="T24" fmla="*/ 160 w 195"/>
              <a:gd name="T25" fmla="*/ 0 h 200"/>
              <a:gd name="T26" fmla="*/ 160 w 195"/>
              <a:gd name="T27" fmla="*/ 40 h 200"/>
              <a:gd name="T28" fmla="*/ 98 w 195"/>
              <a:gd name="T29" fmla="*/ 130 h 200"/>
              <a:gd name="T30" fmla="*/ 67 w 195"/>
              <a:gd name="T31" fmla="*/ 12 h 200"/>
              <a:gd name="T32" fmla="*/ 52 w 195"/>
              <a:gd name="T33" fmla="*/ 12 h 200"/>
              <a:gd name="T34" fmla="*/ 99 w 195"/>
              <a:gd name="T35" fmla="*/ 119 h 200"/>
              <a:gd name="T36" fmla="*/ 67 w 195"/>
              <a:gd name="T37" fmla="*/ 12 h 200"/>
              <a:gd name="T38" fmla="*/ 34 w 195"/>
              <a:gd name="T39" fmla="*/ 87 h 200"/>
              <a:gd name="T40" fmla="*/ 36 w 195"/>
              <a:gd name="T41" fmla="*/ 87 h 200"/>
              <a:gd name="T42" fmla="*/ 43 w 195"/>
              <a:gd name="T43" fmla="*/ 99 h 200"/>
              <a:gd name="T44" fmla="*/ 34 w 195"/>
              <a:gd name="T45" fmla="*/ 101 h 200"/>
              <a:gd name="T46" fmla="*/ 0 w 195"/>
              <a:gd name="T47" fmla="*/ 46 h 200"/>
              <a:gd name="T48" fmla="*/ 31 w 195"/>
              <a:gd name="T49" fmla="*/ 9 h 200"/>
              <a:gd name="T50" fmla="*/ 31 w 195"/>
              <a:gd name="T51" fmla="*/ 23 h 200"/>
              <a:gd name="T52" fmla="*/ 11 w 195"/>
              <a:gd name="T53" fmla="*/ 46 h 200"/>
              <a:gd name="T54" fmla="*/ 34 w 195"/>
              <a:gd name="T55" fmla="*/ 87 h 200"/>
              <a:gd name="T56" fmla="*/ 87 w 195"/>
              <a:gd name="T57" fmla="*/ 147 h 200"/>
              <a:gd name="T58" fmla="*/ 97 w 195"/>
              <a:gd name="T59" fmla="*/ 136 h 200"/>
              <a:gd name="T60" fmla="*/ 108 w 195"/>
              <a:gd name="T61" fmla="*/ 147 h 200"/>
              <a:gd name="T62" fmla="*/ 97 w 195"/>
              <a:gd name="T63" fmla="*/ 157 h 200"/>
              <a:gd name="T64" fmla="*/ 87 w 195"/>
              <a:gd name="T65" fmla="*/ 147 h 200"/>
              <a:gd name="T66" fmla="*/ 128 w 195"/>
              <a:gd name="T67" fmla="*/ 170 h 200"/>
              <a:gd name="T68" fmla="*/ 118 w 195"/>
              <a:gd name="T69" fmla="*/ 180 h 200"/>
              <a:gd name="T70" fmla="*/ 78 w 195"/>
              <a:gd name="T71" fmla="*/ 180 h 200"/>
              <a:gd name="T72" fmla="*/ 68 w 195"/>
              <a:gd name="T73" fmla="*/ 170 h 200"/>
              <a:gd name="T74" fmla="*/ 78 w 195"/>
              <a:gd name="T75" fmla="*/ 160 h 200"/>
              <a:gd name="T76" fmla="*/ 118 w 195"/>
              <a:gd name="T77" fmla="*/ 160 h 200"/>
              <a:gd name="T78" fmla="*/ 128 w 195"/>
              <a:gd name="T79" fmla="*/ 170 h 200"/>
              <a:gd name="T80" fmla="*/ 58 w 195"/>
              <a:gd name="T81" fmla="*/ 184 h 200"/>
              <a:gd name="T82" fmla="*/ 134 w 195"/>
              <a:gd name="T83" fmla="*/ 184 h 200"/>
              <a:gd name="T84" fmla="*/ 144 w 195"/>
              <a:gd name="T85" fmla="*/ 200 h 200"/>
              <a:gd name="T86" fmla="*/ 48 w 195"/>
              <a:gd name="T87" fmla="*/ 200 h 200"/>
              <a:gd name="T88" fmla="*/ 58 w 195"/>
              <a:gd name="T89" fmla="*/ 184 h 2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195" h="200">
                <a:moveTo>
                  <a:pt x="161" y="101"/>
                </a:moveTo>
                <a:cubicBezTo>
                  <a:pt x="158" y="101"/>
                  <a:pt x="155" y="100"/>
                  <a:pt x="152" y="99"/>
                </a:cubicBezTo>
                <a:cubicBezTo>
                  <a:pt x="155" y="96"/>
                  <a:pt x="157" y="92"/>
                  <a:pt x="159" y="87"/>
                </a:cubicBezTo>
                <a:cubicBezTo>
                  <a:pt x="159" y="87"/>
                  <a:pt x="160" y="87"/>
                  <a:pt x="161" y="87"/>
                </a:cubicBezTo>
                <a:cubicBezTo>
                  <a:pt x="176" y="87"/>
                  <a:pt x="184" y="64"/>
                  <a:pt x="184" y="46"/>
                </a:cubicBezTo>
                <a:cubicBezTo>
                  <a:pt x="184" y="31"/>
                  <a:pt x="175" y="23"/>
                  <a:pt x="164" y="23"/>
                </a:cubicBezTo>
                <a:cubicBezTo>
                  <a:pt x="164" y="18"/>
                  <a:pt x="164" y="13"/>
                  <a:pt x="164" y="9"/>
                </a:cubicBezTo>
                <a:cubicBezTo>
                  <a:pt x="181" y="9"/>
                  <a:pt x="195" y="23"/>
                  <a:pt x="195" y="46"/>
                </a:cubicBezTo>
                <a:cubicBezTo>
                  <a:pt x="195" y="71"/>
                  <a:pt x="182" y="101"/>
                  <a:pt x="161" y="101"/>
                </a:cubicBezTo>
                <a:close/>
                <a:moveTo>
                  <a:pt x="98" y="130"/>
                </a:moveTo>
                <a:cubicBezTo>
                  <a:pt x="65" y="130"/>
                  <a:pt x="36" y="90"/>
                  <a:pt x="36" y="40"/>
                </a:cubicBezTo>
                <a:cubicBezTo>
                  <a:pt x="36" y="37"/>
                  <a:pt x="36" y="3"/>
                  <a:pt x="36" y="0"/>
                </a:cubicBezTo>
                <a:cubicBezTo>
                  <a:pt x="160" y="0"/>
                  <a:pt x="160" y="0"/>
                  <a:pt x="160" y="0"/>
                </a:cubicBezTo>
                <a:cubicBezTo>
                  <a:pt x="160" y="3"/>
                  <a:pt x="160" y="37"/>
                  <a:pt x="160" y="40"/>
                </a:cubicBezTo>
                <a:cubicBezTo>
                  <a:pt x="160" y="90"/>
                  <a:pt x="131" y="130"/>
                  <a:pt x="98" y="130"/>
                </a:cubicBezTo>
                <a:close/>
                <a:moveTo>
                  <a:pt x="67" y="12"/>
                </a:moveTo>
                <a:cubicBezTo>
                  <a:pt x="52" y="12"/>
                  <a:pt x="52" y="12"/>
                  <a:pt x="52" y="12"/>
                </a:cubicBezTo>
                <a:cubicBezTo>
                  <a:pt x="52" y="12"/>
                  <a:pt x="50" y="116"/>
                  <a:pt x="99" y="119"/>
                </a:cubicBezTo>
                <a:cubicBezTo>
                  <a:pt x="62" y="92"/>
                  <a:pt x="67" y="12"/>
                  <a:pt x="67" y="12"/>
                </a:cubicBezTo>
                <a:close/>
                <a:moveTo>
                  <a:pt x="34" y="87"/>
                </a:moveTo>
                <a:cubicBezTo>
                  <a:pt x="35" y="87"/>
                  <a:pt x="36" y="87"/>
                  <a:pt x="36" y="87"/>
                </a:cubicBezTo>
                <a:cubicBezTo>
                  <a:pt x="38" y="92"/>
                  <a:pt x="40" y="96"/>
                  <a:pt x="43" y="99"/>
                </a:cubicBezTo>
                <a:cubicBezTo>
                  <a:pt x="40" y="100"/>
                  <a:pt x="37" y="101"/>
                  <a:pt x="34" y="101"/>
                </a:cubicBezTo>
                <a:cubicBezTo>
                  <a:pt x="13" y="101"/>
                  <a:pt x="0" y="71"/>
                  <a:pt x="0" y="46"/>
                </a:cubicBezTo>
                <a:cubicBezTo>
                  <a:pt x="0" y="23"/>
                  <a:pt x="14" y="9"/>
                  <a:pt x="31" y="9"/>
                </a:cubicBezTo>
                <a:cubicBezTo>
                  <a:pt x="31" y="13"/>
                  <a:pt x="31" y="18"/>
                  <a:pt x="31" y="23"/>
                </a:cubicBezTo>
                <a:cubicBezTo>
                  <a:pt x="20" y="23"/>
                  <a:pt x="11" y="31"/>
                  <a:pt x="11" y="46"/>
                </a:cubicBezTo>
                <a:cubicBezTo>
                  <a:pt x="11" y="64"/>
                  <a:pt x="19" y="87"/>
                  <a:pt x="34" y="87"/>
                </a:cubicBezTo>
                <a:close/>
                <a:moveTo>
                  <a:pt x="87" y="147"/>
                </a:moveTo>
                <a:cubicBezTo>
                  <a:pt x="87" y="141"/>
                  <a:pt x="91" y="136"/>
                  <a:pt x="97" y="136"/>
                </a:cubicBezTo>
                <a:cubicBezTo>
                  <a:pt x="103" y="136"/>
                  <a:pt x="108" y="141"/>
                  <a:pt x="108" y="147"/>
                </a:cubicBezTo>
                <a:cubicBezTo>
                  <a:pt x="108" y="153"/>
                  <a:pt x="103" y="157"/>
                  <a:pt x="97" y="157"/>
                </a:cubicBezTo>
                <a:cubicBezTo>
                  <a:pt x="91" y="157"/>
                  <a:pt x="87" y="153"/>
                  <a:pt x="87" y="147"/>
                </a:cubicBezTo>
                <a:close/>
                <a:moveTo>
                  <a:pt x="128" y="170"/>
                </a:moveTo>
                <a:cubicBezTo>
                  <a:pt x="128" y="176"/>
                  <a:pt x="123" y="180"/>
                  <a:pt x="118" y="180"/>
                </a:cubicBezTo>
                <a:cubicBezTo>
                  <a:pt x="78" y="180"/>
                  <a:pt x="78" y="180"/>
                  <a:pt x="78" y="180"/>
                </a:cubicBezTo>
                <a:cubicBezTo>
                  <a:pt x="72" y="180"/>
                  <a:pt x="68" y="176"/>
                  <a:pt x="68" y="170"/>
                </a:cubicBezTo>
                <a:cubicBezTo>
                  <a:pt x="68" y="165"/>
                  <a:pt x="72" y="160"/>
                  <a:pt x="78" y="160"/>
                </a:cubicBezTo>
                <a:cubicBezTo>
                  <a:pt x="118" y="160"/>
                  <a:pt x="118" y="160"/>
                  <a:pt x="118" y="160"/>
                </a:cubicBezTo>
                <a:cubicBezTo>
                  <a:pt x="123" y="160"/>
                  <a:pt x="128" y="165"/>
                  <a:pt x="128" y="170"/>
                </a:cubicBezTo>
                <a:close/>
                <a:moveTo>
                  <a:pt x="58" y="184"/>
                </a:moveTo>
                <a:cubicBezTo>
                  <a:pt x="134" y="184"/>
                  <a:pt x="134" y="184"/>
                  <a:pt x="134" y="184"/>
                </a:cubicBezTo>
                <a:cubicBezTo>
                  <a:pt x="143" y="184"/>
                  <a:pt x="144" y="195"/>
                  <a:pt x="144" y="200"/>
                </a:cubicBezTo>
                <a:cubicBezTo>
                  <a:pt x="102" y="200"/>
                  <a:pt x="88" y="200"/>
                  <a:pt x="48" y="200"/>
                </a:cubicBezTo>
                <a:cubicBezTo>
                  <a:pt x="48" y="195"/>
                  <a:pt x="48" y="184"/>
                  <a:pt x="58" y="184"/>
                </a:cubicBezTo>
                <a:close/>
              </a:path>
            </a:pathLst>
          </a:custGeom>
          <a:solidFill>
            <a:schemeClr val="bg1"/>
          </a:solidFill>
          <a:ln>
            <a:noFill/>
          </a:ln>
          <a:extLst/>
        </p:spPr>
        <p:txBody>
          <a:bodyPr vert="horz" wrap="square" lIns="68562" tIns="34281" rIns="68562" bIns="34281" numCol="1" anchor="t" anchorCtr="0" compatLnSpc="1">
            <a:prstTxWarp prst="textNoShape">
              <a:avLst/>
            </a:prstTxWarp>
          </a:bodyPr>
          <a:lstStyle/>
          <a:p>
            <a:endParaRPr lang="zh-CN" altLang="en-US" sz="1200"/>
          </a:p>
        </p:txBody>
      </p:sp>
      <p:sp>
        <p:nvSpPr>
          <p:cNvPr id="18" name="椭圆 17"/>
          <p:cNvSpPr/>
          <p:nvPr/>
        </p:nvSpPr>
        <p:spPr>
          <a:xfrm>
            <a:off x="3090538" y="1665989"/>
            <a:ext cx="269960" cy="269960"/>
          </a:xfrm>
          <a:prstGeom prst="ellipse">
            <a:avLst/>
          </a:prstGeom>
          <a:blipFill dpi="0" rotWithShape="1">
            <a:blip r:embed="rId6" cstate="screen">
              <a:extLst>
                <a:ext uri="{28A0092B-C50C-407E-A947-70E740481C1C}">
                  <a14:useLocalDpi xmlns:a14="http://schemas.microsoft.com/office/drawing/2010/main"/>
                </a:ext>
              </a:extLst>
            </a:blip>
            <a:srcRect/>
            <a:stretch>
              <a:fillRect/>
            </a:stretch>
          </a:blip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latin typeface="微软雅黑" panose="020B0503020204020204" pitchFamily="34" charset="-122"/>
              <a:ea typeface="微软雅黑" panose="020B0503020204020204" pitchFamily="34" charset="-122"/>
            </a:endParaRPr>
          </a:p>
        </p:txBody>
      </p:sp>
      <p:cxnSp>
        <p:nvCxnSpPr>
          <p:cNvPr id="20" name="直接连接符 19"/>
          <p:cNvCxnSpPr/>
          <p:nvPr/>
        </p:nvCxnSpPr>
        <p:spPr>
          <a:xfrm>
            <a:off x="3420854" y="2479556"/>
            <a:ext cx="395259" cy="431936"/>
          </a:xfrm>
          <a:prstGeom prst="line">
            <a:avLst/>
          </a:prstGeom>
          <a:ln>
            <a:solidFill>
              <a:schemeClr val="bg1"/>
            </a:solidFill>
            <a:prstDash val="dash"/>
          </a:ln>
        </p:spPr>
        <p:style>
          <a:lnRef idx="1">
            <a:schemeClr val="accent1"/>
          </a:lnRef>
          <a:fillRef idx="0">
            <a:schemeClr val="accent1"/>
          </a:fillRef>
          <a:effectRef idx="0">
            <a:schemeClr val="accent1"/>
          </a:effectRef>
          <a:fontRef idx="minor">
            <a:schemeClr val="tx1"/>
          </a:fontRef>
        </p:style>
      </p:cxnSp>
      <p:grpSp>
        <p:nvGrpSpPr>
          <p:cNvPr id="21" name="组合 20"/>
          <p:cNvGrpSpPr/>
          <p:nvPr/>
        </p:nvGrpSpPr>
        <p:grpSpPr>
          <a:xfrm>
            <a:off x="3616546" y="2808101"/>
            <a:ext cx="685494" cy="685494"/>
            <a:chOff x="304800" y="673100"/>
            <a:chExt cx="4000500" cy="4000500"/>
          </a:xfrm>
          <a:blipFill dpi="0" rotWithShape="1">
            <a:blip r:embed="rId7">
              <a:extLst>
                <a:ext uri="{28A0092B-C50C-407E-A947-70E740481C1C}">
                  <a14:useLocalDpi xmlns:a14="http://schemas.microsoft.com/office/drawing/2010/main" val="0"/>
                </a:ext>
              </a:extLst>
            </a:blip>
            <a:srcRect/>
            <a:stretch>
              <a:fillRect/>
            </a:stretch>
          </a:blipFill>
          <a:effectLst>
            <a:outerShdw blurRad="444500" dist="254000" dir="8100000" algn="tr" rotWithShape="0">
              <a:prstClr val="black">
                <a:alpha val="50000"/>
              </a:prstClr>
            </a:outerShdw>
          </a:effectLst>
        </p:grpSpPr>
        <p:sp>
          <p:nvSpPr>
            <p:cNvPr id="22" name="同心圆 21"/>
            <p:cNvSpPr/>
            <p:nvPr/>
          </p:nvSpPr>
          <p:spPr>
            <a:xfrm>
              <a:off x="304800" y="673100"/>
              <a:ext cx="4000500" cy="4000500"/>
            </a:xfrm>
            <a:prstGeom prst="donut">
              <a:avLst>
                <a:gd name="adj" fmla="val 4879"/>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solidFill>
                  <a:schemeClr val="tx1"/>
                </a:solidFill>
              </a:endParaRPr>
            </a:p>
          </p:txBody>
        </p:sp>
        <p:sp>
          <p:nvSpPr>
            <p:cNvPr id="23" name="椭圆 22"/>
            <p:cNvSpPr/>
            <p:nvPr/>
          </p:nvSpPr>
          <p:spPr>
            <a:xfrm>
              <a:off x="392113" y="760413"/>
              <a:ext cx="3825874" cy="3825874"/>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p>
          </p:txBody>
        </p:sp>
      </p:grpSp>
      <p:sp>
        <p:nvSpPr>
          <p:cNvPr id="24" name="椭圆 23"/>
          <p:cNvSpPr/>
          <p:nvPr/>
        </p:nvSpPr>
        <p:spPr>
          <a:xfrm>
            <a:off x="3762121" y="2526107"/>
            <a:ext cx="269960" cy="269960"/>
          </a:xfrm>
          <a:prstGeom prst="ellipse">
            <a:avLst/>
          </a:prstGeom>
          <a:blipFill dpi="0" rotWithShape="1">
            <a:blip r:embed="rId8" cstate="screen">
              <a:extLst>
                <a:ext uri="{28A0092B-C50C-407E-A947-70E740481C1C}">
                  <a14:useLocalDpi xmlns:a14="http://schemas.microsoft.com/office/drawing/2010/main"/>
                </a:ext>
              </a:extLst>
            </a:blip>
            <a:srcRect/>
            <a:stretch>
              <a:fillRect/>
            </a:stretch>
          </a:blip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dirty="0">
              <a:latin typeface="微软雅黑" panose="020B0503020204020204" pitchFamily="34" charset="-122"/>
              <a:ea typeface="微软雅黑" panose="020B0503020204020204" pitchFamily="34" charset="-122"/>
            </a:endParaRPr>
          </a:p>
        </p:txBody>
      </p:sp>
      <p:sp>
        <p:nvSpPr>
          <p:cNvPr id="26" name="Freeform 90"/>
          <p:cNvSpPr>
            <a:spLocks noEditPoints="1"/>
          </p:cNvSpPr>
          <p:nvPr/>
        </p:nvSpPr>
        <p:spPr bwMode="auto">
          <a:xfrm>
            <a:off x="3875576" y="3030557"/>
            <a:ext cx="249671" cy="265828"/>
          </a:xfrm>
          <a:custGeom>
            <a:avLst/>
            <a:gdLst>
              <a:gd name="T0" fmla="*/ 20 w 188"/>
              <a:gd name="T1" fmla="*/ 116 h 200"/>
              <a:gd name="T2" fmla="*/ 160 w 188"/>
              <a:gd name="T3" fmla="*/ 96 h 200"/>
              <a:gd name="T4" fmla="*/ 180 w 188"/>
              <a:gd name="T5" fmla="*/ 56 h 200"/>
              <a:gd name="T6" fmla="*/ 180 w 188"/>
              <a:gd name="T7" fmla="*/ 36 h 200"/>
              <a:gd name="T8" fmla="*/ 20 w 188"/>
              <a:gd name="T9" fmla="*/ 8 h 200"/>
              <a:gd name="T10" fmla="*/ 188 w 188"/>
              <a:gd name="T11" fmla="*/ 104 h 200"/>
              <a:gd name="T12" fmla="*/ 120 w 188"/>
              <a:gd name="T13" fmla="*/ 36 h 200"/>
              <a:gd name="T14" fmla="*/ 120 w 188"/>
              <a:gd name="T15" fmla="*/ 56 h 200"/>
              <a:gd name="T16" fmla="*/ 100 w 188"/>
              <a:gd name="T17" fmla="*/ 36 h 200"/>
              <a:gd name="T18" fmla="*/ 40 w 188"/>
              <a:gd name="T19" fmla="*/ 56 h 200"/>
              <a:gd name="T20" fmla="*/ 60 w 188"/>
              <a:gd name="T21" fmla="*/ 56 h 200"/>
              <a:gd name="T22" fmla="*/ 40 w 188"/>
              <a:gd name="T23" fmla="*/ 96 h 200"/>
              <a:gd name="T24" fmla="*/ 60 w 188"/>
              <a:gd name="T25" fmla="*/ 96 h 200"/>
              <a:gd name="T26" fmla="*/ 80 w 188"/>
              <a:gd name="T27" fmla="*/ 96 h 200"/>
              <a:gd name="T28" fmla="*/ 140 w 188"/>
              <a:gd name="T29" fmla="*/ 76 h 200"/>
              <a:gd name="T30" fmla="*/ 120 w 188"/>
              <a:gd name="T31" fmla="*/ 76 h 200"/>
              <a:gd name="T32" fmla="*/ 160 w 188"/>
              <a:gd name="T33" fmla="*/ 56 h 200"/>
              <a:gd name="T34" fmla="*/ 140 w 188"/>
              <a:gd name="T35" fmla="*/ 56 h 200"/>
              <a:gd name="T36" fmla="*/ 120 w 188"/>
              <a:gd name="T37" fmla="*/ 56 h 200"/>
              <a:gd name="T38" fmla="*/ 60 w 188"/>
              <a:gd name="T39" fmla="*/ 76 h 200"/>
              <a:gd name="T40" fmla="*/ 80 w 188"/>
              <a:gd name="T41" fmla="*/ 76 h 200"/>
              <a:gd name="T42" fmla="*/ 16 w 188"/>
              <a:gd name="T43" fmla="*/ 192 h 200"/>
              <a:gd name="T44" fmla="*/ 0 w 188"/>
              <a:gd name="T45" fmla="*/ 8 h 200"/>
              <a:gd name="T46" fmla="*/ 16 w 188"/>
              <a:gd name="T47" fmla="*/ 124 h 200"/>
              <a:gd name="T48" fmla="*/ 16 w 188"/>
              <a:gd name="T49" fmla="*/ 124 h 200"/>
              <a:gd name="T50" fmla="*/ 140 w 188"/>
              <a:gd name="T51" fmla="*/ 96 h 200"/>
              <a:gd name="T52" fmla="*/ 120 w 188"/>
              <a:gd name="T53" fmla="*/ 116 h 200"/>
              <a:gd name="T54" fmla="*/ 120 w 188"/>
              <a:gd name="T55" fmla="*/ 96 h 200"/>
              <a:gd name="T56" fmla="*/ 60 w 188"/>
              <a:gd name="T57" fmla="*/ 116 h 200"/>
              <a:gd name="T58" fmla="*/ 80 w 188"/>
              <a:gd name="T59" fmla="*/ 116 h 200"/>
              <a:gd name="T60" fmla="*/ 40 w 188"/>
              <a:gd name="T61" fmla="*/ 96 h 200"/>
              <a:gd name="T62" fmla="*/ 20 w 188"/>
              <a:gd name="T63" fmla="*/ 76 h 200"/>
              <a:gd name="T64" fmla="*/ 40 w 188"/>
              <a:gd name="T65" fmla="*/ 76 h 200"/>
              <a:gd name="T66" fmla="*/ 20 w 188"/>
              <a:gd name="T67" fmla="*/ 16 h 200"/>
              <a:gd name="T68" fmla="*/ 40 w 188"/>
              <a:gd name="T69" fmla="*/ 36 h 200"/>
              <a:gd name="T70" fmla="*/ 60 w 188"/>
              <a:gd name="T71" fmla="*/ 16 h 200"/>
              <a:gd name="T72" fmla="*/ 80 w 188"/>
              <a:gd name="T73" fmla="*/ 36 h 200"/>
              <a:gd name="T74" fmla="*/ 100 w 188"/>
              <a:gd name="T75" fmla="*/ 16 h 200"/>
              <a:gd name="T76" fmla="*/ 120 w 188"/>
              <a:gd name="T77" fmla="*/ 36 h 200"/>
              <a:gd name="T78" fmla="*/ 140 w 188"/>
              <a:gd name="T79" fmla="*/ 16 h 200"/>
              <a:gd name="T80" fmla="*/ 160 w 188"/>
              <a:gd name="T81" fmla="*/ 36 h 200"/>
              <a:gd name="T82" fmla="*/ 20 w 188"/>
              <a:gd name="T83" fmla="*/ 8 h 200"/>
              <a:gd name="T84" fmla="*/ 20 w 188"/>
              <a:gd name="T85" fmla="*/ 8 h 2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88" h="200">
                <a:moveTo>
                  <a:pt x="168" y="124"/>
                </a:moveTo>
                <a:cubicBezTo>
                  <a:pt x="168" y="124"/>
                  <a:pt x="57" y="124"/>
                  <a:pt x="20" y="124"/>
                </a:cubicBezTo>
                <a:cubicBezTo>
                  <a:pt x="20" y="116"/>
                  <a:pt x="20" y="116"/>
                  <a:pt x="20" y="116"/>
                </a:cubicBezTo>
                <a:cubicBezTo>
                  <a:pt x="160" y="116"/>
                  <a:pt x="160" y="116"/>
                  <a:pt x="160" y="116"/>
                </a:cubicBezTo>
                <a:cubicBezTo>
                  <a:pt x="171" y="116"/>
                  <a:pt x="180" y="107"/>
                  <a:pt x="180" y="96"/>
                </a:cubicBezTo>
                <a:cubicBezTo>
                  <a:pt x="160" y="96"/>
                  <a:pt x="160" y="96"/>
                  <a:pt x="160" y="96"/>
                </a:cubicBezTo>
                <a:cubicBezTo>
                  <a:pt x="160" y="76"/>
                  <a:pt x="160" y="76"/>
                  <a:pt x="160" y="76"/>
                </a:cubicBezTo>
                <a:cubicBezTo>
                  <a:pt x="180" y="76"/>
                  <a:pt x="180" y="76"/>
                  <a:pt x="180" y="76"/>
                </a:cubicBezTo>
                <a:cubicBezTo>
                  <a:pt x="180" y="56"/>
                  <a:pt x="180" y="56"/>
                  <a:pt x="180" y="56"/>
                </a:cubicBezTo>
                <a:cubicBezTo>
                  <a:pt x="160" y="56"/>
                  <a:pt x="160" y="56"/>
                  <a:pt x="160" y="56"/>
                </a:cubicBezTo>
                <a:cubicBezTo>
                  <a:pt x="160" y="36"/>
                  <a:pt x="160" y="36"/>
                  <a:pt x="160" y="36"/>
                </a:cubicBezTo>
                <a:cubicBezTo>
                  <a:pt x="180" y="36"/>
                  <a:pt x="180" y="36"/>
                  <a:pt x="180" y="36"/>
                </a:cubicBezTo>
                <a:cubicBezTo>
                  <a:pt x="180" y="25"/>
                  <a:pt x="171" y="16"/>
                  <a:pt x="160" y="16"/>
                </a:cubicBezTo>
                <a:cubicBezTo>
                  <a:pt x="20" y="16"/>
                  <a:pt x="20" y="16"/>
                  <a:pt x="20" y="16"/>
                </a:cubicBezTo>
                <a:cubicBezTo>
                  <a:pt x="20" y="8"/>
                  <a:pt x="20" y="8"/>
                  <a:pt x="20" y="8"/>
                </a:cubicBezTo>
                <a:cubicBezTo>
                  <a:pt x="57" y="8"/>
                  <a:pt x="168" y="8"/>
                  <a:pt x="168" y="8"/>
                </a:cubicBezTo>
                <a:cubicBezTo>
                  <a:pt x="179" y="8"/>
                  <a:pt x="188" y="17"/>
                  <a:pt x="188" y="28"/>
                </a:cubicBezTo>
                <a:cubicBezTo>
                  <a:pt x="188" y="104"/>
                  <a:pt x="188" y="104"/>
                  <a:pt x="188" y="104"/>
                </a:cubicBezTo>
                <a:cubicBezTo>
                  <a:pt x="188" y="115"/>
                  <a:pt x="179" y="124"/>
                  <a:pt x="168" y="124"/>
                </a:cubicBezTo>
                <a:close/>
                <a:moveTo>
                  <a:pt x="120" y="56"/>
                </a:moveTo>
                <a:cubicBezTo>
                  <a:pt x="120" y="36"/>
                  <a:pt x="120" y="36"/>
                  <a:pt x="120" y="36"/>
                </a:cubicBezTo>
                <a:cubicBezTo>
                  <a:pt x="140" y="36"/>
                  <a:pt x="140" y="36"/>
                  <a:pt x="140" y="36"/>
                </a:cubicBezTo>
                <a:cubicBezTo>
                  <a:pt x="140" y="56"/>
                  <a:pt x="140" y="56"/>
                  <a:pt x="140" y="56"/>
                </a:cubicBezTo>
                <a:lnTo>
                  <a:pt x="120" y="56"/>
                </a:lnTo>
                <a:close/>
                <a:moveTo>
                  <a:pt x="80" y="56"/>
                </a:moveTo>
                <a:cubicBezTo>
                  <a:pt x="80" y="36"/>
                  <a:pt x="80" y="36"/>
                  <a:pt x="80" y="36"/>
                </a:cubicBezTo>
                <a:cubicBezTo>
                  <a:pt x="100" y="36"/>
                  <a:pt x="100" y="36"/>
                  <a:pt x="100" y="36"/>
                </a:cubicBezTo>
                <a:cubicBezTo>
                  <a:pt x="100" y="56"/>
                  <a:pt x="100" y="56"/>
                  <a:pt x="100" y="56"/>
                </a:cubicBezTo>
                <a:lnTo>
                  <a:pt x="80" y="56"/>
                </a:lnTo>
                <a:close/>
                <a:moveTo>
                  <a:pt x="40" y="56"/>
                </a:moveTo>
                <a:cubicBezTo>
                  <a:pt x="40" y="36"/>
                  <a:pt x="40" y="36"/>
                  <a:pt x="40" y="36"/>
                </a:cubicBezTo>
                <a:cubicBezTo>
                  <a:pt x="60" y="36"/>
                  <a:pt x="60" y="36"/>
                  <a:pt x="60" y="36"/>
                </a:cubicBezTo>
                <a:cubicBezTo>
                  <a:pt x="60" y="56"/>
                  <a:pt x="60" y="56"/>
                  <a:pt x="60" y="56"/>
                </a:cubicBezTo>
                <a:lnTo>
                  <a:pt x="40" y="56"/>
                </a:lnTo>
                <a:close/>
                <a:moveTo>
                  <a:pt x="60" y="96"/>
                </a:moveTo>
                <a:cubicBezTo>
                  <a:pt x="40" y="96"/>
                  <a:pt x="40" y="96"/>
                  <a:pt x="40" y="96"/>
                </a:cubicBezTo>
                <a:cubicBezTo>
                  <a:pt x="40" y="76"/>
                  <a:pt x="40" y="76"/>
                  <a:pt x="40" y="76"/>
                </a:cubicBezTo>
                <a:cubicBezTo>
                  <a:pt x="60" y="76"/>
                  <a:pt x="60" y="76"/>
                  <a:pt x="60" y="76"/>
                </a:cubicBezTo>
                <a:lnTo>
                  <a:pt x="60" y="96"/>
                </a:lnTo>
                <a:close/>
                <a:moveTo>
                  <a:pt x="100" y="76"/>
                </a:moveTo>
                <a:cubicBezTo>
                  <a:pt x="100" y="96"/>
                  <a:pt x="100" y="96"/>
                  <a:pt x="100" y="96"/>
                </a:cubicBezTo>
                <a:cubicBezTo>
                  <a:pt x="80" y="96"/>
                  <a:pt x="80" y="96"/>
                  <a:pt x="80" y="96"/>
                </a:cubicBezTo>
                <a:cubicBezTo>
                  <a:pt x="80" y="76"/>
                  <a:pt x="80" y="76"/>
                  <a:pt x="80" y="76"/>
                </a:cubicBezTo>
                <a:lnTo>
                  <a:pt x="100" y="76"/>
                </a:lnTo>
                <a:close/>
                <a:moveTo>
                  <a:pt x="140" y="76"/>
                </a:moveTo>
                <a:cubicBezTo>
                  <a:pt x="140" y="96"/>
                  <a:pt x="140" y="96"/>
                  <a:pt x="140" y="96"/>
                </a:cubicBezTo>
                <a:cubicBezTo>
                  <a:pt x="120" y="96"/>
                  <a:pt x="120" y="96"/>
                  <a:pt x="120" y="96"/>
                </a:cubicBezTo>
                <a:cubicBezTo>
                  <a:pt x="120" y="76"/>
                  <a:pt x="120" y="76"/>
                  <a:pt x="120" y="76"/>
                </a:cubicBezTo>
                <a:lnTo>
                  <a:pt x="140" y="76"/>
                </a:lnTo>
                <a:close/>
                <a:moveTo>
                  <a:pt x="140" y="56"/>
                </a:moveTo>
                <a:cubicBezTo>
                  <a:pt x="160" y="56"/>
                  <a:pt x="160" y="56"/>
                  <a:pt x="160" y="56"/>
                </a:cubicBezTo>
                <a:cubicBezTo>
                  <a:pt x="160" y="76"/>
                  <a:pt x="160" y="76"/>
                  <a:pt x="160" y="76"/>
                </a:cubicBezTo>
                <a:cubicBezTo>
                  <a:pt x="140" y="76"/>
                  <a:pt x="140" y="76"/>
                  <a:pt x="140" y="76"/>
                </a:cubicBezTo>
                <a:lnTo>
                  <a:pt x="140" y="56"/>
                </a:lnTo>
                <a:close/>
                <a:moveTo>
                  <a:pt x="100" y="76"/>
                </a:moveTo>
                <a:cubicBezTo>
                  <a:pt x="100" y="56"/>
                  <a:pt x="100" y="56"/>
                  <a:pt x="100" y="56"/>
                </a:cubicBezTo>
                <a:cubicBezTo>
                  <a:pt x="120" y="56"/>
                  <a:pt x="120" y="56"/>
                  <a:pt x="120" y="56"/>
                </a:cubicBezTo>
                <a:cubicBezTo>
                  <a:pt x="120" y="76"/>
                  <a:pt x="120" y="76"/>
                  <a:pt x="120" y="76"/>
                </a:cubicBezTo>
                <a:lnTo>
                  <a:pt x="100" y="76"/>
                </a:lnTo>
                <a:close/>
                <a:moveTo>
                  <a:pt x="60" y="76"/>
                </a:moveTo>
                <a:cubicBezTo>
                  <a:pt x="60" y="56"/>
                  <a:pt x="60" y="56"/>
                  <a:pt x="60" y="56"/>
                </a:cubicBezTo>
                <a:cubicBezTo>
                  <a:pt x="80" y="56"/>
                  <a:pt x="80" y="56"/>
                  <a:pt x="80" y="56"/>
                </a:cubicBezTo>
                <a:cubicBezTo>
                  <a:pt x="80" y="76"/>
                  <a:pt x="80" y="76"/>
                  <a:pt x="80" y="76"/>
                </a:cubicBezTo>
                <a:lnTo>
                  <a:pt x="60" y="76"/>
                </a:lnTo>
                <a:close/>
                <a:moveTo>
                  <a:pt x="16" y="124"/>
                </a:moveTo>
                <a:cubicBezTo>
                  <a:pt x="16" y="192"/>
                  <a:pt x="16" y="192"/>
                  <a:pt x="16" y="192"/>
                </a:cubicBezTo>
                <a:cubicBezTo>
                  <a:pt x="16" y="196"/>
                  <a:pt x="12" y="200"/>
                  <a:pt x="8" y="200"/>
                </a:cubicBezTo>
                <a:cubicBezTo>
                  <a:pt x="3" y="200"/>
                  <a:pt x="0" y="196"/>
                  <a:pt x="0" y="192"/>
                </a:cubicBezTo>
                <a:cubicBezTo>
                  <a:pt x="0" y="8"/>
                  <a:pt x="0" y="8"/>
                  <a:pt x="0" y="8"/>
                </a:cubicBezTo>
                <a:cubicBezTo>
                  <a:pt x="0" y="3"/>
                  <a:pt x="3" y="0"/>
                  <a:pt x="8" y="0"/>
                </a:cubicBezTo>
                <a:cubicBezTo>
                  <a:pt x="12" y="0"/>
                  <a:pt x="16" y="3"/>
                  <a:pt x="16" y="8"/>
                </a:cubicBezTo>
                <a:cubicBezTo>
                  <a:pt x="16" y="124"/>
                  <a:pt x="16" y="124"/>
                  <a:pt x="16" y="124"/>
                </a:cubicBezTo>
                <a:cubicBezTo>
                  <a:pt x="17" y="124"/>
                  <a:pt x="18" y="124"/>
                  <a:pt x="20" y="124"/>
                </a:cubicBezTo>
                <a:cubicBezTo>
                  <a:pt x="20" y="124"/>
                  <a:pt x="20" y="124"/>
                  <a:pt x="20" y="124"/>
                </a:cubicBezTo>
                <a:cubicBezTo>
                  <a:pt x="18" y="124"/>
                  <a:pt x="17" y="124"/>
                  <a:pt x="16" y="124"/>
                </a:cubicBezTo>
                <a:close/>
                <a:moveTo>
                  <a:pt x="160" y="116"/>
                </a:moveTo>
                <a:cubicBezTo>
                  <a:pt x="140" y="116"/>
                  <a:pt x="140" y="116"/>
                  <a:pt x="140" y="116"/>
                </a:cubicBezTo>
                <a:cubicBezTo>
                  <a:pt x="140" y="96"/>
                  <a:pt x="140" y="96"/>
                  <a:pt x="140" y="96"/>
                </a:cubicBezTo>
                <a:cubicBezTo>
                  <a:pt x="160" y="96"/>
                  <a:pt x="160" y="96"/>
                  <a:pt x="160" y="96"/>
                </a:cubicBezTo>
                <a:lnTo>
                  <a:pt x="160" y="116"/>
                </a:lnTo>
                <a:close/>
                <a:moveTo>
                  <a:pt x="120" y="116"/>
                </a:moveTo>
                <a:cubicBezTo>
                  <a:pt x="100" y="116"/>
                  <a:pt x="100" y="116"/>
                  <a:pt x="100" y="116"/>
                </a:cubicBezTo>
                <a:cubicBezTo>
                  <a:pt x="100" y="96"/>
                  <a:pt x="100" y="96"/>
                  <a:pt x="100" y="96"/>
                </a:cubicBezTo>
                <a:cubicBezTo>
                  <a:pt x="120" y="96"/>
                  <a:pt x="120" y="96"/>
                  <a:pt x="120" y="96"/>
                </a:cubicBezTo>
                <a:lnTo>
                  <a:pt x="120" y="116"/>
                </a:lnTo>
                <a:close/>
                <a:moveTo>
                  <a:pt x="80" y="116"/>
                </a:moveTo>
                <a:cubicBezTo>
                  <a:pt x="60" y="116"/>
                  <a:pt x="60" y="116"/>
                  <a:pt x="60" y="116"/>
                </a:cubicBezTo>
                <a:cubicBezTo>
                  <a:pt x="60" y="96"/>
                  <a:pt x="60" y="96"/>
                  <a:pt x="60" y="96"/>
                </a:cubicBezTo>
                <a:cubicBezTo>
                  <a:pt x="80" y="96"/>
                  <a:pt x="80" y="96"/>
                  <a:pt x="80" y="96"/>
                </a:cubicBezTo>
                <a:lnTo>
                  <a:pt x="80" y="116"/>
                </a:lnTo>
                <a:close/>
                <a:moveTo>
                  <a:pt x="20" y="116"/>
                </a:moveTo>
                <a:cubicBezTo>
                  <a:pt x="20" y="96"/>
                  <a:pt x="20" y="96"/>
                  <a:pt x="20" y="96"/>
                </a:cubicBezTo>
                <a:cubicBezTo>
                  <a:pt x="40" y="96"/>
                  <a:pt x="40" y="96"/>
                  <a:pt x="40" y="96"/>
                </a:cubicBezTo>
                <a:cubicBezTo>
                  <a:pt x="40" y="116"/>
                  <a:pt x="40" y="116"/>
                  <a:pt x="40" y="116"/>
                </a:cubicBezTo>
                <a:lnTo>
                  <a:pt x="20" y="116"/>
                </a:lnTo>
                <a:close/>
                <a:moveTo>
                  <a:pt x="20" y="76"/>
                </a:moveTo>
                <a:cubicBezTo>
                  <a:pt x="20" y="56"/>
                  <a:pt x="20" y="56"/>
                  <a:pt x="20" y="56"/>
                </a:cubicBezTo>
                <a:cubicBezTo>
                  <a:pt x="40" y="56"/>
                  <a:pt x="40" y="56"/>
                  <a:pt x="40" y="56"/>
                </a:cubicBezTo>
                <a:cubicBezTo>
                  <a:pt x="40" y="76"/>
                  <a:pt x="40" y="76"/>
                  <a:pt x="40" y="76"/>
                </a:cubicBezTo>
                <a:lnTo>
                  <a:pt x="20" y="76"/>
                </a:lnTo>
                <a:close/>
                <a:moveTo>
                  <a:pt x="20" y="36"/>
                </a:moveTo>
                <a:cubicBezTo>
                  <a:pt x="20" y="16"/>
                  <a:pt x="20" y="16"/>
                  <a:pt x="20" y="16"/>
                </a:cubicBezTo>
                <a:cubicBezTo>
                  <a:pt x="40" y="16"/>
                  <a:pt x="40" y="16"/>
                  <a:pt x="40" y="16"/>
                </a:cubicBezTo>
                <a:cubicBezTo>
                  <a:pt x="40" y="36"/>
                  <a:pt x="40" y="36"/>
                  <a:pt x="40" y="36"/>
                </a:cubicBezTo>
                <a:cubicBezTo>
                  <a:pt x="40" y="36"/>
                  <a:pt x="40" y="36"/>
                  <a:pt x="40" y="36"/>
                </a:cubicBezTo>
                <a:cubicBezTo>
                  <a:pt x="20" y="36"/>
                  <a:pt x="20" y="36"/>
                  <a:pt x="20" y="36"/>
                </a:cubicBezTo>
                <a:close/>
                <a:moveTo>
                  <a:pt x="60" y="36"/>
                </a:moveTo>
                <a:cubicBezTo>
                  <a:pt x="60" y="16"/>
                  <a:pt x="60" y="16"/>
                  <a:pt x="60" y="16"/>
                </a:cubicBezTo>
                <a:cubicBezTo>
                  <a:pt x="80" y="16"/>
                  <a:pt x="80" y="16"/>
                  <a:pt x="80" y="16"/>
                </a:cubicBezTo>
                <a:cubicBezTo>
                  <a:pt x="80" y="36"/>
                  <a:pt x="80" y="36"/>
                  <a:pt x="80" y="36"/>
                </a:cubicBezTo>
                <a:cubicBezTo>
                  <a:pt x="80" y="36"/>
                  <a:pt x="80" y="36"/>
                  <a:pt x="80" y="36"/>
                </a:cubicBezTo>
                <a:cubicBezTo>
                  <a:pt x="60" y="36"/>
                  <a:pt x="60" y="36"/>
                  <a:pt x="60" y="36"/>
                </a:cubicBezTo>
                <a:close/>
                <a:moveTo>
                  <a:pt x="100" y="36"/>
                </a:moveTo>
                <a:cubicBezTo>
                  <a:pt x="100" y="16"/>
                  <a:pt x="100" y="16"/>
                  <a:pt x="100" y="16"/>
                </a:cubicBezTo>
                <a:cubicBezTo>
                  <a:pt x="120" y="16"/>
                  <a:pt x="120" y="16"/>
                  <a:pt x="120" y="16"/>
                </a:cubicBezTo>
                <a:cubicBezTo>
                  <a:pt x="120" y="36"/>
                  <a:pt x="120" y="36"/>
                  <a:pt x="120" y="36"/>
                </a:cubicBezTo>
                <a:cubicBezTo>
                  <a:pt x="120" y="36"/>
                  <a:pt x="120" y="36"/>
                  <a:pt x="120" y="36"/>
                </a:cubicBezTo>
                <a:cubicBezTo>
                  <a:pt x="100" y="36"/>
                  <a:pt x="100" y="36"/>
                  <a:pt x="100" y="36"/>
                </a:cubicBezTo>
                <a:close/>
                <a:moveTo>
                  <a:pt x="140" y="36"/>
                </a:moveTo>
                <a:cubicBezTo>
                  <a:pt x="140" y="16"/>
                  <a:pt x="140" y="16"/>
                  <a:pt x="140" y="16"/>
                </a:cubicBezTo>
                <a:cubicBezTo>
                  <a:pt x="160" y="16"/>
                  <a:pt x="160" y="16"/>
                  <a:pt x="160" y="16"/>
                </a:cubicBezTo>
                <a:cubicBezTo>
                  <a:pt x="160" y="36"/>
                  <a:pt x="160" y="36"/>
                  <a:pt x="160" y="36"/>
                </a:cubicBezTo>
                <a:cubicBezTo>
                  <a:pt x="160" y="36"/>
                  <a:pt x="160" y="36"/>
                  <a:pt x="160" y="36"/>
                </a:cubicBezTo>
                <a:cubicBezTo>
                  <a:pt x="140" y="36"/>
                  <a:pt x="140" y="36"/>
                  <a:pt x="140" y="36"/>
                </a:cubicBezTo>
                <a:close/>
                <a:moveTo>
                  <a:pt x="20" y="8"/>
                </a:moveTo>
                <a:cubicBezTo>
                  <a:pt x="20" y="8"/>
                  <a:pt x="20" y="8"/>
                  <a:pt x="20" y="8"/>
                </a:cubicBezTo>
                <a:cubicBezTo>
                  <a:pt x="15" y="8"/>
                  <a:pt x="16" y="8"/>
                  <a:pt x="20" y="8"/>
                </a:cubicBezTo>
                <a:close/>
                <a:moveTo>
                  <a:pt x="20" y="8"/>
                </a:moveTo>
                <a:cubicBezTo>
                  <a:pt x="20" y="8"/>
                  <a:pt x="20" y="8"/>
                  <a:pt x="20" y="8"/>
                </a:cubicBezTo>
                <a:cubicBezTo>
                  <a:pt x="43" y="8"/>
                  <a:pt x="27" y="8"/>
                  <a:pt x="20" y="8"/>
                </a:cubicBezTo>
                <a:close/>
              </a:path>
            </a:pathLst>
          </a:custGeom>
          <a:solidFill>
            <a:schemeClr val="bg1"/>
          </a:solidFill>
          <a:ln>
            <a:noFill/>
          </a:ln>
          <a:extLst/>
        </p:spPr>
        <p:txBody>
          <a:bodyPr vert="horz" wrap="square" lIns="68562" tIns="34281" rIns="68562" bIns="34281" numCol="1" anchor="t" anchorCtr="0" compatLnSpc="1">
            <a:prstTxWarp prst="textNoShape">
              <a:avLst/>
            </a:prstTxWarp>
          </a:bodyPr>
          <a:lstStyle/>
          <a:p>
            <a:endParaRPr lang="zh-CN" altLang="en-US" sz="1200"/>
          </a:p>
        </p:txBody>
      </p:sp>
      <p:grpSp>
        <p:nvGrpSpPr>
          <p:cNvPr id="27" name="组合 26"/>
          <p:cNvGrpSpPr/>
          <p:nvPr/>
        </p:nvGrpSpPr>
        <p:grpSpPr>
          <a:xfrm>
            <a:off x="4426425" y="2095746"/>
            <a:ext cx="793478" cy="793478"/>
            <a:chOff x="304800" y="673100"/>
            <a:chExt cx="4000500" cy="4000500"/>
          </a:xfrm>
          <a:blipFill dpi="0" rotWithShape="1">
            <a:blip r:embed="rId3">
              <a:extLst>
                <a:ext uri="{28A0092B-C50C-407E-A947-70E740481C1C}">
                  <a14:useLocalDpi xmlns:a14="http://schemas.microsoft.com/office/drawing/2010/main" val="0"/>
                </a:ext>
              </a:extLst>
            </a:blip>
            <a:srcRect/>
            <a:stretch>
              <a:fillRect/>
            </a:stretch>
          </a:blipFill>
          <a:effectLst>
            <a:outerShdw blurRad="444500" dist="254000" dir="8100000" algn="tr" rotWithShape="0">
              <a:prstClr val="black">
                <a:alpha val="50000"/>
              </a:prstClr>
            </a:outerShdw>
          </a:effectLst>
        </p:grpSpPr>
        <p:sp>
          <p:nvSpPr>
            <p:cNvPr id="28" name="同心圆 27"/>
            <p:cNvSpPr/>
            <p:nvPr/>
          </p:nvSpPr>
          <p:spPr>
            <a:xfrm>
              <a:off x="304800" y="673100"/>
              <a:ext cx="4000500" cy="4000500"/>
            </a:xfrm>
            <a:prstGeom prst="donut">
              <a:avLst>
                <a:gd name="adj" fmla="val 4879"/>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solidFill>
                  <a:schemeClr val="tx1"/>
                </a:solidFill>
              </a:endParaRPr>
            </a:p>
          </p:txBody>
        </p:sp>
        <p:sp>
          <p:nvSpPr>
            <p:cNvPr id="29" name="椭圆 28"/>
            <p:cNvSpPr/>
            <p:nvPr/>
          </p:nvSpPr>
          <p:spPr>
            <a:xfrm>
              <a:off x="392113" y="760413"/>
              <a:ext cx="3825874" cy="3825874"/>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p>
          </p:txBody>
        </p:sp>
      </p:grpSp>
      <p:sp>
        <p:nvSpPr>
          <p:cNvPr id="30" name="椭圆 29"/>
          <p:cNvSpPr/>
          <p:nvPr/>
        </p:nvSpPr>
        <p:spPr>
          <a:xfrm>
            <a:off x="4491012" y="1849507"/>
            <a:ext cx="269960" cy="269960"/>
          </a:xfrm>
          <a:prstGeom prst="ellipse">
            <a:avLst/>
          </a:prstGeom>
          <a:blipFill dpi="0" rotWithShape="1">
            <a:blip r:embed="rId6" cstate="screen">
              <a:extLst>
                <a:ext uri="{28A0092B-C50C-407E-A947-70E740481C1C}">
                  <a14:useLocalDpi xmlns:a14="http://schemas.microsoft.com/office/drawing/2010/main"/>
                </a:ext>
              </a:extLst>
            </a:blip>
            <a:srcRect/>
            <a:stretch>
              <a:fillRect/>
            </a:stretch>
          </a:blip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latin typeface="微软雅黑" panose="020B0503020204020204" pitchFamily="34" charset="-122"/>
              <a:ea typeface="微软雅黑" panose="020B0503020204020204" pitchFamily="34" charset="-122"/>
            </a:endParaRPr>
          </a:p>
        </p:txBody>
      </p:sp>
      <p:sp>
        <p:nvSpPr>
          <p:cNvPr id="32" name="Freeform 96"/>
          <p:cNvSpPr>
            <a:spLocks noEditPoints="1"/>
          </p:cNvSpPr>
          <p:nvPr/>
        </p:nvSpPr>
        <p:spPr bwMode="auto">
          <a:xfrm>
            <a:off x="4670885" y="2340206"/>
            <a:ext cx="304558" cy="304558"/>
          </a:xfrm>
          <a:custGeom>
            <a:avLst/>
            <a:gdLst>
              <a:gd name="T0" fmla="*/ 140 w 200"/>
              <a:gd name="T1" fmla="*/ 200 h 200"/>
              <a:gd name="T2" fmla="*/ 140 w 200"/>
              <a:gd name="T3" fmla="*/ 184 h 200"/>
              <a:gd name="T4" fmla="*/ 200 w 200"/>
              <a:gd name="T5" fmla="*/ 184 h 200"/>
              <a:gd name="T6" fmla="*/ 200 w 200"/>
              <a:gd name="T7" fmla="*/ 200 h 200"/>
              <a:gd name="T8" fmla="*/ 140 w 200"/>
              <a:gd name="T9" fmla="*/ 200 h 200"/>
              <a:gd name="T10" fmla="*/ 160 w 200"/>
              <a:gd name="T11" fmla="*/ 87 h 200"/>
              <a:gd name="T12" fmla="*/ 40 w 200"/>
              <a:gd name="T13" fmla="*/ 87 h 200"/>
              <a:gd name="T14" fmla="*/ 40 w 200"/>
              <a:gd name="T15" fmla="*/ 180 h 200"/>
              <a:gd name="T16" fmla="*/ 20 w 200"/>
              <a:gd name="T17" fmla="*/ 180 h 200"/>
              <a:gd name="T18" fmla="*/ 20 w 200"/>
              <a:gd name="T19" fmla="*/ 10 h 200"/>
              <a:gd name="T20" fmla="*/ 30 w 200"/>
              <a:gd name="T21" fmla="*/ 0 h 200"/>
              <a:gd name="T22" fmla="*/ 40 w 200"/>
              <a:gd name="T23" fmla="*/ 10 h 200"/>
              <a:gd name="T24" fmla="*/ 40 w 200"/>
              <a:gd name="T25" fmla="*/ 28 h 200"/>
              <a:gd name="T26" fmla="*/ 160 w 200"/>
              <a:gd name="T27" fmla="*/ 28 h 200"/>
              <a:gd name="T28" fmla="*/ 160 w 200"/>
              <a:gd name="T29" fmla="*/ 10 h 200"/>
              <a:gd name="T30" fmla="*/ 170 w 200"/>
              <a:gd name="T31" fmla="*/ 0 h 200"/>
              <a:gd name="T32" fmla="*/ 180 w 200"/>
              <a:gd name="T33" fmla="*/ 10 h 200"/>
              <a:gd name="T34" fmla="*/ 180 w 200"/>
              <a:gd name="T35" fmla="*/ 180 h 200"/>
              <a:gd name="T36" fmla="*/ 160 w 200"/>
              <a:gd name="T37" fmla="*/ 180 h 200"/>
              <a:gd name="T38" fmla="*/ 160 w 200"/>
              <a:gd name="T39" fmla="*/ 87 h 200"/>
              <a:gd name="T40" fmla="*/ 140 w 200"/>
              <a:gd name="T41" fmla="*/ 40 h 200"/>
              <a:gd name="T42" fmla="*/ 140 w 200"/>
              <a:gd name="T43" fmla="*/ 60 h 200"/>
              <a:gd name="T44" fmla="*/ 120 w 200"/>
              <a:gd name="T45" fmla="*/ 60 h 200"/>
              <a:gd name="T46" fmla="*/ 120 w 200"/>
              <a:gd name="T47" fmla="*/ 40 h 200"/>
              <a:gd name="T48" fmla="*/ 100 w 200"/>
              <a:gd name="T49" fmla="*/ 40 h 200"/>
              <a:gd name="T50" fmla="*/ 100 w 200"/>
              <a:gd name="T51" fmla="*/ 60 h 200"/>
              <a:gd name="T52" fmla="*/ 80 w 200"/>
              <a:gd name="T53" fmla="*/ 60 h 200"/>
              <a:gd name="T54" fmla="*/ 80 w 200"/>
              <a:gd name="T55" fmla="*/ 40 h 200"/>
              <a:gd name="T56" fmla="*/ 60 w 200"/>
              <a:gd name="T57" fmla="*/ 40 h 200"/>
              <a:gd name="T58" fmla="*/ 60 w 200"/>
              <a:gd name="T59" fmla="*/ 60 h 200"/>
              <a:gd name="T60" fmla="*/ 40 w 200"/>
              <a:gd name="T61" fmla="*/ 60 h 200"/>
              <a:gd name="T62" fmla="*/ 40 w 200"/>
              <a:gd name="T63" fmla="*/ 80 h 200"/>
              <a:gd name="T64" fmla="*/ 60 w 200"/>
              <a:gd name="T65" fmla="*/ 80 h 200"/>
              <a:gd name="T66" fmla="*/ 60 w 200"/>
              <a:gd name="T67" fmla="*/ 60 h 200"/>
              <a:gd name="T68" fmla="*/ 80 w 200"/>
              <a:gd name="T69" fmla="*/ 60 h 200"/>
              <a:gd name="T70" fmla="*/ 80 w 200"/>
              <a:gd name="T71" fmla="*/ 80 h 200"/>
              <a:gd name="T72" fmla="*/ 100 w 200"/>
              <a:gd name="T73" fmla="*/ 80 h 200"/>
              <a:gd name="T74" fmla="*/ 100 w 200"/>
              <a:gd name="T75" fmla="*/ 60 h 200"/>
              <a:gd name="T76" fmla="*/ 120 w 200"/>
              <a:gd name="T77" fmla="*/ 60 h 200"/>
              <a:gd name="T78" fmla="*/ 120 w 200"/>
              <a:gd name="T79" fmla="*/ 80 h 200"/>
              <a:gd name="T80" fmla="*/ 140 w 200"/>
              <a:gd name="T81" fmla="*/ 80 h 200"/>
              <a:gd name="T82" fmla="*/ 140 w 200"/>
              <a:gd name="T83" fmla="*/ 60 h 200"/>
              <a:gd name="T84" fmla="*/ 160 w 200"/>
              <a:gd name="T85" fmla="*/ 60 h 200"/>
              <a:gd name="T86" fmla="*/ 160 w 200"/>
              <a:gd name="T87" fmla="*/ 40 h 200"/>
              <a:gd name="T88" fmla="*/ 140 w 200"/>
              <a:gd name="T89" fmla="*/ 40 h 200"/>
              <a:gd name="T90" fmla="*/ 60 w 200"/>
              <a:gd name="T91" fmla="*/ 200 h 200"/>
              <a:gd name="T92" fmla="*/ 0 w 200"/>
              <a:gd name="T93" fmla="*/ 200 h 200"/>
              <a:gd name="T94" fmla="*/ 0 w 200"/>
              <a:gd name="T95" fmla="*/ 184 h 200"/>
              <a:gd name="T96" fmla="*/ 60 w 200"/>
              <a:gd name="T97" fmla="*/ 184 h 200"/>
              <a:gd name="T98" fmla="*/ 60 w 200"/>
              <a:gd name="T99" fmla="*/ 200 h 2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200" h="200">
                <a:moveTo>
                  <a:pt x="140" y="200"/>
                </a:moveTo>
                <a:cubicBezTo>
                  <a:pt x="140" y="184"/>
                  <a:pt x="140" y="184"/>
                  <a:pt x="140" y="184"/>
                </a:cubicBezTo>
                <a:cubicBezTo>
                  <a:pt x="200" y="184"/>
                  <a:pt x="200" y="184"/>
                  <a:pt x="200" y="184"/>
                </a:cubicBezTo>
                <a:cubicBezTo>
                  <a:pt x="200" y="200"/>
                  <a:pt x="200" y="200"/>
                  <a:pt x="200" y="200"/>
                </a:cubicBezTo>
                <a:lnTo>
                  <a:pt x="140" y="200"/>
                </a:lnTo>
                <a:close/>
                <a:moveTo>
                  <a:pt x="160" y="87"/>
                </a:moveTo>
                <a:cubicBezTo>
                  <a:pt x="40" y="87"/>
                  <a:pt x="40" y="87"/>
                  <a:pt x="40" y="87"/>
                </a:cubicBezTo>
                <a:cubicBezTo>
                  <a:pt x="40" y="180"/>
                  <a:pt x="40" y="180"/>
                  <a:pt x="40" y="180"/>
                </a:cubicBezTo>
                <a:cubicBezTo>
                  <a:pt x="20" y="180"/>
                  <a:pt x="20" y="180"/>
                  <a:pt x="20" y="180"/>
                </a:cubicBezTo>
                <a:cubicBezTo>
                  <a:pt x="20" y="10"/>
                  <a:pt x="20" y="10"/>
                  <a:pt x="20" y="10"/>
                </a:cubicBezTo>
                <a:cubicBezTo>
                  <a:pt x="20" y="4"/>
                  <a:pt x="24" y="0"/>
                  <a:pt x="30" y="0"/>
                </a:cubicBezTo>
                <a:cubicBezTo>
                  <a:pt x="35" y="0"/>
                  <a:pt x="40" y="4"/>
                  <a:pt x="40" y="10"/>
                </a:cubicBezTo>
                <a:cubicBezTo>
                  <a:pt x="40" y="28"/>
                  <a:pt x="40" y="28"/>
                  <a:pt x="40" y="28"/>
                </a:cubicBezTo>
                <a:cubicBezTo>
                  <a:pt x="160" y="28"/>
                  <a:pt x="160" y="28"/>
                  <a:pt x="160" y="28"/>
                </a:cubicBezTo>
                <a:cubicBezTo>
                  <a:pt x="160" y="10"/>
                  <a:pt x="160" y="10"/>
                  <a:pt x="160" y="10"/>
                </a:cubicBezTo>
                <a:cubicBezTo>
                  <a:pt x="160" y="4"/>
                  <a:pt x="164" y="0"/>
                  <a:pt x="170" y="0"/>
                </a:cubicBezTo>
                <a:cubicBezTo>
                  <a:pt x="175" y="0"/>
                  <a:pt x="180" y="4"/>
                  <a:pt x="180" y="10"/>
                </a:cubicBezTo>
                <a:cubicBezTo>
                  <a:pt x="180" y="180"/>
                  <a:pt x="180" y="180"/>
                  <a:pt x="180" y="180"/>
                </a:cubicBezTo>
                <a:cubicBezTo>
                  <a:pt x="160" y="180"/>
                  <a:pt x="160" y="180"/>
                  <a:pt x="160" y="180"/>
                </a:cubicBezTo>
                <a:lnTo>
                  <a:pt x="160" y="87"/>
                </a:lnTo>
                <a:close/>
                <a:moveTo>
                  <a:pt x="140" y="40"/>
                </a:moveTo>
                <a:cubicBezTo>
                  <a:pt x="140" y="60"/>
                  <a:pt x="140" y="60"/>
                  <a:pt x="140" y="60"/>
                </a:cubicBezTo>
                <a:cubicBezTo>
                  <a:pt x="120" y="60"/>
                  <a:pt x="120" y="60"/>
                  <a:pt x="120" y="60"/>
                </a:cubicBezTo>
                <a:cubicBezTo>
                  <a:pt x="120" y="40"/>
                  <a:pt x="120" y="40"/>
                  <a:pt x="120" y="40"/>
                </a:cubicBezTo>
                <a:cubicBezTo>
                  <a:pt x="100" y="40"/>
                  <a:pt x="100" y="40"/>
                  <a:pt x="100" y="40"/>
                </a:cubicBezTo>
                <a:cubicBezTo>
                  <a:pt x="100" y="60"/>
                  <a:pt x="100" y="60"/>
                  <a:pt x="100" y="60"/>
                </a:cubicBezTo>
                <a:cubicBezTo>
                  <a:pt x="80" y="60"/>
                  <a:pt x="80" y="60"/>
                  <a:pt x="80" y="60"/>
                </a:cubicBezTo>
                <a:cubicBezTo>
                  <a:pt x="80" y="40"/>
                  <a:pt x="80" y="40"/>
                  <a:pt x="80" y="40"/>
                </a:cubicBezTo>
                <a:cubicBezTo>
                  <a:pt x="60" y="40"/>
                  <a:pt x="60" y="40"/>
                  <a:pt x="60" y="40"/>
                </a:cubicBezTo>
                <a:cubicBezTo>
                  <a:pt x="60" y="60"/>
                  <a:pt x="60" y="60"/>
                  <a:pt x="60" y="60"/>
                </a:cubicBezTo>
                <a:cubicBezTo>
                  <a:pt x="40" y="60"/>
                  <a:pt x="40" y="60"/>
                  <a:pt x="40" y="60"/>
                </a:cubicBezTo>
                <a:cubicBezTo>
                  <a:pt x="40" y="80"/>
                  <a:pt x="40" y="80"/>
                  <a:pt x="40" y="80"/>
                </a:cubicBezTo>
                <a:cubicBezTo>
                  <a:pt x="60" y="80"/>
                  <a:pt x="60" y="80"/>
                  <a:pt x="60" y="80"/>
                </a:cubicBezTo>
                <a:cubicBezTo>
                  <a:pt x="60" y="60"/>
                  <a:pt x="60" y="60"/>
                  <a:pt x="60" y="60"/>
                </a:cubicBezTo>
                <a:cubicBezTo>
                  <a:pt x="80" y="60"/>
                  <a:pt x="80" y="60"/>
                  <a:pt x="80" y="60"/>
                </a:cubicBezTo>
                <a:cubicBezTo>
                  <a:pt x="80" y="80"/>
                  <a:pt x="80" y="80"/>
                  <a:pt x="80" y="80"/>
                </a:cubicBezTo>
                <a:cubicBezTo>
                  <a:pt x="100" y="80"/>
                  <a:pt x="100" y="80"/>
                  <a:pt x="100" y="80"/>
                </a:cubicBezTo>
                <a:cubicBezTo>
                  <a:pt x="100" y="60"/>
                  <a:pt x="100" y="60"/>
                  <a:pt x="100" y="60"/>
                </a:cubicBezTo>
                <a:cubicBezTo>
                  <a:pt x="120" y="60"/>
                  <a:pt x="120" y="60"/>
                  <a:pt x="120" y="60"/>
                </a:cubicBezTo>
                <a:cubicBezTo>
                  <a:pt x="120" y="80"/>
                  <a:pt x="120" y="80"/>
                  <a:pt x="120" y="80"/>
                </a:cubicBezTo>
                <a:cubicBezTo>
                  <a:pt x="140" y="80"/>
                  <a:pt x="140" y="80"/>
                  <a:pt x="140" y="80"/>
                </a:cubicBezTo>
                <a:cubicBezTo>
                  <a:pt x="140" y="60"/>
                  <a:pt x="140" y="60"/>
                  <a:pt x="140" y="60"/>
                </a:cubicBezTo>
                <a:cubicBezTo>
                  <a:pt x="160" y="60"/>
                  <a:pt x="160" y="60"/>
                  <a:pt x="160" y="60"/>
                </a:cubicBezTo>
                <a:cubicBezTo>
                  <a:pt x="160" y="40"/>
                  <a:pt x="160" y="40"/>
                  <a:pt x="160" y="40"/>
                </a:cubicBezTo>
                <a:lnTo>
                  <a:pt x="140" y="40"/>
                </a:lnTo>
                <a:close/>
                <a:moveTo>
                  <a:pt x="60" y="200"/>
                </a:moveTo>
                <a:cubicBezTo>
                  <a:pt x="0" y="200"/>
                  <a:pt x="0" y="200"/>
                  <a:pt x="0" y="200"/>
                </a:cubicBezTo>
                <a:cubicBezTo>
                  <a:pt x="0" y="184"/>
                  <a:pt x="0" y="184"/>
                  <a:pt x="0" y="184"/>
                </a:cubicBezTo>
                <a:cubicBezTo>
                  <a:pt x="60" y="184"/>
                  <a:pt x="60" y="184"/>
                  <a:pt x="60" y="184"/>
                </a:cubicBezTo>
                <a:lnTo>
                  <a:pt x="60" y="200"/>
                </a:lnTo>
                <a:close/>
              </a:path>
            </a:pathLst>
          </a:custGeom>
          <a:solidFill>
            <a:schemeClr val="bg1"/>
          </a:solidFill>
          <a:ln>
            <a:noFill/>
          </a:ln>
          <a:extLst/>
        </p:spPr>
        <p:txBody>
          <a:bodyPr vert="horz" wrap="square" lIns="68562" tIns="34281" rIns="68562" bIns="34281" numCol="1" anchor="t" anchorCtr="0" compatLnSpc="1">
            <a:prstTxWarp prst="textNoShape">
              <a:avLst/>
            </a:prstTxWarp>
          </a:bodyPr>
          <a:lstStyle/>
          <a:p>
            <a:endParaRPr lang="zh-CN" altLang="en-US" sz="1200"/>
          </a:p>
        </p:txBody>
      </p:sp>
      <p:cxnSp>
        <p:nvCxnSpPr>
          <p:cNvPr id="33" name="直接连接符 32"/>
          <p:cNvCxnSpPr>
            <a:stCxn id="28" idx="6"/>
          </p:cNvCxnSpPr>
          <p:nvPr/>
        </p:nvCxnSpPr>
        <p:spPr>
          <a:xfrm>
            <a:off x="5219904" y="2492485"/>
            <a:ext cx="485927" cy="658363"/>
          </a:xfrm>
          <a:prstGeom prst="line">
            <a:avLst/>
          </a:prstGeom>
          <a:ln>
            <a:solidFill>
              <a:schemeClr val="bg1"/>
            </a:solidFill>
            <a:prstDash val="dash"/>
          </a:ln>
        </p:spPr>
        <p:style>
          <a:lnRef idx="1">
            <a:schemeClr val="accent1"/>
          </a:lnRef>
          <a:fillRef idx="0">
            <a:schemeClr val="accent1"/>
          </a:fillRef>
          <a:effectRef idx="0">
            <a:schemeClr val="accent1"/>
          </a:effectRef>
          <a:fontRef idx="minor">
            <a:schemeClr val="tx1"/>
          </a:fontRef>
        </p:style>
      </p:cxnSp>
      <p:grpSp>
        <p:nvGrpSpPr>
          <p:cNvPr id="34" name="组合 33"/>
          <p:cNvGrpSpPr/>
          <p:nvPr/>
        </p:nvGrpSpPr>
        <p:grpSpPr>
          <a:xfrm>
            <a:off x="5543855" y="2975944"/>
            <a:ext cx="917863" cy="917863"/>
            <a:chOff x="304800" y="673100"/>
            <a:chExt cx="4000500" cy="4000500"/>
          </a:xfrm>
          <a:blipFill dpi="0" rotWithShape="1">
            <a:blip r:embed="rId5">
              <a:extLst>
                <a:ext uri="{28A0092B-C50C-407E-A947-70E740481C1C}">
                  <a14:useLocalDpi xmlns:a14="http://schemas.microsoft.com/office/drawing/2010/main" val="0"/>
                </a:ext>
              </a:extLst>
            </a:blip>
            <a:srcRect/>
            <a:stretch>
              <a:fillRect/>
            </a:stretch>
          </a:blipFill>
          <a:effectLst>
            <a:outerShdw blurRad="444500" dist="254000" dir="8100000" algn="tr" rotWithShape="0">
              <a:prstClr val="black">
                <a:alpha val="50000"/>
              </a:prstClr>
            </a:outerShdw>
          </a:effectLst>
        </p:grpSpPr>
        <p:sp>
          <p:nvSpPr>
            <p:cNvPr id="35" name="同心圆 34"/>
            <p:cNvSpPr/>
            <p:nvPr/>
          </p:nvSpPr>
          <p:spPr>
            <a:xfrm>
              <a:off x="304800" y="673100"/>
              <a:ext cx="4000500" cy="4000500"/>
            </a:xfrm>
            <a:prstGeom prst="donut">
              <a:avLst>
                <a:gd name="adj" fmla="val 4879"/>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solidFill>
                  <a:schemeClr val="tx1"/>
                </a:solidFill>
              </a:endParaRPr>
            </a:p>
          </p:txBody>
        </p:sp>
        <p:sp>
          <p:nvSpPr>
            <p:cNvPr id="36" name="椭圆 35"/>
            <p:cNvSpPr/>
            <p:nvPr/>
          </p:nvSpPr>
          <p:spPr>
            <a:xfrm>
              <a:off x="392113" y="760413"/>
              <a:ext cx="3825874" cy="3825874"/>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p>
          </p:txBody>
        </p:sp>
      </p:grpSp>
      <p:sp>
        <p:nvSpPr>
          <p:cNvPr id="37" name="椭圆 36"/>
          <p:cNvSpPr/>
          <p:nvPr/>
        </p:nvSpPr>
        <p:spPr>
          <a:xfrm>
            <a:off x="5641244" y="2731281"/>
            <a:ext cx="269960" cy="269960"/>
          </a:xfrm>
          <a:prstGeom prst="ellipse">
            <a:avLst/>
          </a:prstGeom>
          <a:blipFill dpi="0" rotWithShape="1">
            <a:blip r:embed="rId9" cstate="screen">
              <a:extLst>
                <a:ext uri="{28A0092B-C50C-407E-A947-70E740481C1C}">
                  <a14:useLocalDpi xmlns:a14="http://schemas.microsoft.com/office/drawing/2010/main"/>
                </a:ext>
              </a:extLst>
            </a:blip>
            <a:srcRect/>
            <a:stretch>
              <a:fillRect/>
            </a:stretch>
          </a:blip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latin typeface="微软雅黑" panose="020B0503020204020204" pitchFamily="34" charset="-122"/>
              <a:ea typeface="微软雅黑" panose="020B0503020204020204" pitchFamily="34" charset="-122"/>
            </a:endParaRPr>
          </a:p>
        </p:txBody>
      </p:sp>
      <p:sp>
        <p:nvSpPr>
          <p:cNvPr id="39" name="Freeform 105"/>
          <p:cNvSpPr>
            <a:spLocks noEditPoints="1"/>
          </p:cNvSpPr>
          <p:nvPr/>
        </p:nvSpPr>
        <p:spPr bwMode="auto">
          <a:xfrm>
            <a:off x="5911315" y="3223725"/>
            <a:ext cx="269960" cy="381741"/>
          </a:xfrm>
          <a:custGeom>
            <a:avLst/>
            <a:gdLst>
              <a:gd name="T0" fmla="*/ 141 w 141"/>
              <a:gd name="T1" fmla="*/ 189 h 199"/>
              <a:gd name="T2" fmla="*/ 133 w 141"/>
              <a:gd name="T3" fmla="*/ 199 h 199"/>
              <a:gd name="T4" fmla="*/ 9 w 141"/>
              <a:gd name="T5" fmla="*/ 199 h 199"/>
              <a:gd name="T6" fmla="*/ 1 w 141"/>
              <a:gd name="T7" fmla="*/ 189 h 199"/>
              <a:gd name="T8" fmla="*/ 4 w 141"/>
              <a:gd name="T9" fmla="*/ 181 h 199"/>
              <a:gd name="T10" fmla="*/ 1 w 141"/>
              <a:gd name="T11" fmla="*/ 175 h 199"/>
              <a:gd name="T12" fmla="*/ 1 w 141"/>
              <a:gd name="T13" fmla="*/ 174 h 199"/>
              <a:gd name="T14" fmla="*/ 1 w 141"/>
              <a:gd name="T15" fmla="*/ 173 h 199"/>
              <a:gd name="T16" fmla="*/ 7 w 141"/>
              <a:gd name="T17" fmla="*/ 162 h 199"/>
              <a:gd name="T18" fmla="*/ 117 w 141"/>
              <a:gd name="T19" fmla="*/ 126 h 199"/>
              <a:gd name="T20" fmla="*/ 127 w 141"/>
              <a:gd name="T21" fmla="*/ 134 h 199"/>
              <a:gd name="T22" fmla="*/ 121 w 141"/>
              <a:gd name="T23" fmla="*/ 146 h 199"/>
              <a:gd name="T24" fmla="*/ 82 w 141"/>
              <a:gd name="T25" fmla="*/ 158 h 199"/>
              <a:gd name="T26" fmla="*/ 127 w 141"/>
              <a:gd name="T27" fmla="*/ 155 h 199"/>
              <a:gd name="T28" fmla="*/ 135 w 141"/>
              <a:gd name="T29" fmla="*/ 164 h 199"/>
              <a:gd name="T30" fmla="*/ 128 w 141"/>
              <a:gd name="T31" fmla="*/ 175 h 199"/>
              <a:gd name="T32" fmla="*/ 75 w 141"/>
              <a:gd name="T33" fmla="*/ 179 h 199"/>
              <a:gd name="T34" fmla="*/ 133 w 141"/>
              <a:gd name="T35" fmla="*/ 179 h 199"/>
              <a:gd name="T36" fmla="*/ 141 w 141"/>
              <a:gd name="T37" fmla="*/ 189 h 199"/>
              <a:gd name="T38" fmla="*/ 113 w 141"/>
              <a:gd name="T39" fmla="*/ 121 h 199"/>
              <a:gd name="T40" fmla="*/ 15 w 141"/>
              <a:gd name="T41" fmla="*/ 153 h 199"/>
              <a:gd name="T42" fmla="*/ 5 w 141"/>
              <a:gd name="T43" fmla="*/ 145 h 199"/>
              <a:gd name="T44" fmla="*/ 10 w 141"/>
              <a:gd name="T45" fmla="*/ 134 h 199"/>
              <a:gd name="T46" fmla="*/ 109 w 141"/>
              <a:gd name="T47" fmla="*/ 102 h 199"/>
              <a:gd name="T48" fmla="*/ 119 w 141"/>
              <a:gd name="T49" fmla="*/ 110 h 199"/>
              <a:gd name="T50" fmla="*/ 113 w 141"/>
              <a:gd name="T51" fmla="*/ 121 h 199"/>
              <a:gd name="T52" fmla="*/ 54 w 141"/>
              <a:gd name="T53" fmla="*/ 63 h 199"/>
              <a:gd name="T54" fmla="*/ 67 w 141"/>
              <a:gd name="T55" fmla="*/ 107 h 199"/>
              <a:gd name="T56" fmla="*/ 52 w 141"/>
              <a:gd name="T57" fmla="*/ 112 h 199"/>
              <a:gd name="T58" fmla="*/ 39 w 141"/>
              <a:gd name="T59" fmla="*/ 68 h 199"/>
              <a:gd name="T60" fmla="*/ 36 w 141"/>
              <a:gd name="T61" fmla="*/ 68 h 199"/>
              <a:gd name="T62" fmla="*/ 2 w 141"/>
              <a:gd name="T63" fmla="*/ 34 h 199"/>
              <a:gd name="T64" fmla="*/ 36 w 141"/>
              <a:gd name="T65" fmla="*/ 0 h 199"/>
              <a:gd name="T66" fmla="*/ 71 w 141"/>
              <a:gd name="T67" fmla="*/ 34 h 199"/>
              <a:gd name="T68" fmla="*/ 54 w 141"/>
              <a:gd name="T69" fmla="*/ 63 h 199"/>
              <a:gd name="T70" fmla="*/ 42 w 141"/>
              <a:gd name="T71" fmla="*/ 53 h 199"/>
              <a:gd name="T72" fmla="*/ 11 w 141"/>
              <a:gd name="T73" fmla="*/ 26 h 199"/>
              <a:gd name="T74" fmla="*/ 10 w 141"/>
              <a:gd name="T75" fmla="*/ 34 h 199"/>
              <a:gd name="T76" fmla="*/ 36 w 141"/>
              <a:gd name="T77" fmla="*/ 60 h 199"/>
              <a:gd name="T78" fmla="*/ 58 w 141"/>
              <a:gd name="T79" fmla="*/ 48 h 199"/>
              <a:gd name="T80" fmla="*/ 42 w 141"/>
              <a:gd name="T81" fmla="*/ 53 h 1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41" h="199">
                <a:moveTo>
                  <a:pt x="141" y="189"/>
                </a:moveTo>
                <a:cubicBezTo>
                  <a:pt x="141" y="194"/>
                  <a:pt x="137" y="199"/>
                  <a:pt x="133" y="199"/>
                </a:cubicBezTo>
                <a:cubicBezTo>
                  <a:pt x="9" y="199"/>
                  <a:pt x="9" y="199"/>
                  <a:pt x="9" y="199"/>
                </a:cubicBezTo>
                <a:cubicBezTo>
                  <a:pt x="4" y="199"/>
                  <a:pt x="1" y="194"/>
                  <a:pt x="1" y="189"/>
                </a:cubicBezTo>
                <a:cubicBezTo>
                  <a:pt x="1" y="186"/>
                  <a:pt x="2" y="183"/>
                  <a:pt x="4" y="181"/>
                </a:cubicBezTo>
                <a:cubicBezTo>
                  <a:pt x="2" y="180"/>
                  <a:pt x="1" y="177"/>
                  <a:pt x="1" y="175"/>
                </a:cubicBezTo>
                <a:cubicBezTo>
                  <a:pt x="1" y="175"/>
                  <a:pt x="1" y="174"/>
                  <a:pt x="1" y="174"/>
                </a:cubicBezTo>
                <a:cubicBezTo>
                  <a:pt x="1" y="174"/>
                  <a:pt x="1" y="173"/>
                  <a:pt x="1" y="173"/>
                </a:cubicBezTo>
                <a:cubicBezTo>
                  <a:pt x="0" y="168"/>
                  <a:pt x="2" y="163"/>
                  <a:pt x="7" y="162"/>
                </a:cubicBezTo>
                <a:cubicBezTo>
                  <a:pt x="117" y="126"/>
                  <a:pt x="117" y="126"/>
                  <a:pt x="117" y="126"/>
                </a:cubicBezTo>
                <a:cubicBezTo>
                  <a:pt x="122" y="125"/>
                  <a:pt x="126" y="129"/>
                  <a:pt x="127" y="134"/>
                </a:cubicBezTo>
                <a:cubicBezTo>
                  <a:pt x="128" y="140"/>
                  <a:pt x="126" y="145"/>
                  <a:pt x="121" y="146"/>
                </a:cubicBezTo>
                <a:cubicBezTo>
                  <a:pt x="82" y="158"/>
                  <a:pt x="82" y="158"/>
                  <a:pt x="82" y="158"/>
                </a:cubicBezTo>
                <a:cubicBezTo>
                  <a:pt x="127" y="155"/>
                  <a:pt x="127" y="155"/>
                  <a:pt x="127" y="155"/>
                </a:cubicBezTo>
                <a:cubicBezTo>
                  <a:pt x="131" y="154"/>
                  <a:pt x="135" y="159"/>
                  <a:pt x="135" y="164"/>
                </a:cubicBezTo>
                <a:cubicBezTo>
                  <a:pt x="136" y="170"/>
                  <a:pt x="133" y="174"/>
                  <a:pt x="128" y="175"/>
                </a:cubicBezTo>
                <a:cubicBezTo>
                  <a:pt x="75" y="179"/>
                  <a:pt x="75" y="179"/>
                  <a:pt x="75" y="179"/>
                </a:cubicBezTo>
                <a:cubicBezTo>
                  <a:pt x="133" y="179"/>
                  <a:pt x="133" y="179"/>
                  <a:pt x="133" y="179"/>
                </a:cubicBezTo>
                <a:cubicBezTo>
                  <a:pt x="137" y="179"/>
                  <a:pt x="141" y="183"/>
                  <a:pt x="141" y="189"/>
                </a:cubicBezTo>
                <a:close/>
                <a:moveTo>
                  <a:pt x="113" y="121"/>
                </a:moveTo>
                <a:cubicBezTo>
                  <a:pt x="15" y="153"/>
                  <a:pt x="15" y="153"/>
                  <a:pt x="15" y="153"/>
                </a:cubicBezTo>
                <a:cubicBezTo>
                  <a:pt x="10" y="154"/>
                  <a:pt x="6" y="150"/>
                  <a:pt x="5" y="145"/>
                </a:cubicBezTo>
                <a:cubicBezTo>
                  <a:pt x="3" y="140"/>
                  <a:pt x="6" y="135"/>
                  <a:pt x="10" y="134"/>
                </a:cubicBezTo>
                <a:cubicBezTo>
                  <a:pt x="109" y="102"/>
                  <a:pt x="109" y="102"/>
                  <a:pt x="109" y="102"/>
                </a:cubicBezTo>
                <a:cubicBezTo>
                  <a:pt x="113" y="101"/>
                  <a:pt x="118" y="105"/>
                  <a:pt x="119" y="110"/>
                </a:cubicBezTo>
                <a:cubicBezTo>
                  <a:pt x="120" y="115"/>
                  <a:pt x="117" y="121"/>
                  <a:pt x="113" y="121"/>
                </a:cubicBezTo>
                <a:close/>
                <a:moveTo>
                  <a:pt x="54" y="63"/>
                </a:moveTo>
                <a:cubicBezTo>
                  <a:pt x="67" y="107"/>
                  <a:pt x="67" y="107"/>
                  <a:pt x="67" y="107"/>
                </a:cubicBezTo>
                <a:cubicBezTo>
                  <a:pt x="52" y="112"/>
                  <a:pt x="52" y="112"/>
                  <a:pt x="52" y="112"/>
                </a:cubicBezTo>
                <a:cubicBezTo>
                  <a:pt x="39" y="68"/>
                  <a:pt x="39" y="68"/>
                  <a:pt x="39" y="68"/>
                </a:cubicBezTo>
                <a:cubicBezTo>
                  <a:pt x="38" y="68"/>
                  <a:pt x="37" y="68"/>
                  <a:pt x="36" y="68"/>
                </a:cubicBezTo>
                <a:cubicBezTo>
                  <a:pt x="17" y="68"/>
                  <a:pt x="2" y="53"/>
                  <a:pt x="2" y="34"/>
                </a:cubicBezTo>
                <a:cubicBezTo>
                  <a:pt x="2" y="15"/>
                  <a:pt x="17" y="0"/>
                  <a:pt x="36" y="0"/>
                </a:cubicBezTo>
                <a:cubicBezTo>
                  <a:pt x="55" y="0"/>
                  <a:pt x="71" y="15"/>
                  <a:pt x="71" y="34"/>
                </a:cubicBezTo>
                <a:cubicBezTo>
                  <a:pt x="71" y="46"/>
                  <a:pt x="64" y="57"/>
                  <a:pt x="54" y="63"/>
                </a:cubicBezTo>
                <a:close/>
                <a:moveTo>
                  <a:pt x="42" y="53"/>
                </a:moveTo>
                <a:cubicBezTo>
                  <a:pt x="26" y="53"/>
                  <a:pt x="13" y="41"/>
                  <a:pt x="11" y="26"/>
                </a:cubicBezTo>
                <a:cubicBezTo>
                  <a:pt x="11" y="28"/>
                  <a:pt x="10" y="31"/>
                  <a:pt x="10" y="34"/>
                </a:cubicBezTo>
                <a:cubicBezTo>
                  <a:pt x="10" y="48"/>
                  <a:pt x="22" y="60"/>
                  <a:pt x="36" y="60"/>
                </a:cubicBezTo>
                <a:cubicBezTo>
                  <a:pt x="46" y="60"/>
                  <a:pt x="54" y="55"/>
                  <a:pt x="58" y="48"/>
                </a:cubicBezTo>
                <a:cubicBezTo>
                  <a:pt x="54" y="51"/>
                  <a:pt x="48" y="53"/>
                  <a:pt x="42" y="53"/>
                </a:cubicBezTo>
                <a:close/>
              </a:path>
            </a:pathLst>
          </a:custGeom>
          <a:solidFill>
            <a:schemeClr val="bg1"/>
          </a:solidFill>
          <a:ln>
            <a:noFill/>
          </a:ln>
          <a:extLst/>
        </p:spPr>
        <p:txBody>
          <a:bodyPr vert="horz" wrap="square" lIns="68562" tIns="34281" rIns="68562" bIns="34281" numCol="1" anchor="t" anchorCtr="0" compatLnSpc="1">
            <a:prstTxWarp prst="textNoShape">
              <a:avLst/>
            </a:prstTxWarp>
          </a:bodyPr>
          <a:lstStyle/>
          <a:p>
            <a:endParaRPr lang="zh-CN" altLang="en-US" sz="1200"/>
          </a:p>
        </p:txBody>
      </p:sp>
      <p:sp>
        <p:nvSpPr>
          <p:cNvPr id="40" name="标题 11"/>
          <p:cNvSpPr txBox="1">
            <a:spLocks/>
          </p:cNvSpPr>
          <p:nvPr/>
        </p:nvSpPr>
        <p:spPr>
          <a:xfrm>
            <a:off x="1374229" y="1755783"/>
            <a:ext cx="1845880" cy="863871"/>
          </a:xfrm>
          <a:prstGeom prst="rect">
            <a:avLst/>
          </a:prstGeom>
        </p:spPr>
        <p:txBody>
          <a:bodyP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n-US" altLang="zh-CN" sz="1350" b="1" dirty="0" smtClean="0">
                <a:solidFill>
                  <a:schemeClr val="bg1"/>
                </a:solidFill>
                <a:latin typeface="微软雅黑" panose="020B0503020204020204" pitchFamily="34" charset="-122"/>
                <a:ea typeface="微软雅黑" panose="020B0503020204020204" pitchFamily="34" charset="-122"/>
              </a:rPr>
              <a:t>01</a:t>
            </a:r>
            <a:r>
              <a:rPr lang="zh-CN" altLang="en-US" sz="1350" b="1" dirty="0" smtClean="0">
                <a:solidFill>
                  <a:schemeClr val="bg1"/>
                </a:solidFill>
                <a:latin typeface="微软雅黑" panose="020B0503020204020204" pitchFamily="34" charset="-122"/>
                <a:ea typeface="微软雅黑" panose="020B0503020204020204" pitchFamily="34" charset="-122"/>
              </a:rPr>
              <a:t>输入</a:t>
            </a:r>
            <a:r>
              <a:rPr lang="zh-CN" altLang="en-US" sz="1350" b="1" dirty="0">
                <a:solidFill>
                  <a:schemeClr val="bg1"/>
                </a:solidFill>
                <a:latin typeface="微软雅黑" panose="020B0503020204020204" pitchFamily="34" charset="-122"/>
                <a:ea typeface="微软雅黑" panose="020B0503020204020204" pitchFamily="34" charset="-122"/>
              </a:rPr>
              <a:t>标题</a:t>
            </a:r>
            <a:endParaRPr lang="en-US" altLang="zh-CN" sz="1350" b="1" dirty="0">
              <a:solidFill>
                <a:schemeClr val="bg1"/>
              </a:solidFill>
              <a:latin typeface="微软雅黑" panose="020B0503020204020204" pitchFamily="34" charset="-122"/>
              <a:ea typeface="微软雅黑" panose="020B0503020204020204" pitchFamily="34" charset="-122"/>
            </a:endParaRPr>
          </a:p>
          <a:p>
            <a:pPr algn="l"/>
            <a:r>
              <a:rPr lang="zh-CN" altLang="en-US" sz="1050" dirty="0">
                <a:solidFill>
                  <a:schemeClr val="bg1"/>
                </a:solidFill>
                <a:latin typeface="微软雅黑" panose="020B0503020204020204" pitchFamily="34" charset="-122"/>
                <a:ea typeface="微软雅黑" panose="020B0503020204020204" pitchFamily="34" charset="-122"/>
              </a:rPr>
              <a:t>输入详细的文字介绍信息和简介，表达图表的含义。</a:t>
            </a:r>
          </a:p>
        </p:txBody>
      </p:sp>
      <p:sp>
        <p:nvSpPr>
          <p:cNvPr id="41" name="标题 11"/>
          <p:cNvSpPr txBox="1">
            <a:spLocks/>
          </p:cNvSpPr>
          <p:nvPr/>
        </p:nvSpPr>
        <p:spPr>
          <a:xfrm>
            <a:off x="2068239" y="3065470"/>
            <a:ext cx="1721108" cy="863871"/>
          </a:xfrm>
          <a:prstGeom prst="rect">
            <a:avLst/>
          </a:prstGeom>
        </p:spPr>
        <p:txBody>
          <a:bodyP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n-US" altLang="zh-CN" sz="1350" b="1" dirty="0" smtClean="0">
                <a:solidFill>
                  <a:schemeClr val="bg1"/>
                </a:solidFill>
                <a:latin typeface="微软雅黑" panose="020B0503020204020204" pitchFamily="34" charset="-122"/>
                <a:ea typeface="微软雅黑" panose="020B0503020204020204" pitchFamily="34" charset="-122"/>
              </a:rPr>
              <a:t>02</a:t>
            </a:r>
            <a:r>
              <a:rPr lang="zh-CN" altLang="en-US" sz="1350" b="1" dirty="0" smtClean="0">
                <a:solidFill>
                  <a:schemeClr val="bg1"/>
                </a:solidFill>
                <a:latin typeface="微软雅黑" panose="020B0503020204020204" pitchFamily="34" charset="-122"/>
                <a:ea typeface="微软雅黑" panose="020B0503020204020204" pitchFamily="34" charset="-122"/>
              </a:rPr>
              <a:t>输入</a:t>
            </a:r>
            <a:r>
              <a:rPr lang="zh-CN" altLang="en-US" sz="1350" b="1" dirty="0">
                <a:solidFill>
                  <a:schemeClr val="bg1"/>
                </a:solidFill>
                <a:latin typeface="微软雅黑" panose="020B0503020204020204" pitchFamily="34" charset="-122"/>
                <a:ea typeface="微软雅黑" panose="020B0503020204020204" pitchFamily="34" charset="-122"/>
              </a:rPr>
              <a:t>标题</a:t>
            </a:r>
            <a:endParaRPr lang="en-US" altLang="zh-CN" sz="1350" b="1" dirty="0">
              <a:solidFill>
                <a:schemeClr val="bg1"/>
              </a:solidFill>
              <a:latin typeface="微软雅黑" panose="020B0503020204020204" pitchFamily="34" charset="-122"/>
              <a:ea typeface="微软雅黑" panose="020B0503020204020204" pitchFamily="34" charset="-122"/>
            </a:endParaRPr>
          </a:p>
          <a:p>
            <a:pPr algn="l"/>
            <a:r>
              <a:rPr lang="zh-CN" altLang="en-US" sz="1050" dirty="0">
                <a:solidFill>
                  <a:schemeClr val="bg1"/>
                </a:solidFill>
                <a:latin typeface="微软雅黑" panose="020B0503020204020204" pitchFamily="34" charset="-122"/>
                <a:ea typeface="微软雅黑" panose="020B0503020204020204" pitchFamily="34" charset="-122"/>
              </a:rPr>
              <a:t>输入详细的文字介绍信息和简介，表达图表的含义。</a:t>
            </a:r>
          </a:p>
        </p:txBody>
      </p:sp>
      <p:sp>
        <p:nvSpPr>
          <p:cNvPr id="42" name="标题 11"/>
          <p:cNvSpPr txBox="1">
            <a:spLocks/>
          </p:cNvSpPr>
          <p:nvPr/>
        </p:nvSpPr>
        <p:spPr>
          <a:xfrm>
            <a:off x="5111920" y="1669677"/>
            <a:ext cx="1865770" cy="863871"/>
          </a:xfrm>
          <a:prstGeom prst="rect">
            <a:avLst/>
          </a:prstGeom>
        </p:spPr>
        <p:txBody>
          <a:bodyP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n-US" altLang="zh-CN" sz="1350" b="1" dirty="0" smtClean="0">
                <a:solidFill>
                  <a:schemeClr val="bg1"/>
                </a:solidFill>
                <a:latin typeface="微软雅黑" panose="020B0503020204020204" pitchFamily="34" charset="-122"/>
                <a:ea typeface="微软雅黑" panose="020B0503020204020204" pitchFamily="34" charset="-122"/>
              </a:rPr>
              <a:t>03</a:t>
            </a:r>
            <a:r>
              <a:rPr lang="zh-CN" altLang="en-US" sz="1350" b="1" dirty="0" smtClean="0">
                <a:solidFill>
                  <a:schemeClr val="bg1"/>
                </a:solidFill>
                <a:latin typeface="微软雅黑" panose="020B0503020204020204" pitchFamily="34" charset="-122"/>
                <a:ea typeface="微软雅黑" panose="020B0503020204020204" pitchFamily="34" charset="-122"/>
              </a:rPr>
              <a:t>输入</a:t>
            </a:r>
            <a:r>
              <a:rPr lang="zh-CN" altLang="en-US" sz="1350" b="1" dirty="0">
                <a:solidFill>
                  <a:schemeClr val="bg1"/>
                </a:solidFill>
                <a:latin typeface="微软雅黑" panose="020B0503020204020204" pitchFamily="34" charset="-122"/>
                <a:ea typeface="微软雅黑" panose="020B0503020204020204" pitchFamily="34" charset="-122"/>
              </a:rPr>
              <a:t>标题</a:t>
            </a:r>
            <a:endParaRPr lang="en-US" altLang="zh-CN" sz="1350" b="1" dirty="0">
              <a:solidFill>
                <a:schemeClr val="bg1"/>
              </a:solidFill>
              <a:latin typeface="微软雅黑" panose="020B0503020204020204" pitchFamily="34" charset="-122"/>
              <a:ea typeface="微软雅黑" panose="020B0503020204020204" pitchFamily="34" charset="-122"/>
            </a:endParaRPr>
          </a:p>
          <a:p>
            <a:pPr algn="l"/>
            <a:r>
              <a:rPr lang="zh-CN" altLang="en-US" sz="1050" dirty="0">
                <a:solidFill>
                  <a:schemeClr val="bg1"/>
                </a:solidFill>
                <a:latin typeface="微软雅黑" panose="020B0503020204020204" pitchFamily="34" charset="-122"/>
                <a:ea typeface="微软雅黑" panose="020B0503020204020204" pitchFamily="34" charset="-122"/>
              </a:rPr>
              <a:t>输入详细的文字介绍信息和简介，表达图表的含义。</a:t>
            </a:r>
          </a:p>
        </p:txBody>
      </p:sp>
      <p:sp>
        <p:nvSpPr>
          <p:cNvPr id="43" name="标题 11"/>
          <p:cNvSpPr txBox="1">
            <a:spLocks/>
          </p:cNvSpPr>
          <p:nvPr/>
        </p:nvSpPr>
        <p:spPr>
          <a:xfrm>
            <a:off x="5843858" y="3937339"/>
            <a:ext cx="1859675" cy="863871"/>
          </a:xfrm>
          <a:prstGeom prst="rect">
            <a:avLst/>
          </a:prstGeom>
        </p:spPr>
        <p:txBody>
          <a:bodyP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n-US" altLang="zh-CN" sz="1350" b="1" dirty="0" smtClean="0">
                <a:solidFill>
                  <a:schemeClr val="bg1"/>
                </a:solidFill>
                <a:latin typeface="微软雅黑" panose="020B0503020204020204" pitchFamily="34" charset="-122"/>
                <a:ea typeface="微软雅黑" panose="020B0503020204020204" pitchFamily="34" charset="-122"/>
              </a:rPr>
              <a:t>04</a:t>
            </a:r>
            <a:r>
              <a:rPr lang="zh-CN" altLang="en-US" sz="1350" b="1" dirty="0" smtClean="0">
                <a:solidFill>
                  <a:schemeClr val="bg1"/>
                </a:solidFill>
                <a:latin typeface="微软雅黑" panose="020B0503020204020204" pitchFamily="34" charset="-122"/>
                <a:ea typeface="微软雅黑" panose="020B0503020204020204" pitchFamily="34" charset="-122"/>
              </a:rPr>
              <a:t>输入</a:t>
            </a:r>
            <a:r>
              <a:rPr lang="zh-CN" altLang="en-US" sz="1350" b="1" dirty="0">
                <a:solidFill>
                  <a:schemeClr val="bg1"/>
                </a:solidFill>
                <a:latin typeface="微软雅黑" panose="020B0503020204020204" pitchFamily="34" charset="-122"/>
                <a:ea typeface="微软雅黑" panose="020B0503020204020204" pitchFamily="34" charset="-122"/>
              </a:rPr>
              <a:t>标题</a:t>
            </a:r>
            <a:endParaRPr lang="en-US" altLang="zh-CN" sz="1350" b="1" dirty="0">
              <a:solidFill>
                <a:schemeClr val="bg1"/>
              </a:solidFill>
              <a:latin typeface="微软雅黑" panose="020B0503020204020204" pitchFamily="34" charset="-122"/>
              <a:ea typeface="微软雅黑" panose="020B0503020204020204" pitchFamily="34" charset="-122"/>
            </a:endParaRPr>
          </a:p>
          <a:p>
            <a:pPr algn="l"/>
            <a:r>
              <a:rPr lang="zh-CN" altLang="en-US" sz="1050" dirty="0">
                <a:solidFill>
                  <a:schemeClr val="bg1"/>
                </a:solidFill>
                <a:latin typeface="微软雅黑" panose="020B0503020204020204" pitchFamily="34" charset="-122"/>
                <a:ea typeface="微软雅黑" panose="020B0503020204020204" pitchFamily="34" charset="-122"/>
              </a:rPr>
              <a:t>输入详细的文字介绍信息和简介，表达图表的含义。</a:t>
            </a:r>
          </a:p>
        </p:txBody>
      </p:sp>
      <p:grpSp>
        <p:nvGrpSpPr>
          <p:cNvPr id="3" name="组合 2"/>
          <p:cNvGrpSpPr/>
          <p:nvPr/>
        </p:nvGrpSpPr>
        <p:grpSpPr>
          <a:xfrm>
            <a:off x="583659" y="223760"/>
            <a:ext cx="1598515" cy="946184"/>
            <a:chOff x="583659" y="223760"/>
            <a:chExt cx="1598515" cy="946184"/>
          </a:xfrm>
        </p:grpSpPr>
        <p:sp>
          <p:nvSpPr>
            <p:cNvPr id="38" name="TextBox 13"/>
            <p:cNvSpPr txBox="1"/>
            <p:nvPr/>
          </p:nvSpPr>
          <p:spPr>
            <a:xfrm>
              <a:off x="583659" y="223760"/>
              <a:ext cx="1598515" cy="400110"/>
            </a:xfrm>
            <a:prstGeom prst="rect">
              <a:avLst/>
            </a:prstGeom>
            <a:noFill/>
          </p:spPr>
          <p:txBody>
            <a:bodyPr wrap="none" rtlCol="0">
              <a:spAutoFit/>
            </a:bodyPr>
            <a:lstStyle/>
            <a:p>
              <a:r>
                <a:rPr lang="en-US" altLang="zh-CN" sz="2000" b="1" dirty="0" smtClean="0">
                  <a:solidFill>
                    <a:schemeClr val="bg1"/>
                  </a:solidFill>
                  <a:latin typeface="Impact MT Std" pitchFamily="34" charset="0"/>
                  <a:ea typeface="微软雅黑" pitchFamily="34" charset="-122"/>
                </a:rPr>
                <a:t>CONTENTS</a:t>
              </a:r>
              <a:endParaRPr lang="zh-CN" altLang="en-US" sz="2000" b="1" dirty="0">
                <a:solidFill>
                  <a:schemeClr val="bg1"/>
                </a:solidFill>
                <a:latin typeface="Impact MT Std" pitchFamily="34" charset="0"/>
                <a:ea typeface="微软雅黑" pitchFamily="34" charset="-122"/>
              </a:endParaRPr>
            </a:p>
          </p:txBody>
        </p:sp>
        <p:sp>
          <p:nvSpPr>
            <p:cNvPr id="44" name="TextBox 28"/>
            <p:cNvSpPr txBox="1"/>
            <p:nvPr/>
          </p:nvSpPr>
          <p:spPr>
            <a:xfrm>
              <a:off x="751302" y="523613"/>
              <a:ext cx="1245854" cy="646331"/>
            </a:xfrm>
            <a:prstGeom prst="rect">
              <a:avLst/>
            </a:prstGeom>
            <a:noFill/>
          </p:spPr>
          <p:txBody>
            <a:bodyPr wrap="none" rtlCol="0">
              <a:spAutoFit/>
            </a:bodyPr>
            <a:lstStyle/>
            <a:p>
              <a:pPr algn="ctr"/>
              <a:r>
                <a:rPr lang="zh-CN" altLang="en-US" sz="3600" b="1" dirty="0" smtClean="0">
                  <a:solidFill>
                    <a:schemeClr val="bg1"/>
                  </a:solidFill>
                  <a:latin typeface="微软雅黑" pitchFamily="34" charset="-122"/>
                  <a:ea typeface="微软雅黑" pitchFamily="34" charset="-122"/>
                </a:rPr>
                <a:t>目 录</a:t>
              </a:r>
              <a:endParaRPr lang="zh-CN" altLang="en-US" sz="3600" b="1" dirty="0">
                <a:solidFill>
                  <a:schemeClr val="bg1"/>
                </a:solidFill>
                <a:latin typeface="微软雅黑" pitchFamily="34" charset="-122"/>
                <a:ea typeface="微软雅黑" pitchFamily="34" charset="-122"/>
              </a:endParaRPr>
            </a:p>
          </p:txBody>
        </p:sp>
      </p:grpSp>
    </p:spTree>
    <p:extLst>
      <p:ext uri="{BB962C8B-B14F-4D97-AF65-F5344CB8AC3E}">
        <p14:creationId xmlns:p14="http://schemas.microsoft.com/office/powerpoint/2010/main" val="2709773075"/>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Tm="0">
        <p15:prstTrans prst="pageCurlDouble"/>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down)">
                                      <p:cBhvr>
                                        <p:cTn id="7" dur="580">
                                          <p:stCondLst>
                                            <p:cond delay="0"/>
                                          </p:stCondLst>
                                        </p:cTn>
                                        <p:tgtEl>
                                          <p:spTgt spid="3"/>
                                        </p:tgtEl>
                                      </p:cBhvr>
                                    </p:animEffect>
                                    <p:anim calcmode="lin" valueType="num">
                                      <p:cBhvr>
                                        <p:cTn id="8" dur="1822" tmFilter="0,0; 0.14,0.36; 0.43,0.73; 0.71,0.91; 1.0,1.0">
                                          <p:stCondLst>
                                            <p:cond delay="0"/>
                                          </p:stCondLst>
                                        </p:cTn>
                                        <p:tgtEl>
                                          <p:spTgt spid="3"/>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3"/>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3"/>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3"/>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3"/>
                                        </p:tgtEl>
                                        <p:attrNameLst>
                                          <p:attrName>ppt_y</p:attrName>
                                        </p:attrNameLst>
                                      </p:cBhvr>
                                      <p:tavLst>
                                        <p:tav tm="0" fmla="#ppt_y-sin(pi*$)/81">
                                          <p:val>
                                            <p:fltVal val="0"/>
                                          </p:val>
                                        </p:tav>
                                        <p:tav tm="100000">
                                          <p:val>
                                            <p:fltVal val="1"/>
                                          </p:val>
                                        </p:tav>
                                      </p:tavLst>
                                    </p:anim>
                                    <p:animScale>
                                      <p:cBhvr>
                                        <p:cTn id="13" dur="26">
                                          <p:stCondLst>
                                            <p:cond delay="650"/>
                                          </p:stCondLst>
                                        </p:cTn>
                                        <p:tgtEl>
                                          <p:spTgt spid="3"/>
                                        </p:tgtEl>
                                      </p:cBhvr>
                                      <p:to x="100000" y="60000"/>
                                    </p:animScale>
                                    <p:animScale>
                                      <p:cBhvr>
                                        <p:cTn id="14" dur="166" decel="50000">
                                          <p:stCondLst>
                                            <p:cond delay="676"/>
                                          </p:stCondLst>
                                        </p:cTn>
                                        <p:tgtEl>
                                          <p:spTgt spid="3"/>
                                        </p:tgtEl>
                                      </p:cBhvr>
                                      <p:to x="100000" y="100000"/>
                                    </p:animScale>
                                    <p:animScale>
                                      <p:cBhvr>
                                        <p:cTn id="15" dur="26">
                                          <p:stCondLst>
                                            <p:cond delay="1312"/>
                                          </p:stCondLst>
                                        </p:cTn>
                                        <p:tgtEl>
                                          <p:spTgt spid="3"/>
                                        </p:tgtEl>
                                      </p:cBhvr>
                                      <p:to x="100000" y="80000"/>
                                    </p:animScale>
                                    <p:animScale>
                                      <p:cBhvr>
                                        <p:cTn id="16" dur="166" decel="50000">
                                          <p:stCondLst>
                                            <p:cond delay="1338"/>
                                          </p:stCondLst>
                                        </p:cTn>
                                        <p:tgtEl>
                                          <p:spTgt spid="3"/>
                                        </p:tgtEl>
                                      </p:cBhvr>
                                      <p:to x="100000" y="100000"/>
                                    </p:animScale>
                                    <p:animScale>
                                      <p:cBhvr>
                                        <p:cTn id="17" dur="26">
                                          <p:stCondLst>
                                            <p:cond delay="1642"/>
                                          </p:stCondLst>
                                        </p:cTn>
                                        <p:tgtEl>
                                          <p:spTgt spid="3"/>
                                        </p:tgtEl>
                                      </p:cBhvr>
                                      <p:to x="100000" y="90000"/>
                                    </p:animScale>
                                    <p:animScale>
                                      <p:cBhvr>
                                        <p:cTn id="18" dur="166" decel="50000">
                                          <p:stCondLst>
                                            <p:cond delay="1668"/>
                                          </p:stCondLst>
                                        </p:cTn>
                                        <p:tgtEl>
                                          <p:spTgt spid="3"/>
                                        </p:tgtEl>
                                      </p:cBhvr>
                                      <p:to x="100000" y="100000"/>
                                    </p:animScale>
                                    <p:animScale>
                                      <p:cBhvr>
                                        <p:cTn id="19" dur="26">
                                          <p:stCondLst>
                                            <p:cond delay="1808"/>
                                          </p:stCondLst>
                                        </p:cTn>
                                        <p:tgtEl>
                                          <p:spTgt spid="3"/>
                                        </p:tgtEl>
                                      </p:cBhvr>
                                      <p:to x="100000" y="95000"/>
                                    </p:animScale>
                                    <p:animScale>
                                      <p:cBhvr>
                                        <p:cTn id="20" dur="166" decel="50000">
                                          <p:stCondLst>
                                            <p:cond delay="1834"/>
                                          </p:stCondLst>
                                        </p:cTn>
                                        <p:tgtEl>
                                          <p:spTgt spid="3"/>
                                        </p:tgtEl>
                                      </p:cBhvr>
                                      <p:to x="100000" y="100000"/>
                                    </p:animScale>
                                  </p:childTnLst>
                                </p:cTn>
                              </p:par>
                            </p:childTnLst>
                          </p:cTn>
                        </p:par>
                        <p:par>
                          <p:cTn id="21" fill="hold">
                            <p:stCondLst>
                              <p:cond delay="2000"/>
                            </p:stCondLst>
                            <p:childTnLst>
                              <p:par>
                                <p:cTn id="22" presetID="53" presetClass="entr" presetSubtype="16" fill="hold" nodeType="afterEffect">
                                  <p:stCondLst>
                                    <p:cond delay="0"/>
                                  </p:stCondLst>
                                  <p:childTnLst>
                                    <p:set>
                                      <p:cBhvr>
                                        <p:cTn id="23" dur="1" fill="hold">
                                          <p:stCondLst>
                                            <p:cond delay="0"/>
                                          </p:stCondLst>
                                        </p:cTn>
                                        <p:tgtEl>
                                          <p:spTgt spid="14"/>
                                        </p:tgtEl>
                                        <p:attrNameLst>
                                          <p:attrName>style.visibility</p:attrName>
                                        </p:attrNameLst>
                                      </p:cBhvr>
                                      <p:to>
                                        <p:strVal val="visible"/>
                                      </p:to>
                                    </p:set>
                                    <p:anim calcmode="lin" valueType="num">
                                      <p:cBhvr>
                                        <p:cTn id="24" dur="500" fill="hold"/>
                                        <p:tgtEl>
                                          <p:spTgt spid="14"/>
                                        </p:tgtEl>
                                        <p:attrNameLst>
                                          <p:attrName>ppt_w</p:attrName>
                                        </p:attrNameLst>
                                      </p:cBhvr>
                                      <p:tavLst>
                                        <p:tav tm="0">
                                          <p:val>
                                            <p:fltVal val="0"/>
                                          </p:val>
                                        </p:tav>
                                        <p:tav tm="100000">
                                          <p:val>
                                            <p:strVal val="#ppt_w"/>
                                          </p:val>
                                        </p:tav>
                                      </p:tavLst>
                                    </p:anim>
                                    <p:anim calcmode="lin" valueType="num">
                                      <p:cBhvr>
                                        <p:cTn id="25" dur="500" fill="hold"/>
                                        <p:tgtEl>
                                          <p:spTgt spid="14"/>
                                        </p:tgtEl>
                                        <p:attrNameLst>
                                          <p:attrName>ppt_h</p:attrName>
                                        </p:attrNameLst>
                                      </p:cBhvr>
                                      <p:tavLst>
                                        <p:tav tm="0">
                                          <p:val>
                                            <p:fltVal val="0"/>
                                          </p:val>
                                        </p:tav>
                                        <p:tav tm="100000">
                                          <p:val>
                                            <p:strVal val="#ppt_h"/>
                                          </p:val>
                                        </p:tav>
                                      </p:tavLst>
                                    </p:anim>
                                    <p:animEffect transition="in" filter="fade">
                                      <p:cBhvr>
                                        <p:cTn id="26" dur="500"/>
                                        <p:tgtEl>
                                          <p:spTgt spid="14"/>
                                        </p:tgtEl>
                                      </p:cBhvr>
                                    </p:animEffect>
                                  </p:childTnLst>
                                </p:cTn>
                              </p:par>
                              <p:par>
                                <p:cTn id="27" presetID="53" presetClass="entr" presetSubtype="16" fill="hold" grpId="0" nodeType="withEffect">
                                  <p:stCondLst>
                                    <p:cond delay="1000"/>
                                  </p:stCondLst>
                                  <p:childTnLst>
                                    <p:set>
                                      <p:cBhvr>
                                        <p:cTn id="28" dur="1" fill="hold">
                                          <p:stCondLst>
                                            <p:cond delay="0"/>
                                          </p:stCondLst>
                                        </p:cTn>
                                        <p:tgtEl>
                                          <p:spTgt spid="17"/>
                                        </p:tgtEl>
                                        <p:attrNameLst>
                                          <p:attrName>style.visibility</p:attrName>
                                        </p:attrNameLst>
                                      </p:cBhvr>
                                      <p:to>
                                        <p:strVal val="visible"/>
                                      </p:to>
                                    </p:set>
                                    <p:anim calcmode="lin" valueType="num">
                                      <p:cBhvr>
                                        <p:cTn id="29" dur="500" fill="hold"/>
                                        <p:tgtEl>
                                          <p:spTgt spid="17"/>
                                        </p:tgtEl>
                                        <p:attrNameLst>
                                          <p:attrName>ppt_w</p:attrName>
                                        </p:attrNameLst>
                                      </p:cBhvr>
                                      <p:tavLst>
                                        <p:tav tm="0">
                                          <p:val>
                                            <p:fltVal val="0"/>
                                          </p:val>
                                        </p:tav>
                                        <p:tav tm="100000">
                                          <p:val>
                                            <p:strVal val="#ppt_w"/>
                                          </p:val>
                                        </p:tav>
                                      </p:tavLst>
                                    </p:anim>
                                    <p:anim calcmode="lin" valueType="num">
                                      <p:cBhvr>
                                        <p:cTn id="30" dur="500" fill="hold"/>
                                        <p:tgtEl>
                                          <p:spTgt spid="17"/>
                                        </p:tgtEl>
                                        <p:attrNameLst>
                                          <p:attrName>ppt_h</p:attrName>
                                        </p:attrNameLst>
                                      </p:cBhvr>
                                      <p:tavLst>
                                        <p:tav tm="0">
                                          <p:val>
                                            <p:fltVal val="0"/>
                                          </p:val>
                                        </p:tav>
                                        <p:tav tm="100000">
                                          <p:val>
                                            <p:strVal val="#ppt_h"/>
                                          </p:val>
                                        </p:tav>
                                      </p:tavLst>
                                    </p:anim>
                                    <p:animEffect transition="in" filter="fade">
                                      <p:cBhvr>
                                        <p:cTn id="31" dur="500"/>
                                        <p:tgtEl>
                                          <p:spTgt spid="17"/>
                                        </p:tgtEl>
                                      </p:cBhvr>
                                    </p:animEffect>
                                  </p:childTnLst>
                                </p:cTn>
                              </p:par>
                              <p:par>
                                <p:cTn id="32" presetID="53" presetClass="entr" presetSubtype="16" fill="hold" grpId="0" nodeType="withEffect">
                                  <p:stCondLst>
                                    <p:cond delay="1000"/>
                                  </p:stCondLst>
                                  <p:childTnLst>
                                    <p:set>
                                      <p:cBhvr>
                                        <p:cTn id="33" dur="1" fill="hold">
                                          <p:stCondLst>
                                            <p:cond delay="0"/>
                                          </p:stCondLst>
                                        </p:cTn>
                                        <p:tgtEl>
                                          <p:spTgt spid="18"/>
                                        </p:tgtEl>
                                        <p:attrNameLst>
                                          <p:attrName>style.visibility</p:attrName>
                                        </p:attrNameLst>
                                      </p:cBhvr>
                                      <p:to>
                                        <p:strVal val="visible"/>
                                      </p:to>
                                    </p:set>
                                    <p:anim calcmode="lin" valueType="num">
                                      <p:cBhvr>
                                        <p:cTn id="34" dur="500" fill="hold"/>
                                        <p:tgtEl>
                                          <p:spTgt spid="18"/>
                                        </p:tgtEl>
                                        <p:attrNameLst>
                                          <p:attrName>ppt_w</p:attrName>
                                        </p:attrNameLst>
                                      </p:cBhvr>
                                      <p:tavLst>
                                        <p:tav tm="0">
                                          <p:val>
                                            <p:fltVal val="0"/>
                                          </p:val>
                                        </p:tav>
                                        <p:tav tm="100000">
                                          <p:val>
                                            <p:strVal val="#ppt_w"/>
                                          </p:val>
                                        </p:tav>
                                      </p:tavLst>
                                    </p:anim>
                                    <p:anim calcmode="lin" valueType="num">
                                      <p:cBhvr>
                                        <p:cTn id="35" dur="500" fill="hold"/>
                                        <p:tgtEl>
                                          <p:spTgt spid="18"/>
                                        </p:tgtEl>
                                        <p:attrNameLst>
                                          <p:attrName>ppt_h</p:attrName>
                                        </p:attrNameLst>
                                      </p:cBhvr>
                                      <p:tavLst>
                                        <p:tav tm="0">
                                          <p:val>
                                            <p:fltVal val="0"/>
                                          </p:val>
                                        </p:tav>
                                        <p:tav tm="100000">
                                          <p:val>
                                            <p:strVal val="#ppt_h"/>
                                          </p:val>
                                        </p:tav>
                                      </p:tavLst>
                                    </p:anim>
                                    <p:animEffect transition="in" filter="fade">
                                      <p:cBhvr>
                                        <p:cTn id="36" dur="500"/>
                                        <p:tgtEl>
                                          <p:spTgt spid="18"/>
                                        </p:tgtEl>
                                      </p:cBhvr>
                                    </p:animEffect>
                                  </p:childTnLst>
                                </p:cTn>
                              </p:par>
                            </p:childTnLst>
                          </p:cTn>
                        </p:par>
                        <p:par>
                          <p:cTn id="37" fill="hold">
                            <p:stCondLst>
                              <p:cond delay="3500"/>
                            </p:stCondLst>
                            <p:childTnLst>
                              <p:par>
                                <p:cTn id="38" presetID="22" presetClass="entr" presetSubtype="1" fill="hold" nodeType="afterEffect">
                                  <p:stCondLst>
                                    <p:cond delay="0"/>
                                  </p:stCondLst>
                                  <p:childTnLst>
                                    <p:set>
                                      <p:cBhvr>
                                        <p:cTn id="39" dur="1" fill="hold">
                                          <p:stCondLst>
                                            <p:cond delay="0"/>
                                          </p:stCondLst>
                                        </p:cTn>
                                        <p:tgtEl>
                                          <p:spTgt spid="20"/>
                                        </p:tgtEl>
                                        <p:attrNameLst>
                                          <p:attrName>style.visibility</p:attrName>
                                        </p:attrNameLst>
                                      </p:cBhvr>
                                      <p:to>
                                        <p:strVal val="visible"/>
                                      </p:to>
                                    </p:set>
                                    <p:animEffect transition="in" filter="wipe(up)">
                                      <p:cBhvr>
                                        <p:cTn id="40" dur="500"/>
                                        <p:tgtEl>
                                          <p:spTgt spid="20"/>
                                        </p:tgtEl>
                                      </p:cBhvr>
                                    </p:animEffect>
                                  </p:childTnLst>
                                </p:cTn>
                              </p:par>
                              <p:par>
                                <p:cTn id="41" presetID="53" presetClass="entr" presetSubtype="16" fill="hold" nodeType="withEffect">
                                  <p:stCondLst>
                                    <p:cond delay="500"/>
                                  </p:stCondLst>
                                  <p:childTnLst>
                                    <p:set>
                                      <p:cBhvr>
                                        <p:cTn id="42" dur="1" fill="hold">
                                          <p:stCondLst>
                                            <p:cond delay="0"/>
                                          </p:stCondLst>
                                        </p:cTn>
                                        <p:tgtEl>
                                          <p:spTgt spid="21"/>
                                        </p:tgtEl>
                                        <p:attrNameLst>
                                          <p:attrName>style.visibility</p:attrName>
                                        </p:attrNameLst>
                                      </p:cBhvr>
                                      <p:to>
                                        <p:strVal val="visible"/>
                                      </p:to>
                                    </p:set>
                                    <p:anim calcmode="lin" valueType="num">
                                      <p:cBhvr>
                                        <p:cTn id="43" dur="500" fill="hold"/>
                                        <p:tgtEl>
                                          <p:spTgt spid="21"/>
                                        </p:tgtEl>
                                        <p:attrNameLst>
                                          <p:attrName>ppt_w</p:attrName>
                                        </p:attrNameLst>
                                      </p:cBhvr>
                                      <p:tavLst>
                                        <p:tav tm="0">
                                          <p:val>
                                            <p:fltVal val="0"/>
                                          </p:val>
                                        </p:tav>
                                        <p:tav tm="100000">
                                          <p:val>
                                            <p:strVal val="#ppt_w"/>
                                          </p:val>
                                        </p:tav>
                                      </p:tavLst>
                                    </p:anim>
                                    <p:anim calcmode="lin" valueType="num">
                                      <p:cBhvr>
                                        <p:cTn id="44" dur="500" fill="hold"/>
                                        <p:tgtEl>
                                          <p:spTgt spid="21"/>
                                        </p:tgtEl>
                                        <p:attrNameLst>
                                          <p:attrName>ppt_h</p:attrName>
                                        </p:attrNameLst>
                                      </p:cBhvr>
                                      <p:tavLst>
                                        <p:tav tm="0">
                                          <p:val>
                                            <p:fltVal val="0"/>
                                          </p:val>
                                        </p:tav>
                                        <p:tav tm="100000">
                                          <p:val>
                                            <p:strVal val="#ppt_h"/>
                                          </p:val>
                                        </p:tav>
                                      </p:tavLst>
                                    </p:anim>
                                    <p:animEffect transition="in" filter="fade">
                                      <p:cBhvr>
                                        <p:cTn id="45" dur="500"/>
                                        <p:tgtEl>
                                          <p:spTgt spid="21"/>
                                        </p:tgtEl>
                                      </p:cBhvr>
                                    </p:animEffect>
                                  </p:childTnLst>
                                </p:cTn>
                              </p:par>
                              <p:par>
                                <p:cTn id="46" presetID="53" presetClass="entr" presetSubtype="16" fill="hold" grpId="0" nodeType="withEffect">
                                  <p:stCondLst>
                                    <p:cond delay="500"/>
                                  </p:stCondLst>
                                  <p:childTnLst>
                                    <p:set>
                                      <p:cBhvr>
                                        <p:cTn id="47" dur="1" fill="hold">
                                          <p:stCondLst>
                                            <p:cond delay="0"/>
                                          </p:stCondLst>
                                        </p:cTn>
                                        <p:tgtEl>
                                          <p:spTgt spid="26"/>
                                        </p:tgtEl>
                                        <p:attrNameLst>
                                          <p:attrName>style.visibility</p:attrName>
                                        </p:attrNameLst>
                                      </p:cBhvr>
                                      <p:to>
                                        <p:strVal val="visible"/>
                                      </p:to>
                                    </p:set>
                                    <p:anim calcmode="lin" valueType="num">
                                      <p:cBhvr>
                                        <p:cTn id="48" dur="500" fill="hold"/>
                                        <p:tgtEl>
                                          <p:spTgt spid="26"/>
                                        </p:tgtEl>
                                        <p:attrNameLst>
                                          <p:attrName>ppt_w</p:attrName>
                                        </p:attrNameLst>
                                      </p:cBhvr>
                                      <p:tavLst>
                                        <p:tav tm="0">
                                          <p:val>
                                            <p:fltVal val="0"/>
                                          </p:val>
                                        </p:tav>
                                        <p:tav tm="100000">
                                          <p:val>
                                            <p:strVal val="#ppt_w"/>
                                          </p:val>
                                        </p:tav>
                                      </p:tavLst>
                                    </p:anim>
                                    <p:anim calcmode="lin" valueType="num">
                                      <p:cBhvr>
                                        <p:cTn id="49" dur="500" fill="hold"/>
                                        <p:tgtEl>
                                          <p:spTgt spid="26"/>
                                        </p:tgtEl>
                                        <p:attrNameLst>
                                          <p:attrName>ppt_h</p:attrName>
                                        </p:attrNameLst>
                                      </p:cBhvr>
                                      <p:tavLst>
                                        <p:tav tm="0">
                                          <p:val>
                                            <p:fltVal val="0"/>
                                          </p:val>
                                        </p:tav>
                                        <p:tav tm="100000">
                                          <p:val>
                                            <p:strVal val="#ppt_h"/>
                                          </p:val>
                                        </p:tav>
                                      </p:tavLst>
                                    </p:anim>
                                    <p:animEffect transition="in" filter="fade">
                                      <p:cBhvr>
                                        <p:cTn id="50" dur="500"/>
                                        <p:tgtEl>
                                          <p:spTgt spid="26"/>
                                        </p:tgtEl>
                                      </p:cBhvr>
                                    </p:animEffect>
                                  </p:childTnLst>
                                </p:cTn>
                              </p:par>
                              <p:par>
                                <p:cTn id="51" presetID="53" presetClass="entr" presetSubtype="16" fill="hold" grpId="0" nodeType="withEffect">
                                  <p:stCondLst>
                                    <p:cond delay="1000"/>
                                  </p:stCondLst>
                                  <p:childTnLst>
                                    <p:set>
                                      <p:cBhvr>
                                        <p:cTn id="52" dur="1" fill="hold">
                                          <p:stCondLst>
                                            <p:cond delay="0"/>
                                          </p:stCondLst>
                                        </p:cTn>
                                        <p:tgtEl>
                                          <p:spTgt spid="24"/>
                                        </p:tgtEl>
                                        <p:attrNameLst>
                                          <p:attrName>style.visibility</p:attrName>
                                        </p:attrNameLst>
                                      </p:cBhvr>
                                      <p:to>
                                        <p:strVal val="visible"/>
                                      </p:to>
                                    </p:set>
                                    <p:anim calcmode="lin" valueType="num">
                                      <p:cBhvr>
                                        <p:cTn id="53" dur="500" fill="hold"/>
                                        <p:tgtEl>
                                          <p:spTgt spid="24"/>
                                        </p:tgtEl>
                                        <p:attrNameLst>
                                          <p:attrName>ppt_w</p:attrName>
                                        </p:attrNameLst>
                                      </p:cBhvr>
                                      <p:tavLst>
                                        <p:tav tm="0">
                                          <p:val>
                                            <p:fltVal val="0"/>
                                          </p:val>
                                        </p:tav>
                                        <p:tav tm="100000">
                                          <p:val>
                                            <p:strVal val="#ppt_w"/>
                                          </p:val>
                                        </p:tav>
                                      </p:tavLst>
                                    </p:anim>
                                    <p:anim calcmode="lin" valueType="num">
                                      <p:cBhvr>
                                        <p:cTn id="54" dur="500" fill="hold"/>
                                        <p:tgtEl>
                                          <p:spTgt spid="24"/>
                                        </p:tgtEl>
                                        <p:attrNameLst>
                                          <p:attrName>ppt_h</p:attrName>
                                        </p:attrNameLst>
                                      </p:cBhvr>
                                      <p:tavLst>
                                        <p:tav tm="0">
                                          <p:val>
                                            <p:fltVal val="0"/>
                                          </p:val>
                                        </p:tav>
                                        <p:tav tm="100000">
                                          <p:val>
                                            <p:strVal val="#ppt_h"/>
                                          </p:val>
                                        </p:tav>
                                      </p:tavLst>
                                    </p:anim>
                                    <p:animEffect transition="in" filter="fade">
                                      <p:cBhvr>
                                        <p:cTn id="55" dur="500"/>
                                        <p:tgtEl>
                                          <p:spTgt spid="24"/>
                                        </p:tgtEl>
                                      </p:cBhvr>
                                    </p:animEffect>
                                  </p:childTnLst>
                                </p:cTn>
                              </p:par>
                            </p:childTnLst>
                          </p:cTn>
                        </p:par>
                        <p:par>
                          <p:cTn id="56" fill="hold">
                            <p:stCondLst>
                              <p:cond delay="5000"/>
                            </p:stCondLst>
                            <p:childTnLst>
                              <p:par>
                                <p:cTn id="57" presetID="22" presetClass="entr" presetSubtype="4" fill="hold" nodeType="afterEffect">
                                  <p:stCondLst>
                                    <p:cond delay="0"/>
                                  </p:stCondLst>
                                  <p:childTnLst>
                                    <p:set>
                                      <p:cBhvr>
                                        <p:cTn id="58" dur="1" fill="hold">
                                          <p:stCondLst>
                                            <p:cond delay="0"/>
                                          </p:stCondLst>
                                        </p:cTn>
                                        <p:tgtEl>
                                          <p:spTgt spid="13"/>
                                        </p:tgtEl>
                                        <p:attrNameLst>
                                          <p:attrName>style.visibility</p:attrName>
                                        </p:attrNameLst>
                                      </p:cBhvr>
                                      <p:to>
                                        <p:strVal val="visible"/>
                                      </p:to>
                                    </p:set>
                                    <p:animEffect transition="in" filter="wipe(down)">
                                      <p:cBhvr>
                                        <p:cTn id="59" dur="500"/>
                                        <p:tgtEl>
                                          <p:spTgt spid="13"/>
                                        </p:tgtEl>
                                      </p:cBhvr>
                                    </p:animEffect>
                                  </p:childTnLst>
                                </p:cTn>
                              </p:par>
                              <p:par>
                                <p:cTn id="60" presetID="53" presetClass="entr" presetSubtype="16" fill="hold" nodeType="withEffect">
                                  <p:stCondLst>
                                    <p:cond delay="500"/>
                                  </p:stCondLst>
                                  <p:childTnLst>
                                    <p:set>
                                      <p:cBhvr>
                                        <p:cTn id="61" dur="1" fill="hold">
                                          <p:stCondLst>
                                            <p:cond delay="0"/>
                                          </p:stCondLst>
                                        </p:cTn>
                                        <p:tgtEl>
                                          <p:spTgt spid="27"/>
                                        </p:tgtEl>
                                        <p:attrNameLst>
                                          <p:attrName>style.visibility</p:attrName>
                                        </p:attrNameLst>
                                      </p:cBhvr>
                                      <p:to>
                                        <p:strVal val="visible"/>
                                      </p:to>
                                    </p:set>
                                    <p:anim calcmode="lin" valueType="num">
                                      <p:cBhvr>
                                        <p:cTn id="62" dur="500" fill="hold"/>
                                        <p:tgtEl>
                                          <p:spTgt spid="27"/>
                                        </p:tgtEl>
                                        <p:attrNameLst>
                                          <p:attrName>ppt_w</p:attrName>
                                        </p:attrNameLst>
                                      </p:cBhvr>
                                      <p:tavLst>
                                        <p:tav tm="0">
                                          <p:val>
                                            <p:fltVal val="0"/>
                                          </p:val>
                                        </p:tav>
                                        <p:tav tm="100000">
                                          <p:val>
                                            <p:strVal val="#ppt_w"/>
                                          </p:val>
                                        </p:tav>
                                      </p:tavLst>
                                    </p:anim>
                                    <p:anim calcmode="lin" valueType="num">
                                      <p:cBhvr>
                                        <p:cTn id="63" dur="500" fill="hold"/>
                                        <p:tgtEl>
                                          <p:spTgt spid="27"/>
                                        </p:tgtEl>
                                        <p:attrNameLst>
                                          <p:attrName>ppt_h</p:attrName>
                                        </p:attrNameLst>
                                      </p:cBhvr>
                                      <p:tavLst>
                                        <p:tav tm="0">
                                          <p:val>
                                            <p:fltVal val="0"/>
                                          </p:val>
                                        </p:tav>
                                        <p:tav tm="100000">
                                          <p:val>
                                            <p:strVal val="#ppt_h"/>
                                          </p:val>
                                        </p:tav>
                                      </p:tavLst>
                                    </p:anim>
                                    <p:animEffect transition="in" filter="fade">
                                      <p:cBhvr>
                                        <p:cTn id="64" dur="500"/>
                                        <p:tgtEl>
                                          <p:spTgt spid="27"/>
                                        </p:tgtEl>
                                      </p:cBhvr>
                                    </p:animEffect>
                                  </p:childTnLst>
                                </p:cTn>
                              </p:par>
                              <p:par>
                                <p:cTn id="65" presetID="53" presetClass="entr" presetSubtype="16" fill="hold" grpId="0" nodeType="withEffect">
                                  <p:stCondLst>
                                    <p:cond delay="1000"/>
                                  </p:stCondLst>
                                  <p:childTnLst>
                                    <p:set>
                                      <p:cBhvr>
                                        <p:cTn id="66" dur="1" fill="hold">
                                          <p:stCondLst>
                                            <p:cond delay="0"/>
                                          </p:stCondLst>
                                        </p:cTn>
                                        <p:tgtEl>
                                          <p:spTgt spid="30"/>
                                        </p:tgtEl>
                                        <p:attrNameLst>
                                          <p:attrName>style.visibility</p:attrName>
                                        </p:attrNameLst>
                                      </p:cBhvr>
                                      <p:to>
                                        <p:strVal val="visible"/>
                                      </p:to>
                                    </p:set>
                                    <p:anim calcmode="lin" valueType="num">
                                      <p:cBhvr>
                                        <p:cTn id="67" dur="500" fill="hold"/>
                                        <p:tgtEl>
                                          <p:spTgt spid="30"/>
                                        </p:tgtEl>
                                        <p:attrNameLst>
                                          <p:attrName>ppt_w</p:attrName>
                                        </p:attrNameLst>
                                      </p:cBhvr>
                                      <p:tavLst>
                                        <p:tav tm="0">
                                          <p:val>
                                            <p:fltVal val="0"/>
                                          </p:val>
                                        </p:tav>
                                        <p:tav tm="100000">
                                          <p:val>
                                            <p:strVal val="#ppt_w"/>
                                          </p:val>
                                        </p:tav>
                                      </p:tavLst>
                                    </p:anim>
                                    <p:anim calcmode="lin" valueType="num">
                                      <p:cBhvr>
                                        <p:cTn id="68" dur="500" fill="hold"/>
                                        <p:tgtEl>
                                          <p:spTgt spid="30"/>
                                        </p:tgtEl>
                                        <p:attrNameLst>
                                          <p:attrName>ppt_h</p:attrName>
                                        </p:attrNameLst>
                                      </p:cBhvr>
                                      <p:tavLst>
                                        <p:tav tm="0">
                                          <p:val>
                                            <p:fltVal val="0"/>
                                          </p:val>
                                        </p:tav>
                                        <p:tav tm="100000">
                                          <p:val>
                                            <p:strVal val="#ppt_h"/>
                                          </p:val>
                                        </p:tav>
                                      </p:tavLst>
                                    </p:anim>
                                    <p:animEffect transition="in" filter="fade">
                                      <p:cBhvr>
                                        <p:cTn id="69" dur="500"/>
                                        <p:tgtEl>
                                          <p:spTgt spid="30"/>
                                        </p:tgtEl>
                                      </p:cBhvr>
                                    </p:animEffect>
                                  </p:childTnLst>
                                </p:cTn>
                              </p:par>
                              <p:par>
                                <p:cTn id="70" presetID="53" presetClass="entr" presetSubtype="16" fill="hold" grpId="0" nodeType="withEffect">
                                  <p:stCondLst>
                                    <p:cond delay="500"/>
                                  </p:stCondLst>
                                  <p:childTnLst>
                                    <p:set>
                                      <p:cBhvr>
                                        <p:cTn id="71" dur="1" fill="hold">
                                          <p:stCondLst>
                                            <p:cond delay="0"/>
                                          </p:stCondLst>
                                        </p:cTn>
                                        <p:tgtEl>
                                          <p:spTgt spid="32"/>
                                        </p:tgtEl>
                                        <p:attrNameLst>
                                          <p:attrName>style.visibility</p:attrName>
                                        </p:attrNameLst>
                                      </p:cBhvr>
                                      <p:to>
                                        <p:strVal val="visible"/>
                                      </p:to>
                                    </p:set>
                                    <p:anim calcmode="lin" valueType="num">
                                      <p:cBhvr>
                                        <p:cTn id="72" dur="500" fill="hold"/>
                                        <p:tgtEl>
                                          <p:spTgt spid="32"/>
                                        </p:tgtEl>
                                        <p:attrNameLst>
                                          <p:attrName>ppt_w</p:attrName>
                                        </p:attrNameLst>
                                      </p:cBhvr>
                                      <p:tavLst>
                                        <p:tav tm="0">
                                          <p:val>
                                            <p:fltVal val="0"/>
                                          </p:val>
                                        </p:tav>
                                        <p:tav tm="100000">
                                          <p:val>
                                            <p:strVal val="#ppt_w"/>
                                          </p:val>
                                        </p:tav>
                                      </p:tavLst>
                                    </p:anim>
                                    <p:anim calcmode="lin" valueType="num">
                                      <p:cBhvr>
                                        <p:cTn id="73" dur="500" fill="hold"/>
                                        <p:tgtEl>
                                          <p:spTgt spid="32"/>
                                        </p:tgtEl>
                                        <p:attrNameLst>
                                          <p:attrName>ppt_h</p:attrName>
                                        </p:attrNameLst>
                                      </p:cBhvr>
                                      <p:tavLst>
                                        <p:tav tm="0">
                                          <p:val>
                                            <p:fltVal val="0"/>
                                          </p:val>
                                        </p:tav>
                                        <p:tav tm="100000">
                                          <p:val>
                                            <p:strVal val="#ppt_h"/>
                                          </p:val>
                                        </p:tav>
                                      </p:tavLst>
                                    </p:anim>
                                    <p:animEffect transition="in" filter="fade">
                                      <p:cBhvr>
                                        <p:cTn id="74" dur="500"/>
                                        <p:tgtEl>
                                          <p:spTgt spid="32"/>
                                        </p:tgtEl>
                                      </p:cBhvr>
                                    </p:animEffect>
                                  </p:childTnLst>
                                </p:cTn>
                              </p:par>
                            </p:childTnLst>
                          </p:cTn>
                        </p:par>
                        <p:par>
                          <p:cTn id="75" fill="hold">
                            <p:stCondLst>
                              <p:cond delay="6500"/>
                            </p:stCondLst>
                            <p:childTnLst>
                              <p:par>
                                <p:cTn id="76" presetID="22" presetClass="entr" presetSubtype="4" fill="hold" nodeType="afterEffect">
                                  <p:stCondLst>
                                    <p:cond delay="0"/>
                                  </p:stCondLst>
                                  <p:childTnLst>
                                    <p:set>
                                      <p:cBhvr>
                                        <p:cTn id="77" dur="1" fill="hold">
                                          <p:stCondLst>
                                            <p:cond delay="0"/>
                                          </p:stCondLst>
                                        </p:cTn>
                                        <p:tgtEl>
                                          <p:spTgt spid="33"/>
                                        </p:tgtEl>
                                        <p:attrNameLst>
                                          <p:attrName>style.visibility</p:attrName>
                                        </p:attrNameLst>
                                      </p:cBhvr>
                                      <p:to>
                                        <p:strVal val="visible"/>
                                      </p:to>
                                    </p:set>
                                    <p:animEffect transition="in" filter="wipe(down)">
                                      <p:cBhvr>
                                        <p:cTn id="78" dur="500"/>
                                        <p:tgtEl>
                                          <p:spTgt spid="33"/>
                                        </p:tgtEl>
                                      </p:cBhvr>
                                    </p:animEffect>
                                  </p:childTnLst>
                                </p:cTn>
                              </p:par>
                              <p:par>
                                <p:cTn id="79" presetID="53" presetClass="entr" presetSubtype="16" fill="hold" nodeType="withEffect">
                                  <p:stCondLst>
                                    <p:cond delay="500"/>
                                  </p:stCondLst>
                                  <p:childTnLst>
                                    <p:set>
                                      <p:cBhvr>
                                        <p:cTn id="80" dur="1" fill="hold">
                                          <p:stCondLst>
                                            <p:cond delay="0"/>
                                          </p:stCondLst>
                                        </p:cTn>
                                        <p:tgtEl>
                                          <p:spTgt spid="34"/>
                                        </p:tgtEl>
                                        <p:attrNameLst>
                                          <p:attrName>style.visibility</p:attrName>
                                        </p:attrNameLst>
                                      </p:cBhvr>
                                      <p:to>
                                        <p:strVal val="visible"/>
                                      </p:to>
                                    </p:set>
                                    <p:anim calcmode="lin" valueType="num">
                                      <p:cBhvr>
                                        <p:cTn id="81" dur="500" fill="hold"/>
                                        <p:tgtEl>
                                          <p:spTgt spid="34"/>
                                        </p:tgtEl>
                                        <p:attrNameLst>
                                          <p:attrName>ppt_w</p:attrName>
                                        </p:attrNameLst>
                                      </p:cBhvr>
                                      <p:tavLst>
                                        <p:tav tm="0">
                                          <p:val>
                                            <p:fltVal val="0"/>
                                          </p:val>
                                        </p:tav>
                                        <p:tav tm="100000">
                                          <p:val>
                                            <p:strVal val="#ppt_w"/>
                                          </p:val>
                                        </p:tav>
                                      </p:tavLst>
                                    </p:anim>
                                    <p:anim calcmode="lin" valueType="num">
                                      <p:cBhvr>
                                        <p:cTn id="82" dur="500" fill="hold"/>
                                        <p:tgtEl>
                                          <p:spTgt spid="34"/>
                                        </p:tgtEl>
                                        <p:attrNameLst>
                                          <p:attrName>ppt_h</p:attrName>
                                        </p:attrNameLst>
                                      </p:cBhvr>
                                      <p:tavLst>
                                        <p:tav tm="0">
                                          <p:val>
                                            <p:fltVal val="0"/>
                                          </p:val>
                                        </p:tav>
                                        <p:tav tm="100000">
                                          <p:val>
                                            <p:strVal val="#ppt_h"/>
                                          </p:val>
                                        </p:tav>
                                      </p:tavLst>
                                    </p:anim>
                                    <p:animEffect transition="in" filter="fade">
                                      <p:cBhvr>
                                        <p:cTn id="83" dur="500"/>
                                        <p:tgtEl>
                                          <p:spTgt spid="34"/>
                                        </p:tgtEl>
                                      </p:cBhvr>
                                    </p:animEffect>
                                  </p:childTnLst>
                                </p:cTn>
                              </p:par>
                              <p:par>
                                <p:cTn id="84" presetID="53" presetClass="entr" presetSubtype="16" fill="hold" grpId="0" nodeType="withEffect">
                                  <p:stCondLst>
                                    <p:cond delay="500"/>
                                  </p:stCondLst>
                                  <p:childTnLst>
                                    <p:set>
                                      <p:cBhvr>
                                        <p:cTn id="85" dur="1" fill="hold">
                                          <p:stCondLst>
                                            <p:cond delay="0"/>
                                          </p:stCondLst>
                                        </p:cTn>
                                        <p:tgtEl>
                                          <p:spTgt spid="39"/>
                                        </p:tgtEl>
                                        <p:attrNameLst>
                                          <p:attrName>style.visibility</p:attrName>
                                        </p:attrNameLst>
                                      </p:cBhvr>
                                      <p:to>
                                        <p:strVal val="visible"/>
                                      </p:to>
                                    </p:set>
                                    <p:anim calcmode="lin" valueType="num">
                                      <p:cBhvr>
                                        <p:cTn id="86" dur="500" fill="hold"/>
                                        <p:tgtEl>
                                          <p:spTgt spid="39"/>
                                        </p:tgtEl>
                                        <p:attrNameLst>
                                          <p:attrName>ppt_w</p:attrName>
                                        </p:attrNameLst>
                                      </p:cBhvr>
                                      <p:tavLst>
                                        <p:tav tm="0">
                                          <p:val>
                                            <p:fltVal val="0"/>
                                          </p:val>
                                        </p:tav>
                                        <p:tav tm="100000">
                                          <p:val>
                                            <p:strVal val="#ppt_w"/>
                                          </p:val>
                                        </p:tav>
                                      </p:tavLst>
                                    </p:anim>
                                    <p:anim calcmode="lin" valueType="num">
                                      <p:cBhvr>
                                        <p:cTn id="87" dur="500" fill="hold"/>
                                        <p:tgtEl>
                                          <p:spTgt spid="39"/>
                                        </p:tgtEl>
                                        <p:attrNameLst>
                                          <p:attrName>ppt_h</p:attrName>
                                        </p:attrNameLst>
                                      </p:cBhvr>
                                      <p:tavLst>
                                        <p:tav tm="0">
                                          <p:val>
                                            <p:fltVal val="0"/>
                                          </p:val>
                                        </p:tav>
                                        <p:tav tm="100000">
                                          <p:val>
                                            <p:strVal val="#ppt_h"/>
                                          </p:val>
                                        </p:tav>
                                      </p:tavLst>
                                    </p:anim>
                                    <p:animEffect transition="in" filter="fade">
                                      <p:cBhvr>
                                        <p:cTn id="88" dur="500"/>
                                        <p:tgtEl>
                                          <p:spTgt spid="39"/>
                                        </p:tgtEl>
                                      </p:cBhvr>
                                    </p:animEffect>
                                  </p:childTnLst>
                                </p:cTn>
                              </p:par>
                              <p:par>
                                <p:cTn id="89" presetID="53" presetClass="entr" presetSubtype="16" fill="hold" grpId="0" nodeType="withEffect">
                                  <p:stCondLst>
                                    <p:cond delay="1000"/>
                                  </p:stCondLst>
                                  <p:childTnLst>
                                    <p:set>
                                      <p:cBhvr>
                                        <p:cTn id="90" dur="1" fill="hold">
                                          <p:stCondLst>
                                            <p:cond delay="0"/>
                                          </p:stCondLst>
                                        </p:cTn>
                                        <p:tgtEl>
                                          <p:spTgt spid="37"/>
                                        </p:tgtEl>
                                        <p:attrNameLst>
                                          <p:attrName>style.visibility</p:attrName>
                                        </p:attrNameLst>
                                      </p:cBhvr>
                                      <p:to>
                                        <p:strVal val="visible"/>
                                      </p:to>
                                    </p:set>
                                    <p:anim calcmode="lin" valueType="num">
                                      <p:cBhvr>
                                        <p:cTn id="91" dur="500" fill="hold"/>
                                        <p:tgtEl>
                                          <p:spTgt spid="37"/>
                                        </p:tgtEl>
                                        <p:attrNameLst>
                                          <p:attrName>ppt_w</p:attrName>
                                        </p:attrNameLst>
                                      </p:cBhvr>
                                      <p:tavLst>
                                        <p:tav tm="0">
                                          <p:val>
                                            <p:fltVal val="0"/>
                                          </p:val>
                                        </p:tav>
                                        <p:tav tm="100000">
                                          <p:val>
                                            <p:strVal val="#ppt_w"/>
                                          </p:val>
                                        </p:tav>
                                      </p:tavLst>
                                    </p:anim>
                                    <p:anim calcmode="lin" valueType="num">
                                      <p:cBhvr>
                                        <p:cTn id="92" dur="500" fill="hold"/>
                                        <p:tgtEl>
                                          <p:spTgt spid="37"/>
                                        </p:tgtEl>
                                        <p:attrNameLst>
                                          <p:attrName>ppt_h</p:attrName>
                                        </p:attrNameLst>
                                      </p:cBhvr>
                                      <p:tavLst>
                                        <p:tav tm="0">
                                          <p:val>
                                            <p:fltVal val="0"/>
                                          </p:val>
                                        </p:tav>
                                        <p:tav tm="100000">
                                          <p:val>
                                            <p:strVal val="#ppt_h"/>
                                          </p:val>
                                        </p:tav>
                                      </p:tavLst>
                                    </p:anim>
                                    <p:animEffect transition="in" filter="fade">
                                      <p:cBhvr>
                                        <p:cTn id="93" dur="500"/>
                                        <p:tgtEl>
                                          <p:spTgt spid="37"/>
                                        </p:tgtEl>
                                      </p:cBhvr>
                                    </p:animEffect>
                                  </p:childTnLst>
                                </p:cTn>
                              </p:par>
                              <p:par>
                                <p:cTn id="94" presetID="53" presetClass="entr" presetSubtype="16" fill="hold" grpId="0" nodeType="withEffect">
                                  <p:stCondLst>
                                    <p:cond delay="1500"/>
                                  </p:stCondLst>
                                  <p:childTnLst>
                                    <p:set>
                                      <p:cBhvr>
                                        <p:cTn id="95" dur="1" fill="hold">
                                          <p:stCondLst>
                                            <p:cond delay="0"/>
                                          </p:stCondLst>
                                        </p:cTn>
                                        <p:tgtEl>
                                          <p:spTgt spid="40"/>
                                        </p:tgtEl>
                                        <p:attrNameLst>
                                          <p:attrName>style.visibility</p:attrName>
                                        </p:attrNameLst>
                                      </p:cBhvr>
                                      <p:to>
                                        <p:strVal val="visible"/>
                                      </p:to>
                                    </p:set>
                                    <p:anim calcmode="lin" valueType="num">
                                      <p:cBhvr>
                                        <p:cTn id="96" dur="500" fill="hold"/>
                                        <p:tgtEl>
                                          <p:spTgt spid="40"/>
                                        </p:tgtEl>
                                        <p:attrNameLst>
                                          <p:attrName>ppt_w</p:attrName>
                                        </p:attrNameLst>
                                      </p:cBhvr>
                                      <p:tavLst>
                                        <p:tav tm="0">
                                          <p:val>
                                            <p:fltVal val="0"/>
                                          </p:val>
                                        </p:tav>
                                        <p:tav tm="100000">
                                          <p:val>
                                            <p:strVal val="#ppt_w"/>
                                          </p:val>
                                        </p:tav>
                                      </p:tavLst>
                                    </p:anim>
                                    <p:anim calcmode="lin" valueType="num">
                                      <p:cBhvr>
                                        <p:cTn id="97" dur="500" fill="hold"/>
                                        <p:tgtEl>
                                          <p:spTgt spid="40"/>
                                        </p:tgtEl>
                                        <p:attrNameLst>
                                          <p:attrName>ppt_h</p:attrName>
                                        </p:attrNameLst>
                                      </p:cBhvr>
                                      <p:tavLst>
                                        <p:tav tm="0">
                                          <p:val>
                                            <p:fltVal val="0"/>
                                          </p:val>
                                        </p:tav>
                                        <p:tav tm="100000">
                                          <p:val>
                                            <p:strVal val="#ppt_h"/>
                                          </p:val>
                                        </p:tav>
                                      </p:tavLst>
                                    </p:anim>
                                    <p:animEffect transition="in" filter="fade">
                                      <p:cBhvr>
                                        <p:cTn id="98" dur="500"/>
                                        <p:tgtEl>
                                          <p:spTgt spid="40"/>
                                        </p:tgtEl>
                                      </p:cBhvr>
                                    </p:animEffect>
                                  </p:childTnLst>
                                </p:cTn>
                              </p:par>
                              <p:par>
                                <p:cTn id="99" presetID="53" presetClass="entr" presetSubtype="16" fill="hold" grpId="0" nodeType="withEffect">
                                  <p:stCondLst>
                                    <p:cond delay="1500"/>
                                  </p:stCondLst>
                                  <p:childTnLst>
                                    <p:set>
                                      <p:cBhvr>
                                        <p:cTn id="100" dur="1" fill="hold">
                                          <p:stCondLst>
                                            <p:cond delay="0"/>
                                          </p:stCondLst>
                                        </p:cTn>
                                        <p:tgtEl>
                                          <p:spTgt spid="41"/>
                                        </p:tgtEl>
                                        <p:attrNameLst>
                                          <p:attrName>style.visibility</p:attrName>
                                        </p:attrNameLst>
                                      </p:cBhvr>
                                      <p:to>
                                        <p:strVal val="visible"/>
                                      </p:to>
                                    </p:set>
                                    <p:anim calcmode="lin" valueType="num">
                                      <p:cBhvr>
                                        <p:cTn id="101" dur="500" fill="hold"/>
                                        <p:tgtEl>
                                          <p:spTgt spid="41"/>
                                        </p:tgtEl>
                                        <p:attrNameLst>
                                          <p:attrName>ppt_w</p:attrName>
                                        </p:attrNameLst>
                                      </p:cBhvr>
                                      <p:tavLst>
                                        <p:tav tm="0">
                                          <p:val>
                                            <p:fltVal val="0"/>
                                          </p:val>
                                        </p:tav>
                                        <p:tav tm="100000">
                                          <p:val>
                                            <p:strVal val="#ppt_w"/>
                                          </p:val>
                                        </p:tav>
                                      </p:tavLst>
                                    </p:anim>
                                    <p:anim calcmode="lin" valueType="num">
                                      <p:cBhvr>
                                        <p:cTn id="102" dur="500" fill="hold"/>
                                        <p:tgtEl>
                                          <p:spTgt spid="41"/>
                                        </p:tgtEl>
                                        <p:attrNameLst>
                                          <p:attrName>ppt_h</p:attrName>
                                        </p:attrNameLst>
                                      </p:cBhvr>
                                      <p:tavLst>
                                        <p:tav tm="0">
                                          <p:val>
                                            <p:fltVal val="0"/>
                                          </p:val>
                                        </p:tav>
                                        <p:tav tm="100000">
                                          <p:val>
                                            <p:strVal val="#ppt_h"/>
                                          </p:val>
                                        </p:tav>
                                      </p:tavLst>
                                    </p:anim>
                                    <p:animEffect transition="in" filter="fade">
                                      <p:cBhvr>
                                        <p:cTn id="103" dur="500"/>
                                        <p:tgtEl>
                                          <p:spTgt spid="41"/>
                                        </p:tgtEl>
                                      </p:cBhvr>
                                    </p:animEffect>
                                  </p:childTnLst>
                                </p:cTn>
                              </p:par>
                              <p:par>
                                <p:cTn id="104" presetID="53" presetClass="entr" presetSubtype="16" fill="hold" grpId="0" nodeType="withEffect">
                                  <p:stCondLst>
                                    <p:cond delay="1500"/>
                                  </p:stCondLst>
                                  <p:childTnLst>
                                    <p:set>
                                      <p:cBhvr>
                                        <p:cTn id="105" dur="1" fill="hold">
                                          <p:stCondLst>
                                            <p:cond delay="0"/>
                                          </p:stCondLst>
                                        </p:cTn>
                                        <p:tgtEl>
                                          <p:spTgt spid="42"/>
                                        </p:tgtEl>
                                        <p:attrNameLst>
                                          <p:attrName>style.visibility</p:attrName>
                                        </p:attrNameLst>
                                      </p:cBhvr>
                                      <p:to>
                                        <p:strVal val="visible"/>
                                      </p:to>
                                    </p:set>
                                    <p:anim calcmode="lin" valueType="num">
                                      <p:cBhvr>
                                        <p:cTn id="106" dur="500" fill="hold"/>
                                        <p:tgtEl>
                                          <p:spTgt spid="42"/>
                                        </p:tgtEl>
                                        <p:attrNameLst>
                                          <p:attrName>ppt_w</p:attrName>
                                        </p:attrNameLst>
                                      </p:cBhvr>
                                      <p:tavLst>
                                        <p:tav tm="0">
                                          <p:val>
                                            <p:fltVal val="0"/>
                                          </p:val>
                                        </p:tav>
                                        <p:tav tm="100000">
                                          <p:val>
                                            <p:strVal val="#ppt_w"/>
                                          </p:val>
                                        </p:tav>
                                      </p:tavLst>
                                    </p:anim>
                                    <p:anim calcmode="lin" valueType="num">
                                      <p:cBhvr>
                                        <p:cTn id="107" dur="500" fill="hold"/>
                                        <p:tgtEl>
                                          <p:spTgt spid="42"/>
                                        </p:tgtEl>
                                        <p:attrNameLst>
                                          <p:attrName>ppt_h</p:attrName>
                                        </p:attrNameLst>
                                      </p:cBhvr>
                                      <p:tavLst>
                                        <p:tav tm="0">
                                          <p:val>
                                            <p:fltVal val="0"/>
                                          </p:val>
                                        </p:tav>
                                        <p:tav tm="100000">
                                          <p:val>
                                            <p:strVal val="#ppt_h"/>
                                          </p:val>
                                        </p:tav>
                                      </p:tavLst>
                                    </p:anim>
                                    <p:animEffect transition="in" filter="fade">
                                      <p:cBhvr>
                                        <p:cTn id="108" dur="500"/>
                                        <p:tgtEl>
                                          <p:spTgt spid="42"/>
                                        </p:tgtEl>
                                      </p:cBhvr>
                                    </p:animEffect>
                                  </p:childTnLst>
                                </p:cTn>
                              </p:par>
                              <p:par>
                                <p:cTn id="109" presetID="53" presetClass="entr" presetSubtype="16" fill="hold" grpId="0" nodeType="withEffect">
                                  <p:stCondLst>
                                    <p:cond delay="1500"/>
                                  </p:stCondLst>
                                  <p:childTnLst>
                                    <p:set>
                                      <p:cBhvr>
                                        <p:cTn id="110" dur="1" fill="hold">
                                          <p:stCondLst>
                                            <p:cond delay="0"/>
                                          </p:stCondLst>
                                        </p:cTn>
                                        <p:tgtEl>
                                          <p:spTgt spid="43"/>
                                        </p:tgtEl>
                                        <p:attrNameLst>
                                          <p:attrName>style.visibility</p:attrName>
                                        </p:attrNameLst>
                                      </p:cBhvr>
                                      <p:to>
                                        <p:strVal val="visible"/>
                                      </p:to>
                                    </p:set>
                                    <p:anim calcmode="lin" valueType="num">
                                      <p:cBhvr>
                                        <p:cTn id="111" dur="500" fill="hold"/>
                                        <p:tgtEl>
                                          <p:spTgt spid="43"/>
                                        </p:tgtEl>
                                        <p:attrNameLst>
                                          <p:attrName>ppt_w</p:attrName>
                                        </p:attrNameLst>
                                      </p:cBhvr>
                                      <p:tavLst>
                                        <p:tav tm="0">
                                          <p:val>
                                            <p:fltVal val="0"/>
                                          </p:val>
                                        </p:tav>
                                        <p:tav tm="100000">
                                          <p:val>
                                            <p:strVal val="#ppt_w"/>
                                          </p:val>
                                        </p:tav>
                                      </p:tavLst>
                                    </p:anim>
                                    <p:anim calcmode="lin" valueType="num">
                                      <p:cBhvr>
                                        <p:cTn id="112" dur="500" fill="hold"/>
                                        <p:tgtEl>
                                          <p:spTgt spid="43"/>
                                        </p:tgtEl>
                                        <p:attrNameLst>
                                          <p:attrName>ppt_h</p:attrName>
                                        </p:attrNameLst>
                                      </p:cBhvr>
                                      <p:tavLst>
                                        <p:tav tm="0">
                                          <p:val>
                                            <p:fltVal val="0"/>
                                          </p:val>
                                        </p:tav>
                                        <p:tav tm="100000">
                                          <p:val>
                                            <p:strVal val="#ppt_h"/>
                                          </p:val>
                                        </p:tav>
                                      </p:tavLst>
                                    </p:anim>
                                    <p:animEffect transition="in" filter="fade">
                                      <p:cBhvr>
                                        <p:cTn id="113" dur="500"/>
                                        <p:tgtEl>
                                          <p:spTgt spid="43"/>
                                        </p:tgtEl>
                                      </p:cBhvr>
                                    </p:animEffect>
                                  </p:childTnLst>
                                </p:cTn>
                              </p:par>
                            </p:childTnLst>
                          </p:cTn>
                        </p:par>
                        <p:par>
                          <p:cTn id="114" fill="hold">
                            <p:stCondLst>
                              <p:cond delay="8500"/>
                            </p:stCondLst>
                            <p:childTnLst>
                              <p:par>
                                <p:cTn id="115" presetID="22" presetClass="entr" presetSubtype="4" fill="hold" nodeType="afterEffect">
                                  <p:stCondLst>
                                    <p:cond delay="0"/>
                                  </p:stCondLst>
                                  <p:childTnLst>
                                    <p:set>
                                      <p:cBhvr>
                                        <p:cTn id="116" dur="1" fill="hold">
                                          <p:stCondLst>
                                            <p:cond delay="0"/>
                                          </p:stCondLst>
                                        </p:cTn>
                                        <p:tgtEl>
                                          <p:spTgt spid="4"/>
                                        </p:tgtEl>
                                        <p:attrNameLst>
                                          <p:attrName>style.visibility</p:attrName>
                                        </p:attrNameLst>
                                      </p:cBhvr>
                                      <p:to>
                                        <p:strVal val="visible"/>
                                      </p:to>
                                    </p:set>
                                    <p:animEffect transition="in" filter="wipe(down)">
                                      <p:cBhvr>
                                        <p:cTn id="117" dur="500"/>
                                        <p:tgtEl>
                                          <p:spTgt spid="4"/>
                                        </p:tgtEl>
                                      </p:cBhvr>
                                    </p:animEffect>
                                  </p:childTnLst>
                                </p:cTn>
                              </p:par>
                              <p:par>
                                <p:cTn id="118" presetID="53" presetClass="entr" presetSubtype="16" fill="hold" nodeType="withEffect">
                                  <p:stCondLst>
                                    <p:cond delay="0"/>
                                  </p:stCondLst>
                                  <p:childTnLst>
                                    <p:set>
                                      <p:cBhvr>
                                        <p:cTn id="119" dur="1" fill="hold">
                                          <p:stCondLst>
                                            <p:cond delay="0"/>
                                          </p:stCondLst>
                                        </p:cTn>
                                        <p:tgtEl>
                                          <p:spTgt spid="10"/>
                                        </p:tgtEl>
                                        <p:attrNameLst>
                                          <p:attrName>style.visibility</p:attrName>
                                        </p:attrNameLst>
                                      </p:cBhvr>
                                      <p:to>
                                        <p:strVal val="visible"/>
                                      </p:to>
                                    </p:set>
                                    <p:anim calcmode="lin" valueType="num">
                                      <p:cBhvr>
                                        <p:cTn id="120" dur="500" fill="hold"/>
                                        <p:tgtEl>
                                          <p:spTgt spid="10"/>
                                        </p:tgtEl>
                                        <p:attrNameLst>
                                          <p:attrName>ppt_w</p:attrName>
                                        </p:attrNameLst>
                                      </p:cBhvr>
                                      <p:tavLst>
                                        <p:tav tm="0">
                                          <p:val>
                                            <p:fltVal val="0"/>
                                          </p:val>
                                        </p:tav>
                                        <p:tav tm="100000">
                                          <p:val>
                                            <p:strVal val="#ppt_w"/>
                                          </p:val>
                                        </p:tav>
                                      </p:tavLst>
                                    </p:anim>
                                    <p:anim calcmode="lin" valueType="num">
                                      <p:cBhvr>
                                        <p:cTn id="121" dur="500" fill="hold"/>
                                        <p:tgtEl>
                                          <p:spTgt spid="10"/>
                                        </p:tgtEl>
                                        <p:attrNameLst>
                                          <p:attrName>ppt_h</p:attrName>
                                        </p:attrNameLst>
                                      </p:cBhvr>
                                      <p:tavLst>
                                        <p:tav tm="0">
                                          <p:val>
                                            <p:fltVal val="0"/>
                                          </p:val>
                                        </p:tav>
                                        <p:tav tm="100000">
                                          <p:val>
                                            <p:strVal val="#ppt_h"/>
                                          </p:val>
                                        </p:tav>
                                      </p:tavLst>
                                    </p:anim>
                                    <p:animEffect transition="in" filter="fade">
                                      <p:cBhvr>
                                        <p:cTn id="122" dur="500"/>
                                        <p:tgtEl>
                                          <p:spTgt spid="10"/>
                                        </p:tgtEl>
                                      </p:cBhvr>
                                    </p:animEffect>
                                  </p:childTnLst>
                                </p:cTn>
                              </p:par>
                            </p:childTnLst>
                          </p:cTn>
                        </p:par>
                        <p:par>
                          <p:cTn id="123" fill="hold">
                            <p:stCondLst>
                              <p:cond delay="9000"/>
                            </p:stCondLst>
                            <p:childTnLst>
                              <p:par>
                                <p:cTn id="124" presetID="22" presetClass="entr" presetSubtype="4" fill="hold" nodeType="afterEffect">
                                  <p:stCondLst>
                                    <p:cond delay="0"/>
                                  </p:stCondLst>
                                  <p:childTnLst>
                                    <p:set>
                                      <p:cBhvr>
                                        <p:cTn id="125" dur="1" fill="hold">
                                          <p:stCondLst>
                                            <p:cond delay="0"/>
                                          </p:stCondLst>
                                        </p:cTn>
                                        <p:tgtEl>
                                          <p:spTgt spid="5"/>
                                        </p:tgtEl>
                                        <p:attrNameLst>
                                          <p:attrName>style.visibility</p:attrName>
                                        </p:attrNameLst>
                                      </p:cBhvr>
                                      <p:to>
                                        <p:strVal val="visible"/>
                                      </p:to>
                                    </p:set>
                                    <p:animEffect transition="in" filter="wipe(down)">
                                      <p:cBhvr>
                                        <p:cTn id="126" dur="500"/>
                                        <p:tgtEl>
                                          <p:spTgt spid="5"/>
                                        </p:tgtEl>
                                      </p:cBhvr>
                                    </p:animEffect>
                                  </p:childTnLst>
                                </p:cTn>
                              </p:par>
                            </p:childTnLst>
                          </p:cTn>
                        </p:par>
                        <p:par>
                          <p:cTn id="127" fill="hold">
                            <p:stCondLst>
                              <p:cond delay="9500"/>
                            </p:stCondLst>
                            <p:childTnLst>
                              <p:par>
                                <p:cTn id="128" presetID="22" presetClass="entr" presetSubtype="1" fill="hold" nodeType="afterEffect">
                                  <p:stCondLst>
                                    <p:cond delay="0"/>
                                  </p:stCondLst>
                                  <p:childTnLst>
                                    <p:set>
                                      <p:cBhvr>
                                        <p:cTn id="129" dur="1" fill="hold">
                                          <p:stCondLst>
                                            <p:cond delay="0"/>
                                          </p:stCondLst>
                                        </p:cTn>
                                        <p:tgtEl>
                                          <p:spTgt spid="6"/>
                                        </p:tgtEl>
                                        <p:attrNameLst>
                                          <p:attrName>style.visibility</p:attrName>
                                        </p:attrNameLst>
                                      </p:cBhvr>
                                      <p:to>
                                        <p:strVal val="visible"/>
                                      </p:to>
                                    </p:set>
                                    <p:animEffect transition="in" filter="wipe(up)">
                                      <p:cBhvr>
                                        <p:cTn id="130" dur="500"/>
                                        <p:tgtEl>
                                          <p:spTgt spid="6"/>
                                        </p:tgtEl>
                                      </p:cBhvr>
                                    </p:animEffect>
                                  </p:childTnLst>
                                </p:cTn>
                              </p:par>
                              <p:par>
                                <p:cTn id="131" presetID="53" presetClass="entr" presetSubtype="16" fill="hold" nodeType="withEffect">
                                  <p:stCondLst>
                                    <p:cond delay="0"/>
                                  </p:stCondLst>
                                  <p:childTnLst>
                                    <p:set>
                                      <p:cBhvr>
                                        <p:cTn id="132" dur="1" fill="hold">
                                          <p:stCondLst>
                                            <p:cond delay="0"/>
                                          </p:stCondLst>
                                        </p:cTn>
                                        <p:tgtEl>
                                          <p:spTgt spid="7"/>
                                        </p:tgtEl>
                                        <p:attrNameLst>
                                          <p:attrName>style.visibility</p:attrName>
                                        </p:attrNameLst>
                                      </p:cBhvr>
                                      <p:to>
                                        <p:strVal val="visible"/>
                                      </p:to>
                                    </p:set>
                                    <p:anim calcmode="lin" valueType="num">
                                      <p:cBhvr>
                                        <p:cTn id="133" dur="500" fill="hold"/>
                                        <p:tgtEl>
                                          <p:spTgt spid="7"/>
                                        </p:tgtEl>
                                        <p:attrNameLst>
                                          <p:attrName>ppt_w</p:attrName>
                                        </p:attrNameLst>
                                      </p:cBhvr>
                                      <p:tavLst>
                                        <p:tav tm="0">
                                          <p:val>
                                            <p:fltVal val="0"/>
                                          </p:val>
                                        </p:tav>
                                        <p:tav tm="100000">
                                          <p:val>
                                            <p:strVal val="#ppt_w"/>
                                          </p:val>
                                        </p:tav>
                                      </p:tavLst>
                                    </p:anim>
                                    <p:anim calcmode="lin" valueType="num">
                                      <p:cBhvr>
                                        <p:cTn id="134" dur="500" fill="hold"/>
                                        <p:tgtEl>
                                          <p:spTgt spid="7"/>
                                        </p:tgtEl>
                                        <p:attrNameLst>
                                          <p:attrName>ppt_h</p:attrName>
                                        </p:attrNameLst>
                                      </p:cBhvr>
                                      <p:tavLst>
                                        <p:tav tm="0">
                                          <p:val>
                                            <p:fltVal val="0"/>
                                          </p:val>
                                        </p:tav>
                                        <p:tav tm="100000">
                                          <p:val>
                                            <p:strVal val="#ppt_h"/>
                                          </p:val>
                                        </p:tav>
                                      </p:tavLst>
                                    </p:anim>
                                    <p:animEffect transition="in" filter="fade">
                                      <p:cBhvr>
                                        <p:cTn id="135"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animBg="1"/>
      <p:bldP spid="18" grpId="0" animBg="1"/>
      <p:bldP spid="24" grpId="0" animBg="1"/>
      <p:bldP spid="26" grpId="0" animBg="1"/>
      <p:bldP spid="30" grpId="0" animBg="1"/>
      <p:bldP spid="32" grpId="0" animBg="1"/>
      <p:bldP spid="37" grpId="0" animBg="1"/>
      <p:bldP spid="39" grpId="0" animBg="1"/>
      <p:bldP spid="40" grpId="0"/>
      <p:bldP spid="41" grpId="0"/>
      <p:bldP spid="42" grpId="0"/>
      <p:bldP spid="43" grpId="0"/>
    </p:bldLst>
  </p:timing>
</p:sld>
</file>

<file path=ppt/slides/slide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cxnSp>
        <p:nvCxnSpPr>
          <p:cNvPr id="3" name="直接连接符 2"/>
          <p:cNvCxnSpPr/>
          <p:nvPr/>
        </p:nvCxnSpPr>
        <p:spPr>
          <a:xfrm>
            <a:off x="1" y="698269"/>
            <a:ext cx="1170507" cy="342558"/>
          </a:xfrm>
          <a:prstGeom prst="line">
            <a:avLst/>
          </a:prstGeom>
          <a:ln>
            <a:solidFill>
              <a:schemeClr val="bg1"/>
            </a:solidFill>
            <a:prstDash val="dash"/>
          </a:ln>
        </p:spPr>
        <p:style>
          <a:lnRef idx="1">
            <a:schemeClr val="accent1"/>
          </a:lnRef>
          <a:fillRef idx="0">
            <a:schemeClr val="accent1"/>
          </a:fillRef>
          <a:effectRef idx="0">
            <a:schemeClr val="accent1"/>
          </a:effectRef>
          <a:fontRef idx="minor">
            <a:schemeClr val="tx1"/>
          </a:fontRef>
        </p:style>
      </p:cxnSp>
      <p:grpSp>
        <p:nvGrpSpPr>
          <p:cNvPr id="5" name="组合 4"/>
          <p:cNvGrpSpPr/>
          <p:nvPr/>
        </p:nvGrpSpPr>
        <p:grpSpPr>
          <a:xfrm>
            <a:off x="1193322" y="1030221"/>
            <a:ext cx="118283" cy="118283"/>
            <a:chOff x="304800" y="673100"/>
            <a:chExt cx="4000500" cy="4000500"/>
          </a:xfrm>
          <a:blipFill dpi="0" rotWithShape="1">
            <a:blip r:embed="rId3">
              <a:extLst>
                <a:ext uri="{28A0092B-C50C-407E-A947-70E740481C1C}">
                  <a14:useLocalDpi xmlns:a14="http://schemas.microsoft.com/office/drawing/2010/main" val="0"/>
                </a:ext>
              </a:extLst>
            </a:blip>
            <a:srcRect/>
            <a:stretch>
              <a:fillRect/>
            </a:stretch>
          </a:blipFill>
          <a:effectLst>
            <a:outerShdw blurRad="317500" dist="190500" dir="8100000" algn="tr" rotWithShape="0">
              <a:prstClr val="black">
                <a:alpha val="50000"/>
              </a:prstClr>
            </a:outerShdw>
          </a:effectLst>
        </p:grpSpPr>
        <p:sp>
          <p:nvSpPr>
            <p:cNvPr id="6" name="同心圆 5"/>
            <p:cNvSpPr/>
            <p:nvPr/>
          </p:nvSpPr>
          <p:spPr>
            <a:xfrm>
              <a:off x="304800" y="673100"/>
              <a:ext cx="4000500" cy="4000500"/>
            </a:xfrm>
            <a:prstGeom prst="donut">
              <a:avLst>
                <a:gd name="adj" fmla="val 4879"/>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b="1">
                <a:solidFill>
                  <a:schemeClr val="tx1"/>
                </a:solidFill>
              </a:endParaRPr>
            </a:p>
          </p:txBody>
        </p:sp>
        <p:sp>
          <p:nvSpPr>
            <p:cNvPr id="7" name="椭圆 6"/>
            <p:cNvSpPr/>
            <p:nvPr/>
          </p:nvSpPr>
          <p:spPr>
            <a:xfrm>
              <a:off x="392116" y="760416"/>
              <a:ext cx="3825878" cy="382587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b="1"/>
            </a:p>
          </p:txBody>
        </p:sp>
      </p:grpSp>
      <p:cxnSp>
        <p:nvCxnSpPr>
          <p:cNvPr id="10" name="直接连接符 9"/>
          <p:cNvCxnSpPr>
            <a:stCxn id="6" idx="5"/>
          </p:cNvCxnSpPr>
          <p:nvPr/>
        </p:nvCxnSpPr>
        <p:spPr>
          <a:xfrm>
            <a:off x="1294284" y="1131183"/>
            <a:ext cx="1172031" cy="479047"/>
          </a:xfrm>
          <a:prstGeom prst="line">
            <a:avLst/>
          </a:prstGeom>
          <a:ln>
            <a:solidFill>
              <a:schemeClr val="bg1"/>
            </a:solidFill>
            <a:prstDash val="dash"/>
          </a:ln>
        </p:spPr>
        <p:style>
          <a:lnRef idx="1">
            <a:schemeClr val="accent1"/>
          </a:lnRef>
          <a:fillRef idx="0">
            <a:schemeClr val="accent1"/>
          </a:fillRef>
          <a:effectRef idx="0">
            <a:schemeClr val="accent1"/>
          </a:effectRef>
          <a:fontRef idx="minor">
            <a:schemeClr val="tx1"/>
          </a:fontRef>
        </p:style>
      </p:cxnSp>
      <p:grpSp>
        <p:nvGrpSpPr>
          <p:cNvPr id="12" name="组合 11"/>
          <p:cNvGrpSpPr/>
          <p:nvPr/>
        </p:nvGrpSpPr>
        <p:grpSpPr>
          <a:xfrm>
            <a:off x="2412322" y="1556238"/>
            <a:ext cx="215968" cy="215968"/>
            <a:chOff x="304800" y="673100"/>
            <a:chExt cx="4000500" cy="4000500"/>
          </a:xfrm>
          <a:blipFill dpi="0" rotWithShape="1">
            <a:blip r:embed="rId4">
              <a:extLst>
                <a:ext uri="{28A0092B-C50C-407E-A947-70E740481C1C}">
                  <a14:useLocalDpi xmlns:a14="http://schemas.microsoft.com/office/drawing/2010/main" val="0"/>
                </a:ext>
              </a:extLst>
            </a:blip>
            <a:srcRect/>
            <a:stretch>
              <a:fillRect/>
            </a:stretch>
          </a:blipFill>
          <a:effectLst>
            <a:outerShdw blurRad="317500" dist="190500" dir="8100000" algn="tr" rotWithShape="0">
              <a:prstClr val="black">
                <a:alpha val="50000"/>
              </a:prstClr>
            </a:outerShdw>
          </a:effectLst>
        </p:grpSpPr>
        <p:sp>
          <p:nvSpPr>
            <p:cNvPr id="13" name="同心圆 12"/>
            <p:cNvSpPr/>
            <p:nvPr/>
          </p:nvSpPr>
          <p:spPr>
            <a:xfrm>
              <a:off x="304800" y="673100"/>
              <a:ext cx="4000500" cy="4000500"/>
            </a:xfrm>
            <a:prstGeom prst="donut">
              <a:avLst>
                <a:gd name="adj" fmla="val 4879"/>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solidFill>
                  <a:schemeClr val="tx1"/>
                </a:solidFill>
              </a:endParaRPr>
            </a:p>
          </p:txBody>
        </p:sp>
        <p:sp>
          <p:nvSpPr>
            <p:cNvPr id="14" name="椭圆 13"/>
            <p:cNvSpPr/>
            <p:nvPr/>
          </p:nvSpPr>
          <p:spPr>
            <a:xfrm>
              <a:off x="392116" y="760416"/>
              <a:ext cx="3825878" cy="382587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p>
          </p:txBody>
        </p:sp>
      </p:grpSp>
      <p:cxnSp>
        <p:nvCxnSpPr>
          <p:cNvPr id="15" name="直接连接符 14"/>
          <p:cNvCxnSpPr>
            <a:stCxn id="14" idx="5"/>
          </p:cNvCxnSpPr>
          <p:nvPr/>
        </p:nvCxnSpPr>
        <p:spPr>
          <a:xfrm>
            <a:off x="2593330" y="1737245"/>
            <a:ext cx="250928" cy="682864"/>
          </a:xfrm>
          <a:prstGeom prst="line">
            <a:avLst/>
          </a:prstGeom>
          <a:ln>
            <a:solidFill>
              <a:schemeClr val="bg1"/>
            </a:solidFill>
            <a:prstDash val="dash"/>
          </a:ln>
        </p:spPr>
        <p:style>
          <a:lnRef idx="1">
            <a:schemeClr val="accent1"/>
          </a:lnRef>
          <a:fillRef idx="0">
            <a:schemeClr val="accent1"/>
          </a:fillRef>
          <a:effectRef idx="0">
            <a:schemeClr val="accent1"/>
          </a:effectRef>
          <a:fontRef idx="minor">
            <a:schemeClr val="tx1"/>
          </a:fontRef>
        </p:style>
      </p:cxnSp>
      <p:cxnSp>
        <p:nvCxnSpPr>
          <p:cNvPr id="22" name="直接连接符 21"/>
          <p:cNvCxnSpPr>
            <a:stCxn id="21" idx="3"/>
          </p:cNvCxnSpPr>
          <p:nvPr/>
        </p:nvCxnSpPr>
        <p:spPr>
          <a:xfrm flipH="1">
            <a:off x="1764420" y="3172550"/>
            <a:ext cx="764788" cy="651062"/>
          </a:xfrm>
          <a:prstGeom prst="line">
            <a:avLst/>
          </a:prstGeom>
          <a:ln>
            <a:solidFill>
              <a:schemeClr val="bg1"/>
            </a:solidFill>
            <a:prstDash val="dash"/>
          </a:ln>
        </p:spPr>
        <p:style>
          <a:lnRef idx="1">
            <a:schemeClr val="accent1"/>
          </a:lnRef>
          <a:fillRef idx="0">
            <a:schemeClr val="accent1"/>
          </a:fillRef>
          <a:effectRef idx="0">
            <a:schemeClr val="accent1"/>
          </a:effectRef>
          <a:fontRef idx="minor">
            <a:schemeClr val="tx1"/>
          </a:fontRef>
        </p:style>
      </p:cxnSp>
      <p:cxnSp>
        <p:nvCxnSpPr>
          <p:cNvPr id="27" name="直接连接符 26"/>
          <p:cNvCxnSpPr/>
          <p:nvPr/>
        </p:nvCxnSpPr>
        <p:spPr>
          <a:xfrm flipH="1" flipV="1">
            <a:off x="1193323" y="3232284"/>
            <a:ext cx="317787" cy="447295"/>
          </a:xfrm>
          <a:prstGeom prst="line">
            <a:avLst/>
          </a:prstGeom>
          <a:ln>
            <a:solidFill>
              <a:schemeClr val="bg1"/>
            </a:solidFill>
            <a:prstDash val="dash"/>
          </a:ln>
        </p:spPr>
        <p:style>
          <a:lnRef idx="1">
            <a:schemeClr val="accent1"/>
          </a:lnRef>
          <a:fillRef idx="0">
            <a:schemeClr val="accent1"/>
          </a:fillRef>
          <a:effectRef idx="0">
            <a:schemeClr val="accent1"/>
          </a:effectRef>
          <a:fontRef idx="minor">
            <a:schemeClr val="tx1"/>
          </a:fontRef>
        </p:style>
      </p:cxnSp>
      <p:grpSp>
        <p:nvGrpSpPr>
          <p:cNvPr id="29" name="组合 28"/>
          <p:cNvGrpSpPr/>
          <p:nvPr/>
        </p:nvGrpSpPr>
        <p:grpSpPr>
          <a:xfrm>
            <a:off x="1160209" y="3181452"/>
            <a:ext cx="118283" cy="118283"/>
            <a:chOff x="304800" y="673100"/>
            <a:chExt cx="4000500" cy="4000500"/>
          </a:xfrm>
          <a:blipFill dpi="0" rotWithShape="1">
            <a:blip r:embed="rId5">
              <a:extLst>
                <a:ext uri="{28A0092B-C50C-407E-A947-70E740481C1C}">
                  <a14:useLocalDpi xmlns:a14="http://schemas.microsoft.com/office/drawing/2010/main" val="0"/>
                </a:ext>
              </a:extLst>
            </a:blip>
            <a:srcRect/>
            <a:stretch>
              <a:fillRect/>
            </a:stretch>
          </a:blipFill>
          <a:effectLst>
            <a:outerShdw blurRad="317500" dist="190500" dir="8100000" algn="tr" rotWithShape="0">
              <a:prstClr val="black">
                <a:alpha val="50000"/>
              </a:prstClr>
            </a:outerShdw>
          </a:effectLst>
        </p:grpSpPr>
        <p:sp>
          <p:nvSpPr>
            <p:cNvPr id="30" name="同心圆 29"/>
            <p:cNvSpPr/>
            <p:nvPr/>
          </p:nvSpPr>
          <p:spPr>
            <a:xfrm>
              <a:off x="304800" y="673100"/>
              <a:ext cx="4000500" cy="4000500"/>
            </a:xfrm>
            <a:prstGeom prst="donut">
              <a:avLst>
                <a:gd name="adj" fmla="val 4879"/>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b="1">
                <a:solidFill>
                  <a:schemeClr val="tx1"/>
                </a:solidFill>
              </a:endParaRPr>
            </a:p>
          </p:txBody>
        </p:sp>
        <p:sp>
          <p:nvSpPr>
            <p:cNvPr id="31" name="椭圆 30"/>
            <p:cNvSpPr/>
            <p:nvPr/>
          </p:nvSpPr>
          <p:spPr>
            <a:xfrm>
              <a:off x="392116" y="760416"/>
              <a:ext cx="3825878" cy="382587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b="1"/>
            </a:p>
          </p:txBody>
        </p:sp>
      </p:grpSp>
      <p:grpSp>
        <p:nvGrpSpPr>
          <p:cNvPr id="18" name="组合 17"/>
          <p:cNvGrpSpPr/>
          <p:nvPr/>
        </p:nvGrpSpPr>
        <p:grpSpPr>
          <a:xfrm>
            <a:off x="2364074" y="2317581"/>
            <a:ext cx="1020104" cy="1020104"/>
            <a:chOff x="304800" y="673100"/>
            <a:chExt cx="4000500" cy="4000500"/>
          </a:xfrm>
          <a:blipFill dpi="0" rotWithShape="1">
            <a:blip r:embed="rId6">
              <a:extLst>
                <a:ext uri="{28A0092B-C50C-407E-A947-70E740481C1C}">
                  <a14:useLocalDpi xmlns:a14="http://schemas.microsoft.com/office/drawing/2010/main" val="0"/>
                </a:ext>
              </a:extLst>
            </a:blip>
            <a:srcRect/>
            <a:stretch>
              <a:fillRect/>
            </a:stretch>
          </a:blipFill>
          <a:effectLst>
            <a:outerShdw blurRad="444500" dist="254000" dir="8100000" algn="tr" rotWithShape="0">
              <a:prstClr val="black">
                <a:alpha val="50000"/>
              </a:prstClr>
            </a:outerShdw>
          </a:effectLst>
        </p:grpSpPr>
        <p:sp>
          <p:nvSpPr>
            <p:cNvPr id="20" name="同心圆 19"/>
            <p:cNvSpPr/>
            <p:nvPr/>
          </p:nvSpPr>
          <p:spPr>
            <a:xfrm>
              <a:off x="304800" y="673100"/>
              <a:ext cx="4000500" cy="4000500"/>
            </a:xfrm>
            <a:prstGeom prst="donut">
              <a:avLst>
                <a:gd name="adj" fmla="val 4879"/>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solidFill>
                  <a:schemeClr val="tx1"/>
                </a:solidFill>
              </a:endParaRPr>
            </a:p>
          </p:txBody>
        </p:sp>
        <p:sp>
          <p:nvSpPr>
            <p:cNvPr id="21" name="椭圆 20"/>
            <p:cNvSpPr/>
            <p:nvPr/>
          </p:nvSpPr>
          <p:spPr>
            <a:xfrm>
              <a:off x="392113" y="760413"/>
              <a:ext cx="3825874" cy="3825874"/>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p>
          </p:txBody>
        </p:sp>
      </p:grpSp>
      <p:grpSp>
        <p:nvGrpSpPr>
          <p:cNvPr id="77" name="组合 76"/>
          <p:cNvGrpSpPr/>
          <p:nvPr/>
        </p:nvGrpSpPr>
        <p:grpSpPr>
          <a:xfrm>
            <a:off x="1352215" y="3602255"/>
            <a:ext cx="510052" cy="510052"/>
            <a:chOff x="1008115" y="2542722"/>
            <a:chExt cx="1360493" cy="1360493"/>
          </a:xfrm>
          <a:blipFill dpi="0" rotWithShape="1">
            <a:blip r:embed="rId3">
              <a:extLst>
                <a:ext uri="{28A0092B-C50C-407E-A947-70E740481C1C}">
                  <a14:useLocalDpi xmlns:a14="http://schemas.microsoft.com/office/drawing/2010/main" val="0"/>
                </a:ext>
              </a:extLst>
            </a:blip>
            <a:srcRect/>
            <a:stretch>
              <a:fillRect/>
            </a:stretch>
          </a:blipFill>
        </p:grpSpPr>
        <p:grpSp>
          <p:nvGrpSpPr>
            <p:cNvPr id="78" name="组合 77"/>
            <p:cNvGrpSpPr/>
            <p:nvPr/>
          </p:nvGrpSpPr>
          <p:grpSpPr>
            <a:xfrm>
              <a:off x="1008115" y="2542722"/>
              <a:ext cx="1360493" cy="1360493"/>
              <a:chOff x="304800" y="673100"/>
              <a:chExt cx="4000500" cy="4000500"/>
            </a:xfrm>
            <a:grpFill/>
            <a:effectLst>
              <a:outerShdw blurRad="444500" dist="254000" dir="8100000" algn="tr" rotWithShape="0">
                <a:prstClr val="black">
                  <a:alpha val="50000"/>
                </a:prstClr>
              </a:outerShdw>
            </a:effectLst>
          </p:grpSpPr>
          <p:sp>
            <p:nvSpPr>
              <p:cNvPr id="80" name="同心圆 79"/>
              <p:cNvSpPr/>
              <p:nvPr/>
            </p:nvSpPr>
            <p:spPr>
              <a:xfrm>
                <a:off x="304800" y="673100"/>
                <a:ext cx="4000500" cy="4000500"/>
              </a:xfrm>
              <a:prstGeom prst="donut">
                <a:avLst>
                  <a:gd name="adj" fmla="val 4879"/>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solidFill>
                    <a:schemeClr val="tx1"/>
                  </a:solidFill>
                </a:endParaRPr>
              </a:p>
            </p:txBody>
          </p:sp>
          <p:sp>
            <p:nvSpPr>
              <p:cNvPr id="81" name="椭圆 80"/>
              <p:cNvSpPr/>
              <p:nvPr/>
            </p:nvSpPr>
            <p:spPr>
              <a:xfrm>
                <a:off x="392115" y="760415"/>
                <a:ext cx="3825877" cy="38258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p>
            </p:txBody>
          </p:sp>
        </p:grpSp>
        <p:sp>
          <p:nvSpPr>
            <p:cNvPr id="79" name="TextBox 78"/>
            <p:cNvSpPr txBox="1"/>
            <p:nvPr/>
          </p:nvSpPr>
          <p:spPr>
            <a:xfrm>
              <a:off x="1379308" y="2863851"/>
              <a:ext cx="492744" cy="861998"/>
            </a:xfrm>
            <a:prstGeom prst="rect">
              <a:avLst/>
            </a:prstGeom>
            <a:grpFill/>
          </p:spPr>
          <p:txBody>
            <a:bodyPr wrap="none" rtlCol="0">
              <a:spAutoFit/>
            </a:bodyPr>
            <a:lstStyle/>
            <a:p>
              <a:endParaRPr lang="zh-CN" altLang="en-US" sz="1500" dirty="0">
                <a:latin typeface="Impact MT Std" pitchFamily="34" charset="0"/>
                <a:ea typeface="微软雅黑" panose="020B0503020204020204" pitchFamily="34" charset="-122"/>
              </a:endParaRPr>
            </a:p>
          </p:txBody>
        </p:sp>
      </p:grpSp>
      <p:sp>
        <p:nvSpPr>
          <p:cNvPr id="82" name="标题 4"/>
          <p:cNvSpPr txBox="1">
            <a:spLocks/>
          </p:cNvSpPr>
          <p:nvPr/>
        </p:nvSpPr>
        <p:spPr>
          <a:xfrm>
            <a:off x="4035901" y="2457322"/>
            <a:ext cx="2685531" cy="355021"/>
          </a:xfrm>
          <a:prstGeom prst="rect">
            <a:avLst/>
          </a:prstGeom>
        </p:spPr>
        <p:txBody>
          <a:bodyPr vert="horz" lIns="68562" tIns="34281" rIns="68562" bIns="34281"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n-US" altLang="zh-CN" sz="4000" b="1" dirty="0" smtClean="0">
                <a:solidFill>
                  <a:schemeClr val="bg1"/>
                </a:solidFill>
                <a:latin typeface="微软雅黑" panose="020B0503020204020204" pitchFamily="34" charset="-122"/>
                <a:ea typeface="微软雅黑" panose="020B0503020204020204" pitchFamily="34" charset="-122"/>
              </a:rPr>
              <a:t>01</a:t>
            </a:r>
            <a:r>
              <a:rPr lang="en-US" altLang="zh-CN" sz="3200" b="1" dirty="0" smtClean="0">
                <a:solidFill>
                  <a:schemeClr val="bg1"/>
                </a:solidFill>
                <a:latin typeface="微软雅黑" panose="020B0503020204020204" pitchFamily="34" charset="-122"/>
                <a:ea typeface="微软雅黑" panose="020B0503020204020204" pitchFamily="34" charset="-122"/>
              </a:rPr>
              <a:t> </a:t>
            </a:r>
            <a:r>
              <a:rPr lang="zh-CN" altLang="en-US" sz="3200" b="1" dirty="0" smtClean="0">
                <a:solidFill>
                  <a:schemeClr val="bg1"/>
                </a:solidFill>
                <a:latin typeface="微软雅黑" panose="020B0503020204020204" pitchFamily="34" charset="-122"/>
                <a:ea typeface="微软雅黑" panose="020B0503020204020204" pitchFamily="34" charset="-122"/>
              </a:rPr>
              <a:t>输入</a:t>
            </a:r>
            <a:r>
              <a:rPr lang="zh-CN" altLang="en-US" sz="3200" b="1" dirty="0">
                <a:solidFill>
                  <a:schemeClr val="bg1"/>
                </a:solidFill>
                <a:latin typeface="微软雅黑" panose="020B0503020204020204" pitchFamily="34" charset="-122"/>
                <a:ea typeface="微软雅黑" panose="020B0503020204020204" pitchFamily="34" charset="-122"/>
              </a:rPr>
              <a:t>标题</a:t>
            </a:r>
            <a:endParaRPr lang="en-US" altLang="zh-CN" sz="3200" b="1" dirty="0">
              <a:solidFill>
                <a:schemeClr val="bg1"/>
              </a:solidFill>
              <a:latin typeface="微软雅黑" panose="020B0503020204020204" pitchFamily="34" charset="-122"/>
              <a:ea typeface="微软雅黑" panose="020B0503020204020204" pitchFamily="34" charset="-122"/>
            </a:endParaRPr>
          </a:p>
        </p:txBody>
      </p:sp>
      <p:grpSp>
        <p:nvGrpSpPr>
          <p:cNvPr id="94" name="组合 93"/>
          <p:cNvGrpSpPr/>
          <p:nvPr/>
        </p:nvGrpSpPr>
        <p:grpSpPr>
          <a:xfrm>
            <a:off x="4443141" y="3109560"/>
            <a:ext cx="2069817" cy="380349"/>
            <a:chOff x="4562856" y="3054791"/>
            <a:chExt cx="2760474" cy="507264"/>
          </a:xfrm>
        </p:grpSpPr>
        <p:sp>
          <p:nvSpPr>
            <p:cNvPr id="95" name="文本框 9"/>
            <p:cNvSpPr txBox="1"/>
            <p:nvPr/>
          </p:nvSpPr>
          <p:spPr>
            <a:xfrm>
              <a:off x="4946700" y="3069484"/>
              <a:ext cx="2376630" cy="492571"/>
            </a:xfrm>
            <a:prstGeom prst="rect">
              <a:avLst/>
            </a:prstGeom>
            <a:noFill/>
          </p:spPr>
          <p:txBody>
            <a:bodyPr wrap="square" lIns="0" tIns="0" rIns="0" bIns="0" rtlCol="0">
              <a:spAutoFit/>
            </a:bodyPr>
            <a:lstStyle/>
            <a:p>
              <a:pPr marL="0" lvl="1"/>
              <a:r>
                <a:rPr lang="zh-CN" altLang="en-US" sz="1200" dirty="0">
                  <a:solidFill>
                    <a:schemeClr val="bg1"/>
                  </a:solidFill>
                  <a:latin typeface="微软雅黑" pitchFamily="34" charset="-122"/>
                  <a:ea typeface="微软雅黑" pitchFamily="34" charset="-122"/>
                </a:rPr>
                <a:t>输入详细的文字介绍信息和简介，表达图表的含义</a:t>
              </a:r>
            </a:p>
          </p:txBody>
        </p:sp>
        <p:sp>
          <p:nvSpPr>
            <p:cNvPr id="98" name="等腰三角形 97"/>
            <p:cNvSpPr/>
            <p:nvPr/>
          </p:nvSpPr>
          <p:spPr>
            <a:xfrm rot="5400000">
              <a:off x="4528326" y="3089321"/>
              <a:ext cx="290296" cy="221235"/>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solidFill>
                  <a:schemeClr val="tx1"/>
                </a:solidFill>
              </a:endParaRPr>
            </a:p>
          </p:txBody>
        </p:sp>
      </p:grpSp>
      <p:cxnSp>
        <p:nvCxnSpPr>
          <p:cNvPr id="119" name="直接连接符 118"/>
          <p:cNvCxnSpPr/>
          <p:nvPr/>
        </p:nvCxnSpPr>
        <p:spPr>
          <a:xfrm>
            <a:off x="4023943" y="3008927"/>
            <a:ext cx="2697489" cy="0"/>
          </a:xfrm>
          <a:prstGeom prst="line">
            <a:avLst/>
          </a:prstGeom>
          <a:ln>
            <a:solidFill>
              <a:schemeClr val="bg1"/>
            </a:solidFill>
            <a:prstDash val="dash"/>
            <a:headEnd type="oval" w="med" len="med"/>
            <a:tailEnd type="oval" w="med" len="med"/>
          </a:ln>
        </p:spPr>
        <p:style>
          <a:lnRef idx="1">
            <a:schemeClr val="accent1"/>
          </a:lnRef>
          <a:fillRef idx="0">
            <a:schemeClr val="accent1"/>
          </a:fillRef>
          <a:effectRef idx="0">
            <a:schemeClr val="accent1"/>
          </a:effectRef>
          <a:fontRef idx="minor">
            <a:schemeClr val="tx1"/>
          </a:fontRef>
        </p:style>
      </p:cxnSp>
      <p:cxnSp>
        <p:nvCxnSpPr>
          <p:cNvPr id="2051" name="直接连接符 2050"/>
          <p:cNvCxnSpPr/>
          <p:nvPr/>
        </p:nvCxnSpPr>
        <p:spPr>
          <a:xfrm flipV="1">
            <a:off x="3161101" y="1723669"/>
            <a:ext cx="1032956" cy="663438"/>
          </a:xfrm>
          <a:prstGeom prst="line">
            <a:avLst/>
          </a:prstGeom>
          <a:ln>
            <a:solidFill>
              <a:schemeClr val="bg1"/>
            </a:solidFill>
            <a:prstDash val="dash"/>
          </a:ln>
        </p:spPr>
        <p:style>
          <a:lnRef idx="1">
            <a:schemeClr val="accent1"/>
          </a:lnRef>
          <a:fillRef idx="0">
            <a:schemeClr val="accent1"/>
          </a:fillRef>
          <a:effectRef idx="0">
            <a:schemeClr val="accent1"/>
          </a:effectRef>
          <a:fontRef idx="minor">
            <a:schemeClr val="tx1"/>
          </a:fontRef>
        </p:style>
      </p:cxnSp>
      <p:grpSp>
        <p:nvGrpSpPr>
          <p:cNvPr id="123" name="组合 122"/>
          <p:cNvGrpSpPr/>
          <p:nvPr/>
        </p:nvGrpSpPr>
        <p:grpSpPr>
          <a:xfrm>
            <a:off x="4194057" y="1507702"/>
            <a:ext cx="265651" cy="265651"/>
            <a:chOff x="304800" y="673100"/>
            <a:chExt cx="4000500" cy="4000500"/>
          </a:xfrm>
          <a:blipFill dpi="0" rotWithShape="1">
            <a:blip r:embed="rId7">
              <a:extLst>
                <a:ext uri="{28A0092B-C50C-407E-A947-70E740481C1C}">
                  <a14:useLocalDpi xmlns:a14="http://schemas.microsoft.com/office/drawing/2010/main" val="0"/>
                </a:ext>
              </a:extLst>
            </a:blip>
            <a:srcRect/>
            <a:stretch>
              <a:fillRect/>
            </a:stretch>
          </a:blipFill>
          <a:effectLst>
            <a:outerShdw blurRad="317500" dist="190500" dir="8100000" algn="tr" rotWithShape="0">
              <a:prstClr val="black">
                <a:alpha val="50000"/>
              </a:prstClr>
            </a:outerShdw>
          </a:effectLst>
        </p:grpSpPr>
        <p:sp>
          <p:nvSpPr>
            <p:cNvPr id="124" name="同心圆 123"/>
            <p:cNvSpPr/>
            <p:nvPr/>
          </p:nvSpPr>
          <p:spPr>
            <a:xfrm>
              <a:off x="304800" y="673100"/>
              <a:ext cx="4000500" cy="4000500"/>
            </a:xfrm>
            <a:prstGeom prst="donut">
              <a:avLst>
                <a:gd name="adj" fmla="val 4879"/>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solidFill>
                  <a:schemeClr val="tx1"/>
                </a:solidFill>
              </a:endParaRPr>
            </a:p>
          </p:txBody>
        </p:sp>
        <p:sp>
          <p:nvSpPr>
            <p:cNvPr id="125" name="椭圆 124"/>
            <p:cNvSpPr/>
            <p:nvPr/>
          </p:nvSpPr>
          <p:spPr>
            <a:xfrm>
              <a:off x="392116" y="760416"/>
              <a:ext cx="3825878" cy="382587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p>
          </p:txBody>
        </p:sp>
      </p:grpSp>
      <p:cxnSp>
        <p:nvCxnSpPr>
          <p:cNvPr id="2053" name="直接连接符 2052"/>
          <p:cNvCxnSpPr>
            <a:stCxn id="124" idx="6"/>
            <a:endCxn id="130" idx="3"/>
          </p:cNvCxnSpPr>
          <p:nvPr/>
        </p:nvCxnSpPr>
        <p:spPr>
          <a:xfrm>
            <a:off x="4459707" y="1640528"/>
            <a:ext cx="1258000" cy="195887"/>
          </a:xfrm>
          <a:prstGeom prst="line">
            <a:avLst/>
          </a:prstGeom>
          <a:ln>
            <a:solidFill>
              <a:schemeClr val="bg1"/>
            </a:solidFill>
            <a:prstDash val="dash"/>
          </a:ln>
        </p:spPr>
        <p:style>
          <a:lnRef idx="1">
            <a:schemeClr val="accent1"/>
          </a:lnRef>
          <a:fillRef idx="0">
            <a:schemeClr val="accent1"/>
          </a:fillRef>
          <a:effectRef idx="0">
            <a:schemeClr val="accent1"/>
          </a:effectRef>
          <a:fontRef idx="minor">
            <a:schemeClr val="tx1"/>
          </a:fontRef>
        </p:style>
      </p:cxnSp>
      <p:grpSp>
        <p:nvGrpSpPr>
          <p:cNvPr id="128" name="组合 127"/>
          <p:cNvGrpSpPr/>
          <p:nvPr/>
        </p:nvGrpSpPr>
        <p:grpSpPr>
          <a:xfrm>
            <a:off x="5698559" y="1737279"/>
            <a:ext cx="118283" cy="118283"/>
            <a:chOff x="304800" y="673100"/>
            <a:chExt cx="4000500" cy="4000500"/>
          </a:xfrm>
          <a:blipFill dpi="0" rotWithShape="1">
            <a:blip r:embed="rId3">
              <a:extLst>
                <a:ext uri="{28A0092B-C50C-407E-A947-70E740481C1C}">
                  <a14:useLocalDpi xmlns:a14="http://schemas.microsoft.com/office/drawing/2010/main" val="0"/>
                </a:ext>
              </a:extLst>
            </a:blip>
            <a:srcRect/>
            <a:stretch>
              <a:fillRect/>
            </a:stretch>
          </a:blipFill>
          <a:effectLst>
            <a:outerShdw blurRad="317500" dist="190500" dir="8100000" algn="tr" rotWithShape="0">
              <a:prstClr val="black">
                <a:alpha val="50000"/>
              </a:prstClr>
            </a:outerShdw>
          </a:effectLst>
        </p:grpSpPr>
        <p:sp>
          <p:nvSpPr>
            <p:cNvPr id="129" name="同心圆 128"/>
            <p:cNvSpPr/>
            <p:nvPr/>
          </p:nvSpPr>
          <p:spPr>
            <a:xfrm>
              <a:off x="304800" y="673100"/>
              <a:ext cx="4000500" cy="4000500"/>
            </a:xfrm>
            <a:prstGeom prst="donut">
              <a:avLst>
                <a:gd name="adj" fmla="val 4879"/>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b="1">
                <a:solidFill>
                  <a:schemeClr val="tx1"/>
                </a:solidFill>
              </a:endParaRPr>
            </a:p>
          </p:txBody>
        </p:sp>
        <p:sp>
          <p:nvSpPr>
            <p:cNvPr id="130" name="椭圆 129"/>
            <p:cNvSpPr/>
            <p:nvPr/>
          </p:nvSpPr>
          <p:spPr>
            <a:xfrm>
              <a:off x="392116" y="760416"/>
              <a:ext cx="3825878" cy="382587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b="1"/>
            </a:p>
          </p:txBody>
        </p:sp>
      </p:grpSp>
      <p:cxnSp>
        <p:nvCxnSpPr>
          <p:cNvPr id="2055" name="直接连接符 2054"/>
          <p:cNvCxnSpPr>
            <a:stCxn id="130" idx="6"/>
            <a:endCxn id="143" idx="3"/>
          </p:cNvCxnSpPr>
          <p:nvPr/>
        </p:nvCxnSpPr>
        <p:spPr>
          <a:xfrm flipV="1">
            <a:off x="5814261" y="770846"/>
            <a:ext cx="1978225" cy="1025575"/>
          </a:xfrm>
          <a:prstGeom prst="line">
            <a:avLst/>
          </a:prstGeom>
          <a:ln>
            <a:solidFill>
              <a:schemeClr val="bg1"/>
            </a:solidFill>
            <a:prstDash val="dash"/>
          </a:ln>
        </p:spPr>
        <p:style>
          <a:lnRef idx="1">
            <a:schemeClr val="accent1"/>
          </a:lnRef>
          <a:fillRef idx="0">
            <a:schemeClr val="accent1"/>
          </a:fillRef>
          <a:effectRef idx="0">
            <a:schemeClr val="accent1"/>
          </a:effectRef>
          <a:fontRef idx="minor">
            <a:schemeClr val="tx1"/>
          </a:fontRef>
        </p:style>
      </p:cxnSp>
      <p:cxnSp>
        <p:nvCxnSpPr>
          <p:cNvPr id="136" name="直接连接符 135"/>
          <p:cNvCxnSpPr/>
          <p:nvPr/>
        </p:nvCxnSpPr>
        <p:spPr>
          <a:xfrm>
            <a:off x="7927219" y="697822"/>
            <a:ext cx="1216782" cy="0"/>
          </a:xfrm>
          <a:prstGeom prst="line">
            <a:avLst/>
          </a:prstGeom>
          <a:ln>
            <a:solidFill>
              <a:schemeClr val="bg1"/>
            </a:solidFill>
            <a:prstDash val="dash"/>
          </a:ln>
        </p:spPr>
        <p:style>
          <a:lnRef idx="1">
            <a:schemeClr val="accent1"/>
          </a:lnRef>
          <a:fillRef idx="0">
            <a:schemeClr val="accent1"/>
          </a:fillRef>
          <a:effectRef idx="0">
            <a:schemeClr val="accent1"/>
          </a:effectRef>
          <a:fontRef idx="minor">
            <a:schemeClr val="tx1"/>
          </a:fontRef>
        </p:style>
      </p:cxnSp>
      <p:grpSp>
        <p:nvGrpSpPr>
          <p:cNvPr id="141" name="组合 140"/>
          <p:cNvGrpSpPr/>
          <p:nvPr/>
        </p:nvGrpSpPr>
        <p:grpSpPr>
          <a:xfrm>
            <a:off x="7757524" y="589838"/>
            <a:ext cx="215968" cy="215968"/>
            <a:chOff x="304800" y="673100"/>
            <a:chExt cx="4000500" cy="4000500"/>
          </a:xfrm>
          <a:blipFill dpi="0" rotWithShape="1">
            <a:blip r:embed="rId5">
              <a:extLst>
                <a:ext uri="{28A0092B-C50C-407E-A947-70E740481C1C}">
                  <a14:useLocalDpi xmlns:a14="http://schemas.microsoft.com/office/drawing/2010/main" val="0"/>
                </a:ext>
              </a:extLst>
            </a:blip>
            <a:srcRect/>
            <a:stretch>
              <a:fillRect/>
            </a:stretch>
          </a:blipFill>
          <a:effectLst>
            <a:outerShdw blurRad="317500" dist="190500" dir="8100000" algn="tr" rotWithShape="0">
              <a:prstClr val="black">
                <a:alpha val="50000"/>
              </a:prstClr>
            </a:outerShdw>
          </a:effectLst>
        </p:grpSpPr>
        <p:sp>
          <p:nvSpPr>
            <p:cNvPr id="142" name="同心圆 141"/>
            <p:cNvSpPr/>
            <p:nvPr/>
          </p:nvSpPr>
          <p:spPr>
            <a:xfrm>
              <a:off x="304800" y="673100"/>
              <a:ext cx="4000500" cy="4000500"/>
            </a:xfrm>
            <a:prstGeom prst="donut">
              <a:avLst>
                <a:gd name="adj" fmla="val 4879"/>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solidFill>
                  <a:schemeClr val="tx1"/>
                </a:solidFill>
              </a:endParaRPr>
            </a:p>
          </p:txBody>
        </p:sp>
        <p:sp>
          <p:nvSpPr>
            <p:cNvPr id="143" name="椭圆 142"/>
            <p:cNvSpPr/>
            <p:nvPr/>
          </p:nvSpPr>
          <p:spPr>
            <a:xfrm>
              <a:off x="392116" y="760416"/>
              <a:ext cx="3825878" cy="382587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p>
          </p:txBody>
        </p:sp>
      </p:grpSp>
      <p:sp>
        <p:nvSpPr>
          <p:cNvPr id="70" name="KSO_Shape"/>
          <p:cNvSpPr>
            <a:spLocks/>
          </p:cNvSpPr>
          <p:nvPr/>
        </p:nvSpPr>
        <p:spPr bwMode="auto">
          <a:xfrm>
            <a:off x="2574299" y="2572984"/>
            <a:ext cx="577578" cy="554476"/>
          </a:xfrm>
          <a:custGeom>
            <a:avLst/>
            <a:gdLst>
              <a:gd name="T0" fmla="*/ 1618108 w 3816350"/>
              <a:gd name="T1" fmla="*/ 3491708 h 3665538"/>
              <a:gd name="T2" fmla="*/ 3711914 w 3816350"/>
              <a:gd name="T3" fmla="*/ 3515947 h 3665538"/>
              <a:gd name="T4" fmla="*/ 1938033 w 3816350"/>
              <a:gd name="T5" fmla="*/ 3320852 h 3665538"/>
              <a:gd name="T6" fmla="*/ 2466975 w 3816350"/>
              <a:gd name="T7" fmla="*/ 3464378 h 3665538"/>
              <a:gd name="T8" fmla="*/ 1420823 w 3816350"/>
              <a:gd name="T9" fmla="*/ 3514907 h 3665538"/>
              <a:gd name="T10" fmla="*/ 1072366 w 3816350"/>
              <a:gd name="T11" fmla="*/ 3448171 h 3665538"/>
              <a:gd name="T12" fmla="*/ 350995 w 3816350"/>
              <a:gd name="T13" fmla="*/ 3613421 h 3665538"/>
              <a:gd name="T14" fmla="*/ 2826009 w 3816350"/>
              <a:gd name="T15" fmla="*/ 3416327 h 3665538"/>
              <a:gd name="T16" fmla="*/ 3710327 w 3816350"/>
              <a:gd name="T17" fmla="*/ 3553504 h 3665538"/>
              <a:gd name="T18" fmla="*/ 1625482 w 3816350"/>
              <a:gd name="T19" fmla="*/ 3379536 h 3665538"/>
              <a:gd name="T20" fmla="*/ 2426374 w 3816350"/>
              <a:gd name="T21" fmla="*/ 3213000 h 3665538"/>
              <a:gd name="T22" fmla="*/ 771525 w 3816350"/>
              <a:gd name="T23" fmla="*/ 3205163 h 3665538"/>
              <a:gd name="T24" fmla="*/ 1067953 w 3816350"/>
              <a:gd name="T25" fmla="*/ 3277053 h 3665538"/>
              <a:gd name="T26" fmla="*/ 784892 w 3816350"/>
              <a:gd name="T27" fmla="*/ 3451540 h 3665538"/>
              <a:gd name="T28" fmla="*/ 2490788 w 3816350"/>
              <a:gd name="T29" fmla="*/ 3116568 h 3665538"/>
              <a:gd name="T30" fmla="*/ 1449375 w 3816350"/>
              <a:gd name="T31" fmla="*/ 3307847 h 3665538"/>
              <a:gd name="T32" fmla="*/ 2434307 w 3816350"/>
              <a:gd name="T33" fmla="*/ 3163198 h 3665538"/>
              <a:gd name="T34" fmla="*/ 3783974 w 3816350"/>
              <a:gd name="T35" fmla="*/ 3278823 h 3665538"/>
              <a:gd name="T36" fmla="*/ 2635250 w 3816350"/>
              <a:gd name="T37" fmla="*/ 3206432 h 3665538"/>
              <a:gd name="T38" fmla="*/ 3815080 w 3816350"/>
              <a:gd name="T39" fmla="*/ 3040062 h 3665538"/>
              <a:gd name="T40" fmla="*/ 2866956 w 3816350"/>
              <a:gd name="T41" fmla="*/ 3006725 h 3665538"/>
              <a:gd name="T42" fmla="*/ 657993 w 3816350"/>
              <a:gd name="T43" fmla="*/ 3196983 h 3665538"/>
              <a:gd name="T44" fmla="*/ 872062 w 3816350"/>
              <a:gd name="T45" fmla="*/ 3214746 h 3665538"/>
              <a:gd name="T46" fmla="*/ 825374 w 3816350"/>
              <a:gd name="T47" fmla="*/ 2994614 h 3665538"/>
              <a:gd name="T48" fmla="*/ 1190307 w 3816350"/>
              <a:gd name="T49" fmla="*/ 3120223 h 3665538"/>
              <a:gd name="T50" fmla="*/ 273368 w 3816350"/>
              <a:gd name="T51" fmla="*/ 3120223 h 3665538"/>
              <a:gd name="T52" fmla="*/ 1472924 w 3816350"/>
              <a:gd name="T53" fmla="*/ 2958852 h 3665538"/>
              <a:gd name="T54" fmla="*/ 2445690 w 3816350"/>
              <a:gd name="T55" fmla="*/ 3096148 h 3665538"/>
              <a:gd name="T56" fmla="*/ 1403350 w 3816350"/>
              <a:gd name="T57" fmla="*/ 2909186 h 3665538"/>
              <a:gd name="T58" fmla="*/ 3767144 w 3816350"/>
              <a:gd name="T59" fmla="*/ 2880042 h 3665538"/>
              <a:gd name="T60" fmla="*/ 2660954 w 3816350"/>
              <a:gd name="T61" fmla="*/ 3062923 h 3665538"/>
              <a:gd name="T62" fmla="*/ 2077078 w 3816350"/>
              <a:gd name="T63" fmla="*/ 2755988 h 3665538"/>
              <a:gd name="T64" fmla="*/ 2064323 w 3816350"/>
              <a:gd name="T65" fmla="*/ 3023556 h 3665538"/>
              <a:gd name="T66" fmla="*/ 1553136 w 3816350"/>
              <a:gd name="T67" fmla="*/ 2926811 h 3665538"/>
              <a:gd name="T68" fmla="*/ 2489519 w 3816350"/>
              <a:gd name="T69" fmla="*/ 2707310 h 3665538"/>
              <a:gd name="T70" fmla="*/ 1846579 w 3816350"/>
              <a:gd name="T71" fmla="*/ 2621224 h 3665538"/>
              <a:gd name="T72" fmla="*/ 3411957 w 3816350"/>
              <a:gd name="T73" fmla="*/ 2738921 h 3665538"/>
              <a:gd name="T74" fmla="*/ 3080259 w 3816350"/>
              <a:gd name="T75" fmla="*/ 2936880 h 3665538"/>
              <a:gd name="T76" fmla="*/ 1829436 w 3816350"/>
              <a:gd name="T77" fmla="*/ 2582778 h 3665538"/>
              <a:gd name="T78" fmla="*/ 1856740 w 3816350"/>
              <a:gd name="T79" fmla="*/ 2801747 h 3665538"/>
              <a:gd name="T80" fmla="*/ 2088516 w 3816350"/>
              <a:gd name="T81" fmla="*/ 2619751 h 3665538"/>
              <a:gd name="T82" fmla="*/ 2403793 w 3816350"/>
              <a:gd name="T83" fmla="*/ 2645568 h 3665538"/>
              <a:gd name="T84" fmla="*/ 1545273 w 3816350"/>
              <a:gd name="T85" fmla="*/ 2758080 h 3665538"/>
              <a:gd name="T86" fmla="*/ 2737140 w 3816350"/>
              <a:gd name="T87" fmla="*/ 2576196 h 3665538"/>
              <a:gd name="T88" fmla="*/ 3655103 w 3816350"/>
              <a:gd name="T89" fmla="*/ 2636838 h 3665538"/>
              <a:gd name="T90" fmla="*/ 2771738 w 3816350"/>
              <a:gd name="T91" fmla="*/ 2448243 h 3665538"/>
              <a:gd name="T92" fmla="*/ 2989478 w 3816350"/>
              <a:gd name="T93" fmla="*/ 2307907 h 3665538"/>
              <a:gd name="T94" fmla="*/ 2867591 w 3816350"/>
              <a:gd name="T95" fmla="*/ 2234247 h 3665538"/>
              <a:gd name="T96" fmla="*/ 3696043 w 3816350"/>
              <a:gd name="T97" fmla="*/ 2367598 h 3665538"/>
              <a:gd name="T98" fmla="*/ 3314856 w 3816350"/>
              <a:gd name="T99" fmla="*/ 1892183 h 3665538"/>
              <a:gd name="T100" fmla="*/ 2974884 w 3816350"/>
              <a:gd name="T101" fmla="*/ 2068371 h 3665538"/>
              <a:gd name="T102" fmla="*/ 3799844 w 3816350"/>
              <a:gd name="T103" fmla="*/ 2062969 h 3665538"/>
              <a:gd name="T104" fmla="*/ 2637789 w 3816350"/>
              <a:gd name="T105" fmla="*/ 2027696 h 3665538"/>
              <a:gd name="T106" fmla="*/ 3189458 w 3816350"/>
              <a:gd name="T107" fmla="*/ 1697313 h 3665538"/>
              <a:gd name="T108" fmla="*/ 3015840 w 3816350"/>
              <a:gd name="T109" fmla="*/ 1948969 h 3665538"/>
              <a:gd name="T110" fmla="*/ 3354189 w 3816350"/>
              <a:gd name="T111" fmla="*/ 1860541 h 3665538"/>
              <a:gd name="T112" fmla="*/ 3468771 w 3816350"/>
              <a:gd name="T113" fmla="*/ 1695411 h 3665538"/>
              <a:gd name="T114" fmla="*/ 3173905 w 3816350"/>
              <a:gd name="T115" fmla="*/ 2035495 h 3665538"/>
              <a:gd name="T116" fmla="*/ 3074241 w 3816350"/>
              <a:gd name="T117" fmla="*/ 1681466 h 3665538"/>
              <a:gd name="T118" fmla="*/ 3386120 w 3816350"/>
              <a:gd name="T119" fmla="*/ 1131189 h 3665538"/>
              <a:gd name="T120" fmla="*/ 254975 w 3816350"/>
              <a:gd name="T121" fmla="*/ 2785759 h 3665538"/>
              <a:gd name="T122" fmla="*/ 1131353 w 3816350"/>
              <a:gd name="T123" fmla="*/ 1377803 h 3665538"/>
              <a:gd name="T124" fmla="*/ 2508155 w 3816350"/>
              <a:gd name="T125" fmla="*/ 314537 h 36655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3816350" h="3665538">
                <a:moveTo>
                  <a:pt x="1892592" y="3532067"/>
                </a:moveTo>
                <a:lnTo>
                  <a:pt x="1892592" y="3635348"/>
                </a:lnTo>
                <a:lnTo>
                  <a:pt x="1913877" y="3636302"/>
                </a:lnTo>
                <a:lnTo>
                  <a:pt x="1935480" y="3636302"/>
                </a:lnTo>
                <a:lnTo>
                  <a:pt x="1965343" y="3635666"/>
                </a:lnTo>
                <a:lnTo>
                  <a:pt x="1965343" y="3532385"/>
                </a:lnTo>
                <a:lnTo>
                  <a:pt x="1935480" y="3532703"/>
                </a:lnTo>
                <a:lnTo>
                  <a:pt x="1913877" y="3532703"/>
                </a:lnTo>
                <a:lnTo>
                  <a:pt x="1892592" y="3532067"/>
                </a:lnTo>
                <a:close/>
                <a:moveTo>
                  <a:pt x="665284" y="3532067"/>
                </a:moveTo>
                <a:lnTo>
                  <a:pt x="665284" y="3635348"/>
                </a:lnTo>
                <a:lnTo>
                  <a:pt x="686575" y="3636302"/>
                </a:lnTo>
                <a:lnTo>
                  <a:pt x="708185" y="3636302"/>
                </a:lnTo>
                <a:lnTo>
                  <a:pt x="738374" y="3635666"/>
                </a:lnTo>
                <a:lnTo>
                  <a:pt x="738374" y="3532385"/>
                </a:lnTo>
                <a:lnTo>
                  <a:pt x="708185" y="3532703"/>
                </a:lnTo>
                <a:lnTo>
                  <a:pt x="686575" y="3532703"/>
                </a:lnTo>
                <a:lnTo>
                  <a:pt x="665284" y="3532067"/>
                </a:lnTo>
                <a:close/>
                <a:moveTo>
                  <a:pt x="1746773" y="3519356"/>
                </a:moveTo>
                <a:lnTo>
                  <a:pt x="1746773" y="3623272"/>
                </a:lnTo>
                <a:lnTo>
                  <a:pt x="1764563" y="3625497"/>
                </a:lnTo>
                <a:lnTo>
                  <a:pt x="1782671" y="3628039"/>
                </a:lnTo>
                <a:lnTo>
                  <a:pt x="1800780" y="3629628"/>
                </a:lnTo>
                <a:lnTo>
                  <a:pt x="1819841" y="3631535"/>
                </a:lnTo>
                <a:lnTo>
                  <a:pt x="1819841" y="3527618"/>
                </a:lnTo>
                <a:lnTo>
                  <a:pt x="1800780" y="3526029"/>
                </a:lnTo>
                <a:lnTo>
                  <a:pt x="1782671" y="3524123"/>
                </a:lnTo>
                <a:lnTo>
                  <a:pt x="1764563" y="3521580"/>
                </a:lnTo>
                <a:lnTo>
                  <a:pt x="1746773" y="3519356"/>
                </a:lnTo>
                <a:close/>
                <a:moveTo>
                  <a:pt x="519421" y="3519356"/>
                </a:moveTo>
                <a:lnTo>
                  <a:pt x="519421" y="3623272"/>
                </a:lnTo>
                <a:lnTo>
                  <a:pt x="537217" y="3625497"/>
                </a:lnTo>
                <a:lnTo>
                  <a:pt x="555330" y="3628039"/>
                </a:lnTo>
                <a:lnTo>
                  <a:pt x="573762" y="3629946"/>
                </a:lnTo>
                <a:lnTo>
                  <a:pt x="592511" y="3631535"/>
                </a:lnTo>
                <a:lnTo>
                  <a:pt x="592511" y="3527618"/>
                </a:lnTo>
                <a:lnTo>
                  <a:pt x="573762" y="3526029"/>
                </a:lnTo>
                <a:lnTo>
                  <a:pt x="555330" y="3524123"/>
                </a:lnTo>
                <a:lnTo>
                  <a:pt x="537217" y="3521580"/>
                </a:lnTo>
                <a:lnTo>
                  <a:pt x="519421" y="3519356"/>
                </a:lnTo>
                <a:close/>
                <a:moveTo>
                  <a:pt x="3151360" y="3517220"/>
                </a:moveTo>
                <a:lnTo>
                  <a:pt x="3151360" y="3632118"/>
                </a:lnTo>
                <a:lnTo>
                  <a:pt x="3174848" y="3632755"/>
                </a:lnTo>
                <a:lnTo>
                  <a:pt x="3198972" y="3633073"/>
                </a:lnTo>
                <a:lnTo>
                  <a:pt x="3231983" y="3632755"/>
                </a:lnTo>
                <a:lnTo>
                  <a:pt x="3231983" y="3517539"/>
                </a:lnTo>
                <a:lnTo>
                  <a:pt x="3198972" y="3517857"/>
                </a:lnTo>
                <a:lnTo>
                  <a:pt x="3174848" y="3517539"/>
                </a:lnTo>
                <a:lnTo>
                  <a:pt x="3151360" y="3517220"/>
                </a:lnTo>
                <a:close/>
                <a:moveTo>
                  <a:pt x="2989478" y="3502580"/>
                </a:moveTo>
                <a:lnTo>
                  <a:pt x="2989478" y="3618432"/>
                </a:lnTo>
                <a:lnTo>
                  <a:pt x="3009158" y="3620979"/>
                </a:lnTo>
                <a:lnTo>
                  <a:pt x="3029472" y="3623525"/>
                </a:lnTo>
                <a:lnTo>
                  <a:pt x="3049469" y="3625753"/>
                </a:lnTo>
                <a:lnTo>
                  <a:pt x="3070419" y="3627344"/>
                </a:lnTo>
                <a:lnTo>
                  <a:pt x="3070419" y="3512446"/>
                </a:lnTo>
                <a:lnTo>
                  <a:pt x="3049469" y="3510537"/>
                </a:lnTo>
                <a:lnTo>
                  <a:pt x="3029472" y="3507990"/>
                </a:lnTo>
                <a:lnTo>
                  <a:pt x="3009158" y="3505763"/>
                </a:lnTo>
                <a:lnTo>
                  <a:pt x="2989478" y="3502580"/>
                </a:lnTo>
                <a:close/>
                <a:moveTo>
                  <a:pt x="1600953" y="3486306"/>
                </a:moveTo>
                <a:lnTo>
                  <a:pt x="1600953" y="3591494"/>
                </a:lnTo>
                <a:lnTo>
                  <a:pt x="1618744" y="3596578"/>
                </a:lnTo>
                <a:lnTo>
                  <a:pt x="1636217" y="3601345"/>
                </a:lnTo>
                <a:lnTo>
                  <a:pt x="1654960" y="3606112"/>
                </a:lnTo>
                <a:lnTo>
                  <a:pt x="1673704" y="3610243"/>
                </a:lnTo>
                <a:lnTo>
                  <a:pt x="1673704" y="3506009"/>
                </a:lnTo>
                <a:lnTo>
                  <a:pt x="1654960" y="3501242"/>
                </a:lnTo>
                <a:lnTo>
                  <a:pt x="1636217" y="3496475"/>
                </a:lnTo>
                <a:lnTo>
                  <a:pt x="1618108" y="3491708"/>
                </a:lnTo>
                <a:lnTo>
                  <a:pt x="1600953" y="3486306"/>
                </a:lnTo>
                <a:close/>
                <a:moveTo>
                  <a:pt x="373875" y="3486306"/>
                </a:moveTo>
                <a:lnTo>
                  <a:pt x="373875" y="3591494"/>
                </a:lnTo>
                <a:lnTo>
                  <a:pt x="391353" y="3596578"/>
                </a:lnTo>
                <a:lnTo>
                  <a:pt x="409149" y="3601345"/>
                </a:lnTo>
                <a:lnTo>
                  <a:pt x="427581" y="3606112"/>
                </a:lnTo>
                <a:lnTo>
                  <a:pt x="446648" y="3610243"/>
                </a:lnTo>
                <a:lnTo>
                  <a:pt x="446648" y="3506009"/>
                </a:lnTo>
                <a:lnTo>
                  <a:pt x="427581" y="3501242"/>
                </a:lnTo>
                <a:lnTo>
                  <a:pt x="409149" y="3496475"/>
                </a:lnTo>
                <a:lnTo>
                  <a:pt x="390718" y="3491708"/>
                </a:lnTo>
                <a:lnTo>
                  <a:pt x="373875" y="3486306"/>
                </a:lnTo>
                <a:close/>
                <a:moveTo>
                  <a:pt x="2827597" y="3465978"/>
                </a:moveTo>
                <a:lnTo>
                  <a:pt x="2827597" y="3583104"/>
                </a:lnTo>
                <a:lnTo>
                  <a:pt x="2846959" y="3589151"/>
                </a:lnTo>
                <a:lnTo>
                  <a:pt x="2866956" y="3594243"/>
                </a:lnTo>
                <a:lnTo>
                  <a:pt x="2887588" y="3599336"/>
                </a:lnTo>
                <a:lnTo>
                  <a:pt x="2908220" y="3604110"/>
                </a:lnTo>
                <a:lnTo>
                  <a:pt x="2908220" y="3487939"/>
                </a:lnTo>
                <a:lnTo>
                  <a:pt x="2887588" y="3482847"/>
                </a:lnTo>
                <a:lnTo>
                  <a:pt x="2866956" y="3477436"/>
                </a:lnTo>
                <a:lnTo>
                  <a:pt x="2846959" y="3472025"/>
                </a:lnTo>
                <a:lnTo>
                  <a:pt x="2827597" y="3465978"/>
                </a:lnTo>
                <a:close/>
                <a:moveTo>
                  <a:pt x="2402802" y="3447218"/>
                </a:moveTo>
                <a:lnTo>
                  <a:pt x="2397719" y="3450714"/>
                </a:lnTo>
                <a:lnTo>
                  <a:pt x="2391365" y="3453891"/>
                </a:lnTo>
                <a:lnTo>
                  <a:pt x="2383740" y="3457387"/>
                </a:lnTo>
                <a:lnTo>
                  <a:pt x="2376433" y="3460565"/>
                </a:lnTo>
                <a:lnTo>
                  <a:pt x="2347841" y="3472005"/>
                </a:lnTo>
                <a:lnTo>
                  <a:pt x="2347841" y="3562893"/>
                </a:lnTo>
                <a:lnTo>
                  <a:pt x="2355784" y="3558761"/>
                </a:lnTo>
                <a:lnTo>
                  <a:pt x="2363408" y="3554630"/>
                </a:lnTo>
                <a:lnTo>
                  <a:pt x="2371033" y="3550181"/>
                </a:lnTo>
                <a:lnTo>
                  <a:pt x="2378340" y="3545414"/>
                </a:lnTo>
                <a:lnTo>
                  <a:pt x="2385329" y="3540648"/>
                </a:lnTo>
                <a:lnTo>
                  <a:pt x="2391683" y="3535881"/>
                </a:lnTo>
                <a:lnTo>
                  <a:pt x="2397719" y="3531114"/>
                </a:lnTo>
                <a:lnTo>
                  <a:pt x="2402802" y="3526983"/>
                </a:lnTo>
                <a:lnTo>
                  <a:pt x="2402802" y="3447218"/>
                </a:lnTo>
                <a:close/>
                <a:moveTo>
                  <a:pt x="1175646" y="3447218"/>
                </a:moveTo>
                <a:lnTo>
                  <a:pt x="1170561" y="3450714"/>
                </a:lnTo>
                <a:lnTo>
                  <a:pt x="1164205" y="3453891"/>
                </a:lnTo>
                <a:lnTo>
                  <a:pt x="1156578" y="3457387"/>
                </a:lnTo>
                <a:lnTo>
                  <a:pt x="1149269" y="3460565"/>
                </a:lnTo>
                <a:lnTo>
                  <a:pt x="1120669" y="3472005"/>
                </a:lnTo>
                <a:lnTo>
                  <a:pt x="1120669" y="3562893"/>
                </a:lnTo>
                <a:lnTo>
                  <a:pt x="1128613" y="3558761"/>
                </a:lnTo>
                <a:lnTo>
                  <a:pt x="1136240" y="3554630"/>
                </a:lnTo>
                <a:lnTo>
                  <a:pt x="1144185" y="3550181"/>
                </a:lnTo>
                <a:lnTo>
                  <a:pt x="1151176" y="3545414"/>
                </a:lnTo>
                <a:lnTo>
                  <a:pt x="1158167" y="3540648"/>
                </a:lnTo>
                <a:lnTo>
                  <a:pt x="1164523" y="3535881"/>
                </a:lnTo>
                <a:lnTo>
                  <a:pt x="1170561" y="3531114"/>
                </a:lnTo>
                <a:lnTo>
                  <a:pt x="1175646" y="3526347"/>
                </a:lnTo>
                <a:lnTo>
                  <a:pt x="1175646" y="3447218"/>
                </a:lnTo>
                <a:close/>
                <a:moveTo>
                  <a:pt x="3717945" y="3422692"/>
                </a:moveTo>
                <a:lnTo>
                  <a:pt x="3711914" y="3426193"/>
                </a:lnTo>
                <a:lnTo>
                  <a:pt x="3704931" y="3430013"/>
                </a:lnTo>
                <a:lnTo>
                  <a:pt x="3696678" y="3433832"/>
                </a:lnTo>
                <a:lnTo>
                  <a:pt x="3688425" y="3437651"/>
                </a:lnTo>
                <a:lnTo>
                  <a:pt x="3671285" y="3444335"/>
                </a:lnTo>
                <a:lnTo>
                  <a:pt x="3656684" y="3450064"/>
                </a:lnTo>
                <a:lnTo>
                  <a:pt x="3656684" y="3551276"/>
                </a:lnTo>
                <a:lnTo>
                  <a:pt x="3665254" y="3546820"/>
                </a:lnTo>
                <a:lnTo>
                  <a:pt x="3674142" y="3542046"/>
                </a:lnTo>
                <a:lnTo>
                  <a:pt x="3682394" y="3537272"/>
                </a:lnTo>
                <a:lnTo>
                  <a:pt x="3690647" y="3532179"/>
                </a:lnTo>
                <a:lnTo>
                  <a:pt x="3698582" y="3526769"/>
                </a:lnTo>
                <a:lnTo>
                  <a:pt x="3705566" y="3521358"/>
                </a:lnTo>
                <a:lnTo>
                  <a:pt x="3711914" y="3515947"/>
                </a:lnTo>
                <a:lnTo>
                  <a:pt x="3717945" y="3510855"/>
                </a:lnTo>
                <a:lnTo>
                  <a:pt x="3717945" y="3422692"/>
                </a:lnTo>
                <a:close/>
                <a:moveTo>
                  <a:pt x="1455133" y="3410672"/>
                </a:moveTo>
                <a:lnTo>
                  <a:pt x="1455133" y="3516813"/>
                </a:lnTo>
                <a:lnTo>
                  <a:pt x="1457675" y="3519674"/>
                </a:lnTo>
                <a:lnTo>
                  <a:pt x="1460216" y="3522534"/>
                </a:lnTo>
                <a:lnTo>
                  <a:pt x="1466888" y="3528572"/>
                </a:lnTo>
                <a:lnTo>
                  <a:pt x="1475466" y="3534610"/>
                </a:lnTo>
                <a:lnTo>
                  <a:pt x="1484679" y="3540965"/>
                </a:lnTo>
                <a:lnTo>
                  <a:pt x="1495162" y="3547639"/>
                </a:lnTo>
                <a:lnTo>
                  <a:pt x="1505964" y="3553677"/>
                </a:lnTo>
                <a:lnTo>
                  <a:pt x="1517083" y="3559715"/>
                </a:lnTo>
                <a:lnTo>
                  <a:pt x="1528202" y="3564799"/>
                </a:lnTo>
                <a:lnTo>
                  <a:pt x="1528202" y="3457387"/>
                </a:lnTo>
                <a:lnTo>
                  <a:pt x="1517083" y="3452302"/>
                </a:lnTo>
                <a:lnTo>
                  <a:pt x="1506917" y="3446582"/>
                </a:lnTo>
                <a:lnTo>
                  <a:pt x="1497068" y="3441180"/>
                </a:lnTo>
                <a:lnTo>
                  <a:pt x="1487538" y="3435142"/>
                </a:lnTo>
                <a:lnTo>
                  <a:pt x="1478960" y="3429422"/>
                </a:lnTo>
                <a:lnTo>
                  <a:pt x="1470700" y="3423384"/>
                </a:lnTo>
                <a:lnTo>
                  <a:pt x="1462758" y="3417028"/>
                </a:lnTo>
                <a:lnTo>
                  <a:pt x="1455133" y="3410672"/>
                </a:lnTo>
                <a:close/>
                <a:moveTo>
                  <a:pt x="227694" y="3410672"/>
                </a:moveTo>
                <a:lnTo>
                  <a:pt x="227694" y="3516813"/>
                </a:lnTo>
                <a:lnTo>
                  <a:pt x="230237" y="3519674"/>
                </a:lnTo>
                <a:lnTo>
                  <a:pt x="233097" y="3522534"/>
                </a:lnTo>
                <a:lnTo>
                  <a:pt x="239770" y="3528572"/>
                </a:lnTo>
                <a:lnTo>
                  <a:pt x="248033" y="3534610"/>
                </a:lnTo>
                <a:lnTo>
                  <a:pt x="257566" y="3540965"/>
                </a:lnTo>
                <a:lnTo>
                  <a:pt x="267735" y="3547639"/>
                </a:lnTo>
                <a:lnTo>
                  <a:pt x="278858" y="3553677"/>
                </a:lnTo>
                <a:lnTo>
                  <a:pt x="289662" y="3559715"/>
                </a:lnTo>
                <a:lnTo>
                  <a:pt x="300785" y="3564799"/>
                </a:lnTo>
                <a:lnTo>
                  <a:pt x="300785" y="3457387"/>
                </a:lnTo>
                <a:lnTo>
                  <a:pt x="289662" y="3452302"/>
                </a:lnTo>
                <a:lnTo>
                  <a:pt x="279493" y="3446582"/>
                </a:lnTo>
                <a:lnTo>
                  <a:pt x="269642" y="3441180"/>
                </a:lnTo>
                <a:lnTo>
                  <a:pt x="260108" y="3435142"/>
                </a:lnTo>
                <a:lnTo>
                  <a:pt x="251528" y="3429422"/>
                </a:lnTo>
                <a:lnTo>
                  <a:pt x="243266" y="3423384"/>
                </a:lnTo>
                <a:lnTo>
                  <a:pt x="235321" y="3417028"/>
                </a:lnTo>
                <a:lnTo>
                  <a:pt x="227694" y="3410672"/>
                </a:lnTo>
                <a:close/>
                <a:moveTo>
                  <a:pt x="2665715" y="3381953"/>
                </a:moveTo>
                <a:lnTo>
                  <a:pt x="2665715" y="3500670"/>
                </a:lnTo>
                <a:lnTo>
                  <a:pt x="2668254" y="3503216"/>
                </a:lnTo>
                <a:lnTo>
                  <a:pt x="2671429" y="3506399"/>
                </a:lnTo>
                <a:lnTo>
                  <a:pt x="2678729" y="3512765"/>
                </a:lnTo>
                <a:lnTo>
                  <a:pt x="2687934" y="3519767"/>
                </a:lnTo>
                <a:lnTo>
                  <a:pt x="2698726" y="3527087"/>
                </a:lnTo>
                <a:lnTo>
                  <a:pt x="2710153" y="3534089"/>
                </a:lnTo>
                <a:lnTo>
                  <a:pt x="2722215" y="3541409"/>
                </a:lnTo>
                <a:lnTo>
                  <a:pt x="2734594" y="3547457"/>
                </a:lnTo>
                <a:lnTo>
                  <a:pt x="2746656" y="3553504"/>
                </a:lnTo>
                <a:lnTo>
                  <a:pt x="2746656" y="3434150"/>
                </a:lnTo>
                <a:lnTo>
                  <a:pt x="2734594" y="3428103"/>
                </a:lnTo>
                <a:lnTo>
                  <a:pt x="2723167" y="3422374"/>
                </a:lnTo>
                <a:lnTo>
                  <a:pt x="2712058" y="3416009"/>
                </a:lnTo>
                <a:lnTo>
                  <a:pt x="2701583" y="3409325"/>
                </a:lnTo>
                <a:lnTo>
                  <a:pt x="2691743" y="3402959"/>
                </a:lnTo>
                <a:lnTo>
                  <a:pt x="2682538" y="3396276"/>
                </a:lnTo>
                <a:lnTo>
                  <a:pt x="2673650" y="3388955"/>
                </a:lnTo>
                <a:lnTo>
                  <a:pt x="2665715" y="3381953"/>
                </a:lnTo>
                <a:close/>
                <a:moveTo>
                  <a:pt x="1916773" y="3320218"/>
                </a:moveTo>
                <a:lnTo>
                  <a:pt x="1916773" y="3423312"/>
                </a:lnTo>
                <a:lnTo>
                  <a:pt x="1938033" y="3423629"/>
                </a:lnTo>
                <a:lnTo>
                  <a:pt x="1959928" y="3424263"/>
                </a:lnTo>
                <a:lnTo>
                  <a:pt x="1989755" y="3423629"/>
                </a:lnTo>
                <a:lnTo>
                  <a:pt x="1989755" y="3320535"/>
                </a:lnTo>
                <a:lnTo>
                  <a:pt x="1959293" y="3320852"/>
                </a:lnTo>
                <a:lnTo>
                  <a:pt x="1938033" y="3320852"/>
                </a:lnTo>
                <a:lnTo>
                  <a:pt x="1916773" y="3320218"/>
                </a:lnTo>
                <a:close/>
                <a:moveTo>
                  <a:pt x="1404938" y="3314700"/>
                </a:moveTo>
                <a:lnTo>
                  <a:pt x="1408115" y="3320420"/>
                </a:lnTo>
                <a:lnTo>
                  <a:pt x="1411928" y="3325505"/>
                </a:lnTo>
                <a:lnTo>
                  <a:pt x="1415740" y="3330590"/>
                </a:lnTo>
                <a:lnTo>
                  <a:pt x="1419552" y="3335992"/>
                </a:lnTo>
                <a:lnTo>
                  <a:pt x="1424000" y="3340759"/>
                </a:lnTo>
                <a:lnTo>
                  <a:pt x="1428447" y="3346161"/>
                </a:lnTo>
                <a:lnTo>
                  <a:pt x="1438296" y="3356013"/>
                </a:lnTo>
                <a:lnTo>
                  <a:pt x="1448780" y="3365229"/>
                </a:lnTo>
                <a:lnTo>
                  <a:pt x="1460852" y="3374444"/>
                </a:lnTo>
                <a:lnTo>
                  <a:pt x="1472924" y="3383025"/>
                </a:lnTo>
                <a:lnTo>
                  <a:pt x="1486267" y="3391287"/>
                </a:lnTo>
                <a:lnTo>
                  <a:pt x="1500563" y="3399550"/>
                </a:lnTo>
                <a:lnTo>
                  <a:pt x="1515494" y="3407494"/>
                </a:lnTo>
                <a:lnTo>
                  <a:pt x="1531061" y="3415121"/>
                </a:lnTo>
                <a:lnTo>
                  <a:pt x="1547263" y="3422113"/>
                </a:lnTo>
                <a:lnTo>
                  <a:pt x="1564101" y="3428786"/>
                </a:lnTo>
                <a:lnTo>
                  <a:pt x="1581574" y="3435142"/>
                </a:lnTo>
                <a:lnTo>
                  <a:pt x="1599682" y="3441498"/>
                </a:lnTo>
                <a:lnTo>
                  <a:pt x="1618108" y="3447218"/>
                </a:lnTo>
                <a:lnTo>
                  <a:pt x="1637170" y="3452620"/>
                </a:lnTo>
                <a:lnTo>
                  <a:pt x="1656866" y="3457705"/>
                </a:lnTo>
                <a:lnTo>
                  <a:pt x="1676881" y="3462472"/>
                </a:lnTo>
                <a:lnTo>
                  <a:pt x="1697213" y="3466921"/>
                </a:lnTo>
                <a:lnTo>
                  <a:pt x="1718180" y="3471052"/>
                </a:lnTo>
                <a:lnTo>
                  <a:pt x="1738830" y="3474865"/>
                </a:lnTo>
                <a:lnTo>
                  <a:pt x="1760116" y="3478361"/>
                </a:lnTo>
                <a:lnTo>
                  <a:pt x="1782036" y="3480903"/>
                </a:lnTo>
                <a:lnTo>
                  <a:pt x="1803639" y="3483763"/>
                </a:lnTo>
                <a:lnTo>
                  <a:pt x="1825877" y="3486306"/>
                </a:lnTo>
                <a:lnTo>
                  <a:pt x="1847798" y="3488213"/>
                </a:lnTo>
                <a:lnTo>
                  <a:pt x="1870036" y="3489801"/>
                </a:lnTo>
                <a:lnTo>
                  <a:pt x="1891957" y="3490755"/>
                </a:lnTo>
                <a:lnTo>
                  <a:pt x="1914513" y="3492026"/>
                </a:lnTo>
                <a:lnTo>
                  <a:pt x="1936751" y="3492344"/>
                </a:lnTo>
                <a:lnTo>
                  <a:pt x="1959307" y="3492979"/>
                </a:lnTo>
                <a:lnTo>
                  <a:pt x="1978051" y="3492344"/>
                </a:lnTo>
                <a:lnTo>
                  <a:pt x="1996794" y="3492026"/>
                </a:lnTo>
                <a:lnTo>
                  <a:pt x="2015538" y="3491708"/>
                </a:lnTo>
                <a:lnTo>
                  <a:pt x="2034599" y="3490437"/>
                </a:lnTo>
                <a:lnTo>
                  <a:pt x="2053025" y="3489801"/>
                </a:lnTo>
                <a:lnTo>
                  <a:pt x="2071769" y="3488213"/>
                </a:lnTo>
                <a:lnTo>
                  <a:pt x="2090513" y="3486624"/>
                </a:lnTo>
                <a:lnTo>
                  <a:pt x="2108621" y="3484717"/>
                </a:lnTo>
                <a:lnTo>
                  <a:pt x="2127365" y="3482492"/>
                </a:lnTo>
                <a:lnTo>
                  <a:pt x="2145473" y="3480268"/>
                </a:lnTo>
                <a:lnTo>
                  <a:pt x="2163581" y="3477408"/>
                </a:lnTo>
                <a:lnTo>
                  <a:pt x="2181372" y="3474865"/>
                </a:lnTo>
                <a:lnTo>
                  <a:pt x="2199163" y="3471688"/>
                </a:lnTo>
                <a:lnTo>
                  <a:pt x="2216318" y="3468510"/>
                </a:lnTo>
                <a:lnTo>
                  <a:pt x="2233473" y="3464696"/>
                </a:lnTo>
                <a:lnTo>
                  <a:pt x="2250311" y="3460883"/>
                </a:lnTo>
                <a:lnTo>
                  <a:pt x="2266830" y="3457069"/>
                </a:lnTo>
                <a:lnTo>
                  <a:pt x="2283668" y="3452620"/>
                </a:lnTo>
                <a:lnTo>
                  <a:pt x="2299235" y="3448171"/>
                </a:lnTo>
                <a:lnTo>
                  <a:pt x="2315119" y="3443404"/>
                </a:lnTo>
                <a:lnTo>
                  <a:pt x="2330051" y="3438320"/>
                </a:lnTo>
                <a:lnTo>
                  <a:pt x="2344982" y="3432917"/>
                </a:lnTo>
                <a:lnTo>
                  <a:pt x="2359278" y="3427833"/>
                </a:lnTo>
                <a:lnTo>
                  <a:pt x="2373574" y="3421795"/>
                </a:lnTo>
                <a:lnTo>
                  <a:pt x="2386917" y="3415757"/>
                </a:lnTo>
                <a:lnTo>
                  <a:pt x="2399942" y="3409719"/>
                </a:lnTo>
                <a:lnTo>
                  <a:pt x="2412650" y="3403363"/>
                </a:lnTo>
                <a:lnTo>
                  <a:pt x="2424722" y="3396690"/>
                </a:lnTo>
                <a:lnTo>
                  <a:pt x="2436159" y="3389380"/>
                </a:lnTo>
                <a:lnTo>
                  <a:pt x="2446961" y="3382389"/>
                </a:lnTo>
                <a:lnTo>
                  <a:pt x="2457444" y="3375080"/>
                </a:lnTo>
                <a:lnTo>
                  <a:pt x="2466975" y="3367453"/>
                </a:lnTo>
                <a:lnTo>
                  <a:pt x="2466975" y="3464378"/>
                </a:lnTo>
                <a:lnTo>
                  <a:pt x="2466657" y="3464696"/>
                </a:lnTo>
                <a:lnTo>
                  <a:pt x="2466340" y="3472641"/>
                </a:lnTo>
                <a:lnTo>
                  <a:pt x="2466022" y="3477408"/>
                </a:lnTo>
                <a:lnTo>
                  <a:pt x="2464751" y="3482492"/>
                </a:lnTo>
                <a:lnTo>
                  <a:pt x="2463480" y="3487895"/>
                </a:lnTo>
                <a:lnTo>
                  <a:pt x="2461892" y="3492344"/>
                </a:lnTo>
                <a:lnTo>
                  <a:pt x="2459986" y="3497111"/>
                </a:lnTo>
                <a:lnTo>
                  <a:pt x="2457444" y="3501877"/>
                </a:lnTo>
                <a:lnTo>
                  <a:pt x="2455220" y="3506962"/>
                </a:lnTo>
                <a:lnTo>
                  <a:pt x="2452361" y="3511729"/>
                </a:lnTo>
                <a:lnTo>
                  <a:pt x="2449184" y="3516178"/>
                </a:lnTo>
                <a:lnTo>
                  <a:pt x="2445690" y="3520945"/>
                </a:lnTo>
                <a:lnTo>
                  <a:pt x="2441878" y="3525712"/>
                </a:lnTo>
                <a:lnTo>
                  <a:pt x="2437748" y="3529843"/>
                </a:lnTo>
                <a:lnTo>
                  <a:pt x="2429170" y="3539059"/>
                </a:lnTo>
                <a:lnTo>
                  <a:pt x="2419322" y="3547639"/>
                </a:lnTo>
                <a:lnTo>
                  <a:pt x="2408202" y="3556537"/>
                </a:lnTo>
                <a:lnTo>
                  <a:pt x="2396130" y="3564799"/>
                </a:lnTo>
                <a:lnTo>
                  <a:pt x="2383423" y="3572744"/>
                </a:lnTo>
                <a:lnTo>
                  <a:pt x="2369127" y="3580689"/>
                </a:lnTo>
                <a:lnTo>
                  <a:pt x="2354195" y="3587998"/>
                </a:lnTo>
                <a:lnTo>
                  <a:pt x="2338311" y="3595625"/>
                </a:lnTo>
                <a:lnTo>
                  <a:pt x="2321791" y="3602298"/>
                </a:lnTo>
                <a:lnTo>
                  <a:pt x="2304636" y="3608972"/>
                </a:lnTo>
                <a:lnTo>
                  <a:pt x="2285892" y="3615328"/>
                </a:lnTo>
                <a:lnTo>
                  <a:pt x="2266830" y="3621683"/>
                </a:lnTo>
                <a:lnTo>
                  <a:pt x="2247134" y="3627086"/>
                </a:lnTo>
                <a:lnTo>
                  <a:pt x="2226802" y="3632806"/>
                </a:lnTo>
                <a:lnTo>
                  <a:pt x="2205516" y="3637255"/>
                </a:lnTo>
                <a:lnTo>
                  <a:pt x="2183278" y="3642022"/>
                </a:lnTo>
                <a:lnTo>
                  <a:pt x="2160722" y="3646471"/>
                </a:lnTo>
                <a:lnTo>
                  <a:pt x="2137848" y="3649967"/>
                </a:lnTo>
                <a:lnTo>
                  <a:pt x="2114340" y="3653462"/>
                </a:lnTo>
                <a:lnTo>
                  <a:pt x="2089877" y="3656640"/>
                </a:lnTo>
                <a:lnTo>
                  <a:pt x="2065415" y="3659182"/>
                </a:lnTo>
                <a:lnTo>
                  <a:pt x="2040000" y="3661407"/>
                </a:lnTo>
                <a:lnTo>
                  <a:pt x="2014267" y="3662996"/>
                </a:lnTo>
                <a:lnTo>
                  <a:pt x="1988217" y="3664267"/>
                </a:lnTo>
                <a:lnTo>
                  <a:pt x="1962166" y="3664903"/>
                </a:lnTo>
                <a:lnTo>
                  <a:pt x="1935480" y="3665538"/>
                </a:lnTo>
                <a:lnTo>
                  <a:pt x="1908159" y="3664903"/>
                </a:lnTo>
                <a:lnTo>
                  <a:pt x="1881155" y="3664267"/>
                </a:lnTo>
                <a:lnTo>
                  <a:pt x="1854469" y="3662996"/>
                </a:lnTo>
                <a:lnTo>
                  <a:pt x="1828419" y="3661089"/>
                </a:lnTo>
                <a:lnTo>
                  <a:pt x="1803004" y="3659182"/>
                </a:lnTo>
                <a:lnTo>
                  <a:pt x="1777588" y="3656322"/>
                </a:lnTo>
                <a:lnTo>
                  <a:pt x="1752809" y="3653145"/>
                </a:lnTo>
                <a:lnTo>
                  <a:pt x="1728664" y="3649649"/>
                </a:lnTo>
                <a:lnTo>
                  <a:pt x="1705155" y="3645835"/>
                </a:lnTo>
                <a:lnTo>
                  <a:pt x="1682282" y="3641069"/>
                </a:lnTo>
                <a:lnTo>
                  <a:pt x="1660043" y="3636302"/>
                </a:lnTo>
                <a:lnTo>
                  <a:pt x="1638440" y="3631217"/>
                </a:lnTo>
                <a:lnTo>
                  <a:pt x="1617791" y="3625497"/>
                </a:lnTo>
                <a:lnTo>
                  <a:pt x="1597776" y="3619777"/>
                </a:lnTo>
                <a:lnTo>
                  <a:pt x="1578397" y="3613421"/>
                </a:lnTo>
                <a:lnTo>
                  <a:pt x="1559653" y="3606747"/>
                </a:lnTo>
                <a:lnTo>
                  <a:pt x="1542498" y="3599438"/>
                </a:lnTo>
                <a:lnTo>
                  <a:pt x="1525343" y="3592447"/>
                </a:lnTo>
                <a:lnTo>
                  <a:pt x="1509776" y="3584820"/>
                </a:lnTo>
                <a:lnTo>
                  <a:pt x="1495162" y="3576875"/>
                </a:lnTo>
                <a:lnTo>
                  <a:pt x="1481184" y="3568613"/>
                </a:lnTo>
                <a:lnTo>
                  <a:pt x="1468159" y="3560350"/>
                </a:lnTo>
                <a:lnTo>
                  <a:pt x="1456404" y="3551770"/>
                </a:lnTo>
                <a:lnTo>
                  <a:pt x="1445603" y="3542554"/>
                </a:lnTo>
                <a:lnTo>
                  <a:pt x="1440837" y="3538423"/>
                </a:lnTo>
                <a:lnTo>
                  <a:pt x="1436390" y="3533656"/>
                </a:lnTo>
                <a:lnTo>
                  <a:pt x="1431942" y="3529207"/>
                </a:lnTo>
                <a:lnTo>
                  <a:pt x="1428130" y="3524440"/>
                </a:lnTo>
                <a:lnTo>
                  <a:pt x="1424318" y="3519674"/>
                </a:lnTo>
                <a:lnTo>
                  <a:pt x="1420823" y="3514907"/>
                </a:lnTo>
                <a:lnTo>
                  <a:pt x="1417646" y="3510140"/>
                </a:lnTo>
                <a:lnTo>
                  <a:pt x="1415105" y="3505055"/>
                </a:lnTo>
                <a:lnTo>
                  <a:pt x="1412563" y="3500288"/>
                </a:lnTo>
                <a:lnTo>
                  <a:pt x="1410339" y="3495204"/>
                </a:lnTo>
                <a:lnTo>
                  <a:pt x="1408115" y="3490437"/>
                </a:lnTo>
                <a:lnTo>
                  <a:pt x="1407162" y="3485352"/>
                </a:lnTo>
                <a:lnTo>
                  <a:pt x="1405892" y="3480268"/>
                </a:lnTo>
                <a:lnTo>
                  <a:pt x="1404621" y="3475183"/>
                </a:lnTo>
                <a:lnTo>
                  <a:pt x="1404303" y="3470099"/>
                </a:lnTo>
                <a:lnTo>
                  <a:pt x="1404303" y="3464696"/>
                </a:lnTo>
                <a:lnTo>
                  <a:pt x="1403350" y="3464696"/>
                </a:lnTo>
                <a:lnTo>
                  <a:pt x="1403350" y="3333132"/>
                </a:lnTo>
                <a:lnTo>
                  <a:pt x="1403350" y="3329318"/>
                </a:lnTo>
                <a:lnTo>
                  <a:pt x="1403985" y="3322327"/>
                </a:lnTo>
                <a:lnTo>
                  <a:pt x="1404938" y="3314700"/>
                </a:lnTo>
                <a:close/>
                <a:moveTo>
                  <a:pt x="177802" y="3314700"/>
                </a:moveTo>
                <a:lnTo>
                  <a:pt x="180980" y="3320420"/>
                </a:lnTo>
                <a:lnTo>
                  <a:pt x="184476" y="3325505"/>
                </a:lnTo>
                <a:lnTo>
                  <a:pt x="188289" y="3330590"/>
                </a:lnTo>
                <a:lnTo>
                  <a:pt x="192420" y="3335992"/>
                </a:lnTo>
                <a:lnTo>
                  <a:pt x="196551" y="3340759"/>
                </a:lnTo>
                <a:lnTo>
                  <a:pt x="201000" y="3346161"/>
                </a:lnTo>
                <a:lnTo>
                  <a:pt x="210852" y="3356013"/>
                </a:lnTo>
                <a:lnTo>
                  <a:pt x="221656" y="3365229"/>
                </a:lnTo>
                <a:lnTo>
                  <a:pt x="233414" y="3374444"/>
                </a:lnTo>
                <a:lnTo>
                  <a:pt x="245490" y="3383025"/>
                </a:lnTo>
                <a:lnTo>
                  <a:pt x="259155" y="3391287"/>
                </a:lnTo>
                <a:lnTo>
                  <a:pt x="273138" y="3399550"/>
                </a:lnTo>
                <a:lnTo>
                  <a:pt x="288073" y="3407494"/>
                </a:lnTo>
                <a:lnTo>
                  <a:pt x="303645" y="3415121"/>
                </a:lnTo>
                <a:lnTo>
                  <a:pt x="319852" y="3422113"/>
                </a:lnTo>
                <a:lnTo>
                  <a:pt x="336694" y="3428786"/>
                </a:lnTo>
                <a:lnTo>
                  <a:pt x="354173" y="3435142"/>
                </a:lnTo>
                <a:lnTo>
                  <a:pt x="372286" y="3441498"/>
                </a:lnTo>
                <a:lnTo>
                  <a:pt x="390718" y="3447218"/>
                </a:lnTo>
                <a:lnTo>
                  <a:pt x="409785" y="3452620"/>
                </a:lnTo>
                <a:lnTo>
                  <a:pt x="429488" y="3457705"/>
                </a:lnTo>
                <a:lnTo>
                  <a:pt x="449826" y="3462472"/>
                </a:lnTo>
                <a:lnTo>
                  <a:pt x="469846" y="3466921"/>
                </a:lnTo>
                <a:lnTo>
                  <a:pt x="490820" y="3471052"/>
                </a:lnTo>
                <a:lnTo>
                  <a:pt x="511794" y="3474865"/>
                </a:lnTo>
                <a:lnTo>
                  <a:pt x="533085" y="3478361"/>
                </a:lnTo>
                <a:lnTo>
                  <a:pt x="554695" y="3480903"/>
                </a:lnTo>
                <a:lnTo>
                  <a:pt x="576304" y="3483763"/>
                </a:lnTo>
                <a:lnTo>
                  <a:pt x="598549" y="3486306"/>
                </a:lnTo>
                <a:lnTo>
                  <a:pt x="620476" y="3488213"/>
                </a:lnTo>
                <a:lnTo>
                  <a:pt x="642721" y="3489801"/>
                </a:lnTo>
                <a:lnTo>
                  <a:pt x="664966" y="3490755"/>
                </a:lnTo>
                <a:lnTo>
                  <a:pt x="687211" y="3492026"/>
                </a:lnTo>
                <a:lnTo>
                  <a:pt x="709456" y="3492344"/>
                </a:lnTo>
                <a:lnTo>
                  <a:pt x="732018" y="3492344"/>
                </a:lnTo>
                <a:lnTo>
                  <a:pt x="750768" y="3492344"/>
                </a:lnTo>
                <a:lnTo>
                  <a:pt x="769517" y="3492026"/>
                </a:lnTo>
                <a:lnTo>
                  <a:pt x="788266" y="3491708"/>
                </a:lnTo>
                <a:lnTo>
                  <a:pt x="807333" y="3490437"/>
                </a:lnTo>
                <a:lnTo>
                  <a:pt x="825765" y="3489801"/>
                </a:lnTo>
                <a:lnTo>
                  <a:pt x="844832" y="3488213"/>
                </a:lnTo>
                <a:lnTo>
                  <a:pt x="863263" y="3486624"/>
                </a:lnTo>
                <a:lnTo>
                  <a:pt x="881695" y="3484717"/>
                </a:lnTo>
                <a:lnTo>
                  <a:pt x="900126" y="3482492"/>
                </a:lnTo>
                <a:lnTo>
                  <a:pt x="918240" y="3480268"/>
                </a:lnTo>
                <a:lnTo>
                  <a:pt x="936354" y="3477408"/>
                </a:lnTo>
                <a:lnTo>
                  <a:pt x="954150" y="3474865"/>
                </a:lnTo>
                <a:lnTo>
                  <a:pt x="971946" y="3471688"/>
                </a:lnTo>
                <a:lnTo>
                  <a:pt x="989424" y="3468510"/>
                </a:lnTo>
                <a:lnTo>
                  <a:pt x="1006266" y="3464696"/>
                </a:lnTo>
                <a:lnTo>
                  <a:pt x="1023109" y="3460883"/>
                </a:lnTo>
                <a:lnTo>
                  <a:pt x="1039952" y="3457069"/>
                </a:lnTo>
                <a:lnTo>
                  <a:pt x="1056476" y="3452620"/>
                </a:lnTo>
                <a:lnTo>
                  <a:pt x="1072366" y="3448171"/>
                </a:lnTo>
                <a:lnTo>
                  <a:pt x="1087937" y="3443087"/>
                </a:lnTo>
                <a:lnTo>
                  <a:pt x="1102873" y="3438320"/>
                </a:lnTo>
                <a:lnTo>
                  <a:pt x="1118126" y="3432917"/>
                </a:lnTo>
                <a:lnTo>
                  <a:pt x="1132109" y="3427833"/>
                </a:lnTo>
                <a:lnTo>
                  <a:pt x="1146409" y="3421795"/>
                </a:lnTo>
                <a:lnTo>
                  <a:pt x="1159756" y="3415757"/>
                </a:lnTo>
                <a:lnTo>
                  <a:pt x="1172785" y="3409719"/>
                </a:lnTo>
                <a:lnTo>
                  <a:pt x="1185497" y="3403363"/>
                </a:lnTo>
                <a:lnTo>
                  <a:pt x="1197890" y="3396690"/>
                </a:lnTo>
                <a:lnTo>
                  <a:pt x="1209331" y="3389380"/>
                </a:lnTo>
                <a:lnTo>
                  <a:pt x="1219818" y="3382389"/>
                </a:lnTo>
                <a:lnTo>
                  <a:pt x="1230622" y="3375080"/>
                </a:lnTo>
                <a:lnTo>
                  <a:pt x="1239838" y="3367453"/>
                </a:lnTo>
                <a:lnTo>
                  <a:pt x="1239838" y="3464378"/>
                </a:lnTo>
                <a:lnTo>
                  <a:pt x="1239838" y="3464696"/>
                </a:lnTo>
                <a:lnTo>
                  <a:pt x="1239520" y="3468827"/>
                </a:lnTo>
                <a:lnTo>
                  <a:pt x="1239202" y="3472641"/>
                </a:lnTo>
                <a:lnTo>
                  <a:pt x="1238885" y="3477408"/>
                </a:lnTo>
                <a:lnTo>
                  <a:pt x="1237614" y="3482492"/>
                </a:lnTo>
                <a:lnTo>
                  <a:pt x="1236342" y="3487895"/>
                </a:lnTo>
                <a:lnTo>
                  <a:pt x="1234754" y="3492344"/>
                </a:lnTo>
                <a:lnTo>
                  <a:pt x="1232847" y="3497111"/>
                </a:lnTo>
                <a:lnTo>
                  <a:pt x="1230622" y="3501877"/>
                </a:lnTo>
                <a:lnTo>
                  <a:pt x="1228080" y="3506962"/>
                </a:lnTo>
                <a:lnTo>
                  <a:pt x="1225538" y="3511729"/>
                </a:lnTo>
                <a:lnTo>
                  <a:pt x="1222360" y="3516178"/>
                </a:lnTo>
                <a:lnTo>
                  <a:pt x="1218546" y="3520945"/>
                </a:lnTo>
                <a:lnTo>
                  <a:pt x="1214733" y="3525712"/>
                </a:lnTo>
                <a:lnTo>
                  <a:pt x="1210920" y="3529843"/>
                </a:lnTo>
                <a:lnTo>
                  <a:pt x="1202022" y="3539059"/>
                </a:lnTo>
                <a:lnTo>
                  <a:pt x="1192170" y="3547639"/>
                </a:lnTo>
                <a:lnTo>
                  <a:pt x="1181048" y="3556537"/>
                </a:lnTo>
                <a:lnTo>
                  <a:pt x="1169290" y="3564799"/>
                </a:lnTo>
                <a:lnTo>
                  <a:pt x="1156261" y="3572744"/>
                </a:lnTo>
                <a:lnTo>
                  <a:pt x="1141960" y="3580689"/>
                </a:lnTo>
                <a:lnTo>
                  <a:pt x="1127024" y="3587998"/>
                </a:lnTo>
                <a:lnTo>
                  <a:pt x="1111453" y="3595625"/>
                </a:lnTo>
                <a:lnTo>
                  <a:pt x="1094610" y="3602298"/>
                </a:lnTo>
                <a:lnTo>
                  <a:pt x="1077450" y="3608972"/>
                </a:lnTo>
                <a:lnTo>
                  <a:pt x="1058701" y="3615328"/>
                </a:lnTo>
                <a:lnTo>
                  <a:pt x="1039952" y="3621683"/>
                </a:lnTo>
                <a:lnTo>
                  <a:pt x="1020249" y="3627086"/>
                </a:lnTo>
                <a:lnTo>
                  <a:pt x="999593" y="3632806"/>
                </a:lnTo>
                <a:lnTo>
                  <a:pt x="978301" y="3637255"/>
                </a:lnTo>
                <a:lnTo>
                  <a:pt x="956056" y="3642022"/>
                </a:lnTo>
                <a:lnTo>
                  <a:pt x="933494" y="3646471"/>
                </a:lnTo>
                <a:lnTo>
                  <a:pt x="910613" y="3649967"/>
                </a:lnTo>
                <a:lnTo>
                  <a:pt x="887097" y="3653462"/>
                </a:lnTo>
                <a:lnTo>
                  <a:pt x="862946" y="3656640"/>
                </a:lnTo>
                <a:lnTo>
                  <a:pt x="838158" y="3659182"/>
                </a:lnTo>
                <a:lnTo>
                  <a:pt x="812736" y="3661407"/>
                </a:lnTo>
                <a:lnTo>
                  <a:pt x="787313" y="3662996"/>
                </a:lnTo>
                <a:lnTo>
                  <a:pt x="761572" y="3664267"/>
                </a:lnTo>
                <a:lnTo>
                  <a:pt x="735196" y="3664903"/>
                </a:lnTo>
                <a:lnTo>
                  <a:pt x="708185" y="3665538"/>
                </a:lnTo>
                <a:lnTo>
                  <a:pt x="680855" y="3664903"/>
                </a:lnTo>
                <a:lnTo>
                  <a:pt x="654161" y="3664267"/>
                </a:lnTo>
                <a:lnTo>
                  <a:pt x="627467" y="3662996"/>
                </a:lnTo>
                <a:lnTo>
                  <a:pt x="601409" y="3661089"/>
                </a:lnTo>
                <a:lnTo>
                  <a:pt x="575668" y="3659182"/>
                </a:lnTo>
                <a:lnTo>
                  <a:pt x="550246" y="3656322"/>
                </a:lnTo>
                <a:lnTo>
                  <a:pt x="525458" y="3653145"/>
                </a:lnTo>
                <a:lnTo>
                  <a:pt x="501307" y="3649649"/>
                </a:lnTo>
                <a:lnTo>
                  <a:pt x="478109" y="3645835"/>
                </a:lnTo>
                <a:lnTo>
                  <a:pt x="455228" y="3641069"/>
                </a:lnTo>
                <a:lnTo>
                  <a:pt x="432665" y="3636302"/>
                </a:lnTo>
                <a:lnTo>
                  <a:pt x="411374" y="3631217"/>
                </a:lnTo>
                <a:lnTo>
                  <a:pt x="390400" y="3625497"/>
                </a:lnTo>
                <a:lnTo>
                  <a:pt x="370380" y="3619777"/>
                </a:lnTo>
                <a:lnTo>
                  <a:pt x="350995" y="3613421"/>
                </a:lnTo>
                <a:lnTo>
                  <a:pt x="332563" y="3606747"/>
                </a:lnTo>
                <a:lnTo>
                  <a:pt x="315085" y="3599438"/>
                </a:lnTo>
                <a:lnTo>
                  <a:pt x="297925" y="3592447"/>
                </a:lnTo>
                <a:lnTo>
                  <a:pt x="282353" y="3584820"/>
                </a:lnTo>
                <a:lnTo>
                  <a:pt x="267735" y="3576875"/>
                </a:lnTo>
                <a:lnTo>
                  <a:pt x="253753" y="3568613"/>
                </a:lnTo>
                <a:lnTo>
                  <a:pt x="240724" y="3560350"/>
                </a:lnTo>
                <a:lnTo>
                  <a:pt x="229283" y="3551770"/>
                </a:lnTo>
                <a:lnTo>
                  <a:pt x="218796" y="3542872"/>
                </a:lnTo>
                <a:lnTo>
                  <a:pt x="213712" y="3538423"/>
                </a:lnTo>
                <a:lnTo>
                  <a:pt x="208945" y="3533656"/>
                </a:lnTo>
                <a:lnTo>
                  <a:pt x="204814" y="3529207"/>
                </a:lnTo>
                <a:lnTo>
                  <a:pt x="200683" y="3524440"/>
                </a:lnTo>
                <a:lnTo>
                  <a:pt x="196869" y="3519674"/>
                </a:lnTo>
                <a:lnTo>
                  <a:pt x="193374" y="3514907"/>
                </a:lnTo>
                <a:lnTo>
                  <a:pt x="190196" y="3510140"/>
                </a:lnTo>
                <a:lnTo>
                  <a:pt x="187653" y="3505055"/>
                </a:lnTo>
                <a:lnTo>
                  <a:pt x="185111" y="3500288"/>
                </a:lnTo>
                <a:lnTo>
                  <a:pt x="182887" y="3495204"/>
                </a:lnTo>
                <a:lnTo>
                  <a:pt x="181298" y="3490437"/>
                </a:lnTo>
                <a:lnTo>
                  <a:pt x="179709" y="3485352"/>
                </a:lnTo>
                <a:lnTo>
                  <a:pt x="178438" y="3480268"/>
                </a:lnTo>
                <a:lnTo>
                  <a:pt x="177802" y="3475183"/>
                </a:lnTo>
                <a:lnTo>
                  <a:pt x="176849" y="3470099"/>
                </a:lnTo>
                <a:lnTo>
                  <a:pt x="176849" y="3464696"/>
                </a:lnTo>
                <a:lnTo>
                  <a:pt x="176531" y="3464696"/>
                </a:lnTo>
                <a:lnTo>
                  <a:pt x="176531" y="3333132"/>
                </a:lnTo>
                <a:lnTo>
                  <a:pt x="176213" y="3329318"/>
                </a:lnTo>
                <a:lnTo>
                  <a:pt x="176531" y="3322327"/>
                </a:lnTo>
                <a:lnTo>
                  <a:pt x="177802" y="3314700"/>
                </a:lnTo>
                <a:close/>
                <a:moveTo>
                  <a:pt x="1771445" y="3307529"/>
                </a:moveTo>
                <a:lnTo>
                  <a:pt x="1771445" y="3411258"/>
                </a:lnTo>
                <a:lnTo>
                  <a:pt x="1789215" y="3413478"/>
                </a:lnTo>
                <a:lnTo>
                  <a:pt x="1807301" y="3415698"/>
                </a:lnTo>
                <a:lnTo>
                  <a:pt x="1825388" y="3417285"/>
                </a:lnTo>
                <a:lnTo>
                  <a:pt x="1843792" y="3419505"/>
                </a:lnTo>
                <a:lnTo>
                  <a:pt x="1843792" y="3315777"/>
                </a:lnTo>
                <a:lnTo>
                  <a:pt x="1825388" y="3314191"/>
                </a:lnTo>
                <a:lnTo>
                  <a:pt x="1807301" y="3312287"/>
                </a:lnTo>
                <a:lnTo>
                  <a:pt x="1789215" y="3309750"/>
                </a:lnTo>
                <a:lnTo>
                  <a:pt x="1771445" y="3307529"/>
                </a:lnTo>
                <a:close/>
                <a:moveTo>
                  <a:pt x="3178346" y="3281045"/>
                </a:moveTo>
                <a:lnTo>
                  <a:pt x="3178346" y="3395980"/>
                </a:lnTo>
                <a:lnTo>
                  <a:pt x="3201835" y="3396298"/>
                </a:lnTo>
                <a:lnTo>
                  <a:pt x="3225959" y="3396615"/>
                </a:lnTo>
                <a:lnTo>
                  <a:pt x="3258970" y="3396298"/>
                </a:lnTo>
                <a:lnTo>
                  <a:pt x="3258970" y="3281363"/>
                </a:lnTo>
                <a:lnTo>
                  <a:pt x="3225641" y="3281680"/>
                </a:lnTo>
                <a:lnTo>
                  <a:pt x="3201835" y="3281363"/>
                </a:lnTo>
                <a:lnTo>
                  <a:pt x="3178346" y="3281045"/>
                </a:lnTo>
                <a:close/>
                <a:moveTo>
                  <a:pt x="2609850" y="3275012"/>
                </a:moveTo>
                <a:lnTo>
                  <a:pt x="2613342" y="3281059"/>
                </a:lnTo>
                <a:lnTo>
                  <a:pt x="2617468" y="3287107"/>
                </a:lnTo>
                <a:lnTo>
                  <a:pt x="2621594" y="3292836"/>
                </a:lnTo>
                <a:lnTo>
                  <a:pt x="2626038" y="3298883"/>
                </a:lnTo>
                <a:lnTo>
                  <a:pt x="2631117" y="3304294"/>
                </a:lnTo>
                <a:lnTo>
                  <a:pt x="2635878" y="3310023"/>
                </a:lnTo>
                <a:lnTo>
                  <a:pt x="2641274" y="3315433"/>
                </a:lnTo>
                <a:lnTo>
                  <a:pt x="2646988" y="3320844"/>
                </a:lnTo>
                <a:lnTo>
                  <a:pt x="2658732" y="3331347"/>
                </a:lnTo>
                <a:lnTo>
                  <a:pt x="2671746" y="3341532"/>
                </a:lnTo>
                <a:lnTo>
                  <a:pt x="2685712" y="3351080"/>
                </a:lnTo>
                <a:lnTo>
                  <a:pt x="2700631" y="3360629"/>
                </a:lnTo>
                <a:lnTo>
                  <a:pt x="2715867" y="3369540"/>
                </a:lnTo>
                <a:lnTo>
                  <a:pt x="2732372" y="3378452"/>
                </a:lnTo>
                <a:lnTo>
                  <a:pt x="2749830" y="3386727"/>
                </a:lnTo>
                <a:lnTo>
                  <a:pt x="2767923" y="3394684"/>
                </a:lnTo>
                <a:lnTo>
                  <a:pt x="2786650" y="3402004"/>
                </a:lnTo>
                <a:lnTo>
                  <a:pt x="2805695" y="3409325"/>
                </a:lnTo>
                <a:lnTo>
                  <a:pt x="2826009" y="3416327"/>
                </a:lnTo>
                <a:lnTo>
                  <a:pt x="2846959" y="3422692"/>
                </a:lnTo>
                <a:lnTo>
                  <a:pt x="2867591" y="3428421"/>
                </a:lnTo>
                <a:lnTo>
                  <a:pt x="2889492" y="3434469"/>
                </a:lnTo>
                <a:lnTo>
                  <a:pt x="2912029" y="3439561"/>
                </a:lnTo>
                <a:lnTo>
                  <a:pt x="2934248" y="3444654"/>
                </a:lnTo>
                <a:lnTo>
                  <a:pt x="2957102" y="3449109"/>
                </a:lnTo>
                <a:lnTo>
                  <a:pt x="2980908" y="3453565"/>
                </a:lnTo>
                <a:lnTo>
                  <a:pt x="3004396" y="3457066"/>
                </a:lnTo>
                <a:lnTo>
                  <a:pt x="3028203" y="3460567"/>
                </a:lnTo>
                <a:lnTo>
                  <a:pt x="3052644" y="3463432"/>
                </a:lnTo>
                <a:lnTo>
                  <a:pt x="3077084" y="3465978"/>
                </a:lnTo>
                <a:lnTo>
                  <a:pt x="3101525" y="3468206"/>
                </a:lnTo>
                <a:lnTo>
                  <a:pt x="3125966" y="3470116"/>
                </a:lnTo>
                <a:lnTo>
                  <a:pt x="3150725" y="3471389"/>
                </a:lnTo>
                <a:lnTo>
                  <a:pt x="3175800" y="3472344"/>
                </a:lnTo>
                <a:lnTo>
                  <a:pt x="3200559" y="3472980"/>
                </a:lnTo>
                <a:lnTo>
                  <a:pt x="3225317" y="3473298"/>
                </a:lnTo>
                <a:lnTo>
                  <a:pt x="3246266" y="3473298"/>
                </a:lnTo>
                <a:lnTo>
                  <a:pt x="3267216" y="3472344"/>
                </a:lnTo>
                <a:lnTo>
                  <a:pt x="3288165" y="3472025"/>
                </a:lnTo>
                <a:lnTo>
                  <a:pt x="3308797" y="3470752"/>
                </a:lnTo>
                <a:lnTo>
                  <a:pt x="3329429" y="3469797"/>
                </a:lnTo>
                <a:lnTo>
                  <a:pt x="3350378" y="3468206"/>
                </a:lnTo>
                <a:lnTo>
                  <a:pt x="3371010" y="3466615"/>
                </a:lnTo>
                <a:lnTo>
                  <a:pt x="3391325" y="3464068"/>
                </a:lnTo>
                <a:lnTo>
                  <a:pt x="3411957" y="3462159"/>
                </a:lnTo>
                <a:lnTo>
                  <a:pt x="3431954" y="3459294"/>
                </a:lnTo>
                <a:lnTo>
                  <a:pt x="3451951" y="3456748"/>
                </a:lnTo>
                <a:lnTo>
                  <a:pt x="3471948" y="3453565"/>
                </a:lnTo>
                <a:lnTo>
                  <a:pt x="3491628" y="3450064"/>
                </a:lnTo>
                <a:lnTo>
                  <a:pt x="3510990" y="3446245"/>
                </a:lnTo>
                <a:lnTo>
                  <a:pt x="3530035" y="3442107"/>
                </a:lnTo>
                <a:lnTo>
                  <a:pt x="3548763" y="3437970"/>
                </a:lnTo>
                <a:lnTo>
                  <a:pt x="3567173" y="3433196"/>
                </a:lnTo>
                <a:lnTo>
                  <a:pt x="3585265" y="3428421"/>
                </a:lnTo>
                <a:lnTo>
                  <a:pt x="3603041" y="3423329"/>
                </a:lnTo>
                <a:lnTo>
                  <a:pt x="3620498" y="3418237"/>
                </a:lnTo>
                <a:lnTo>
                  <a:pt x="3637004" y="3412826"/>
                </a:lnTo>
                <a:lnTo>
                  <a:pt x="3653510" y="3406779"/>
                </a:lnTo>
                <a:lnTo>
                  <a:pt x="3669698" y="3400731"/>
                </a:lnTo>
                <a:lnTo>
                  <a:pt x="3685251" y="3394048"/>
                </a:lnTo>
                <a:lnTo>
                  <a:pt x="3700170" y="3387682"/>
                </a:lnTo>
                <a:lnTo>
                  <a:pt x="3714770" y="3380680"/>
                </a:lnTo>
                <a:lnTo>
                  <a:pt x="3728419" y="3373678"/>
                </a:lnTo>
                <a:lnTo>
                  <a:pt x="3741751" y="3366039"/>
                </a:lnTo>
                <a:lnTo>
                  <a:pt x="3754765" y="3358719"/>
                </a:lnTo>
                <a:lnTo>
                  <a:pt x="3767144" y="3350762"/>
                </a:lnTo>
                <a:lnTo>
                  <a:pt x="3778571" y="3342487"/>
                </a:lnTo>
                <a:lnTo>
                  <a:pt x="3789363" y="3333575"/>
                </a:lnTo>
                <a:lnTo>
                  <a:pt x="3789363" y="3441471"/>
                </a:lnTo>
                <a:lnTo>
                  <a:pt x="3788728" y="3442107"/>
                </a:lnTo>
                <a:lnTo>
                  <a:pt x="3788411" y="3451019"/>
                </a:lnTo>
                <a:lnTo>
                  <a:pt x="3787776" y="3456748"/>
                </a:lnTo>
                <a:lnTo>
                  <a:pt x="3786506" y="3462159"/>
                </a:lnTo>
                <a:lnTo>
                  <a:pt x="3785237" y="3467569"/>
                </a:lnTo>
                <a:lnTo>
                  <a:pt x="3783332" y="3472980"/>
                </a:lnTo>
                <a:lnTo>
                  <a:pt x="3781428" y="3478391"/>
                </a:lnTo>
                <a:lnTo>
                  <a:pt x="3778571" y="3483801"/>
                </a:lnTo>
                <a:lnTo>
                  <a:pt x="3775714" y="3489212"/>
                </a:lnTo>
                <a:lnTo>
                  <a:pt x="3772540" y="3494305"/>
                </a:lnTo>
                <a:lnTo>
                  <a:pt x="3769048" y="3499715"/>
                </a:lnTo>
                <a:lnTo>
                  <a:pt x="3765557" y="3504808"/>
                </a:lnTo>
                <a:lnTo>
                  <a:pt x="3761113" y="3509900"/>
                </a:lnTo>
                <a:lnTo>
                  <a:pt x="3756987" y="3514674"/>
                </a:lnTo>
                <a:lnTo>
                  <a:pt x="3752226" y="3519767"/>
                </a:lnTo>
                <a:lnTo>
                  <a:pt x="3747147" y="3525177"/>
                </a:lnTo>
                <a:lnTo>
                  <a:pt x="3741433" y="3529633"/>
                </a:lnTo>
                <a:lnTo>
                  <a:pt x="3736037" y="3534407"/>
                </a:lnTo>
                <a:lnTo>
                  <a:pt x="3723658" y="3543956"/>
                </a:lnTo>
                <a:lnTo>
                  <a:pt x="3710327" y="3553504"/>
                </a:lnTo>
                <a:lnTo>
                  <a:pt x="3696043" y="3562097"/>
                </a:lnTo>
                <a:lnTo>
                  <a:pt x="3680490" y="3571009"/>
                </a:lnTo>
                <a:lnTo>
                  <a:pt x="3663667" y="3579603"/>
                </a:lnTo>
                <a:lnTo>
                  <a:pt x="3646526" y="3587560"/>
                </a:lnTo>
                <a:lnTo>
                  <a:pt x="3627799" y="3595516"/>
                </a:lnTo>
                <a:lnTo>
                  <a:pt x="3608754" y="3602837"/>
                </a:lnTo>
                <a:lnTo>
                  <a:pt x="3588122" y="3609521"/>
                </a:lnTo>
                <a:lnTo>
                  <a:pt x="3566855" y="3616523"/>
                </a:lnTo>
                <a:lnTo>
                  <a:pt x="3544636" y="3622570"/>
                </a:lnTo>
                <a:lnTo>
                  <a:pt x="3522417" y="3628935"/>
                </a:lnTo>
                <a:lnTo>
                  <a:pt x="3498611" y="3634664"/>
                </a:lnTo>
                <a:lnTo>
                  <a:pt x="3474170" y="3639757"/>
                </a:lnTo>
                <a:lnTo>
                  <a:pt x="3449412" y="3644213"/>
                </a:lnTo>
                <a:lnTo>
                  <a:pt x="3423701" y="3648350"/>
                </a:lnTo>
                <a:lnTo>
                  <a:pt x="3397356" y="3652488"/>
                </a:lnTo>
                <a:lnTo>
                  <a:pt x="3370376" y="3655671"/>
                </a:lnTo>
                <a:lnTo>
                  <a:pt x="3343395" y="3658853"/>
                </a:lnTo>
                <a:lnTo>
                  <a:pt x="3315146" y="3661081"/>
                </a:lnTo>
                <a:lnTo>
                  <a:pt x="3286896" y="3662673"/>
                </a:lnTo>
                <a:lnTo>
                  <a:pt x="3258011" y="3664264"/>
                </a:lnTo>
                <a:lnTo>
                  <a:pt x="3228491" y="3664901"/>
                </a:lnTo>
                <a:lnTo>
                  <a:pt x="3198972" y="3665537"/>
                </a:lnTo>
                <a:lnTo>
                  <a:pt x="3168500" y="3664901"/>
                </a:lnTo>
                <a:lnTo>
                  <a:pt x="3138663" y="3664264"/>
                </a:lnTo>
                <a:lnTo>
                  <a:pt x="3109143" y="3662673"/>
                </a:lnTo>
                <a:lnTo>
                  <a:pt x="3080259" y="3660763"/>
                </a:lnTo>
                <a:lnTo>
                  <a:pt x="3051374" y="3658217"/>
                </a:lnTo>
                <a:lnTo>
                  <a:pt x="3023441" y="3655034"/>
                </a:lnTo>
                <a:lnTo>
                  <a:pt x="2996144" y="3651533"/>
                </a:lnTo>
                <a:lnTo>
                  <a:pt x="2969481" y="3647714"/>
                </a:lnTo>
                <a:lnTo>
                  <a:pt x="2943453" y="3643258"/>
                </a:lnTo>
                <a:lnTo>
                  <a:pt x="2917742" y="3638165"/>
                </a:lnTo>
                <a:lnTo>
                  <a:pt x="2892984" y="3633073"/>
                </a:lnTo>
                <a:lnTo>
                  <a:pt x="2869178" y="3627026"/>
                </a:lnTo>
                <a:lnTo>
                  <a:pt x="2846007" y="3620660"/>
                </a:lnTo>
                <a:lnTo>
                  <a:pt x="2823470" y="3614295"/>
                </a:lnTo>
                <a:lnTo>
                  <a:pt x="2802203" y="3607293"/>
                </a:lnTo>
                <a:lnTo>
                  <a:pt x="2781889" y="3599654"/>
                </a:lnTo>
                <a:lnTo>
                  <a:pt x="2762527" y="3592334"/>
                </a:lnTo>
                <a:lnTo>
                  <a:pt x="2743799" y="3584059"/>
                </a:lnTo>
                <a:lnTo>
                  <a:pt x="2726024" y="3575783"/>
                </a:lnTo>
                <a:lnTo>
                  <a:pt x="2709518" y="3566872"/>
                </a:lnTo>
                <a:lnTo>
                  <a:pt x="2694600" y="3557960"/>
                </a:lnTo>
                <a:lnTo>
                  <a:pt x="2679999" y="3548412"/>
                </a:lnTo>
                <a:lnTo>
                  <a:pt x="2666985" y="3538863"/>
                </a:lnTo>
                <a:lnTo>
                  <a:pt x="2660954" y="3533771"/>
                </a:lnTo>
                <a:lnTo>
                  <a:pt x="2655240" y="3528997"/>
                </a:lnTo>
                <a:lnTo>
                  <a:pt x="2650162" y="3523904"/>
                </a:lnTo>
                <a:lnTo>
                  <a:pt x="2645083" y="3518812"/>
                </a:lnTo>
                <a:lnTo>
                  <a:pt x="2639687" y="3513719"/>
                </a:lnTo>
                <a:lnTo>
                  <a:pt x="2635561" y="3508309"/>
                </a:lnTo>
                <a:lnTo>
                  <a:pt x="2631434" y="3503216"/>
                </a:lnTo>
                <a:lnTo>
                  <a:pt x="2627625" y="3497806"/>
                </a:lnTo>
                <a:lnTo>
                  <a:pt x="2624134" y="3492713"/>
                </a:lnTo>
                <a:lnTo>
                  <a:pt x="2620960" y="3486984"/>
                </a:lnTo>
                <a:lnTo>
                  <a:pt x="2618103" y="3481574"/>
                </a:lnTo>
                <a:lnTo>
                  <a:pt x="2615881" y="3476163"/>
                </a:lnTo>
                <a:lnTo>
                  <a:pt x="2613659" y="3470434"/>
                </a:lnTo>
                <a:lnTo>
                  <a:pt x="2612072" y="3465023"/>
                </a:lnTo>
                <a:lnTo>
                  <a:pt x="2610485" y="3459294"/>
                </a:lnTo>
                <a:lnTo>
                  <a:pt x="2609850" y="3453565"/>
                </a:lnTo>
                <a:lnTo>
                  <a:pt x="2609215" y="3447836"/>
                </a:lnTo>
                <a:lnTo>
                  <a:pt x="2609215" y="3442107"/>
                </a:lnTo>
                <a:lnTo>
                  <a:pt x="2608580" y="3442426"/>
                </a:lnTo>
                <a:lnTo>
                  <a:pt x="2608580" y="3295700"/>
                </a:lnTo>
                <a:lnTo>
                  <a:pt x="2608263" y="3291881"/>
                </a:lnTo>
                <a:lnTo>
                  <a:pt x="2608580" y="3283287"/>
                </a:lnTo>
                <a:lnTo>
                  <a:pt x="2609850" y="3275012"/>
                </a:lnTo>
                <a:close/>
                <a:moveTo>
                  <a:pt x="1625482" y="3274222"/>
                </a:moveTo>
                <a:lnTo>
                  <a:pt x="1625482" y="3379536"/>
                </a:lnTo>
                <a:lnTo>
                  <a:pt x="1642935" y="3384612"/>
                </a:lnTo>
                <a:lnTo>
                  <a:pt x="1661021" y="3389370"/>
                </a:lnTo>
                <a:lnTo>
                  <a:pt x="1679425" y="3394128"/>
                </a:lnTo>
                <a:lnTo>
                  <a:pt x="1698464" y="3398252"/>
                </a:lnTo>
                <a:lnTo>
                  <a:pt x="1698464" y="3294206"/>
                </a:lnTo>
                <a:lnTo>
                  <a:pt x="1679425" y="3289448"/>
                </a:lnTo>
                <a:lnTo>
                  <a:pt x="1661021" y="3284690"/>
                </a:lnTo>
                <a:lnTo>
                  <a:pt x="1642935" y="3279932"/>
                </a:lnTo>
                <a:lnTo>
                  <a:pt x="1625482" y="3274222"/>
                </a:lnTo>
                <a:close/>
                <a:moveTo>
                  <a:pt x="3016148" y="3266758"/>
                </a:moveTo>
                <a:lnTo>
                  <a:pt x="3016148" y="3382010"/>
                </a:lnTo>
                <a:lnTo>
                  <a:pt x="3035827" y="3384868"/>
                </a:lnTo>
                <a:lnTo>
                  <a:pt x="3056142" y="3387090"/>
                </a:lnTo>
                <a:lnTo>
                  <a:pt x="3076456" y="3389630"/>
                </a:lnTo>
                <a:lnTo>
                  <a:pt x="3097406" y="3391535"/>
                </a:lnTo>
                <a:lnTo>
                  <a:pt x="3097406" y="3276283"/>
                </a:lnTo>
                <a:lnTo>
                  <a:pt x="3076456" y="3274378"/>
                </a:lnTo>
                <a:lnTo>
                  <a:pt x="3056142" y="3271838"/>
                </a:lnTo>
                <a:lnTo>
                  <a:pt x="3035827" y="3269615"/>
                </a:lnTo>
                <a:lnTo>
                  <a:pt x="3016148" y="3266758"/>
                </a:lnTo>
                <a:close/>
                <a:moveTo>
                  <a:pt x="2854584" y="3230245"/>
                </a:moveTo>
                <a:lnTo>
                  <a:pt x="2854584" y="3347403"/>
                </a:lnTo>
                <a:lnTo>
                  <a:pt x="2873946" y="3352800"/>
                </a:lnTo>
                <a:lnTo>
                  <a:pt x="2893626" y="3357880"/>
                </a:lnTo>
                <a:lnTo>
                  <a:pt x="2914258" y="3362960"/>
                </a:lnTo>
                <a:lnTo>
                  <a:pt x="2935524" y="3367723"/>
                </a:lnTo>
                <a:lnTo>
                  <a:pt x="2935524" y="3251835"/>
                </a:lnTo>
                <a:lnTo>
                  <a:pt x="2914258" y="3246755"/>
                </a:lnTo>
                <a:lnTo>
                  <a:pt x="2893626" y="3241675"/>
                </a:lnTo>
                <a:lnTo>
                  <a:pt x="2873946" y="3235960"/>
                </a:lnTo>
                <a:lnTo>
                  <a:pt x="2854584" y="3230245"/>
                </a:lnTo>
                <a:close/>
                <a:moveTo>
                  <a:pt x="1480154" y="3217441"/>
                </a:moveTo>
                <a:lnTo>
                  <a:pt x="1480154" y="3305626"/>
                </a:lnTo>
                <a:lnTo>
                  <a:pt x="1482375" y="3307847"/>
                </a:lnTo>
                <a:lnTo>
                  <a:pt x="1484914" y="3310701"/>
                </a:lnTo>
                <a:lnTo>
                  <a:pt x="1491895" y="3316411"/>
                </a:lnTo>
                <a:lnTo>
                  <a:pt x="1500145" y="3322755"/>
                </a:lnTo>
                <a:lnTo>
                  <a:pt x="1509664" y="3329100"/>
                </a:lnTo>
                <a:lnTo>
                  <a:pt x="1519818" y="3335444"/>
                </a:lnTo>
                <a:lnTo>
                  <a:pt x="1530924" y="3341788"/>
                </a:lnTo>
                <a:lnTo>
                  <a:pt x="1542030" y="3347498"/>
                </a:lnTo>
                <a:lnTo>
                  <a:pt x="1553136" y="3352891"/>
                </a:lnTo>
                <a:lnTo>
                  <a:pt x="1553136" y="3255189"/>
                </a:lnTo>
                <a:lnTo>
                  <a:pt x="1539174" y="3249797"/>
                </a:lnTo>
                <a:lnTo>
                  <a:pt x="1527116" y="3244721"/>
                </a:lnTo>
                <a:lnTo>
                  <a:pt x="1516010" y="3239646"/>
                </a:lnTo>
                <a:lnTo>
                  <a:pt x="1506174" y="3234888"/>
                </a:lnTo>
                <a:lnTo>
                  <a:pt x="1497924" y="3230130"/>
                </a:lnTo>
                <a:lnTo>
                  <a:pt x="1490626" y="3226006"/>
                </a:lnTo>
                <a:lnTo>
                  <a:pt x="1484914" y="3221565"/>
                </a:lnTo>
                <a:lnTo>
                  <a:pt x="1480154" y="3217441"/>
                </a:lnTo>
                <a:close/>
                <a:moveTo>
                  <a:pt x="2426374" y="3213000"/>
                </a:moveTo>
                <a:lnTo>
                  <a:pt x="2420662" y="3217124"/>
                </a:lnTo>
                <a:lnTo>
                  <a:pt x="2413999" y="3221565"/>
                </a:lnTo>
                <a:lnTo>
                  <a:pt x="2406701" y="3226323"/>
                </a:lnTo>
                <a:lnTo>
                  <a:pt x="2399720" y="3230130"/>
                </a:lnTo>
                <a:lnTo>
                  <a:pt x="2392739" y="3234253"/>
                </a:lnTo>
                <a:lnTo>
                  <a:pt x="2385124" y="3237743"/>
                </a:lnTo>
                <a:lnTo>
                  <a:pt x="2378460" y="3240915"/>
                </a:lnTo>
                <a:lnTo>
                  <a:pt x="2371797" y="3243135"/>
                </a:lnTo>
                <a:lnTo>
                  <a:pt x="2371797" y="3350353"/>
                </a:lnTo>
                <a:lnTo>
                  <a:pt x="2379729" y="3346864"/>
                </a:lnTo>
                <a:lnTo>
                  <a:pt x="2387028" y="3342423"/>
                </a:lnTo>
                <a:lnTo>
                  <a:pt x="2394643" y="3338299"/>
                </a:lnTo>
                <a:lnTo>
                  <a:pt x="2401941" y="3333541"/>
                </a:lnTo>
                <a:lnTo>
                  <a:pt x="2409239" y="3328782"/>
                </a:lnTo>
                <a:lnTo>
                  <a:pt x="2415585" y="3324024"/>
                </a:lnTo>
                <a:lnTo>
                  <a:pt x="2421297" y="3319266"/>
                </a:lnTo>
                <a:lnTo>
                  <a:pt x="2426374" y="3314508"/>
                </a:lnTo>
                <a:lnTo>
                  <a:pt x="2426374" y="3213000"/>
                </a:lnTo>
                <a:close/>
                <a:moveTo>
                  <a:pt x="2692385" y="3167062"/>
                </a:moveTo>
                <a:lnTo>
                  <a:pt x="2692385" y="3264535"/>
                </a:lnTo>
                <a:lnTo>
                  <a:pt x="2695241" y="3267393"/>
                </a:lnTo>
                <a:lnTo>
                  <a:pt x="2698098" y="3270250"/>
                </a:lnTo>
                <a:lnTo>
                  <a:pt x="2705399" y="3276600"/>
                </a:lnTo>
                <a:lnTo>
                  <a:pt x="2714921" y="3283903"/>
                </a:lnTo>
                <a:lnTo>
                  <a:pt x="2725078" y="3290888"/>
                </a:lnTo>
                <a:lnTo>
                  <a:pt x="2737140" y="3297873"/>
                </a:lnTo>
                <a:lnTo>
                  <a:pt x="2748884" y="3305175"/>
                </a:lnTo>
                <a:lnTo>
                  <a:pt x="2761581" y="3311525"/>
                </a:lnTo>
                <a:lnTo>
                  <a:pt x="2773325" y="3317240"/>
                </a:lnTo>
                <a:lnTo>
                  <a:pt x="2773325" y="3208337"/>
                </a:lnTo>
                <a:lnTo>
                  <a:pt x="2758407" y="3202940"/>
                </a:lnTo>
                <a:lnTo>
                  <a:pt x="2744441" y="3196907"/>
                </a:lnTo>
                <a:lnTo>
                  <a:pt x="2732379" y="3191510"/>
                </a:lnTo>
                <a:lnTo>
                  <a:pt x="2721269" y="3186430"/>
                </a:lnTo>
                <a:lnTo>
                  <a:pt x="2712064" y="3180715"/>
                </a:lnTo>
                <a:lnTo>
                  <a:pt x="2704446" y="3176270"/>
                </a:lnTo>
                <a:lnTo>
                  <a:pt x="2697781" y="3171507"/>
                </a:lnTo>
                <a:lnTo>
                  <a:pt x="2692385" y="3167062"/>
                </a:lnTo>
                <a:close/>
                <a:moveTo>
                  <a:pt x="3744614" y="3161665"/>
                </a:moveTo>
                <a:lnTo>
                  <a:pt x="3737949" y="3166745"/>
                </a:lnTo>
                <a:lnTo>
                  <a:pt x="3730648" y="3171507"/>
                </a:lnTo>
                <a:lnTo>
                  <a:pt x="3722713" y="3176587"/>
                </a:lnTo>
                <a:lnTo>
                  <a:pt x="3715095" y="3180715"/>
                </a:lnTo>
                <a:lnTo>
                  <a:pt x="3706524" y="3185160"/>
                </a:lnTo>
                <a:lnTo>
                  <a:pt x="3698907" y="3189287"/>
                </a:lnTo>
                <a:lnTo>
                  <a:pt x="3691289" y="3192780"/>
                </a:lnTo>
                <a:lnTo>
                  <a:pt x="3683671" y="3195320"/>
                </a:lnTo>
                <a:lnTo>
                  <a:pt x="3683671" y="3315018"/>
                </a:lnTo>
                <a:lnTo>
                  <a:pt x="3692558" y="3310573"/>
                </a:lnTo>
                <a:lnTo>
                  <a:pt x="3701128" y="3305810"/>
                </a:lnTo>
                <a:lnTo>
                  <a:pt x="3709381" y="3301048"/>
                </a:lnTo>
                <a:lnTo>
                  <a:pt x="3717634" y="3295968"/>
                </a:lnTo>
                <a:lnTo>
                  <a:pt x="3725252" y="3290570"/>
                </a:lnTo>
                <a:lnTo>
                  <a:pt x="3732235" y="3285490"/>
                </a:lnTo>
                <a:lnTo>
                  <a:pt x="3738901" y="3279775"/>
                </a:lnTo>
                <a:lnTo>
                  <a:pt x="3744614" y="3275013"/>
                </a:lnTo>
                <a:lnTo>
                  <a:pt x="3744614" y="3161665"/>
                </a:lnTo>
                <a:close/>
                <a:moveTo>
                  <a:pt x="771525" y="3136900"/>
                </a:moveTo>
                <a:lnTo>
                  <a:pt x="805634" y="3143476"/>
                </a:lnTo>
                <a:lnTo>
                  <a:pt x="812009" y="3145042"/>
                </a:lnTo>
                <a:lnTo>
                  <a:pt x="818066" y="3146921"/>
                </a:lnTo>
                <a:lnTo>
                  <a:pt x="823167" y="3148486"/>
                </a:lnTo>
                <a:lnTo>
                  <a:pt x="827311" y="3150365"/>
                </a:lnTo>
                <a:lnTo>
                  <a:pt x="831455" y="3152557"/>
                </a:lnTo>
                <a:lnTo>
                  <a:pt x="835280" y="3155062"/>
                </a:lnTo>
                <a:lnTo>
                  <a:pt x="842612" y="3160072"/>
                </a:lnTo>
                <a:lnTo>
                  <a:pt x="845162" y="3162890"/>
                </a:lnTo>
                <a:lnTo>
                  <a:pt x="847075" y="3165082"/>
                </a:lnTo>
                <a:lnTo>
                  <a:pt x="848669" y="3167587"/>
                </a:lnTo>
                <a:lnTo>
                  <a:pt x="849944" y="3170092"/>
                </a:lnTo>
                <a:lnTo>
                  <a:pt x="850900" y="3172597"/>
                </a:lnTo>
                <a:lnTo>
                  <a:pt x="850900" y="3175416"/>
                </a:lnTo>
                <a:lnTo>
                  <a:pt x="850262" y="3177608"/>
                </a:lnTo>
                <a:lnTo>
                  <a:pt x="849625" y="3180426"/>
                </a:lnTo>
                <a:lnTo>
                  <a:pt x="848031" y="3182618"/>
                </a:lnTo>
                <a:lnTo>
                  <a:pt x="846437" y="3185123"/>
                </a:lnTo>
                <a:lnTo>
                  <a:pt x="844206" y="3187315"/>
                </a:lnTo>
                <a:lnTo>
                  <a:pt x="841656" y="3189820"/>
                </a:lnTo>
                <a:lnTo>
                  <a:pt x="838468" y="3191699"/>
                </a:lnTo>
                <a:lnTo>
                  <a:pt x="834961" y="3193577"/>
                </a:lnTo>
                <a:lnTo>
                  <a:pt x="831136" y="3195143"/>
                </a:lnTo>
                <a:lnTo>
                  <a:pt x="826992" y="3197022"/>
                </a:lnTo>
                <a:lnTo>
                  <a:pt x="820935" y="3198587"/>
                </a:lnTo>
                <a:lnTo>
                  <a:pt x="815197" y="3200153"/>
                </a:lnTo>
                <a:lnTo>
                  <a:pt x="808503" y="3201719"/>
                </a:lnTo>
                <a:lnTo>
                  <a:pt x="801171" y="3202971"/>
                </a:lnTo>
                <a:lnTo>
                  <a:pt x="787145" y="3204537"/>
                </a:lnTo>
                <a:lnTo>
                  <a:pt x="771525" y="3205163"/>
                </a:lnTo>
                <a:lnTo>
                  <a:pt x="771525" y="3136900"/>
                </a:lnTo>
                <a:close/>
                <a:moveTo>
                  <a:pt x="200025" y="3117850"/>
                </a:moveTo>
                <a:lnTo>
                  <a:pt x="200343" y="3123582"/>
                </a:lnTo>
                <a:lnTo>
                  <a:pt x="201296" y="3129631"/>
                </a:lnTo>
                <a:lnTo>
                  <a:pt x="202567" y="3135044"/>
                </a:lnTo>
                <a:lnTo>
                  <a:pt x="204155" y="3141094"/>
                </a:lnTo>
                <a:lnTo>
                  <a:pt x="206061" y="3146507"/>
                </a:lnTo>
                <a:lnTo>
                  <a:pt x="208285" y="3152238"/>
                </a:lnTo>
                <a:lnTo>
                  <a:pt x="211144" y="3157651"/>
                </a:lnTo>
                <a:lnTo>
                  <a:pt x="214321" y="3163064"/>
                </a:lnTo>
                <a:lnTo>
                  <a:pt x="217816" y="3168795"/>
                </a:lnTo>
                <a:lnTo>
                  <a:pt x="221310" y="3173890"/>
                </a:lnTo>
                <a:lnTo>
                  <a:pt x="225758" y="3179303"/>
                </a:lnTo>
                <a:lnTo>
                  <a:pt x="230206" y="3184715"/>
                </a:lnTo>
                <a:lnTo>
                  <a:pt x="235289" y="3189810"/>
                </a:lnTo>
                <a:lnTo>
                  <a:pt x="240372" y="3194904"/>
                </a:lnTo>
                <a:lnTo>
                  <a:pt x="245773" y="3199999"/>
                </a:lnTo>
                <a:lnTo>
                  <a:pt x="251809" y="3205093"/>
                </a:lnTo>
                <a:lnTo>
                  <a:pt x="251809" y="3304436"/>
                </a:lnTo>
                <a:lnTo>
                  <a:pt x="254032" y="3306983"/>
                </a:lnTo>
                <a:lnTo>
                  <a:pt x="256574" y="3309531"/>
                </a:lnTo>
                <a:lnTo>
                  <a:pt x="263563" y="3315580"/>
                </a:lnTo>
                <a:lnTo>
                  <a:pt x="271823" y="3321948"/>
                </a:lnTo>
                <a:lnTo>
                  <a:pt x="281354" y="3328317"/>
                </a:lnTo>
                <a:lnTo>
                  <a:pt x="291520" y="3335003"/>
                </a:lnTo>
                <a:lnTo>
                  <a:pt x="302639" y="3340734"/>
                </a:lnTo>
                <a:lnTo>
                  <a:pt x="313758" y="3346784"/>
                </a:lnTo>
                <a:lnTo>
                  <a:pt x="324877" y="3351879"/>
                </a:lnTo>
                <a:lnTo>
                  <a:pt x="324877" y="3249352"/>
                </a:lnTo>
                <a:lnTo>
                  <a:pt x="341715" y="3256994"/>
                </a:lnTo>
                <a:lnTo>
                  <a:pt x="359505" y="3263999"/>
                </a:lnTo>
                <a:lnTo>
                  <a:pt x="377931" y="3270685"/>
                </a:lnTo>
                <a:lnTo>
                  <a:pt x="397311" y="3277053"/>
                </a:lnTo>
                <a:lnTo>
                  <a:pt x="397311" y="3378943"/>
                </a:lnTo>
                <a:lnTo>
                  <a:pt x="414783" y="3384038"/>
                </a:lnTo>
                <a:lnTo>
                  <a:pt x="432892" y="3388814"/>
                </a:lnTo>
                <a:lnTo>
                  <a:pt x="451318" y="3393590"/>
                </a:lnTo>
                <a:lnTo>
                  <a:pt x="470379" y="3397729"/>
                </a:lnTo>
                <a:lnTo>
                  <a:pt x="470379" y="3296476"/>
                </a:lnTo>
                <a:lnTo>
                  <a:pt x="488170" y="3300615"/>
                </a:lnTo>
                <a:lnTo>
                  <a:pt x="506278" y="3303799"/>
                </a:lnTo>
                <a:lnTo>
                  <a:pt x="524386" y="3306983"/>
                </a:lnTo>
                <a:lnTo>
                  <a:pt x="543448" y="3309849"/>
                </a:lnTo>
                <a:lnTo>
                  <a:pt x="543448" y="3410465"/>
                </a:lnTo>
                <a:lnTo>
                  <a:pt x="561238" y="3412694"/>
                </a:lnTo>
                <a:lnTo>
                  <a:pt x="579347" y="3415241"/>
                </a:lnTo>
                <a:lnTo>
                  <a:pt x="597455" y="3417152"/>
                </a:lnTo>
                <a:lnTo>
                  <a:pt x="615881" y="3418744"/>
                </a:lnTo>
                <a:lnTo>
                  <a:pt x="615881" y="3318446"/>
                </a:lnTo>
                <a:lnTo>
                  <a:pt x="634307" y="3320038"/>
                </a:lnTo>
                <a:lnTo>
                  <a:pt x="652415" y="3320993"/>
                </a:lnTo>
                <a:lnTo>
                  <a:pt x="670524" y="3321948"/>
                </a:lnTo>
                <a:lnTo>
                  <a:pt x="688950" y="3322585"/>
                </a:lnTo>
                <a:lnTo>
                  <a:pt x="688950" y="3422883"/>
                </a:lnTo>
                <a:lnTo>
                  <a:pt x="710235" y="3423520"/>
                </a:lnTo>
                <a:lnTo>
                  <a:pt x="732155" y="3423520"/>
                </a:lnTo>
                <a:lnTo>
                  <a:pt x="762018" y="3423201"/>
                </a:lnTo>
                <a:lnTo>
                  <a:pt x="762018" y="3322904"/>
                </a:lnTo>
                <a:lnTo>
                  <a:pt x="790928" y="3321948"/>
                </a:lnTo>
                <a:lnTo>
                  <a:pt x="818884" y="3320675"/>
                </a:lnTo>
                <a:lnTo>
                  <a:pt x="846524" y="3318446"/>
                </a:lnTo>
                <a:lnTo>
                  <a:pt x="873845" y="3315899"/>
                </a:lnTo>
                <a:lnTo>
                  <a:pt x="900531" y="3312715"/>
                </a:lnTo>
                <a:lnTo>
                  <a:pt x="926581" y="3309212"/>
                </a:lnTo>
                <a:lnTo>
                  <a:pt x="951996" y="3304755"/>
                </a:lnTo>
                <a:lnTo>
                  <a:pt x="976776" y="3299978"/>
                </a:lnTo>
                <a:lnTo>
                  <a:pt x="1000921" y="3294884"/>
                </a:lnTo>
                <a:lnTo>
                  <a:pt x="1023794" y="3289471"/>
                </a:lnTo>
                <a:lnTo>
                  <a:pt x="1046350" y="3283421"/>
                </a:lnTo>
                <a:lnTo>
                  <a:pt x="1067953" y="3277053"/>
                </a:lnTo>
                <a:lnTo>
                  <a:pt x="1088285" y="3270048"/>
                </a:lnTo>
                <a:lnTo>
                  <a:pt x="1108300" y="3263043"/>
                </a:lnTo>
                <a:lnTo>
                  <a:pt x="1126726" y="3255083"/>
                </a:lnTo>
                <a:lnTo>
                  <a:pt x="1144516" y="3247123"/>
                </a:lnTo>
                <a:lnTo>
                  <a:pt x="1144516" y="3349968"/>
                </a:lnTo>
                <a:lnTo>
                  <a:pt x="1152459" y="3346147"/>
                </a:lnTo>
                <a:lnTo>
                  <a:pt x="1159766" y="3342008"/>
                </a:lnTo>
                <a:lnTo>
                  <a:pt x="1167390" y="3337232"/>
                </a:lnTo>
                <a:lnTo>
                  <a:pt x="1175015" y="3332456"/>
                </a:lnTo>
                <a:lnTo>
                  <a:pt x="1182004" y="3327680"/>
                </a:lnTo>
                <a:lnTo>
                  <a:pt x="1188358" y="3322904"/>
                </a:lnTo>
                <a:lnTo>
                  <a:pt x="1194076" y="3318446"/>
                </a:lnTo>
                <a:lnTo>
                  <a:pt x="1199477" y="3313988"/>
                </a:lnTo>
                <a:lnTo>
                  <a:pt x="1199477" y="3215601"/>
                </a:lnTo>
                <a:lnTo>
                  <a:pt x="1206784" y="3209870"/>
                </a:lnTo>
                <a:lnTo>
                  <a:pt x="1213455" y="3204457"/>
                </a:lnTo>
                <a:lnTo>
                  <a:pt x="1220126" y="3198725"/>
                </a:lnTo>
                <a:lnTo>
                  <a:pt x="1226163" y="3192994"/>
                </a:lnTo>
                <a:lnTo>
                  <a:pt x="1232199" y="3186944"/>
                </a:lnTo>
                <a:lnTo>
                  <a:pt x="1237282" y="3181531"/>
                </a:lnTo>
                <a:lnTo>
                  <a:pt x="1242047" y="3175163"/>
                </a:lnTo>
                <a:lnTo>
                  <a:pt x="1246177" y="3169114"/>
                </a:lnTo>
                <a:lnTo>
                  <a:pt x="1250307" y="3162745"/>
                </a:lnTo>
                <a:lnTo>
                  <a:pt x="1253802" y="3157014"/>
                </a:lnTo>
                <a:lnTo>
                  <a:pt x="1256661" y="3150646"/>
                </a:lnTo>
                <a:lnTo>
                  <a:pt x="1258885" y="3144278"/>
                </a:lnTo>
                <a:lnTo>
                  <a:pt x="1260791" y="3137910"/>
                </a:lnTo>
                <a:lnTo>
                  <a:pt x="1262379" y="3131223"/>
                </a:lnTo>
                <a:lnTo>
                  <a:pt x="1263332" y="3124855"/>
                </a:lnTo>
                <a:lnTo>
                  <a:pt x="1263650" y="3118169"/>
                </a:lnTo>
                <a:lnTo>
                  <a:pt x="1263650" y="3251581"/>
                </a:lnTo>
                <a:lnTo>
                  <a:pt x="1263332" y="3251899"/>
                </a:lnTo>
                <a:lnTo>
                  <a:pt x="1263332" y="3255720"/>
                </a:lnTo>
                <a:lnTo>
                  <a:pt x="1263015" y="3259859"/>
                </a:lnTo>
                <a:lnTo>
                  <a:pt x="1262379" y="3264635"/>
                </a:lnTo>
                <a:lnTo>
                  <a:pt x="1261426" y="3269730"/>
                </a:lnTo>
                <a:lnTo>
                  <a:pt x="1260155" y="3274506"/>
                </a:lnTo>
                <a:lnTo>
                  <a:pt x="1258567" y="3279600"/>
                </a:lnTo>
                <a:lnTo>
                  <a:pt x="1256661" y="3284377"/>
                </a:lnTo>
                <a:lnTo>
                  <a:pt x="1254119" y="3289153"/>
                </a:lnTo>
                <a:lnTo>
                  <a:pt x="1251896" y="3294247"/>
                </a:lnTo>
                <a:lnTo>
                  <a:pt x="1248719" y="3299023"/>
                </a:lnTo>
                <a:lnTo>
                  <a:pt x="1245542" y="3303162"/>
                </a:lnTo>
                <a:lnTo>
                  <a:pt x="1242365" y="3307939"/>
                </a:lnTo>
                <a:lnTo>
                  <a:pt x="1238552" y="3312715"/>
                </a:lnTo>
                <a:lnTo>
                  <a:pt x="1234423" y="3317172"/>
                </a:lnTo>
                <a:lnTo>
                  <a:pt x="1225845" y="3326088"/>
                </a:lnTo>
                <a:lnTo>
                  <a:pt x="1215997" y="3335003"/>
                </a:lnTo>
                <a:lnTo>
                  <a:pt x="1204877" y="3343600"/>
                </a:lnTo>
                <a:lnTo>
                  <a:pt x="1192488" y="3351879"/>
                </a:lnTo>
                <a:lnTo>
                  <a:pt x="1179462" y="3360157"/>
                </a:lnTo>
                <a:lnTo>
                  <a:pt x="1165802" y="3367799"/>
                </a:lnTo>
                <a:lnTo>
                  <a:pt x="1150870" y="3375122"/>
                </a:lnTo>
                <a:lnTo>
                  <a:pt x="1134986" y="3382764"/>
                </a:lnTo>
                <a:lnTo>
                  <a:pt x="1118466" y="3389769"/>
                </a:lnTo>
                <a:lnTo>
                  <a:pt x="1100993" y="3396137"/>
                </a:lnTo>
                <a:lnTo>
                  <a:pt x="1082567" y="3402824"/>
                </a:lnTo>
                <a:lnTo>
                  <a:pt x="1063506" y="3408873"/>
                </a:lnTo>
                <a:lnTo>
                  <a:pt x="1043491" y="3414286"/>
                </a:lnTo>
                <a:lnTo>
                  <a:pt x="1022841" y="3420017"/>
                </a:lnTo>
                <a:lnTo>
                  <a:pt x="1001874" y="3424794"/>
                </a:lnTo>
                <a:lnTo>
                  <a:pt x="979953" y="3429570"/>
                </a:lnTo>
                <a:lnTo>
                  <a:pt x="957397" y="3433709"/>
                </a:lnTo>
                <a:lnTo>
                  <a:pt x="934524" y="3437848"/>
                </a:lnTo>
                <a:lnTo>
                  <a:pt x="910697" y="3441032"/>
                </a:lnTo>
                <a:lnTo>
                  <a:pt x="886235" y="3444216"/>
                </a:lnTo>
                <a:lnTo>
                  <a:pt x="861773" y="3446764"/>
                </a:lnTo>
                <a:lnTo>
                  <a:pt x="836675" y="3448992"/>
                </a:lnTo>
                <a:lnTo>
                  <a:pt x="810942" y="3450584"/>
                </a:lnTo>
                <a:lnTo>
                  <a:pt x="784892" y="3451540"/>
                </a:lnTo>
                <a:lnTo>
                  <a:pt x="758841" y="3452495"/>
                </a:lnTo>
                <a:lnTo>
                  <a:pt x="732155" y="3452813"/>
                </a:lnTo>
                <a:lnTo>
                  <a:pt x="704834" y="3452495"/>
                </a:lnTo>
                <a:lnTo>
                  <a:pt x="677513" y="3451540"/>
                </a:lnTo>
                <a:lnTo>
                  <a:pt x="651145" y="3450584"/>
                </a:lnTo>
                <a:lnTo>
                  <a:pt x="625094" y="3448356"/>
                </a:lnTo>
                <a:lnTo>
                  <a:pt x="599361" y="3446445"/>
                </a:lnTo>
                <a:lnTo>
                  <a:pt x="574264" y="3443579"/>
                </a:lnTo>
                <a:lnTo>
                  <a:pt x="549484" y="3440395"/>
                </a:lnTo>
                <a:lnTo>
                  <a:pt x="525339" y="3436893"/>
                </a:lnTo>
                <a:lnTo>
                  <a:pt x="501513" y="3433072"/>
                </a:lnTo>
                <a:lnTo>
                  <a:pt x="478639" y="3428296"/>
                </a:lnTo>
                <a:lnTo>
                  <a:pt x="456718" y="3423520"/>
                </a:lnTo>
                <a:lnTo>
                  <a:pt x="434798" y="3418425"/>
                </a:lnTo>
                <a:lnTo>
                  <a:pt x="413830" y="3412694"/>
                </a:lnTo>
                <a:lnTo>
                  <a:pt x="394134" y="3406963"/>
                </a:lnTo>
                <a:lnTo>
                  <a:pt x="374755" y="3400595"/>
                </a:lnTo>
                <a:lnTo>
                  <a:pt x="356329" y="3393908"/>
                </a:lnTo>
                <a:lnTo>
                  <a:pt x="338538" y="3386585"/>
                </a:lnTo>
                <a:lnTo>
                  <a:pt x="322018" y="3379580"/>
                </a:lnTo>
                <a:lnTo>
                  <a:pt x="306134" y="3372257"/>
                </a:lnTo>
                <a:lnTo>
                  <a:pt x="291520" y="3364296"/>
                </a:lnTo>
                <a:lnTo>
                  <a:pt x="277542" y="3356018"/>
                </a:lnTo>
                <a:lnTo>
                  <a:pt x="264834" y="3347421"/>
                </a:lnTo>
                <a:lnTo>
                  <a:pt x="253079" y="3338824"/>
                </a:lnTo>
                <a:lnTo>
                  <a:pt x="242278" y="3330227"/>
                </a:lnTo>
                <a:lnTo>
                  <a:pt x="237513" y="3325451"/>
                </a:lnTo>
                <a:lnTo>
                  <a:pt x="232747" y="3320675"/>
                </a:lnTo>
                <a:lnTo>
                  <a:pt x="228617" y="3316217"/>
                </a:lnTo>
                <a:lnTo>
                  <a:pt x="224487" y="3311441"/>
                </a:lnTo>
                <a:lnTo>
                  <a:pt x="220993" y="3306983"/>
                </a:lnTo>
                <a:lnTo>
                  <a:pt x="217498" y="3302207"/>
                </a:lnTo>
                <a:lnTo>
                  <a:pt x="214321" y="3297431"/>
                </a:lnTo>
                <a:lnTo>
                  <a:pt x="211462" y="3292337"/>
                </a:lnTo>
                <a:lnTo>
                  <a:pt x="208921" y="3287561"/>
                </a:lnTo>
                <a:lnTo>
                  <a:pt x="206697" y="3282148"/>
                </a:lnTo>
                <a:lnTo>
                  <a:pt x="204791" y="3277690"/>
                </a:lnTo>
                <a:lnTo>
                  <a:pt x="203202" y="3272277"/>
                </a:lnTo>
                <a:lnTo>
                  <a:pt x="201931" y="3267183"/>
                </a:lnTo>
                <a:lnTo>
                  <a:pt x="201296" y="3262088"/>
                </a:lnTo>
                <a:lnTo>
                  <a:pt x="200978" y="3256994"/>
                </a:lnTo>
                <a:lnTo>
                  <a:pt x="200343" y="3251899"/>
                </a:lnTo>
                <a:lnTo>
                  <a:pt x="200025" y="3251899"/>
                </a:lnTo>
                <a:lnTo>
                  <a:pt x="200025" y="3117850"/>
                </a:lnTo>
                <a:close/>
                <a:moveTo>
                  <a:pt x="1263332" y="3111818"/>
                </a:moveTo>
                <a:lnTo>
                  <a:pt x="1263650" y="3117533"/>
                </a:lnTo>
                <a:lnTo>
                  <a:pt x="1263332" y="3119438"/>
                </a:lnTo>
                <a:lnTo>
                  <a:pt x="1263332" y="3116263"/>
                </a:lnTo>
                <a:lnTo>
                  <a:pt x="1263332" y="3111818"/>
                </a:lnTo>
                <a:close/>
                <a:moveTo>
                  <a:pt x="1263253" y="3110548"/>
                </a:moveTo>
                <a:lnTo>
                  <a:pt x="1263332" y="3111183"/>
                </a:lnTo>
                <a:lnTo>
                  <a:pt x="1263332" y="3111818"/>
                </a:lnTo>
                <a:lnTo>
                  <a:pt x="1263253" y="3110548"/>
                </a:lnTo>
                <a:close/>
                <a:moveTo>
                  <a:pt x="1892592" y="3107220"/>
                </a:moveTo>
                <a:lnTo>
                  <a:pt x="1892592" y="3210034"/>
                </a:lnTo>
                <a:lnTo>
                  <a:pt x="1913877" y="3210983"/>
                </a:lnTo>
                <a:lnTo>
                  <a:pt x="1935480" y="3210983"/>
                </a:lnTo>
                <a:lnTo>
                  <a:pt x="1965343" y="3210667"/>
                </a:lnTo>
                <a:lnTo>
                  <a:pt x="1965343" y="3107537"/>
                </a:lnTo>
                <a:lnTo>
                  <a:pt x="1935480" y="3107853"/>
                </a:lnTo>
                <a:lnTo>
                  <a:pt x="1913877" y="3107853"/>
                </a:lnTo>
                <a:lnTo>
                  <a:pt x="1892592" y="3107220"/>
                </a:lnTo>
                <a:close/>
                <a:moveTo>
                  <a:pt x="200819" y="3107046"/>
                </a:moveTo>
                <a:lnTo>
                  <a:pt x="200378" y="3110133"/>
                </a:lnTo>
                <a:lnTo>
                  <a:pt x="200025" y="3115072"/>
                </a:lnTo>
                <a:lnTo>
                  <a:pt x="200025" y="3110751"/>
                </a:lnTo>
                <a:lnTo>
                  <a:pt x="200819" y="3107046"/>
                </a:lnTo>
                <a:close/>
                <a:moveTo>
                  <a:pt x="2489519" y="3103562"/>
                </a:moveTo>
                <a:lnTo>
                  <a:pt x="2490471" y="3109906"/>
                </a:lnTo>
                <a:lnTo>
                  <a:pt x="2490788" y="3116568"/>
                </a:lnTo>
                <a:lnTo>
                  <a:pt x="2490788" y="3252652"/>
                </a:lnTo>
                <a:lnTo>
                  <a:pt x="2490471" y="3252969"/>
                </a:lnTo>
                <a:lnTo>
                  <a:pt x="2489836" y="3260899"/>
                </a:lnTo>
                <a:lnTo>
                  <a:pt x="2489519" y="3265657"/>
                </a:lnTo>
                <a:lnTo>
                  <a:pt x="2488250" y="3270733"/>
                </a:lnTo>
                <a:lnTo>
                  <a:pt x="2487298" y="3275491"/>
                </a:lnTo>
                <a:lnTo>
                  <a:pt x="2485711" y="3280566"/>
                </a:lnTo>
                <a:lnTo>
                  <a:pt x="2483490" y="3285325"/>
                </a:lnTo>
                <a:lnTo>
                  <a:pt x="2481269" y="3290083"/>
                </a:lnTo>
                <a:lnTo>
                  <a:pt x="2479048" y="3294841"/>
                </a:lnTo>
                <a:lnTo>
                  <a:pt x="2475874" y="3299599"/>
                </a:lnTo>
                <a:lnTo>
                  <a:pt x="2472701" y="3304357"/>
                </a:lnTo>
                <a:lnTo>
                  <a:pt x="2469528" y="3309115"/>
                </a:lnTo>
                <a:lnTo>
                  <a:pt x="2465403" y="3313874"/>
                </a:lnTo>
                <a:lnTo>
                  <a:pt x="2461595" y="3317997"/>
                </a:lnTo>
                <a:lnTo>
                  <a:pt x="2453028" y="3327196"/>
                </a:lnTo>
                <a:lnTo>
                  <a:pt x="2443191" y="3335761"/>
                </a:lnTo>
                <a:lnTo>
                  <a:pt x="2432086" y="3344643"/>
                </a:lnTo>
                <a:lnTo>
                  <a:pt x="2419710" y="3352891"/>
                </a:lnTo>
                <a:lnTo>
                  <a:pt x="2406701" y="3360504"/>
                </a:lnTo>
                <a:lnTo>
                  <a:pt x="2393056" y="3368434"/>
                </a:lnTo>
                <a:lnTo>
                  <a:pt x="2378143" y="3376047"/>
                </a:lnTo>
                <a:lnTo>
                  <a:pt x="2362277" y="3383660"/>
                </a:lnTo>
                <a:lnTo>
                  <a:pt x="2345777" y="3390322"/>
                </a:lnTo>
                <a:lnTo>
                  <a:pt x="2328325" y="3396983"/>
                </a:lnTo>
                <a:lnTo>
                  <a:pt x="2309921" y="3403327"/>
                </a:lnTo>
                <a:lnTo>
                  <a:pt x="2290882" y="3409671"/>
                </a:lnTo>
                <a:lnTo>
                  <a:pt x="2270892" y="3415064"/>
                </a:lnTo>
                <a:lnTo>
                  <a:pt x="2250267" y="3420139"/>
                </a:lnTo>
                <a:lnTo>
                  <a:pt x="2229324" y="3425215"/>
                </a:lnTo>
                <a:lnTo>
                  <a:pt x="2207430" y="3429973"/>
                </a:lnTo>
                <a:lnTo>
                  <a:pt x="2184901" y="3434414"/>
                </a:lnTo>
                <a:lnTo>
                  <a:pt x="2162054" y="3437903"/>
                </a:lnTo>
                <a:lnTo>
                  <a:pt x="2138256" y="3441393"/>
                </a:lnTo>
                <a:lnTo>
                  <a:pt x="2113823" y="3444565"/>
                </a:lnTo>
                <a:lnTo>
                  <a:pt x="2089390" y="3447102"/>
                </a:lnTo>
                <a:lnTo>
                  <a:pt x="2064323" y="3449006"/>
                </a:lnTo>
                <a:lnTo>
                  <a:pt x="2038621" y="3450909"/>
                </a:lnTo>
                <a:lnTo>
                  <a:pt x="2012601" y="3452178"/>
                </a:lnTo>
                <a:lnTo>
                  <a:pt x="1986582" y="3452812"/>
                </a:lnTo>
                <a:lnTo>
                  <a:pt x="1959928" y="3452812"/>
                </a:lnTo>
                <a:lnTo>
                  <a:pt x="1932639" y="3452812"/>
                </a:lnTo>
                <a:lnTo>
                  <a:pt x="1905350" y="3452178"/>
                </a:lnTo>
                <a:lnTo>
                  <a:pt x="1879014" y="3450592"/>
                </a:lnTo>
                <a:lnTo>
                  <a:pt x="1852994" y="3449006"/>
                </a:lnTo>
                <a:lnTo>
                  <a:pt x="1827292" y="3446468"/>
                </a:lnTo>
                <a:lnTo>
                  <a:pt x="1802224" y="3443930"/>
                </a:lnTo>
                <a:lnTo>
                  <a:pt x="1777157" y="3441075"/>
                </a:lnTo>
                <a:lnTo>
                  <a:pt x="1753359" y="3437269"/>
                </a:lnTo>
                <a:lnTo>
                  <a:pt x="1729560" y="3433145"/>
                </a:lnTo>
                <a:lnTo>
                  <a:pt x="1706714" y="3428704"/>
                </a:lnTo>
                <a:lnTo>
                  <a:pt x="1684502" y="3424263"/>
                </a:lnTo>
                <a:lnTo>
                  <a:pt x="1662925" y="3418871"/>
                </a:lnTo>
                <a:lnTo>
                  <a:pt x="1641983" y="3413478"/>
                </a:lnTo>
                <a:lnTo>
                  <a:pt x="1622309" y="3407134"/>
                </a:lnTo>
                <a:lnTo>
                  <a:pt x="1602953" y="3400790"/>
                </a:lnTo>
                <a:lnTo>
                  <a:pt x="1584549" y="3394445"/>
                </a:lnTo>
                <a:lnTo>
                  <a:pt x="1566780" y="3387467"/>
                </a:lnTo>
                <a:lnTo>
                  <a:pt x="1550280" y="3380488"/>
                </a:lnTo>
                <a:lnTo>
                  <a:pt x="1534414" y="3372558"/>
                </a:lnTo>
                <a:lnTo>
                  <a:pt x="1519501" y="3364945"/>
                </a:lnTo>
                <a:lnTo>
                  <a:pt x="1505539" y="3356697"/>
                </a:lnTo>
                <a:lnTo>
                  <a:pt x="1493164" y="3348450"/>
                </a:lnTo>
                <a:lnTo>
                  <a:pt x="1481106" y="3339885"/>
                </a:lnTo>
                <a:lnTo>
                  <a:pt x="1470635" y="3330686"/>
                </a:lnTo>
                <a:lnTo>
                  <a:pt x="1465875" y="3326245"/>
                </a:lnTo>
                <a:lnTo>
                  <a:pt x="1461116" y="3321487"/>
                </a:lnTo>
                <a:lnTo>
                  <a:pt x="1456673" y="3317363"/>
                </a:lnTo>
                <a:lnTo>
                  <a:pt x="1452866" y="3312605"/>
                </a:lnTo>
                <a:lnTo>
                  <a:pt x="1449375" y="3307847"/>
                </a:lnTo>
                <a:lnTo>
                  <a:pt x="1445885" y="3303088"/>
                </a:lnTo>
                <a:lnTo>
                  <a:pt x="1442712" y="3298013"/>
                </a:lnTo>
                <a:lnTo>
                  <a:pt x="1439856" y="3293255"/>
                </a:lnTo>
                <a:lnTo>
                  <a:pt x="1437000" y="3288497"/>
                </a:lnTo>
                <a:lnTo>
                  <a:pt x="1435096" y="3283421"/>
                </a:lnTo>
                <a:lnTo>
                  <a:pt x="1433192" y="3278346"/>
                </a:lnTo>
                <a:lnTo>
                  <a:pt x="1431606" y="3273588"/>
                </a:lnTo>
                <a:lnTo>
                  <a:pt x="1430337" y="3268512"/>
                </a:lnTo>
                <a:lnTo>
                  <a:pt x="1429702" y="3263437"/>
                </a:lnTo>
                <a:lnTo>
                  <a:pt x="1429385" y="3258044"/>
                </a:lnTo>
                <a:lnTo>
                  <a:pt x="1428750" y="3252969"/>
                </a:lnTo>
                <a:lnTo>
                  <a:pt x="1428750" y="3155268"/>
                </a:lnTo>
                <a:lnTo>
                  <a:pt x="1438269" y="3162881"/>
                </a:lnTo>
                <a:lnTo>
                  <a:pt x="1449058" y="3170177"/>
                </a:lnTo>
                <a:lnTo>
                  <a:pt x="1459846" y="3177473"/>
                </a:lnTo>
                <a:lnTo>
                  <a:pt x="1471270" y="3184134"/>
                </a:lnTo>
                <a:lnTo>
                  <a:pt x="1483645" y="3190795"/>
                </a:lnTo>
                <a:lnTo>
                  <a:pt x="1496337" y="3197140"/>
                </a:lnTo>
                <a:lnTo>
                  <a:pt x="1509347" y="3203484"/>
                </a:lnTo>
                <a:lnTo>
                  <a:pt x="1522674" y="3209194"/>
                </a:lnTo>
                <a:lnTo>
                  <a:pt x="1536953" y="3215221"/>
                </a:lnTo>
                <a:lnTo>
                  <a:pt x="1550915" y="3220613"/>
                </a:lnTo>
                <a:lnTo>
                  <a:pt x="1566145" y="3226006"/>
                </a:lnTo>
                <a:lnTo>
                  <a:pt x="1581376" y="3231081"/>
                </a:lnTo>
                <a:lnTo>
                  <a:pt x="1597242" y="3235839"/>
                </a:lnTo>
                <a:lnTo>
                  <a:pt x="1612790" y="3240598"/>
                </a:lnTo>
                <a:lnTo>
                  <a:pt x="1628973" y="3244721"/>
                </a:lnTo>
                <a:lnTo>
                  <a:pt x="1646108" y="3248845"/>
                </a:lnTo>
                <a:lnTo>
                  <a:pt x="1662608" y="3252652"/>
                </a:lnTo>
                <a:lnTo>
                  <a:pt x="1680060" y="3256141"/>
                </a:lnTo>
                <a:lnTo>
                  <a:pt x="1697195" y="3259313"/>
                </a:lnTo>
                <a:lnTo>
                  <a:pt x="1714964" y="3262485"/>
                </a:lnTo>
                <a:lnTo>
                  <a:pt x="1732733" y="3265657"/>
                </a:lnTo>
                <a:lnTo>
                  <a:pt x="1750820" y="3268195"/>
                </a:lnTo>
                <a:lnTo>
                  <a:pt x="1768907" y="3270416"/>
                </a:lnTo>
                <a:lnTo>
                  <a:pt x="1786993" y="3272636"/>
                </a:lnTo>
                <a:lnTo>
                  <a:pt x="1805715" y="3274857"/>
                </a:lnTo>
                <a:lnTo>
                  <a:pt x="1824119" y="3276443"/>
                </a:lnTo>
                <a:lnTo>
                  <a:pt x="1842840" y="3277394"/>
                </a:lnTo>
                <a:lnTo>
                  <a:pt x="1861561" y="3278663"/>
                </a:lnTo>
                <a:lnTo>
                  <a:pt x="1880283" y="3279615"/>
                </a:lnTo>
                <a:lnTo>
                  <a:pt x="1898687" y="3280249"/>
                </a:lnTo>
                <a:lnTo>
                  <a:pt x="1917725" y="3280566"/>
                </a:lnTo>
                <a:lnTo>
                  <a:pt x="1936129" y="3280566"/>
                </a:lnTo>
                <a:lnTo>
                  <a:pt x="1958658" y="3280566"/>
                </a:lnTo>
                <a:lnTo>
                  <a:pt x="1981187" y="3280249"/>
                </a:lnTo>
                <a:lnTo>
                  <a:pt x="2003399" y="3278980"/>
                </a:lnTo>
                <a:lnTo>
                  <a:pt x="2025928" y="3278029"/>
                </a:lnTo>
                <a:lnTo>
                  <a:pt x="2048140" y="3276443"/>
                </a:lnTo>
                <a:lnTo>
                  <a:pt x="2070034" y="3274222"/>
                </a:lnTo>
                <a:lnTo>
                  <a:pt x="2092246" y="3272002"/>
                </a:lnTo>
                <a:lnTo>
                  <a:pt x="2114458" y="3269464"/>
                </a:lnTo>
                <a:lnTo>
                  <a:pt x="2135718" y="3266609"/>
                </a:lnTo>
                <a:lnTo>
                  <a:pt x="2157295" y="3263437"/>
                </a:lnTo>
                <a:lnTo>
                  <a:pt x="2178237" y="3259313"/>
                </a:lnTo>
                <a:lnTo>
                  <a:pt x="2198545" y="3255507"/>
                </a:lnTo>
                <a:lnTo>
                  <a:pt x="2219170" y="3251066"/>
                </a:lnTo>
                <a:lnTo>
                  <a:pt x="2239161" y="3246307"/>
                </a:lnTo>
                <a:lnTo>
                  <a:pt x="2258517" y="3241232"/>
                </a:lnTo>
                <a:lnTo>
                  <a:pt x="2277555" y="3235839"/>
                </a:lnTo>
                <a:lnTo>
                  <a:pt x="2295959" y="3230130"/>
                </a:lnTo>
                <a:lnTo>
                  <a:pt x="2314046" y="3223785"/>
                </a:lnTo>
                <a:lnTo>
                  <a:pt x="2331498" y="3217441"/>
                </a:lnTo>
                <a:lnTo>
                  <a:pt x="2348316" y="3210780"/>
                </a:lnTo>
                <a:lnTo>
                  <a:pt x="2364498" y="3203801"/>
                </a:lnTo>
                <a:lnTo>
                  <a:pt x="2380047" y="3196188"/>
                </a:lnTo>
                <a:lnTo>
                  <a:pt x="2394643" y="3188575"/>
                </a:lnTo>
                <a:lnTo>
                  <a:pt x="2408605" y="3180645"/>
                </a:lnTo>
                <a:lnTo>
                  <a:pt x="2422249" y="3171763"/>
                </a:lnTo>
                <a:lnTo>
                  <a:pt x="2434307" y="3163198"/>
                </a:lnTo>
                <a:lnTo>
                  <a:pt x="2445730" y="3153999"/>
                </a:lnTo>
                <a:lnTo>
                  <a:pt x="2456518" y="3144800"/>
                </a:lnTo>
                <a:lnTo>
                  <a:pt x="2466355" y="3134966"/>
                </a:lnTo>
                <a:lnTo>
                  <a:pt x="2471115" y="3129574"/>
                </a:lnTo>
                <a:lnTo>
                  <a:pt x="2474922" y="3124498"/>
                </a:lnTo>
                <a:lnTo>
                  <a:pt x="2479365" y="3119423"/>
                </a:lnTo>
                <a:lnTo>
                  <a:pt x="2482855" y="3114347"/>
                </a:lnTo>
                <a:lnTo>
                  <a:pt x="2486346" y="3108955"/>
                </a:lnTo>
                <a:lnTo>
                  <a:pt x="2489519" y="3103562"/>
                </a:lnTo>
                <a:close/>
                <a:moveTo>
                  <a:pt x="201789" y="3100564"/>
                </a:moveTo>
                <a:lnTo>
                  <a:pt x="201084" y="3105812"/>
                </a:lnTo>
                <a:lnTo>
                  <a:pt x="200819" y="3107046"/>
                </a:lnTo>
                <a:lnTo>
                  <a:pt x="201084" y="3105194"/>
                </a:lnTo>
                <a:lnTo>
                  <a:pt x="201789" y="3100564"/>
                </a:lnTo>
                <a:close/>
                <a:moveTo>
                  <a:pt x="1260475" y="3095625"/>
                </a:moveTo>
                <a:lnTo>
                  <a:pt x="1262062" y="3101340"/>
                </a:lnTo>
                <a:lnTo>
                  <a:pt x="1263015" y="3106738"/>
                </a:lnTo>
                <a:lnTo>
                  <a:pt x="1263253" y="3110548"/>
                </a:lnTo>
                <a:lnTo>
                  <a:pt x="1262698" y="3106103"/>
                </a:lnTo>
                <a:lnTo>
                  <a:pt x="1261745" y="3100705"/>
                </a:lnTo>
                <a:lnTo>
                  <a:pt x="1260475" y="3095625"/>
                </a:lnTo>
                <a:close/>
                <a:moveTo>
                  <a:pt x="1746773" y="3094566"/>
                </a:moveTo>
                <a:lnTo>
                  <a:pt x="1746773" y="3198013"/>
                </a:lnTo>
                <a:lnTo>
                  <a:pt x="1764563" y="3200227"/>
                </a:lnTo>
                <a:lnTo>
                  <a:pt x="1782671" y="3202758"/>
                </a:lnTo>
                <a:lnTo>
                  <a:pt x="1800780" y="3204656"/>
                </a:lnTo>
                <a:lnTo>
                  <a:pt x="1819841" y="3206238"/>
                </a:lnTo>
                <a:lnTo>
                  <a:pt x="1819841" y="3102791"/>
                </a:lnTo>
                <a:lnTo>
                  <a:pt x="1800780" y="3101210"/>
                </a:lnTo>
                <a:lnTo>
                  <a:pt x="1782671" y="3099312"/>
                </a:lnTo>
                <a:lnTo>
                  <a:pt x="1764563" y="3097097"/>
                </a:lnTo>
                <a:lnTo>
                  <a:pt x="1746773" y="3094566"/>
                </a:lnTo>
                <a:close/>
                <a:moveTo>
                  <a:pt x="1600953" y="3061666"/>
                </a:moveTo>
                <a:lnTo>
                  <a:pt x="1600953" y="3166378"/>
                </a:lnTo>
                <a:lnTo>
                  <a:pt x="1618744" y="3171756"/>
                </a:lnTo>
                <a:lnTo>
                  <a:pt x="1636217" y="3176501"/>
                </a:lnTo>
                <a:lnTo>
                  <a:pt x="1654960" y="3180930"/>
                </a:lnTo>
                <a:lnTo>
                  <a:pt x="1673704" y="3185042"/>
                </a:lnTo>
                <a:lnTo>
                  <a:pt x="1673704" y="3080963"/>
                </a:lnTo>
                <a:lnTo>
                  <a:pt x="1654960" y="3076534"/>
                </a:lnTo>
                <a:lnTo>
                  <a:pt x="1636217" y="3071789"/>
                </a:lnTo>
                <a:lnTo>
                  <a:pt x="1618108" y="3066728"/>
                </a:lnTo>
                <a:lnTo>
                  <a:pt x="1600953" y="3061666"/>
                </a:lnTo>
                <a:close/>
                <a:moveTo>
                  <a:pt x="3151360" y="3046095"/>
                </a:moveTo>
                <a:lnTo>
                  <a:pt x="3151360" y="3160713"/>
                </a:lnTo>
                <a:lnTo>
                  <a:pt x="3174848" y="3161665"/>
                </a:lnTo>
                <a:lnTo>
                  <a:pt x="3198972" y="3161665"/>
                </a:lnTo>
                <a:lnTo>
                  <a:pt x="3231983" y="3161348"/>
                </a:lnTo>
                <a:lnTo>
                  <a:pt x="3231983" y="3046413"/>
                </a:lnTo>
                <a:lnTo>
                  <a:pt x="3198972" y="3046730"/>
                </a:lnTo>
                <a:lnTo>
                  <a:pt x="3174848" y="3046413"/>
                </a:lnTo>
                <a:lnTo>
                  <a:pt x="3151360" y="3046095"/>
                </a:lnTo>
                <a:close/>
                <a:moveTo>
                  <a:pt x="3815080" y="3040062"/>
                </a:moveTo>
                <a:lnTo>
                  <a:pt x="3816033" y="3047365"/>
                </a:lnTo>
                <a:lnTo>
                  <a:pt x="3816350" y="3054985"/>
                </a:lnTo>
                <a:lnTo>
                  <a:pt x="3816350" y="3206115"/>
                </a:lnTo>
                <a:lnTo>
                  <a:pt x="3816033" y="3206432"/>
                </a:lnTo>
                <a:lnTo>
                  <a:pt x="3815398" y="3214687"/>
                </a:lnTo>
                <a:lnTo>
                  <a:pt x="3814763" y="3220720"/>
                </a:lnTo>
                <a:lnTo>
                  <a:pt x="3813493" y="3226117"/>
                </a:lnTo>
                <a:lnTo>
                  <a:pt x="3811906" y="3231197"/>
                </a:lnTo>
                <a:lnTo>
                  <a:pt x="3810319" y="3236912"/>
                </a:lnTo>
                <a:lnTo>
                  <a:pt x="3808097" y="3242310"/>
                </a:lnTo>
                <a:lnTo>
                  <a:pt x="3805558" y="3248025"/>
                </a:lnTo>
                <a:lnTo>
                  <a:pt x="3803019" y="3253105"/>
                </a:lnTo>
                <a:lnTo>
                  <a:pt x="3799844" y="3258185"/>
                </a:lnTo>
                <a:lnTo>
                  <a:pt x="3796036" y="3263583"/>
                </a:lnTo>
                <a:lnTo>
                  <a:pt x="3792226" y="3268663"/>
                </a:lnTo>
                <a:lnTo>
                  <a:pt x="3788418" y="3274060"/>
                </a:lnTo>
                <a:lnTo>
                  <a:pt x="3783974" y="3278823"/>
                </a:lnTo>
                <a:lnTo>
                  <a:pt x="3779212" y="3283903"/>
                </a:lnTo>
                <a:lnTo>
                  <a:pt x="3774134" y="3288983"/>
                </a:lnTo>
                <a:lnTo>
                  <a:pt x="3768420" y="3293745"/>
                </a:lnTo>
                <a:lnTo>
                  <a:pt x="3763024" y="3298508"/>
                </a:lnTo>
                <a:lnTo>
                  <a:pt x="3750963" y="3307715"/>
                </a:lnTo>
                <a:lnTo>
                  <a:pt x="3737314" y="3317240"/>
                </a:lnTo>
                <a:lnTo>
                  <a:pt x="3722713" y="3326448"/>
                </a:lnTo>
                <a:lnTo>
                  <a:pt x="3707477" y="3335020"/>
                </a:lnTo>
                <a:lnTo>
                  <a:pt x="3690971" y="3343275"/>
                </a:lnTo>
                <a:lnTo>
                  <a:pt x="3673513" y="3351213"/>
                </a:lnTo>
                <a:lnTo>
                  <a:pt x="3655103" y="3359150"/>
                </a:lnTo>
                <a:lnTo>
                  <a:pt x="3635424" y="3366770"/>
                </a:lnTo>
                <a:lnTo>
                  <a:pt x="3615109" y="3373755"/>
                </a:lnTo>
                <a:lnTo>
                  <a:pt x="3593842" y="3380423"/>
                </a:lnTo>
                <a:lnTo>
                  <a:pt x="3571941" y="3386773"/>
                </a:lnTo>
                <a:lnTo>
                  <a:pt x="3549087" y="3392805"/>
                </a:lnTo>
                <a:lnTo>
                  <a:pt x="3525281" y="3398203"/>
                </a:lnTo>
                <a:lnTo>
                  <a:pt x="3501157" y="3403283"/>
                </a:lnTo>
                <a:lnTo>
                  <a:pt x="3476082" y="3408045"/>
                </a:lnTo>
                <a:lnTo>
                  <a:pt x="3450371" y="3411855"/>
                </a:lnTo>
                <a:lnTo>
                  <a:pt x="3424343" y="3415983"/>
                </a:lnTo>
                <a:lnTo>
                  <a:pt x="3397680" y="3419475"/>
                </a:lnTo>
                <a:lnTo>
                  <a:pt x="3370065" y="3422333"/>
                </a:lnTo>
                <a:lnTo>
                  <a:pt x="3341815" y="3424555"/>
                </a:lnTo>
                <a:lnTo>
                  <a:pt x="3313565" y="3426460"/>
                </a:lnTo>
                <a:lnTo>
                  <a:pt x="3284680" y="3427730"/>
                </a:lnTo>
                <a:lnTo>
                  <a:pt x="3255478" y="3428683"/>
                </a:lnTo>
                <a:lnTo>
                  <a:pt x="3225959" y="3429000"/>
                </a:lnTo>
                <a:lnTo>
                  <a:pt x="3195487" y="3428683"/>
                </a:lnTo>
                <a:lnTo>
                  <a:pt x="3165650" y="3427730"/>
                </a:lnTo>
                <a:lnTo>
                  <a:pt x="3136130" y="3426143"/>
                </a:lnTo>
                <a:lnTo>
                  <a:pt x="3106928" y="3424238"/>
                </a:lnTo>
                <a:lnTo>
                  <a:pt x="3078678" y="3422015"/>
                </a:lnTo>
                <a:lnTo>
                  <a:pt x="3050428" y="3418840"/>
                </a:lnTo>
                <a:lnTo>
                  <a:pt x="3022813" y="3415030"/>
                </a:lnTo>
                <a:lnTo>
                  <a:pt x="2996150" y="3411220"/>
                </a:lnTo>
                <a:lnTo>
                  <a:pt x="2970122" y="3406775"/>
                </a:lnTo>
                <a:lnTo>
                  <a:pt x="2944729" y="3402013"/>
                </a:lnTo>
                <a:lnTo>
                  <a:pt x="2919971" y="3396615"/>
                </a:lnTo>
                <a:lnTo>
                  <a:pt x="2895847" y="3390583"/>
                </a:lnTo>
                <a:lnTo>
                  <a:pt x="2872994" y="3384868"/>
                </a:lnTo>
                <a:lnTo>
                  <a:pt x="2850775" y="3378200"/>
                </a:lnTo>
                <a:lnTo>
                  <a:pt x="2829190" y="3370898"/>
                </a:lnTo>
                <a:lnTo>
                  <a:pt x="2808876" y="3363595"/>
                </a:lnTo>
                <a:lnTo>
                  <a:pt x="2789196" y="3355975"/>
                </a:lnTo>
                <a:lnTo>
                  <a:pt x="2770469" y="3347720"/>
                </a:lnTo>
                <a:lnTo>
                  <a:pt x="2753328" y="3339465"/>
                </a:lnTo>
                <a:lnTo>
                  <a:pt x="2736823" y="3330893"/>
                </a:lnTo>
                <a:lnTo>
                  <a:pt x="2721269" y="3321685"/>
                </a:lnTo>
                <a:lnTo>
                  <a:pt x="2706986" y="3312160"/>
                </a:lnTo>
                <a:lnTo>
                  <a:pt x="2693972" y="3302635"/>
                </a:lnTo>
                <a:lnTo>
                  <a:pt x="2688258" y="3297873"/>
                </a:lnTo>
                <a:lnTo>
                  <a:pt x="2682227" y="3292793"/>
                </a:lnTo>
                <a:lnTo>
                  <a:pt x="2676831" y="3287713"/>
                </a:lnTo>
                <a:lnTo>
                  <a:pt x="2671753" y="3282950"/>
                </a:lnTo>
                <a:lnTo>
                  <a:pt x="2666991" y="3277870"/>
                </a:lnTo>
                <a:lnTo>
                  <a:pt x="2662548" y="3272473"/>
                </a:lnTo>
                <a:lnTo>
                  <a:pt x="2658104" y="3267393"/>
                </a:lnTo>
                <a:lnTo>
                  <a:pt x="2654612" y="3261995"/>
                </a:lnTo>
                <a:lnTo>
                  <a:pt x="2651121" y="3256598"/>
                </a:lnTo>
                <a:lnTo>
                  <a:pt x="2647947" y="3251200"/>
                </a:lnTo>
                <a:lnTo>
                  <a:pt x="2645090" y="3245485"/>
                </a:lnTo>
                <a:lnTo>
                  <a:pt x="2642868" y="3240405"/>
                </a:lnTo>
                <a:lnTo>
                  <a:pt x="2640329" y="3234372"/>
                </a:lnTo>
                <a:lnTo>
                  <a:pt x="2638742" y="3228975"/>
                </a:lnTo>
                <a:lnTo>
                  <a:pt x="2637789" y="3223577"/>
                </a:lnTo>
                <a:lnTo>
                  <a:pt x="2636520" y="3217862"/>
                </a:lnTo>
                <a:lnTo>
                  <a:pt x="2636202" y="3212147"/>
                </a:lnTo>
                <a:lnTo>
                  <a:pt x="2635885" y="3206432"/>
                </a:lnTo>
                <a:lnTo>
                  <a:pt x="2635250" y="3206432"/>
                </a:lnTo>
                <a:lnTo>
                  <a:pt x="2635250" y="3097530"/>
                </a:lnTo>
                <a:lnTo>
                  <a:pt x="2646360" y="3105785"/>
                </a:lnTo>
                <a:lnTo>
                  <a:pt x="2657786" y="3114040"/>
                </a:lnTo>
                <a:lnTo>
                  <a:pt x="2670166" y="3121977"/>
                </a:lnTo>
                <a:lnTo>
                  <a:pt x="2683180" y="3129597"/>
                </a:lnTo>
                <a:lnTo>
                  <a:pt x="2696511" y="3136900"/>
                </a:lnTo>
                <a:lnTo>
                  <a:pt x="2710160" y="3144202"/>
                </a:lnTo>
                <a:lnTo>
                  <a:pt x="2724761" y="3151187"/>
                </a:lnTo>
                <a:lnTo>
                  <a:pt x="2740314" y="3157855"/>
                </a:lnTo>
                <a:lnTo>
                  <a:pt x="2755550" y="3164205"/>
                </a:lnTo>
                <a:lnTo>
                  <a:pt x="2771738" y="3170237"/>
                </a:lnTo>
                <a:lnTo>
                  <a:pt x="2788244" y="3176270"/>
                </a:lnTo>
                <a:lnTo>
                  <a:pt x="2805384" y="3181985"/>
                </a:lnTo>
                <a:lnTo>
                  <a:pt x="2822525" y="3187065"/>
                </a:lnTo>
                <a:lnTo>
                  <a:pt x="2840300" y="3192145"/>
                </a:lnTo>
                <a:lnTo>
                  <a:pt x="2858393" y="3196907"/>
                </a:lnTo>
                <a:lnTo>
                  <a:pt x="2877120" y="3201670"/>
                </a:lnTo>
                <a:lnTo>
                  <a:pt x="2895530" y="3205797"/>
                </a:lnTo>
                <a:lnTo>
                  <a:pt x="2914892" y="3209925"/>
                </a:lnTo>
                <a:lnTo>
                  <a:pt x="2934255" y="3213735"/>
                </a:lnTo>
                <a:lnTo>
                  <a:pt x="2953617" y="3217227"/>
                </a:lnTo>
                <a:lnTo>
                  <a:pt x="2973614" y="3220402"/>
                </a:lnTo>
                <a:lnTo>
                  <a:pt x="2993294" y="3222942"/>
                </a:lnTo>
                <a:lnTo>
                  <a:pt x="3013926" y="3225800"/>
                </a:lnTo>
                <a:lnTo>
                  <a:pt x="3033923" y="3228340"/>
                </a:lnTo>
                <a:lnTo>
                  <a:pt x="3054555" y="3230245"/>
                </a:lnTo>
                <a:lnTo>
                  <a:pt x="3074869" y="3232150"/>
                </a:lnTo>
                <a:lnTo>
                  <a:pt x="3095819" y="3233737"/>
                </a:lnTo>
                <a:lnTo>
                  <a:pt x="3116451" y="3235007"/>
                </a:lnTo>
                <a:lnTo>
                  <a:pt x="3137400" y="3235960"/>
                </a:lnTo>
                <a:lnTo>
                  <a:pt x="3158032" y="3236595"/>
                </a:lnTo>
                <a:lnTo>
                  <a:pt x="3178981" y="3237230"/>
                </a:lnTo>
                <a:lnTo>
                  <a:pt x="3199613" y="3237230"/>
                </a:lnTo>
                <a:lnTo>
                  <a:pt x="3224372" y="3236912"/>
                </a:lnTo>
                <a:lnTo>
                  <a:pt x="3249765" y="3236595"/>
                </a:lnTo>
                <a:lnTo>
                  <a:pt x="3274523" y="3235325"/>
                </a:lnTo>
                <a:lnTo>
                  <a:pt x="3299282" y="3234055"/>
                </a:lnTo>
                <a:lnTo>
                  <a:pt x="3324040" y="3232150"/>
                </a:lnTo>
                <a:lnTo>
                  <a:pt x="3348481" y="3230245"/>
                </a:lnTo>
                <a:lnTo>
                  <a:pt x="3372922" y="3227387"/>
                </a:lnTo>
                <a:lnTo>
                  <a:pt x="3397680" y="3224530"/>
                </a:lnTo>
                <a:lnTo>
                  <a:pt x="3421486" y="3221355"/>
                </a:lnTo>
                <a:lnTo>
                  <a:pt x="3445292" y="3217545"/>
                </a:lnTo>
                <a:lnTo>
                  <a:pt x="3468464" y="3213735"/>
                </a:lnTo>
                <a:lnTo>
                  <a:pt x="3491635" y="3208972"/>
                </a:lnTo>
                <a:lnTo>
                  <a:pt x="3514171" y="3204210"/>
                </a:lnTo>
                <a:lnTo>
                  <a:pt x="3536390" y="3199130"/>
                </a:lnTo>
                <a:lnTo>
                  <a:pt x="3557974" y="3193097"/>
                </a:lnTo>
                <a:lnTo>
                  <a:pt x="3579241" y="3187065"/>
                </a:lnTo>
                <a:lnTo>
                  <a:pt x="3599873" y="3180715"/>
                </a:lnTo>
                <a:lnTo>
                  <a:pt x="3619870" y="3174047"/>
                </a:lnTo>
                <a:lnTo>
                  <a:pt x="3639233" y="3167062"/>
                </a:lnTo>
                <a:lnTo>
                  <a:pt x="3657643" y="3159442"/>
                </a:lnTo>
                <a:lnTo>
                  <a:pt x="3676053" y="3151505"/>
                </a:lnTo>
                <a:lnTo>
                  <a:pt x="3692876" y="3143250"/>
                </a:lnTo>
                <a:lnTo>
                  <a:pt x="3709381" y="3134677"/>
                </a:lnTo>
                <a:lnTo>
                  <a:pt x="3724935" y="3125470"/>
                </a:lnTo>
                <a:lnTo>
                  <a:pt x="3739853" y="3116262"/>
                </a:lnTo>
                <a:lnTo>
                  <a:pt x="3753502" y="3106420"/>
                </a:lnTo>
                <a:lnTo>
                  <a:pt x="3766198" y="3096577"/>
                </a:lnTo>
                <a:lnTo>
                  <a:pt x="3772547" y="3090862"/>
                </a:lnTo>
                <a:lnTo>
                  <a:pt x="3777943" y="3085782"/>
                </a:lnTo>
                <a:lnTo>
                  <a:pt x="3783656" y="3080385"/>
                </a:lnTo>
                <a:lnTo>
                  <a:pt x="3789052" y="3074670"/>
                </a:lnTo>
                <a:lnTo>
                  <a:pt x="3793814" y="3069272"/>
                </a:lnTo>
                <a:lnTo>
                  <a:pt x="3798575" y="3063557"/>
                </a:lnTo>
                <a:lnTo>
                  <a:pt x="3803336" y="3057842"/>
                </a:lnTo>
                <a:lnTo>
                  <a:pt x="3807145" y="3051810"/>
                </a:lnTo>
                <a:lnTo>
                  <a:pt x="3811271" y="3045777"/>
                </a:lnTo>
                <a:lnTo>
                  <a:pt x="3815080" y="3040062"/>
                </a:lnTo>
                <a:close/>
                <a:moveTo>
                  <a:pt x="2989478" y="3031808"/>
                </a:moveTo>
                <a:lnTo>
                  <a:pt x="2989478" y="3147378"/>
                </a:lnTo>
                <a:lnTo>
                  <a:pt x="3009158" y="3149918"/>
                </a:lnTo>
                <a:lnTo>
                  <a:pt x="3029472" y="3152140"/>
                </a:lnTo>
                <a:lnTo>
                  <a:pt x="3049469" y="3154363"/>
                </a:lnTo>
                <a:lnTo>
                  <a:pt x="3070419" y="3155950"/>
                </a:lnTo>
                <a:lnTo>
                  <a:pt x="3070419" y="3041333"/>
                </a:lnTo>
                <a:lnTo>
                  <a:pt x="3049469" y="3039428"/>
                </a:lnTo>
                <a:lnTo>
                  <a:pt x="3029472" y="3036888"/>
                </a:lnTo>
                <a:lnTo>
                  <a:pt x="3009158" y="3034665"/>
                </a:lnTo>
                <a:lnTo>
                  <a:pt x="2989478" y="3031808"/>
                </a:lnTo>
                <a:close/>
                <a:moveTo>
                  <a:pt x="2402802" y="3022755"/>
                </a:moveTo>
                <a:lnTo>
                  <a:pt x="2397719" y="3026235"/>
                </a:lnTo>
                <a:lnTo>
                  <a:pt x="2391365" y="3029398"/>
                </a:lnTo>
                <a:lnTo>
                  <a:pt x="2383740" y="3032878"/>
                </a:lnTo>
                <a:lnTo>
                  <a:pt x="2376433" y="3036042"/>
                </a:lnTo>
                <a:lnTo>
                  <a:pt x="2360867" y="3042369"/>
                </a:lnTo>
                <a:lnTo>
                  <a:pt x="2347841" y="3047114"/>
                </a:lnTo>
                <a:lnTo>
                  <a:pt x="2347841" y="3137274"/>
                </a:lnTo>
                <a:lnTo>
                  <a:pt x="2355784" y="3133794"/>
                </a:lnTo>
                <a:lnTo>
                  <a:pt x="2363408" y="3129681"/>
                </a:lnTo>
                <a:lnTo>
                  <a:pt x="2371033" y="3125252"/>
                </a:lnTo>
                <a:lnTo>
                  <a:pt x="2378340" y="3120507"/>
                </a:lnTo>
                <a:lnTo>
                  <a:pt x="2385329" y="3115762"/>
                </a:lnTo>
                <a:lnTo>
                  <a:pt x="2391683" y="3111017"/>
                </a:lnTo>
                <a:lnTo>
                  <a:pt x="2397719" y="3106271"/>
                </a:lnTo>
                <a:lnTo>
                  <a:pt x="2402802" y="3101526"/>
                </a:lnTo>
                <a:lnTo>
                  <a:pt x="2402802" y="3022755"/>
                </a:lnTo>
                <a:close/>
                <a:moveTo>
                  <a:pt x="698500" y="3017837"/>
                </a:moveTo>
                <a:lnTo>
                  <a:pt x="698500" y="3086100"/>
                </a:lnTo>
                <a:lnTo>
                  <a:pt x="684586" y="3083595"/>
                </a:lnTo>
                <a:lnTo>
                  <a:pt x="667825" y="3079838"/>
                </a:lnTo>
                <a:lnTo>
                  <a:pt x="659920" y="3077959"/>
                </a:lnTo>
                <a:lnTo>
                  <a:pt x="652962" y="3076393"/>
                </a:lnTo>
                <a:lnTo>
                  <a:pt x="646321" y="3074201"/>
                </a:lnTo>
                <a:lnTo>
                  <a:pt x="640313" y="3071696"/>
                </a:lnTo>
                <a:lnTo>
                  <a:pt x="634305" y="3069191"/>
                </a:lnTo>
                <a:lnTo>
                  <a:pt x="629245" y="3065433"/>
                </a:lnTo>
                <a:lnTo>
                  <a:pt x="626082" y="3063555"/>
                </a:lnTo>
                <a:lnTo>
                  <a:pt x="623869" y="3061363"/>
                </a:lnTo>
                <a:lnTo>
                  <a:pt x="622288" y="3058545"/>
                </a:lnTo>
                <a:lnTo>
                  <a:pt x="620706" y="3056353"/>
                </a:lnTo>
                <a:lnTo>
                  <a:pt x="619441" y="3053534"/>
                </a:lnTo>
                <a:lnTo>
                  <a:pt x="619125" y="3051029"/>
                </a:lnTo>
                <a:lnTo>
                  <a:pt x="619125" y="3048524"/>
                </a:lnTo>
                <a:lnTo>
                  <a:pt x="619441" y="3046019"/>
                </a:lnTo>
                <a:lnTo>
                  <a:pt x="620390" y="3043514"/>
                </a:lnTo>
                <a:lnTo>
                  <a:pt x="621971" y="3041009"/>
                </a:lnTo>
                <a:lnTo>
                  <a:pt x="623553" y="3038817"/>
                </a:lnTo>
                <a:lnTo>
                  <a:pt x="625766" y="3036312"/>
                </a:lnTo>
                <a:lnTo>
                  <a:pt x="628296" y="3034433"/>
                </a:lnTo>
                <a:lnTo>
                  <a:pt x="631142" y="3032555"/>
                </a:lnTo>
                <a:lnTo>
                  <a:pt x="634937" y="3030676"/>
                </a:lnTo>
                <a:lnTo>
                  <a:pt x="638732" y="3029110"/>
                </a:lnTo>
                <a:lnTo>
                  <a:pt x="645057" y="3026605"/>
                </a:lnTo>
                <a:lnTo>
                  <a:pt x="651697" y="3024726"/>
                </a:lnTo>
                <a:lnTo>
                  <a:pt x="658655" y="3023161"/>
                </a:lnTo>
                <a:lnTo>
                  <a:pt x="666244" y="3021595"/>
                </a:lnTo>
                <a:lnTo>
                  <a:pt x="674150" y="3020342"/>
                </a:lnTo>
                <a:lnTo>
                  <a:pt x="682056" y="3019403"/>
                </a:lnTo>
                <a:lnTo>
                  <a:pt x="698500" y="3017837"/>
                </a:lnTo>
                <a:close/>
                <a:moveTo>
                  <a:pt x="2827597" y="2994977"/>
                </a:moveTo>
                <a:lnTo>
                  <a:pt x="2827597" y="3112135"/>
                </a:lnTo>
                <a:lnTo>
                  <a:pt x="2846959" y="3117850"/>
                </a:lnTo>
                <a:lnTo>
                  <a:pt x="2866956" y="3123248"/>
                </a:lnTo>
                <a:lnTo>
                  <a:pt x="2887588" y="3128010"/>
                </a:lnTo>
                <a:lnTo>
                  <a:pt x="2908220" y="3132773"/>
                </a:lnTo>
                <a:lnTo>
                  <a:pt x="2908220" y="3016885"/>
                </a:lnTo>
                <a:lnTo>
                  <a:pt x="2887588" y="3011805"/>
                </a:lnTo>
                <a:lnTo>
                  <a:pt x="2866956" y="3006725"/>
                </a:lnTo>
                <a:lnTo>
                  <a:pt x="2846959" y="3001010"/>
                </a:lnTo>
                <a:lnTo>
                  <a:pt x="2827597" y="2994977"/>
                </a:lnTo>
                <a:close/>
                <a:moveTo>
                  <a:pt x="1455133" y="2986375"/>
                </a:moveTo>
                <a:lnTo>
                  <a:pt x="1455133" y="3092352"/>
                </a:lnTo>
                <a:lnTo>
                  <a:pt x="1457675" y="3094883"/>
                </a:lnTo>
                <a:lnTo>
                  <a:pt x="1460216" y="3097730"/>
                </a:lnTo>
                <a:lnTo>
                  <a:pt x="1466888" y="3103741"/>
                </a:lnTo>
                <a:lnTo>
                  <a:pt x="1475466" y="3110068"/>
                </a:lnTo>
                <a:lnTo>
                  <a:pt x="1484679" y="3116078"/>
                </a:lnTo>
                <a:lnTo>
                  <a:pt x="1495162" y="3122405"/>
                </a:lnTo>
                <a:lnTo>
                  <a:pt x="1505964" y="3128732"/>
                </a:lnTo>
                <a:lnTo>
                  <a:pt x="1517083" y="3134743"/>
                </a:lnTo>
                <a:lnTo>
                  <a:pt x="1528202" y="3139804"/>
                </a:lnTo>
                <a:lnTo>
                  <a:pt x="1528202" y="3033195"/>
                </a:lnTo>
                <a:lnTo>
                  <a:pt x="1517083" y="3027817"/>
                </a:lnTo>
                <a:lnTo>
                  <a:pt x="1506917" y="3022122"/>
                </a:lnTo>
                <a:lnTo>
                  <a:pt x="1497068" y="3016428"/>
                </a:lnTo>
                <a:lnTo>
                  <a:pt x="1487538" y="3010734"/>
                </a:lnTo>
                <a:lnTo>
                  <a:pt x="1478960" y="3005039"/>
                </a:lnTo>
                <a:lnTo>
                  <a:pt x="1470700" y="2998712"/>
                </a:lnTo>
                <a:lnTo>
                  <a:pt x="1462758" y="2992702"/>
                </a:lnTo>
                <a:lnTo>
                  <a:pt x="1455133" y="2986375"/>
                </a:lnTo>
                <a:close/>
                <a:moveTo>
                  <a:pt x="711352" y="2965750"/>
                </a:moveTo>
                <a:lnTo>
                  <a:pt x="709129" y="2966067"/>
                </a:lnTo>
                <a:lnTo>
                  <a:pt x="706270" y="2966384"/>
                </a:lnTo>
                <a:lnTo>
                  <a:pt x="704047" y="2966702"/>
                </a:lnTo>
                <a:lnTo>
                  <a:pt x="701824" y="2967653"/>
                </a:lnTo>
                <a:lnTo>
                  <a:pt x="700236" y="2968288"/>
                </a:lnTo>
                <a:lnTo>
                  <a:pt x="699283" y="2969556"/>
                </a:lnTo>
                <a:lnTo>
                  <a:pt x="698330" y="2970191"/>
                </a:lnTo>
                <a:lnTo>
                  <a:pt x="698012" y="2971459"/>
                </a:lnTo>
                <a:lnTo>
                  <a:pt x="698012" y="2990491"/>
                </a:lnTo>
                <a:lnTo>
                  <a:pt x="683085" y="2991760"/>
                </a:lnTo>
                <a:lnTo>
                  <a:pt x="667839" y="2993346"/>
                </a:lnTo>
                <a:lnTo>
                  <a:pt x="653865" y="2995249"/>
                </a:lnTo>
                <a:lnTo>
                  <a:pt x="639890" y="2997786"/>
                </a:lnTo>
                <a:lnTo>
                  <a:pt x="626550" y="3000641"/>
                </a:lnTo>
                <a:lnTo>
                  <a:pt x="613846" y="3004130"/>
                </a:lnTo>
                <a:lnTo>
                  <a:pt x="602094" y="3007619"/>
                </a:lnTo>
                <a:lnTo>
                  <a:pt x="590978" y="3012060"/>
                </a:lnTo>
                <a:lnTo>
                  <a:pt x="583673" y="3015549"/>
                </a:lnTo>
                <a:lnTo>
                  <a:pt x="576368" y="3019355"/>
                </a:lnTo>
                <a:lnTo>
                  <a:pt x="570015" y="3023162"/>
                </a:lnTo>
                <a:lnTo>
                  <a:pt x="564616" y="3026968"/>
                </a:lnTo>
                <a:lnTo>
                  <a:pt x="559852" y="3031092"/>
                </a:lnTo>
                <a:lnTo>
                  <a:pt x="556041" y="3035215"/>
                </a:lnTo>
                <a:lnTo>
                  <a:pt x="552865" y="3039656"/>
                </a:lnTo>
                <a:lnTo>
                  <a:pt x="550324" y="3044096"/>
                </a:lnTo>
                <a:lnTo>
                  <a:pt x="548736" y="3048854"/>
                </a:lnTo>
                <a:lnTo>
                  <a:pt x="547783" y="3052978"/>
                </a:lnTo>
                <a:lnTo>
                  <a:pt x="547783" y="3057736"/>
                </a:lnTo>
                <a:lnTo>
                  <a:pt x="548736" y="3062176"/>
                </a:lnTo>
                <a:lnTo>
                  <a:pt x="550324" y="3066617"/>
                </a:lnTo>
                <a:lnTo>
                  <a:pt x="552865" y="3070741"/>
                </a:lnTo>
                <a:lnTo>
                  <a:pt x="556358" y="3075181"/>
                </a:lnTo>
                <a:lnTo>
                  <a:pt x="560805" y="3079622"/>
                </a:lnTo>
                <a:lnTo>
                  <a:pt x="564934" y="3083111"/>
                </a:lnTo>
                <a:lnTo>
                  <a:pt x="570015" y="3086917"/>
                </a:lnTo>
                <a:lnTo>
                  <a:pt x="576050" y="3090089"/>
                </a:lnTo>
                <a:lnTo>
                  <a:pt x="582720" y="3093578"/>
                </a:lnTo>
                <a:lnTo>
                  <a:pt x="589390" y="3096433"/>
                </a:lnTo>
                <a:lnTo>
                  <a:pt x="597012" y="3099288"/>
                </a:lnTo>
                <a:lnTo>
                  <a:pt x="605270" y="3101825"/>
                </a:lnTo>
                <a:lnTo>
                  <a:pt x="613528" y="3104046"/>
                </a:lnTo>
                <a:lnTo>
                  <a:pt x="645607" y="3110707"/>
                </a:lnTo>
                <a:lnTo>
                  <a:pt x="698012" y="3121808"/>
                </a:lnTo>
                <a:lnTo>
                  <a:pt x="698012" y="3203010"/>
                </a:lnTo>
                <a:lnTo>
                  <a:pt x="684673" y="3201424"/>
                </a:lnTo>
                <a:lnTo>
                  <a:pt x="672286" y="3199203"/>
                </a:lnTo>
                <a:lnTo>
                  <a:pt x="657993" y="3196983"/>
                </a:lnTo>
                <a:lnTo>
                  <a:pt x="643066" y="3193494"/>
                </a:lnTo>
                <a:lnTo>
                  <a:pt x="629409" y="3189370"/>
                </a:lnTo>
                <a:lnTo>
                  <a:pt x="617022" y="3185247"/>
                </a:lnTo>
                <a:lnTo>
                  <a:pt x="613846" y="3183978"/>
                </a:lnTo>
                <a:lnTo>
                  <a:pt x="610670" y="3182709"/>
                </a:lnTo>
                <a:lnTo>
                  <a:pt x="608129" y="3181441"/>
                </a:lnTo>
                <a:lnTo>
                  <a:pt x="608446" y="3181441"/>
                </a:lnTo>
                <a:lnTo>
                  <a:pt x="608129" y="3181123"/>
                </a:lnTo>
                <a:lnTo>
                  <a:pt x="604317" y="3179220"/>
                </a:lnTo>
                <a:lnTo>
                  <a:pt x="602412" y="3177951"/>
                </a:lnTo>
                <a:lnTo>
                  <a:pt x="600506" y="3177000"/>
                </a:lnTo>
                <a:lnTo>
                  <a:pt x="595424" y="3175731"/>
                </a:lnTo>
                <a:lnTo>
                  <a:pt x="590343" y="3174780"/>
                </a:lnTo>
                <a:lnTo>
                  <a:pt x="584308" y="3174780"/>
                </a:lnTo>
                <a:lnTo>
                  <a:pt x="578273" y="3175414"/>
                </a:lnTo>
                <a:lnTo>
                  <a:pt x="572556" y="3176048"/>
                </a:lnTo>
                <a:lnTo>
                  <a:pt x="566522" y="3177634"/>
                </a:lnTo>
                <a:lnTo>
                  <a:pt x="560805" y="3179220"/>
                </a:lnTo>
                <a:lnTo>
                  <a:pt x="555405" y="3181123"/>
                </a:lnTo>
                <a:lnTo>
                  <a:pt x="551277" y="3183661"/>
                </a:lnTo>
                <a:lnTo>
                  <a:pt x="547148" y="3185881"/>
                </a:lnTo>
                <a:lnTo>
                  <a:pt x="544607" y="3188736"/>
                </a:lnTo>
                <a:lnTo>
                  <a:pt x="543336" y="3190005"/>
                </a:lnTo>
                <a:lnTo>
                  <a:pt x="542383" y="3190956"/>
                </a:lnTo>
                <a:lnTo>
                  <a:pt x="542066" y="3192542"/>
                </a:lnTo>
                <a:lnTo>
                  <a:pt x="542066" y="3193811"/>
                </a:lnTo>
                <a:lnTo>
                  <a:pt x="542066" y="3195080"/>
                </a:lnTo>
                <a:lnTo>
                  <a:pt x="543019" y="3196031"/>
                </a:lnTo>
                <a:lnTo>
                  <a:pt x="543654" y="3197300"/>
                </a:lnTo>
                <a:lnTo>
                  <a:pt x="545242" y="3198569"/>
                </a:lnTo>
                <a:lnTo>
                  <a:pt x="550959" y="3202058"/>
                </a:lnTo>
                <a:lnTo>
                  <a:pt x="557629" y="3205547"/>
                </a:lnTo>
                <a:lnTo>
                  <a:pt x="564299" y="3208719"/>
                </a:lnTo>
                <a:lnTo>
                  <a:pt x="572239" y="3211891"/>
                </a:lnTo>
                <a:lnTo>
                  <a:pt x="580497" y="3214746"/>
                </a:lnTo>
                <a:lnTo>
                  <a:pt x="589072" y="3216966"/>
                </a:lnTo>
                <a:lnTo>
                  <a:pt x="598600" y="3219821"/>
                </a:lnTo>
                <a:lnTo>
                  <a:pt x="608446" y="3221724"/>
                </a:lnTo>
                <a:lnTo>
                  <a:pt x="618610" y="3223627"/>
                </a:lnTo>
                <a:lnTo>
                  <a:pt x="629409" y="3225847"/>
                </a:lnTo>
                <a:lnTo>
                  <a:pt x="651324" y="3229019"/>
                </a:lnTo>
                <a:lnTo>
                  <a:pt x="674192" y="3230923"/>
                </a:lnTo>
                <a:lnTo>
                  <a:pt x="698012" y="3232509"/>
                </a:lnTo>
                <a:lnTo>
                  <a:pt x="698012" y="3251223"/>
                </a:lnTo>
                <a:lnTo>
                  <a:pt x="698330" y="3252492"/>
                </a:lnTo>
                <a:lnTo>
                  <a:pt x="699283" y="3253443"/>
                </a:lnTo>
                <a:lnTo>
                  <a:pt x="700236" y="3254395"/>
                </a:lnTo>
                <a:lnTo>
                  <a:pt x="701824" y="3255346"/>
                </a:lnTo>
                <a:lnTo>
                  <a:pt x="704047" y="3255981"/>
                </a:lnTo>
                <a:lnTo>
                  <a:pt x="706270" y="3256298"/>
                </a:lnTo>
                <a:lnTo>
                  <a:pt x="709129" y="3256932"/>
                </a:lnTo>
                <a:lnTo>
                  <a:pt x="711352" y="3257249"/>
                </a:lnTo>
                <a:lnTo>
                  <a:pt x="758358" y="3257249"/>
                </a:lnTo>
                <a:lnTo>
                  <a:pt x="760581" y="3256932"/>
                </a:lnTo>
                <a:lnTo>
                  <a:pt x="763440" y="3256298"/>
                </a:lnTo>
                <a:lnTo>
                  <a:pt x="765345" y="3255981"/>
                </a:lnTo>
                <a:lnTo>
                  <a:pt x="767886" y="3255346"/>
                </a:lnTo>
                <a:lnTo>
                  <a:pt x="769474" y="3254395"/>
                </a:lnTo>
                <a:lnTo>
                  <a:pt x="770427" y="3253443"/>
                </a:lnTo>
                <a:lnTo>
                  <a:pt x="771380" y="3252492"/>
                </a:lnTo>
                <a:lnTo>
                  <a:pt x="771698" y="3251223"/>
                </a:lnTo>
                <a:lnTo>
                  <a:pt x="771698" y="3231874"/>
                </a:lnTo>
                <a:lnTo>
                  <a:pt x="786308" y="3230923"/>
                </a:lnTo>
                <a:lnTo>
                  <a:pt x="800600" y="3229654"/>
                </a:lnTo>
                <a:lnTo>
                  <a:pt x="814257" y="3228068"/>
                </a:lnTo>
                <a:lnTo>
                  <a:pt x="827279" y="3226165"/>
                </a:lnTo>
                <a:lnTo>
                  <a:pt x="839984" y="3223627"/>
                </a:lnTo>
                <a:lnTo>
                  <a:pt x="851418" y="3221090"/>
                </a:lnTo>
                <a:lnTo>
                  <a:pt x="862534" y="3217918"/>
                </a:lnTo>
                <a:lnTo>
                  <a:pt x="872062" y="3214746"/>
                </a:lnTo>
                <a:lnTo>
                  <a:pt x="880002" y="3211257"/>
                </a:lnTo>
                <a:lnTo>
                  <a:pt x="886990" y="3208085"/>
                </a:lnTo>
                <a:lnTo>
                  <a:pt x="893660" y="3204278"/>
                </a:lnTo>
                <a:lnTo>
                  <a:pt x="899694" y="3200472"/>
                </a:lnTo>
                <a:lnTo>
                  <a:pt x="904776" y="3196666"/>
                </a:lnTo>
                <a:lnTo>
                  <a:pt x="909540" y="3192542"/>
                </a:lnTo>
                <a:lnTo>
                  <a:pt x="913352" y="3188419"/>
                </a:lnTo>
                <a:lnTo>
                  <a:pt x="916528" y="3184295"/>
                </a:lnTo>
                <a:lnTo>
                  <a:pt x="919069" y="3179855"/>
                </a:lnTo>
                <a:lnTo>
                  <a:pt x="920657" y="3175414"/>
                </a:lnTo>
                <a:lnTo>
                  <a:pt x="921609" y="3170973"/>
                </a:lnTo>
                <a:lnTo>
                  <a:pt x="921927" y="3166533"/>
                </a:lnTo>
                <a:lnTo>
                  <a:pt x="921292" y="3161775"/>
                </a:lnTo>
                <a:lnTo>
                  <a:pt x="920021" y="3157651"/>
                </a:lnTo>
                <a:lnTo>
                  <a:pt x="917798" y="3153210"/>
                </a:lnTo>
                <a:lnTo>
                  <a:pt x="914622" y="3148453"/>
                </a:lnTo>
                <a:lnTo>
                  <a:pt x="912716" y="3146549"/>
                </a:lnTo>
                <a:lnTo>
                  <a:pt x="910493" y="3144012"/>
                </a:lnTo>
                <a:lnTo>
                  <a:pt x="905411" y="3139888"/>
                </a:lnTo>
                <a:lnTo>
                  <a:pt x="899059" y="3135765"/>
                </a:lnTo>
                <a:lnTo>
                  <a:pt x="892389" y="3132276"/>
                </a:lnTo>
                <a:lnTo>
                  <a:pt x="884449" y="3128787"/>
                </a:lnTo>
                <a:lnTo>
                  <a:pt x="876191" y="3125615"/>
                </a:lnTo>
                <a:lnTo>
                  <a:pt x="867298" y="3122443"/>
                </a:lnTo>
                <a:lnTo>
                  <a:pt x="857452" y="3119588"/>
                </a:lnTo>
                <a:lnTo>
                  <a:pt x="847606" y="3117051"/>
                </a:lnTo>
                <a:lnTo>
                  <a:pt x="836808" y="3114196"/>
                </a:lnTo>
                <a:lnTo>
                  <a:pt x="815528" y="3109438"/>
                </a:lnTo>
                <a:lnTo>
                  <a:pt x="793613" y="3104997"/>
                </a:lnTo>
                <a:lnTo>
                  <a:pt x="771698" y="3101191"/>
                </a:lnTo>
                <a:lnTo>
                  <a:pt x="771698" y="3019673"/>
                </a:lnTo>
                <a:lnTo>
                  <a:pt x="790754" y="3021893"/>
                </a:lnTo>
                <a:lnTo>
                  <a:pt x="797742" y="3023162"/>
                </a:lnTo>
                <a:lnTo>
                  <a:pt x="805047" y="3024748"/>
                </a:lnTo>
                <a:lnTo>
                  <a:pt x="819974" y="3028554"/>
                </a:lnTo>
                <a:lnTo>
                  <a:pt x="834584" y="3033312"/>
                </a:lnTo>
                <a:lnTo>
                  <a:pt x="846336" y="3037435"/>
                </a:lnTo>
                <a:lnTo>
                  <a:pt x="853006" y="3039973"/>
                </a:lnTo>
                <a:lnTo>
                  <a:pt x="855547" y="3041242"/>
                </a:lnTo>
                <a:lnTo>
                  <a:pt x="859358" y="3043779"/>
                </a:lnTo>
                <a:lnTo>
                  <a:pt x="861264" y="3044731"/>
                </a:lnTo>
                <a:lnTo>
                  <a:pt x="863169" y="3046000"/>
                </a:lnTo>
                <a:lnTo>
                  <a:pt x="867933" y="3047268"/>
                </a:lnTo>
                <a:lnTo>
                  <a:pt x="873650" y="3047903"/>
                </a:lnTo>
                <a:lnTo>
                  <a:pt x="879367" y="3048220"/>
                </a:lnTo>
                <a:lnTo>
                  <a:pt x="885402" y="3047586"/>
                </a:lnTo>
                <a:lnTo>
                  <a:pt x="891436" y="3046634"/>
                </a:lnTo>
                <a:lnTo>
                  <a:pt x="897153" y="3045682"/>
                </a:lnTo>
                <a:lnTo>
                  <a:pt x="902870" y="3043779"/>
                </a:lnTo>
                <a:lnTo>
                  <a:pt x="907952" y="3041559"/>
                </a:lnTo>
                <a:lnTo>
                  <a:pt x="912716" y="3039339"/>
                </a:lnTo>
                <a:lnTo>
                  <a:pt x="916528" y="3036801"/>
                </a:lnTo>
                <a:lnTo>
                  <a:pt x="919386" y="3034263"/>
                </a:lnTo>
                <a:lnTo>
                  <a:pt x="920657" y="3032995"/>
                </a:lnTo>
                <a:lnTo>
                  <a:pt x="921292" y="3031726"/>
                </a:lnTo>
                <a:lnTo>
                  <a:pt x="921609" y="3030140"/>
                </a:lnTo>
                <a:lnTo>
                  <a:pt x="921609" y="3029188"/>
                </a:lnTo>
                <a:lnTo>
                  <a:pt x="921292" y="3027920"/>
                </a:lnTo>
                <a:lnTo>
                  <a:pt x="920974" y="3026651"/>
                </a:lnTo>
                <a:lnTo>
                  <a:pt x="919704" y="3025382"/>
                </a:lnTo>
                <a:lnTo>
                  <a:pt x="918433" y="3024431"/>
                </a:lnTo>
                <a:lnTo>
                  <a:pt x="914304" y="3021576"/>
                </a:lnTo>
                <a:lnTo>
                  <a:pt x="909540" y="3018721"/>
                </a:lnTo>
                <a:lnTo>
                  <a:pt x="903823" y="3016501"/>
                </a:lnTo>
                <a:lnTo>
                  <a:pt x="898424" y="3013963"/>
                </a:lnTo>
                <a:lnTo>
                  <a:pt x="885402" y="3009205"/>
                </a:lnTo>
                <a:lnTo>
                  <a:pt x="871109" y="3005082"/>
                </a:lnTo>
                <a:lnTo>
                  <a:pt x="856182" y="3000958"/>
                </a:lnTo>
                <a:lnTo>
                  <a:pt x="840936" y="2997469"/>
                </a:lnTo>
                <a:lnTo>
                  <a:pt x="825374" y="2994614"/>
                </a:lnTo>
                <a:lnTo>
                  <a:pt x="810764" y="2992711"/>
                </a:lnTo>
                <a:lnTo>
                  <a:pt x="791389" y="2990808"/>
                </a:lnTo>
                <a:lnTo>
                  <a:pt x="771698" y="2989539"/>
                </a:lnTo>
                <a:lnTo>
                  <a:pt x="771698" y="2971459"/>
                </a:lnTo>
                <a:lnTo>
                  <a:pt x="771380" y="2970191"/>
                </a:lnTo>
                <a:lnTo>
                  <a:pt x="770427" y="2969556"/>
                </a:lnTo>
                <a:lnTo>
                  <a:pt x="769474" y="2968288"/>
                </a:lnTo>
                <a:lnTo>
                  <a:pt x="767886" y="2967653"/>
                </a:lnTo>
                <a:lnTo>
                  <a:pt x="765345" y="2966702"/>
                </a:lnTo>
                <a:lnTo>
                  <a:pt x="763440" y="2966384"/>
                </a:lnTo>
                <a:lnTo>
                  <a:pt x="760581" y="2966067"/>
                </a:lnTo>
                <a:lnTo>
                  <a:pt x="758358" y="2965750"/>
                </a:lnTo>
                <a:lnTo>
                  <a:pt x="711352" y="2965750"/>
                </a:lnTo>
                <a:close/>
                <a:moveTo>
                  <a:pt x="3717945" y="2951797"/>
                </a:moveTo>
                <a:lnTo>
                  <a:pt x="3711914" y="2955607"/>
                </a:lnTo>
                <a:lnTo>
                  <a:pt x="3704931" y="2959100"/>
                </a:lnTo>
                <a:lnTo>
                  <a:pt x="3696678" y="2963227"/>
                </a:lnTo>
                <a:lnTo>
                  <a:pt x="3688425" y="2966720"/>
                </a:lnTo>
                <a:lnTo>
                  <a:pt x="3671285" y="2973387"/>
                </a:lnTo>
                <a:lnTo>
                  <a:pt x="3656684" y="2979102"/>
                </a:lnTo>
                <a:lnTo>
                  <a:pt x="3656684" y="3080068"/>
                </a:lnTo>
                <a:lnTo>
                  <a:pt x="3665254" y="3075623"/>
                </a:lnTo>
                <a:lnTo>
                  <a:pt x="3674142" y="3070860"/>
                </a:lnTo>
                <a:lnTo>
                  <a:pt x="3682394" y="3066098"/>
                </a:lnTo>
                <a:lnTo>
                  <a:pt x="3690647" y="3061018"/>
                </a:lnTo>
                <a:lnTo>
                  <a:pt x="3698582" y="3055620"/>
                </a:lnTo>
                <a:lnTo>
                  <a:pt x="3705566" y="3050223"/>
                </a:lnTo>
                <a:lnTo>
                  <a:pt x="3711914" y="3044825"/>
                </a:lnTo>
                <a:lnTo>
                  <a:pt x="3717945" y="3040063"/>
                </a:lnTo>
                <a:lnTo>
                  <a:pt x="3717945" y="2951797"/>
                </a:lnTo>
                <a:close/>
                <a:moveTo>
                  <a:pt x="731996" y="2947987"/>
                </a:moveTo>
                <a:lnTo>
                  <a:pt x="755499" y="2948304"/>
                </a:lnTo>
                <a:lnTo>
                  <a:pt x="779003" y="2948939"/>
                </a:lnTo>
                <a:lnTo>
                  <a:pt x="801870" y="2949890"/>
                </a:lnTo>
                <a:lnTo>
                  <a:pt x="824103" y="2951476"/>
                </a:lnTo>
                <a:lnTo>
                  <a:pt x="846654" y="2953380"/>
                </a:lnTo>
                <a:lnTo>
                  <a:pt x="868569" y="2955283"/>
                </a:lnTo>
                <a:lnTo>
                  <a:pt x="889848" y="2958137"/>
                </a:lnTo>
                <a:lnTo>
                  <a:pt x="910493" y="2960992"/>
                </a:lnTo>
                <a:lnTo>
                  <a:pt x="930820" y="2964164"/>
                </a:lnTo>
                <a:lnTo>
                  <a:pt x="950512" y="2967970"/>
                </a:lnTo>
                <a:lnTo>
                  <a:pt x="969886" y="2971777"/>
                </a:lnTo>
                <a:lnTo>
                  <a:pt x="988308" y="2975900"/>
                </a:lnTo>
                <a:lnTo>
                  <a:pt x="1006411" y="2980658"/>
                </a:lnTo>
                <a:lnTo>
                  <a:pt x="1023880" y="2985416"/>
                </a:lnTo>
                <a:lnTo>
                  <a:pt x="1040396" y="2990491"/>
                </a:lnTo>
                <a:lnTo>
                  <a:pt x="1056594" y="2995883"/>
                </a:lnTo>
                <a:lnTo>
                  <a:pt x="1071521" y="3001593"/>
                </a:lnTo>
                <a:lnTo>
                  <a:pt x="1086131" y="3007302"/>
                </a:lnTo>
                <a:lnTo>
                  <a:pt x="1099471" y="3013646"/>
                </a:lnTo>
                <a:lnTo>
                  <a:pt x="1112493" y="3019990"/>
                </a:lnTo>
                <a:lnTo>
                  <a:pt x="1124562" y="3026651"/>
                </a:lnTo>
                <a:lnTo>
                  <a:pt x="1135678" y="3033629"/>
                </a:lnTo>
                <a:lnTo>
                  <a:pt x="1145842" y="3040925"/>
                </a:lnTo>
                <a:lnTo>
                  <a:pt x="1154735" y="3047903"/>
                </a:lnTo>
                <a:lnTo>
                  <a:pt x="1162993" y="3055515"/>
                </a:lnTo>
                <a:lnTo>
                  <a:pt x="1170298" y="3062811"/>
                </a:lnTo>
                <a:lnTo>
                  <a:pt x="1176650" y="3070741"/>
                </a:lnTo>
                <a:lnTo>
                  <a:pt x="1178873" y="3074864"/>
                </a:lnTo>
                <a:lnTo>
                  <a:pt x="1181732" y="3078670"/>
                </a:lnTo>
                <a:lnTo>
                  <a:pt x="1183638" y="3082794"/>
                </a:lnTo>
                <a:lnTo>
                  <a:pt x="1185543" y="3086600"/>
                </a:lnTo>
                <a:lnTo>
                  <a:pt x="1187131" y="3090406"/>
                </a:lnTo>
                <a:lnTo>
                  <a:pt x="1188402" y="3094847"/>
                </a:lnTo>
                <a:lnTo>
                  <a:pt x="1189672" y="3098653"/>
                </a:lnTo>
                <a:lnTo>
                  <a:pt x="1190307" y="3103094"/>
                </a:lnTo>
                <a:lnTo>
                  <a:pt x="1190625" y="3107535"/>
                </a:lnTo>
                <a:lnTo>
                  <a:pt x="1190625" y="3111341"/>
                </a:lnTo>
                <a:lnTo>
                  <a:pt x="1190625" y="3115782"/>
                </a:lnTo>
                <a:lnTo>
                  <a:pt x="1190307" y="3120223"/>
                </a:lnTo>
                <a:lnTo>
                  <a:pt x="1189672" y="3124029"/>
                </a:lnTo>
                <a:lnTo>
                  <a:pt x="1188402" y="3128470"/>
                </a:lnTo>
                <a:lnTo>
                  <a:pt x="1187131" y="3132276"/>
                </a:lnTo>
                <a:lnTo>
                  <a:pt x="1185543" y="3136399"/>
                </a:lnTo>
                <a:lnTo>
                  <a:pt x="1183638" y="3140523"/>
                </a:lnTo>
                <a:lnTo>
                  <a:pt x="1181732" y="3144646"/>
                </a:lnTo>
                <a:lnTo>
                  <a:pt x="1178873" y="3148453"/>
                </a:lnTo>
                <a:lnTo>
                  <a:pt x="1176650" y="3152259"/>
                </a:lnTo>
                <a:lnTo>
                  <a:pt x="1170298" y="3160189"/>
                </a:lnTo>
                <a:lnTo>
                  <a:pt x="1162993" y="3167801"/>
                </a:lnTo>
                <a:lnTo>
                  <a:pt x="1154735" y="3175414"/>
                </a:lnTo>
                <a:lnTo>
                  <a:pt x="1145842" y="3182392"/>
                </a:lnTo>
                <a:lnTo>
                  <a:pt x="1135678" y="3189370"/>
                </a:lnTo>
                <a:lnTo>
                  <a:pt x="1124562" y="3196031"/>
                </a:lnTo>
                <a:lnTo>
                  <a:pt x="1112493" y="3203010"/>
                </a:lnTo>
                <a:lnTo>
                  <a:pt x="1099471" y="3209671"/>
                </a:lnTo>
                <a:lnTo>
                  <a:pt x="1086131" y="3215380"/>
                </a:lnTo>
                <a:lnTo>
                  <a:pt x="1071521" y="3221407"/>
                </a:lnTo>
                <a:lnTo>
                  <a:pt x="1056594" y="3227433"/>
                </a:lnTo>
                <a:lnTo>
                  <a:pt x="1040396" y="3232509"/>
                </a:lnTo>
                <a:lnTo>
                  <a:pt x="1023880" y="3237584"/>
                </a:lnTo>
                <a:lnTo>
                  <a:pt x="1006411" y="3242659"/>
                </a:lnTo>
                <a:lnTo>
                  <a:pt x="988308" y="3247099"/>
                </a:lnTo>
                <a:lnTo>
                  <a:pt x="969886" y="3251223"/>
                </a:lnTo>
                <a:lnTo>
                  <a:pt x="950512" y="3255346"/>
                </a:lnTo>
                <a:lnTo>
                  <a:pt x="930820" y="3258835"/>
                </a:lnTo>
                <a:lnTo>
                  <a:pt x="910493" y="3262325"/>
                </a:lnTo>
                <a:lnTo>
                  <a:pt x="889848" y="3265179"/>
                </a:lnTo>
                <a:lnTo>
                  <a:pt x="868569" y="3268034"/>
                </a:lnTo>
                <a:lnTo>
                  <a:pt x="846654" y="3269937"/>
                </a:lnTo>
                <a:lnTo>
                  <a:pt x="824103" y="3271840"/>
                </a:lnTo>
                <a:lnTo>
                  <a:pt x="801870" y="3273426"/>
                </a:lnTo>
                <a:lnTo>
                  <a:pt x="779003" y="3274061"/>
                </a:lnTo>
                <a:lnTo>
                  <a:pt x="755499" y="3275012"/>
                </a:lnTo>
                <a:lnTo>
                  <a:pt x="731996" y="3275012"/>
                </a:lnTo>
                <a:lnTo>
                  <a:pt x="708176" y="3275012"/>
                </a:lnTo>
                <a:lnTo>
                  <a:pt x="684990" y="3274061"/>
                </a:lnTo>
                <a:lnTo>
                  <a:pt x="662122" y="3273426"/>
                </a:lnTo>
                <a:lnTo>
                  <a:pt x="639572" y="3271840"/>
                </a:lnTo>
                <a:lnTo>
                  <a:pt x="617022" y="3269937"/>
                </a:lnTo>
                <a:lnTo>
                  <a:pt x="595424" y="3268034"/>
                </a:lnTo>
                <a:lnTo>
                  <a:pt x="574144" y="3265179"/>
                </a:lnTo>
                <a:lnTo>
                  <a:pt x="553182" y="3262325"/>
                </a:lnTo>
                <a:lnTo>
                  <a:pt x="533173" y="3258835"/>
                </a:lnTo>
                <a:lnTo>
                  <a:pt x="513481" y="3255346"/>
                </a:lnTo>
                <a:lnTo>
                  <a:pt x="494107" y="3251223"/>
                </a:lnTo>
                <a:lnTo>
                  <a:pt x="475368" y="3247099"/>
                </a:lnTo>
                <a:lnTo>
                  <a:pt x="457264" y="3242659"/>
                </a:lnTo>
                <a:lnTo>
                  <a:pt x="439795" y="3237584"/>
                </a:lnTo>
                <a:lnTo>
                  <a:pt x="423280" y="3232509"/>
                </a:lnTo>
                <a:lnTo>
                  <a:pt x="407082" y="3227433"/>
                </a:lnTo>
                <a:lnTo>
                  <a:pt x="392154" y="3221407"/>
                </a:lnTo>
                <a:lnTo>
                  <a:pt x="377544" y="3215380"/>
                </a:lnTo>
                <a:lnTo>
                  <a:pt x="364204" y="3209671"/>
                </a:lnTo>
                <a:lnTo>
                  <a:pt x="351182" y="3203010"/>
                </a:lnTo>
                <a:lnTo>
                  <a:pt x="339431" y="3196031"/>
                </a:lnTo>
                <a:lnTo>
                  <a:pt x="328314" y="3189370"/>
                </a:lnTo>
                <a:lnTo>
                  <a:pt x="318151" y="3182392"/>
                </a:lnTo>
                <a:lnTo>
                  <a:pt x="308940" y="3175414"/>
                </a:lnTo>
                <a:lnTo>
                  <a:pt x="300682" y="3167801"/>
                </a:lnTo>
                <a:lnTo>
                  <a:pt x="293695" y="3160189"/>
                </a:lnTo>
                <a:lnTo>
                  <a:pt x="287343" y="3152259"/>
                </a:lnTo>
                <a:lnTo>
                  <a:pt x="284484" y="3148453"/>
                </a:lnTo>
                <a:lnTo>
                  <a:pt x="282261" y="3144646"/>
                </a:lnTo>
                <a:lnTo>
                  <a:pt x="280038" y="3140523"/>
                </a:lnTo>
                <a:lnTo>
                  <a:pt x="278132" y="3136399"/>
                </a:lnTo>
                <a:lnTo>
                  <a:pt x="276544" y="3132276"/>
                </a:lnTo>
                <a:lnTo>
                  <a:pt x="275274" y="3128470"/>
                </a:lnTo>
                <a:lnTo>
                  <a:pt x="274321" y="3124029"/>
                </a:lnTo>
                <a:lnTo>
                  <a:pt x="273368" y="3120223"/>
                </a:lnTo>
                <a:lnTo>
                  <a:pt x="273050" y="3115782"/>
                </a:lnTo>
                <a:lnTo>
                  <a:pt x="273050" y="3111341"/>
                </a:lnTo>
                <a:lnTo>
                  <a:pt x="273050" y="3107535"/>
                </a:lnTo>
                <a:lnTo>
                  <a:pt x="273368" y="3103094"/>
                </a:lnTo>
                <a:lnTo>
                  <a:pt x="274321" y="3098653"/>
                </a:lnTo>
                <a:lnTo>
                  <a:pt x="275274" y="3094847"/>
                </a:lnTo>
                <a:lnTo>
                  <a:pt x="276544" y="3090406"/>
                </a:lnTo>
                <a:lnTo>
                  <a:pt x="278132" y="3086600"/>
                </a:lnTo>
                <a:lnTo>
                  <a:pt x="280038" y="3082794"/>
                </a:lnTo>
                <a:lnTo>
                  <a:pt x="282261" y="3078670"/>
                </a:lnTo>
                <a:lnTo>
                  <a:pt x="284484" y="3074864"/>
                </a:lnTo>
                <a:lnTo>
                  <a:pt x="287343" y="3070741"/>
                </a:lnTo>
                <a:lnTo>
                  <a:pt x="293695" y="3062811"/>
                </a:lnTo>
                <a:lnTo>
                  <a:pt x="300682" y="3055515"/>
                </a:lnTo>
                <a:lnTo>
                  <a:pt x="308940" y="3047903"/>
                </a:lnTo>
                <a:lnTo>
                  <a:pt x="318151" y="3040925"/>
                </a:lnTo>
                <a:lnTo>
                  <a:pt x="328314" y="3033629"/>
                </a:lnTo>
                <a:lnTo>
                  <a:pt x="339431" y="3026651"/>
                </a:lnTo>
                <a:lnTo>
                  <a:pt x="351182" y="3019990"/>
                </a:lnTo>
                <a:lnTo>
                  <a:pt x="364204" y="3013646"/>
                </a:lnTo>
                <a:lnTo>
                  <a:pt x="377544" y="3007302"/>
                </a:lnTo>
                <a:lnTo>
                  <a:pt x="392154" y="3001593"/>
                </a:lnTo>
                <a:lnTo>
                  <a:pt x="407082" y="2995883"/>
                </a:lnTo>
                <a:lnTo>
                  <a:pt x="423280" y="2990491"/>
                </a:lnTo>
                <a:lnTo>
                  <a:pt x="439795" y="2985416"/>
                </a:lnTo>
                <a:lnTo>
                  <a:pt x="457264" y="2980658"/>
                </a:lnTo>
                <a:lnTo>
                  <a:pt x="475368" y="2975900"/>
                </a:lnTo>
                <a:lnTo>
                  <a:pt x="494107" y="2971777"/>
                </a:lnTo>
                <a:lnTo>
                  <a:pt x="513481" y="2967970"/>
                </a:lnTo>
                <a:lnTo>
                  <a:pt x="533173" y="2964164"/>
                </a:lnTo>
                <a:lnTo>
                  <a:pt x="553182" y="2960992"/>
                </a:lnTo>
                <a:lnTo>
                  <a:pt x="574144" y="2958137"/>
                </a:lnTo>
                <a:lnTo>
                  <a:pt x="595424" y="2955283"/>
                </a:lnTo>
                <a:lnTo>
                  <a:pt x="617022" y="2953380"/>
                </a:lnTo>
                <a:lnTo>
                  <a:pt x="639572" y="2951476"/>
                </a:lnTo>
                <a:lnTo>
                  <a:pt x="662122" y="2949890"/>
                </a:lnTo>
                <a:lnTo>
                  <a:pt x="684990" y="2948939"/>
                </a:lnTo>
                <a:lnTo>
                  <a:pt x="708176" y="2948304"/>
                </a:lnTo>
                <a:lnTo>
                  <a:pt x="731996" y="2947987"/>
                </a:lnTo>
                <a:close/>
                <a:moveTo>
                  <a:pt x="2665715" y="2911157"/>
                </a:moveTo>
                <a:lnTo>
                  <a:pt x="2665715" y="3029585"/>
                </a:lnTo>
                <a:lnTo>
                  <a:pt x="2668254" y="3032125"/>
                </a:lnTo>
                <a:lnTo>
                  <a:pt x="2671429" y="3035300"/>
                </a:lnTo>
                <a:lnTo>
                  <a:pt x="2678729" y="3041650"/>
                </a:lnTo>
                <a:lnTo>
                  <a:pt x="2687934" y="3048635"/>
                </a:lnTo>
                <a:lnTo>
                  <a:pt x="2698726" y="3055938"/>
                </a:lnTo>
                <a:lnTo>
                  <a:pt x="2710153" y="3063240"/>
                </a:lnTo>
                <a:lnTo>
                  <a:pt x="2722215" y="3070225"/>
                </a:lnTo>
                <a:lnTo>
                  <a:pt x="2734594" y="3076258"/>
                </a:lnTo>
                <a:lnTo>
                  <a:pt x="2746656" y="3082290"/>
                </a:lnTo>
                <a:lnTo>
                  <a:pt x="2746656" y="2963227"/>
                </a:lnTo>
                <a:lnTo>
                  <a:pt x="2734594" y="2957195"/>
                </a:lnTo>
                <a:lnTo>
                  <a:pt x="2723167" y="2951480"/>
                </a:lnTo>
                <a:lnTo>
                  <a:pt x="2712058" y="2945130"/>
                </a:lnTo>
                <a:lnTo>
                  <a:pt x="2701583" y="2938462"/>
                </a:lnTo>
                <a:lnTo>
                  <a:pt x="2691743" y="2932112"/>
                </a:lnTo>
                <a:lnTo>
                  <a:pt x="2682538" y="2925445"/>
                </a:lnTo>
                <a:lnTo>
                  <a:pt x="2673650" y="2918142"/>
                </a:lnTo>
                <a:lnTo>
                  <a:pt x="2665715" y="2911157"/>
                </a:lnTo>
                <a:close/>
                <a:moveTo>
                  <a:pt x="1404938" y="2890837"/>
                </a:moveTo>
                <a:lnTo>
                  <a:pt x="1408115" y="2896532"/>
                </a:lnTo>
                <a:lnTo>
                  <a:pt x="1411928" y="2901593"/>
                </a:lnTo>
                <a:lnTo>
                  <a:pt x="1415740" y="2906655"/>
                </a:lnTo>
                <a:lnTo>
                  <a:pt x="1419552" y="2911716"/>
                </a:lnTo>
                <a:lnTo>
                  <a:pt x="1424000" y="2916778"/>
                </a:lnTo>
                <a:lnTo>
                  <a:pt x="1428447" y="2922156"/>
                </a:lnTo>
                <a:lnTo>
                  <a:pt x="1438296" y="2931963"/>
                </a:lnTo>
                <a:lnTo>
                  <a:pt x="1448780" y="2941453"/>
                </a:lnTo>
                <a:lnTo>
                  <a:pt x="1460852" y="2950311"/>
                </a:lnTo>
                <a:lnTo>
                  <a:pt x="1472924" y="2958852"/>
                </a:lnTo>
                <a:lnTo>
                  <a:pt x="1486267" y="2967394"/>
                </a:lnTo>
                <a:lnTo>
                  <a:pt x="1500563" y="2975619"/>
                </a:lnTo>
                <a:lnTo>
                  <a:pt x="1515494" y="2983211"/>
                </a:lnTo>
                <a:lnTo>
                  <a:pt x="1531061" y="2990487"/>
                </a:lnTo>
                <a:lnTo>
                  <a:pt x="1547263" y="2997763"/>
                </a:lnTo>
                <a:lnTo>
                  <a:pt x="1564101" y="3004723"/>
                </a:lnTo>
                <a:lnTo>
                  <a:pt x="1581574" y="3010734"/>
                </a:lnTo>
                <a:lnTo>
                  <a:pt x="1599682" y="3017061"/>
                </a:lnTo>
                <a:lnTo>
                  <a:pt x="1618108" y="3022755"/>
                </a:lnTo>
                <a:lnTo>
                  <a:pt x="1637170" y="3028133"/>
                </a:lnTo>
                <a:lnTo>
                  <a:pt x="1656866" y="3033195"/>
                </a:lnTo>
                <a:lnTo>
                  <a:pt x="1676881" y="3037940"/>
                </a:lnTo>
                <a:lnTo>
                  <a:pt x="1697213" y="3042369"/>
                </a:lnTo>
                <a:lnTo>
                  <a:pt x="1718180" y="3046481"/>
                </a:lnTo>
                <a:lnTo>
                  <a:pt x="1738830" y="3050277"/>
                </a:lnTo>
                <a:lnTo>
                  <a:pt x="1760116" y="3053757"/>
                </a:lnTo>
                <a:lnTo>
                  <a:pt x="1782036" y="3056604"/>
                </a:lnTo>
                <a:lnTo>
                  <a:pt x="1803639" y="3059135"/>
                </a:lnTo>
                <a:lnTo>
                  <a:pt x="1825877" y="3061666"/>
                </a:lnTo>
                <a:lnTo>
                  <a:pt x="1847798" y="3063564"/>
                </a:lnTo>
                <a:lnTo>
                  <a:pt x="1870036" y="3065146"/>
                </a:lnTo>
                <a:lnTo>
                  <a:pt x="1891957" y="3066411"/>
                </a:lnTo>
                <a:lnTo>
                  <a:pt x="1914513" y="3067360"/>
                </a:lnTo>
                <a:lnTo>
                  <a:pt x="1936751" y="3067993"/>
                </a:lnTo>
                <a:lnTo>
                  <a:pt x="1959307" y="3067993"/>
                </a:lnTo>
                <a:lnTo>
                  <a:pt x="1978051" y="3067993"/>
                </a:lnTo>
                <a:lnTo>
                  <a:pt x="1996794" y="3067360"/>
                </a:lnTo>
                <a:lnTo>
                  <a:pt x="2015538" y="3067044"/>
                </a:lnTo>
                <a:lnTo>
                  <a:pt x="2034599" y="3065779"/>
                </a:lnTo>
                <a:lnTo>
                  <a:pt x="2053025" y="3064830"/>
                </a:lnTo>
                <a:lnTo>
                  <a:pt x="2071769" y="3063564"/>
                </a:lnTo>
                <a:lnTo>
                  <a:pt x="2090513" y="3061982"/>
                </a:lnTo>
                <a:lnTo>
                  <a:pt x="2108621" y="3060084"/>
                </a:lnTo>
                <a:lnTo>
                  <a:pt x="2127365" y="3058186"/>
                </a:lnTo>
                <a:lnTo>
                  <a:pt x="2145473" y="3055655"/>
                </a:lnTo>
                <a:lnTo>
                  <a:pt x="2163581" y="3052808"/>
                </a:lnTo>
                <a:lnTo>
                  <a:pt x="2181372" y="3050277"/>
                </a:lnTo>
                <a:lnTo>
                  <a:pt x="2199163" y="3047114"/>
                </a:lnTo>
                <a:lnTo>
                  <a:pt x="2216318" y="3043950"/>
                </a:lnTo>
                <a:lnTo>
                  <a:pt x="2233473" y="3040471"/>
                </a:lnTo>
                <a:lnTo>
                  <a:pt x="2250311" y="3036358"/>
                </a:lnTo>
                <a:lnTo>
                  <a:pt x="2266830" y="3032562"/>
                </a:lnTo>
                <a:lnTo>
                  <a:pt x="2283668" y="3028133"/>
                </a:lnTo>
                <a:lnTo>
                  <a:pt x="2299235" y="3023704"/>
                </a:lnTo>
                <a:lnTo>
                  <a:pt x="2315119" y="3018642"/>
                </a:lnTo>
                <a:lnTo>
                  <a:pt x="2330051" y="3013897"/>
                </a:lnTo>
                <a:lnTo>
                  <a:pt x="2344982" y="3008519"/>
                </a:lnTo>
                <a:lnTo>
                  <a:pt x="2359278" y="3003141"/>
                </a:lnTo>
                <a:lnTo>
                  <a:pt x="2373574" y="2997447"/>
                </a:lnTo>
                <a:lnTo>
                  <a:pt x="2386917" y="2991753"/>
                </a:lnTo>
                <a:lnTo>
                  <a:pt x="2399942" y="2985426"/>
                </a:lnTo>
                <a:lnTo>
                  <a:pt x="2412650" y="2979099"/>
                </a:lnTo>
                <a:lnTo>
                  <a:pt x="2424722" y="2972455"/>
                </a:lnTo>
                <a:lnTo>
                  <a:pt x="2436159" y="2965179"/>
                </a:lnTo>
                <a:lnTo>
                  <a:pt x="2446961" y="2958220"/>
                </a:lnTo>
                <a:lnTo>
                  <a:pt x="2457444" y="2950627"/>
                </a:lnTo>
                <a:lnTo>
                  <a:pt x="2466975" y="2943351"/>
                </a:lnTo>
                <a:lnTo>
                  <a:pt x="2466975" y="3039838"/>
                </a:lnTo>
                <a:lnTo>
                  <a:pt x="2466657" y="3040471"/>
                </a:lnTo>
                <a:lnTo>
                  <a:pt x="2466340" y="3048063"/>
                </a:lnTo>
                <a:lnTo>
                  <a:pt x="2466022" y="3052808"/>
                </a:lnTo>
                <a:lnTo>
                  <a:pt x="2464751" y="3058186"/>
                </a:lnTo>
                <a:lnTo>
                  <a:pt x="2463480" y="3062615"/>
                </a:lnTo>
                <a:lnTo>
                  <a:pt x="2461892" y="3067993"/>
                </a:lnTo>
                <a:lnTo>
                  <a:pt x="2459986" y="3072422"/>
                </a:lnTo>
                <a:lnTo>
                  <a:pt x="2457444" y="3077167"/>
                </a:lnTo>
                <a:lnTo>
                  <a:pt x="2455220" y="3081912"/>
                </a:lnTo>
                <a:lnTo>
                  <a:pt x="2452361" y="3086658"/>
                </a:lnTo>
                <a:lnTo>
                  <a:pt x="2449184" y="3091403"/>
                </a:lnTo>
                <a:lnTo>
                  <a:pt x="2445690" y="3096148"/>
                </a:lnTo>
                <a:lnTo>
                  <a:pt x="2441878" y="3100893"/>
                </a:lnTo>
                <a:lnTo>
                  <a:pt x="2437748" y="3105322"/>
                </a:lnTo>
                <a:lnTo>
                  <a:pt x="2429170" y="3114180"/>
                </a:lnTo>
                <a:lnTo>
                  <a:pt x="2419322" y="3123038"/>
                </a:lnTo>
                <a:lnTo>
                  <a:pt x="2408202" y="3131579"/>
                </a:lnTo>
                <a:lnTo>
                  <a:pt x="2396130" y="3139804"/>
                </a:lnTo>
                <a:lnTo>
                  <a:pt x="2383423" y="3147713"/>
                </a:lnTo>
                <a:lnTo>
                  <a:pt x="2369127" y="3155622"/>
                </a:lnTo>
                <a:lnTo>
                  <a:pt x="2354195" y="3162898"/>
                </a:lnTo>
                <a:lnTo>
                  <a:pt x="2338311" y="3170490"/>
                </a:lnTo>
                <a:lnTo>
                  <a:pt x="2321791" y="3177134"/>
                </a:lnTo>
                <a:lnTo>
                  <a:pt x="2304636" y="3183777"/>
                </a:lnTo>
                <a:lnTo>
                  <a:pt x="2285892" y="3190104"/>
                </a:lnTo>
                <a:lnTo>
                  <a:pt x="2266830" y="3196431"/>
                </a:lnTo>
                <a:lnTo>
                  <a:pt x="2247134" y="3201809"/>
                </a:lnTo>
                <a:lnTo>
                  <a:pt x="2226802" y="3207503"/>
                </a:lnTo>
                <a:lnTo>
                  <a:pt x="2205516" y="3212248"/>
                </a:lnTo>
                <a:lnTo>
                  <a:pt x="2183278" y="3216677"/>
                </a:lnTo>
                <a:lnTo>
                  <a:pt x="2160722" y="3221106"/>
                </a:lnTo>
                <a:lnTo>
                  <a:pt x="2137848" y="3224586"/>
                </a:lnTo>
                <a:lnTo>
                  <a:pt x="2114340" y="3228382"/>
                </a:lnTo>
                <a:lnTo>
                  <a:pt x="2089877" y="3231229"/>
                </a:lnTo>
                <a:lnTo>
                  <a:pt x="2065415" y="3233760"/>
                </a:lnTo>
                <a:lnTo>
                  <a:pt x="2040000" y="3235975"/>
                </a:lnTo>
                <a:lnTo>
                  <a:pt x="2014267" y="3237556"/>
                </a:lnTo>
                <a:lnTo>
                  <a:pt x="1988217" y="3238822"/>
                </a:lnTo>
                <a:lnTo>
                  <a:pt x="1962166" y="3239771"/>
                </a:lnTo>
                <a:lnTo>
                  <a:pt x="1935480" y="3240087"/>
                </a:lnTo>
                <a:lnTo>
                  <a:pt x="1908159" y="3239771"/>
                </a:lnTo>
                <a:lnTo>
                  <a:pt x="1881155" y="3238822"/>
                </a:lnTo>
                <a:lnTo>
                  <a:pt x="1854469" y="3237556"/>
                </a:lnTo>
                <a:lnTo>
                  <a:pt x="1828419" y="3235658"/>
                </a:lnTo>
                <a:lnTo>
                  <a:pt x="1803004" y="3233760"/>
                </a:lnTo>
                <a:lnTo>
                  <a:pt x="1777588" y="3230913"/>
                </a:lnTo>
                <a:lnTo>
                  <a:pt x="1752809" y="3227750"/>
                </a:lnTo>
                <a:lnTo>
                  <a:pt x="1728664" y="3224270"/>
                </a:lnTo>
                <a:lnTo>
                  <a:pt x="1705155" y="3220474"/>
                </a:lnTo>
                <a:lnTo>
                  <a:pt x="1682282" y="3215728"/>
                </a:lnTo>
                <a:lnTo>
                  <a:pt x="1660043" y="3210983"/>
                </a:lnTo>
                <a:lnTo>
                  <a:pt x="1638440" y="3205921"/>
                </a:lnTo>
                <a:lnTo>
                  <a:pt x="1617791" y="3200227"/>
                </a:lnTo>
                <a:lnTo>
                  <a:pt x="1597776" y="3194533"/>
                </a:lnTo>
                <a:lnTo>
                  <a:pt x="1578397" y="3188206"/>
                </a:lnTo>
                <a:lnTo>
                  <a:pt x="1559653" y="3181563"/>
                </a:lnTo>
                <a:lnTo>
                  <a:pt x="1542498" y="3174287"/>
                </a:lnTo>
                <a:lnTo>
                  <a:pt x="1525343" y="3167327"/>
                </a:lnTo>
                <a:lnTo>
                  <a:pt x="1509776" y="3159734"/>
                </a:lnTo>
                <a:lnTo>
                  <a:pt x="1495162" y="3151826"/>
                </a:lnTo>
                <a:lnTo>
                  <a:pt x="1481184" y="3143601"/>
                </a:lnTo>
                <a:lnTo>
                  <a:pt x="1468159" y="3135376"/>
                </a:lnTo>
                <a:lnTo>
                  <a:pt x="1456404" y="3126834"/>
                </a:lnTo>
                <a:lnTo>
                  <a:pt x="1445603" y="3117660"/>
                </a:lnTo>
                <a:lnTo>
                  <a:pt x="1440837" y="3113547"/>
                </a:lnTo>
                <a:lnTo>
                  <a:pt x="1436390" y="3108802"/>
                </a:lnTo>
                <a:lnTo>
                  <a:pt x="1431942" y="3104373"/>
                </a:lnTo>
                <a:lnTo>
                  <a:pt x="1428130" y="3099628"/>
                </a:lnTo>
                <a:lnTo>
                  <a:pt x="1424318" y="3094883"/>
                </a:lnTo>
                <a:lnTo>
                  <a:pt x="1420823" y="3090138"/>
                </a:lnTo>
                <a:lnTo>
                  <a:pt x="1417646" y="3085392"/>
                </a:lnTo>
                <a:lnTo>
                  <a:pt x="1415105" y="3080331"/>
                </a:lnTo>
                <a:lnTo>
                  <a:pt x="1412563" y="3075585"/>
                </a:lnTo>
                <a:lnTo>
                  <a:pt x="1410339" y="3070524"/>
                </a:lnTo>
                <a:lnTo>
                  <a:pt x="1408115" y="3065779"/>
                </a:lnTo>
                <a:lnTo>
                  <a:pt x="1407162" y="3060717"/>
                </a:lnTo>
                <a:lnTo>
                  <a:pt x="1405892" y="3055655"/>
                </a:lnTo>
                <a:lnTo>
                  <a:pt x="1404621" y="3050594"/>
                </a:lnTo>
                <a:lnTo>
                  <a:pt x="1404303" y="3045532"/>
                </a:lnTo>
                <a:lnTo>
                  <a:pt x="1404303" y="3040471"/>
                </a:lnTo>
                <a:lnTo>
                  <a:pt x="1403350" y="3040471"/>
                </a:lnTo>
                <a:lnTo>
                  <a:pt x="1403350" y="2909186"/>
                </a:lnTo>
                <a:lnTo>
                  <a:pt x="1403350" y="2905389"/>
                </a:lnTo>
                <a:lnTo>
                  <a:pt x="1403985" y="2898113"/>
                </a:lnTo>
                <a:lnTo>
                  <a:pt x="1404938" y="2890837"/>
                </a:lnTo>
                <a:close/>
                <a:moveTo>
                  <a:pt x="2609850" y="2805112"/>
                </a:moveTo>
                <a:lnTo>
                  <a:pt x="2613342" y="2810827"/>
                </a:lnTo>
                <a:lnTo>
                  <a:pt x="2617468" y="2816860"/>
                </a:lnTo>
                <a:lnTo>
                  <a:pt x="2621594" y="2822257"/>
                </a:lnTo>
                <a:lnTo>
                  <a:pt x="2626038" y="2828290"/>
                </a:lnTo>
                <a:lnTo>
                  <a:pt x="2631117" y="2833687"/>
                </a:lnTo>
                <a:lnTo>
                  <a:pt x="2635878" y="2839402"/>
                </a:lnTo>
                <a:lnTo>
                  <a:pt x="2641274" y="2844800"/>
                </a:lnTo>
                <a:lnTo>
                  <a:pt x="2646988" y="2850515"/>
                </a:lnTo>
                <a:lnTo>
                  <a:pt x="2658732" y="2860675"/>
                </a:lnTo>
                <a:lnTo>
                  <a:pt x="2671746" y="2870835"/>
                </a:lnTo>
                <a:lnTo>
                  <a:pt x="2685712" y="2880677"/>
                </a:lnTo>
                <a:lnTo>
                  <a:pt x="2700631" y="2889885"/>
                </a:lnTo>
                <a:lnTo>
                  <a:pt x="2715867" y="2898775"/>
                </a:lnTo>
                <a:lnTo>
                  <a:pt x="2732372" y="2907665"/>
                </a:lnTo>
                <a:lnTo>
                  <a:pt x="2749830" y="2915920"/>
                </a:lnTo>
                <a:lnTo>
                  <a:pt x="2767923" y="2923857"/>
                </a:lnTo>
                <a:lnTo>
                  <a:pt x="2786650" y="2931160"/>
                </a:lnTo>
                <a:lnTo>
                  <a:pt x="2805695" y="2938780"/>
                </a:lnTo>
                <a:lnTo>
                  <a:pt x="2826009" y="2945447"/>
                </a:lnTo>
                <a:lnTo>
                  <a:pt x="2846959" y="2951797"/>
                </a:lnTo>
                <a:lnTo>
                  <a:pt x="2867591" y="2957512"/>
                </a:lnTo>
                <a:lnTo>
                  <a:pt x="2889492" y="2963545"/>
                </a:lnTo>
                <a:lnTo>
                  <a:pt x="2912029" y="2968625"/>
                </a:lnTo>
                <a:lnTo>
                  <a:pt x="2934248" y="2973705"/>
                </a:lnTo>
                <a:lnTo>
                  <a:pt x="2957102" y="2978150"/>
                </a:lnTo>
                <a:lnTo>
                  <a:pt x="2980908" y="2982595"/>
                </a:lnTo>
                <a:lnTo>
                  <a:pt x="3004396" y="2986087"/>
                </a:lnTo>
                <a:lnTo>
                  <a:pt x="3028203" y="2989580"/>
                </a:lnTo>
                <a:lnTo>
                  <a:pt x="3052644" y="2992437"/>
                </a:lnTo>
                <a:lnTo>
                  <a:pt x="3077084" y="2994977"/>
                </a:lnTo>
                <a:lnTo>
                  <a:pt x="3101525" y="2997200"/>
                </a:lnTo>
                <a:lnTo>
                  <a:pt x="3125966" y="2999105"/>
                </a:lnTo>
                <a:lnTo>
                  <a:pt x="3150725" y="3000375"/>
                </a:lnTo>
                <a:lnTo>
                  <a:pt x="3175800" y="3001327"/>
                </a:lnTo>
                <a:lnTo>
                  <a:pt x="3200559" y="3001962"/>
                </a:lnTo>
                <a:lnTo>
                  <a:pt x="3225317" y="3002280"/>
                </a:lnTo>
                <a:lnTo>
                  <a:pt x="3246266" y="3002280"/>
                </a:lnTo>
                <a:lnTo>
                  <a:pt x="3267216" y="3001962"/>
                </a:lnTo>
                <a:lnTo>
                  <a:pt x="3288165" y="3001010"/>
                </a:lnTo>
                <a:lnTo>
                  <a:pt x="3308797" y="2999740"/>
                </a:lnTo>
                <a:lnTo>
                  <a:pt x="3329429" y="2998787"/>
                </a:lnTo>
                <a:lnTo>
                  <a:pt x="3350378" y="2997200"/>
                </a:lnTo>
                <a:lnTo>
                  <a:pt x="3371010" y="2995612"/>
                </a:lnTo>
                <a:lnTo>
                  <a:pt x="3391325" y="2993707"/>
                </a:lnTo>
                <a:lnTo>
                  <a:pt x="3411957" y="2991167"/>
                </a:lnTo>
                <a:lnTo>
                  <a:pt x="3431954" y="2988310"/>
                </a:lnTo>
                <a:lnTo>
                  <a:pt x="3451951" y="2985770"/>
                </a:lnTo>
                <a:lnTo>
                  <a:pt x="3471948" y="2982595"/>
                </a:lnTo>
                <a:lnTo>
                  <a:pt x="3491628" y="2979102"/>
                </a:lnTo>
                <a:lnTo>
                  <a:pt x="3510990" y="2975292"/>
                </a:lnTo>
                <a:lnTo>
                  <a:pt x="3530035" y="2971482"/>
                </a:lnTo>
                <a:lnTo>
                  <a:pt x="3548763" y="2967037"/>
                </a:lnTo>
                <a:lnTo>
                  <a:pt x="3567173" y="2962275"/>
                </a:lnTo>
                <a:lnTo>
                  <a:pt x="3585265" y="2957512"/>
                </a:lnTo>
                <a:lnTo>
                  <a:pt x="3603041" y="2953067"/>
                </a:lnTo>
                <a:lnTo>
                  <a:pt x="3620498" y="2947352"/>
                </a:lnTo>
                <a:lnTo>
                  <a:pt x="3637004" y="2941955"/>
                </a:lnTo>
                <a:lnTo>
                  <a:pt x="3653510" y="2935922"/>
                </a:lnTo>
                <a:lnTo>
                  <a:pt x="3669698" y="2929890"/>
                </a:lnTo>
                <a:lnTo>
                  <a:pt x="3685251" y="2923857"/>
                </a:lnTo>
                <a:lnTo>
                  <a:pt x="3700170" y="2916872"/>
                </a:lnTo>
                <a:lnTo>
                  <a:pt x="3714770" y="2909887"/>
                </a:lnTo>
                <a:lnTo>
                  <a:pt x="3728419" y="2902902"/>
                </a:lnTo>
                <a:lnTo>
                  <a:pt x="3741751" y="2895282"/>
                </a:lnTo>
                <a:lnTo>
                  <a:pt x="3754765" y="2887980"/>
                </a:lnTo>
                <a:lnTo>
                  <a:pt x="3767144" y="2880042"/>
                </a:lnTo>
                <a:lnTo>
                  <a:pt x="3778571" y="2871787"/>
                </a:lnTo>
                <a:lnTo>
                  <a:pt x="3789363" y="2863532"/>
                </a:lnTo>
                <a:lnTo>
                  <a:pt x="3789363" y="2971165"/>
                </a:lnTo>
                <a:lnTo>
                  <a:pt x="3788728" y="2971482"/>
                </a:lnTo>
                <a:lnTo>
                  <a:pt x="3788728" y="2975927"/>
                </a:lnTo>
                <a:lnTo>
                  <a:pt x="3788411" y="2980055"/>
                </a:lnTo>
                <a:lnTo>
                  <a:pt x="3787776" y="2985770"/>
                </a:lnTo>
                <a:lnTo>
                  <a:pt x="3786506" y="2991167"/>
                </a:lnTo>
                <a:lnTo>
                  <a:pt x="3785237" y="2996247"/>
                </a:lnTo>
                <a:lnTo>
                  <a:pt x="3783332" y="3001962"/>
                </a:lnTo>
                <a:lnTo>
                  <a:pt x="3781428" y="3007360"/>
                </a:lnTo>
                <a:lnTo>
                  <a:pt x="3778571" y="3012758"/>
                </a:lnTo>
                <a:lnTo>
                  <a:pt x="3775714" y="3018155"/>
                </a:lnTo>
                <a:lnTo>
                  <a:pt x="3772540" y="3023235"/>
                </a:lnTo>
                <a:lnTo>
                  <a:pt x="3769048" y="3028633"/>
                </a:lnTo>
                <a:lnTo>
                  <a:pt x="3765557" y="3033713"/>
                </a:lnTo>
                <a:lnTo>
                  <a:pt x="3761113" y="3038793"/>
                </a:lnTo>
                <a:lnTo>
                  <a:pt x="3756987" y="3043555"/>
                </a:lnTo>
                <a:lnTo>
                  <a:pt x="3752226" y="3048635"/>
                </a:lnTo>
                <a:lnTo>
                  <a:pt x="3747147" y="3054033"/>
                </a:lnTo>
                <a:lnTo>
                  <a:pt x="3741433" y="3058795"/>
                </a:lnTo>
                <a:lnTo>
                  <a:pt x="3736037" y="3063240"/>
                </a:lnTo>
                <a:lnTo>
                  <a:pt x="3723658" y="3072765"/>
                </a:lnTo>
                <a:lnTo>
                  <a:pt x="3710327" y="3082290"/>
                </a:lnTo>
                <a:lnTo>
                  <a:pt x="3696043" y="3090863"/>
                </a:lnTo>
                <a:lnTo>
                  <a:pt x="3680490" y="3099753"/>
                </a:lnTo>
                <a:lnTo>
                  <a:pt x="3663667" y="3108325"/>
                </a:lnTo>
                <a:lnTo>
                  <a:pt x="3646526" y="3116263"/>
                </a:lnTo>
                <a:lnTo>
                  <a:pt x="3627799" y="3124200"/>
                </a:lnTo>
                <a:lnTo>
                  <a:pt x="3608754" y="3131503"/>
                </a:lnTo>
                <a:lnTo>
                  <a:pt x="3588122" y="3138170"/>
                </a:lnTo>
                <a:lnTo>
                  <a:pt x="3566855" y="3145155"/>
                </a:lnTo>
                <a:lnTo>
                  <a:pt x="3544636" y="3151188"/>
                </a:lnTo>
                <a:lnTo>
                  <a:pt x="3522417" y="3157538"/>
                </a:lnTo>
                <a:lnTo>
                  <a:pt x="3498611" y="3163253"/>
                </a:lnTo>
                <a:lnTo>
                  <a:pt x="3474170" y="3168333"/>
                </a:lnTo>
                <a:lnTo>
                  <a:pt x="3449412" y="3172778"/>
                </a:lnTo>
                <a:lnTo>
                  <a:pt x="3423701" y="3176905"/>
                </a:lnTo>
                <a:lnTo>
                  <a:pt x="3397356" y="3181033"/>
                </a:lnTo>
                <a:lnTo>
                  <a:pt x="3370376" y="3184208"/>
                </a:lnTo>
                <a:lnTo>
                  <a:pt x="3343395" y="3187383"/>
                </a:lnTo>
                <a:lnTo>
                  <a:pt x="3315146" y="3189605"/>
                </a:lnTo>
                <a:lnTo>
                  <a:pt x="3286896" y="3191193"/>
                </a:lnTo>
                <a:lnTo>
                  <a:pt x="3258011" y="3192780"/>
                </a:lnTo>
                <a:lnTo>
                  <a:pt x="3228491" y="3193415"/>
                </a:lnTo>
                <a:lnTo>
                  <a:pt x="3198972" y="3194050"/>
                </a:lnTo>
                <a:lnTo>
                  <a:pt x="3168500" y="3193415"/>
                </a:lnTo>
                <a:lnTo>
                  <a:pt x="3138663" y="3192780"/>
                </a:lnTo>
                <a:lnTo>
                  <a:pt x="3109143" y="3191193"/>
                </a:lnTo>
                <a:lnTo>
                  <a:pt x="3080259" y="3189288"/>
                </a:lnTo>
                <a:lnTo>
                  <a:pt x="3051374" y="3186748"/>
                </a:lnTo>
                <a:lnTo>
                  <a:pt x="3023441" y="3183573"/>
                </a:lnTo>
                <a:lnTo>
                  <a:pt x="2996144" y="3180080"/>
                </a:lnTo>
                <a:lnTo>
                  <a:pt x="2969481" y="3176270"/>
                </a:lnTo>
                <a:lnTo>
                  <a:pt x="2943453" y="3171825"/>
                </a:lnTo>
                <a:lnTo>
                  <a:pt x="2917742" y="3167063"/>
                </a:lnTo>
                <a:lnTo>
                  <a:pt x="2892984" y="3161665"/>
                </a:lnTo>
                <a:lnTo>
                  <a:pt x="2869178" y="3155633"/>
                </a:lnTo>
                <a:lnTo>
                  <a:pt x="2846007" y="3149918"/>
                </a:lnTo>
                <a:lnTo>
                  <a:pt x="2823470" y="3142933"/>
                </a:lnTo>
                <a:lnTo>
                  <a:pt x="2802203" y="3135948"/>
                </a:lnTo>
                <a:lnTo>
                  <a:pt x="2781889" y="3128328"/>
                </a:lnTo>
                <a:lnTo>
                  <a:pt x="2762527" y="3121025"/>
                </a:lnTo>
                <a:lnTo>
                  <a:pt x="2743799" y="3112770"/>
                </a:lnTo>
                <a:lnTo>
                  <a:pt x="2726024" y="3104515"/>
                </a:lnTo>
                <a:lnTo>
                  <a:pt x="2709518" y="3095625"/>
                </a:lnTo>
                <a:lnTo>
                  <a:pt x="2694600" y="3086735"/>
                </a:lnTo>
                <a:lnTo>
                  <a:pt x="2679999" y="3077210"/>
                </a:lnTo>
                <a:lnTo>
                  <a:pt x="2666985" y="3067685"/>
                </a:lnTo>
                <a:lnTo>
                  <a:pt x="2660954" y="3062923"/>
                </a:lnTo>
                <a:lnTo>
                  <a:pt x="2655240" y="3057843"/>
                </a:lnTo>
                <a:lnTo>
                  <a:pt x="2650162" y="3052763"/>
                </a:lnTo>
                <a:lnTo>
                  <a:pt x="2645083" y="3048000"/>
                </a:lnTo>
                <a:lnTo>
                  <a:pt x="2639687" y="3042603"/>
                </a:lnTo>
                <a:lnTo>
                  <a:pt x="2635561" y="3037205"/>
                </a:lnTo>
                <a:lnTo>
                  <a:pt x="2631434" y="3032125"/>
                </a:lnTo>
                <a:lnTo>
                  <a:pt x="2627625" y="3027045"/>
                </a:lnTo>
                <a:lnTo>
                  <a:pt x="2624134" y="3021648"/>
                </a:lnTo>
                <a:lnTo>
                  <a:pt x="2620960" y="3015933"/>
                </a:lnTo>
                <a:lnTo>
                  <a:pt x="2618103" y="3010535"/>
                </a:lnTo>
                <a:lnTo>
                  <a:pt x="2615881" y="3005137"/>
                </a:lnTo>
                <a:lnTo>
                  <a:pt x="2613659" y="2999422"/>
                </a:lnTo>
                <a:lnTo>
                  <a:pt x="2612072" y="2994025"/>
                </a:lnTo>
                <a:lnTo>
                  <a:pt x="2610485" y="2988310"/>
                </a:lnTo>
                <a:lnTo>
                  <a:pt x="2609850" y="2982912"/>
                </a:lnTo>
                <a:lnTo>
                  <a:pt x="2609215" y="2976880"/>
                </a:lnTo>
                <a:lnTo>
                  <a:pt x="2609215" y="2971482"/>
                </a:lnTo>
                <a:lnTo>
                  <a:pt x="2608580" y="2971482"/>
                </a:lnTo>
                <a:lnTo>
                  <a:pt x="2608580" y="2825115"/>
                </a:lnTo>
                <a:lnTo>
                  <a:pt x="2608263" y="2821305"/>
                </a:lnTo>
                <a:lnTo>
                  <a:pt x="2608580" y="2812732"/>
                </a:lnTo>
                <a:lnTo>
                  <a:pt x="2609850" y="2805112"/>
                </a:lnTo>
                <a:close/>
                <a:moveTo>
                  <a:pt x="3151360" y="2793804"/>
                </a:moveTo>
                <a:lnTo>
                  <a:pt x="3151360" y="2908645"/>
                </a:lnTo>
                <a:lnTo>
                  <a:pt x="3174848" y="2908962"/>
                </a:lnTo>
                <a:lnTo>
                  <a:pt x="3198972" y="2909280"/>
                </a:lnTo>
                <a:lnTo>
                  <a:pt x="3231983" y="2908962"/>
                </a:lnTo>
                <a:lnTo>
                  <a:pt x="3231983" y="2794121"/>
                </a:lnTo>
                <a:lnTo>
                  <a:pt x="3198972" y="2794755"/>
                </a:lnTo>
                <a:lnTo>
                  <a:pt x="3174848" y="2794121"/>
                </a:lnTo>
                <a:lnTo>
                  <a:pt x="3151360" y="2793804"/>
                </a:lnTo>
                <a:close/>
                <a:moveTo>
                  <a:pt x="2989478" y="2779528"/>
                </a:moveTo>
                <a:lnTo>
                  <a:pt x="2989478" y="2894687"/>
                </a:lnTo>
                <a:lnTo>
                  <a:pt x="3009158" y="2897542"/>
                </a:lnTo>
                <a:lnTo>
                  <a:pt x="3029472" y="2899762"/>
                </a:lnTo>
                <a:lnTo>
                  <a:pt x="3049469" y="2902300"/>
                </a:lnTo>
                <a:lnTo>
                  <a:pt x="3070419" y="2903887"/>
                </a:lnTo>
                <a:lnTo>
                  <a:pt x="3070419" y="2789045"/>
                </a:lnTo>
                <a:lnTo>
                  <a:pt x="3049469" y="2787142"/>
                </a:lnTo>
                <a:lnTo>
                  <a:pt x="3029472" y="2784921"/>
                </a:lnTo>
                <a:lnTo>
                  <a:pt x="3009158" y="2782383"/>
                </a:lnTo>
                <a:lnTo>
                  <a:pt x="2989478" y="2779528"/>
                </a:lnTo>
                <a:close/>
                <a:moveTo>
                  <a:pt x="2827597" y="2743045"/>
                </a:moveTo>
                <a:lnTo>
                  <a:pt x="2827597" y="2859790"/>
                </a:lnTo>
                <a:lnTo>
                  <a:pt x="2846959" y="2865500"/>
                </a:lnTo>
                <a:lnTo>
                  <a:pt x="2866956" y="2870576"/>
                </a:lnTo>
                <a:lnTo>
                  <a:pt x="2887588" y="2875969"/>
                </a:lnTo>
                <a:lnTo>
                  <a:pt x="2908220" y="2880411"/>
                </a:lnTo>
                <a:lnTo>
                  <a:pt x="2908220" y="2764618"/>
                </a:lnTo>
                <a:lnTo>
                  <a:pt x="2887588" y="2759542"/>
                </a:lnTo>
                <a:lnTo>
                  <a:pt x="2866956" y="2754466"/>
                </a:lnTo>
                <a:lnTo>
                  <a:pt x="2846959" y="2748755"/>
                </a:lnTo>
                <a:lnTo>
                  <a:pt x="2827597" y="2743045"/>
                </a:lnTo>
                <a:close/>
                <a:moveTo>
                  <a:pt x="1998663" y="2711450"/>
                </a:moveTo>
                <a:lnTo>
                  <a:pt x="2032589" y="2718179"/>
                </a:lnTo>
                <a:lnTo>
                  <a:pt x="2039311" y="2719781"/>
                </a:lnTo>
                <a:lnTo>
                  <a:pt x="2045072" y="2721383"/>
                </a:lnTo>
                <a:lnTo>
                  <a:pt x="2050513" y="2723306"/>
                </a:lnTo>
                <a:lnTo>
                  <a:pt x="2054674" y="2725228"/>
                </a:lnTo>
                <a:lnTo>
                  <a:pt x="2058834" y="2727791"/>
                </a:lnTo>
                <a:lnTo>
                  <a:pt x="2062675" y="2730034"/>
                </a:lnTo>
                <a:lnTo>
                  <a:pt x="2069716" y="2735161"/>
                </a:lnTo>
                <a:lnTo>
                  <a:pt x="2072597" y="2738045"/>
                </a:lnTo>
                <a:lnTo>
                  <a:pt x="2074517" y="2740287"/>
                </a:lnTo>
                <a:lnTo>
                  <a:pt x="2076118" y="2742851"/>
                </a:lnTo>
                <a:lnTo>
                  <a:pt x="2077398" y="2745734"/>
                </a:lnTo>
                <a:lnTo>
                  <a:pt x="2078038" y="2747977"/>
                </a:lnTo>
                <a:lnTo>
                  <a:pt x="2078038" y="2750861"/>
                </a:lnTo>
                <a:lnTo>
                  <a:pt x="2077718" y="2753104"/>
                </a:lnTo>
                <a:lnTo>
                  <a:pt x="2077078" y="2755988"/>
                </a:lnTo>
                <a:lnTo>
                  <a:pt x="2075478" y="2758231"/>
                </a:lnTo>
                <a:lnTo>
                  <a:pt x="2073877" y="2760794"/>
                </a:lnTo>
                <a:lnTo>
                  <a:pt x="2071317" y="2763037"/>
                </a:lnTo>
                <a:lnTo>
                  <a:pt x="2068756" y="2764959"/>
                </a:lnTo>
                <a:lnTo>
                  <a:pt x="2065876" y="2767522"/>
                </a:lnTo>
                <a:lnTo>
                  <a:pt x="2062355" y="2769445"/>
                </a:lnTo>
                <a:lnTo>
                  <a:pt x="2058194" y="2771047"/>
                </a:lnTo>
                <a:lnTo>
                  <a:pt x="2054354" y="2772649"/>
                </a:lnTo>
                <a:lnTo>
                  <a:pt x="2048272" y="2774572"/>
                </a:lnTo>
                <a:lnTo>
                  <a:pt x="2041871" y="2776174"/>
                </a:lnTo>
                <a:lnTo>
                  <a:pt x="2035790" y="2777776"/>
                </a:lnTo>
                <a:lnTo>
                  <a:pt x="2028429" y="2779057"/>
                </a:lnTo>
                <a:lnTo>
                  <a:pt x="2014026" y="2780659"/>
                </a:lnTo>
                <a:lnTo>
                  <a:pt x="1998663" y="2781300"/>
                </a:lnTo>
                <a:lnTo>
                  <a:pt x="1998663" y="2711450"/>
                </a:lnTo>
                <a:close/>
                <a:moveTo>
                  <a:pt x="3717945" y="2699583"/>
                </a:moveTo>
                <a:lnTo>
                  <a:pt x="3711914" y="2703073"/>
                </a:lnTo>
                <a:lnTo>
                  <a:pt x="3704931" y="2707197"/>
                </a:lnTo>
                <a:lnTo>
                  <a:pt x="3696678" y="2710686"/>
                </a:lnTo>
                <a:lnTo>
                  <a:pt x="3688425" y="2714493"/>
                </a:lnTo>
                <a:lnTo>
                  <a:pt x="3671285" y="2721155"/>
                </a:lnTo>
                <a:lnTo>
                  <a:pt x="3656684" y="2726866"/>
                </a:lnTo>
                <a:lnTo>
                  <a:pt x="3656684" y="2827749"/>
                </a:lnTo>
                <a:lnTo>
                  <a:pt x="3665254" y="2823307"/>
                </a:lnTo>
                <a:lnTo>
                  <a:pt x="3674142" y="2818549"/>
                </a:lnTo>
                <a:lnTo>
                  <a:pt x="3682394" y="2813790"/>
                </a:lnTo>
                <a:lnTo>
                  <a:pt x="3690647" y="2808714"/>
                </a:lnTo>
                <a:lnTo>
                  <a:pt x="3698582" y="2803321"/>
                </a:lnTo>
                <a:lnTo>
                  <a:pt x="3705566" y="2798245"/>
                </a:lnTo>
                <a:lnTo>
                  <a:pt x="3711914" y="2792535"/>
                </a:lnTo>
                <a:lnTo>
                  <a:pt x="3717945" y="2787776"/>
                </a:lnTo>
                <a:lnTo>
                  <a:pt x="3717945" y="2699583"/>
                </a:lnTo>
                <a:close/>
                <a:moveTo>
                  <a:pt x="2490788" y="2694304"/>
                </a:moveTo>
                <a:lnTo>
                  <a:pt x="2490788" y="2826893"/>
                </a:lnTo>
                <a:lnTo>
                  <a:pt x="2490471" y="2827210"/>
                </a:lnTo>
                <a:lnTo>
                  <a:pt x="2489836" y="2835140"/>
                </a:lnTo>
                <a:lnTo>
                  <a:pt x="2489519" y="2839898"/>
                </a:lnTo>
                <a:lnTo>
                  <a:pt x="2488250" y="2844973"/>
                </a:lnTo>
                <a:lnTo>
                  <a:pt x="2487298" y="2849731"/>
                </a:lnTo>
                <a:lnTo>
                  <a:pt x="2485711" y="2854807"/>
                </a:lnTo>
                <a:lnTo>
                  <a:pt x="2483490" y="2859565"/>
                </a:lnTo>
                <a:lnTo>
                  <a:pt x="2481269" y="2864323"/>
                </a:lnTo>
                <a:lnTo>
                  <a:pt x="2479048" y="2869080"/>
                </a:lnTo>
                <a:lnTo>
                  <a:pt x="2475874" y="2873838"/>
                </a:lnTo>
                <a:lnTo>
                  <a:pt x="2472701" y="2878279"/>
                </a:lnTo>
                <a:lnTo>
                  <a:pt x="2469528" y="2883037"/>
                </a:lnTo>
                <a:lnTo>
                  <a:pt x="2465403" y="2887795"/>
                </a:lnTo>
                <a:lnTo>
                  <a:pt x="2461595" y="2892236"/>
                </a:lnTo>
                <a:lnTo>
                  <a:pt x="2453028" y="2901435"/>
                </a:lnTo>
                <a:lnTo>
                  <a:pt x="2443191" y="2909999"/>
                </a:lnTo>
                <a:lnTo>
                  <a:pt x="2432086" y="2918563"/>
                </a:lnTo>
                <a:lnTo>
                  <a:pt x="2419710" y="2926811"/>
                </a:lnTo>
                <a:lnTo>
                  <a:pt x="2406701" y="2934740"/>
                </a:lnTo>
                <a:lnTo>
                  <a:pt x="2393056" y="2942670"/>
                </a:lnTo>
                <a:lnTo>
                  <a:pt x="2378143" y="2950283"/>
                </a:lnTo>
                <a:lnTo>
                  <a:pt x="2362277" y="2957579"/>
                </a:lnTo>
                <a:lnTo>
                  <a:pt x="2345777" y="2964240"/>
                </a:lnTo>
                <a:lnTo>
                  <a:pt x="2328325" y="2970901"/>
                </a:lnTo>
                <a:lnTo>
                  <a:pt x="2309921" y="2977245"/>
                </a:lnTo>
                <a:lnTo>
                  <a:pt x="2290882" y="2983589"/>
                </a:lnTo>
                <a:lnTo>
                  <a:pt x="2270892" y="2989298"/>
                </a:lnTo>
                <a:lnTo>
                  <a:pt x="2250267" y="2994691"/>
                </a:lnTo>
                <a:lnTo>
                  <a:pt x="2229324" y="2999449"/>
                </a:lnTo>
                <a:lnTo>
                  <a:pt x="2207430" y="3004207"/>
                </a:lnTo>
                <a:lnTo>
                  <a:pt x="2184901" y="3008330"/>
                </a:lnTo>
                <a:lnTo>
                  <a:pt x="2162054" y="3012137"/>
                </a:lnTo>
                <a:lnTo>
                  <a:pt x="2138256" y="3015626"/>
                </a:lnTo>
                <a:lnTo>
                  <a:pt x="2113823" y="3018798"/>
                </a:lnTo>
                <a:lnTo>
                  <a:pt x="2089390" y="3021018"/>
                </a:lnTo>
                <a:lnTo>
                  <a:pt x="2064323" y="3023556"/>
                </a:lnTo>
                <a:lnTo>
                  <a:pt x="2038621" y="3025142"/>
                </a:lnTo>
                <a:lnTo>
                  <a:pt x="2012601" y="3026093"/>
                </a:lnTo>
                <a:lnTo>
                  <a:pt x="1986582" y="3027045"/>
                </a:lnTo>
                <a:lnTo>
                  <a:pt x="1959928" y="3027362"/>
                </a:lnTo>
                <a:lnTo>
                  <a:pt x="1932639" y="3027045"/>
                </a:lnTo>
                <a:lnTo>
                  <a:pt x="1905350" y="3026093"/>
                </a:lnTo>
                <a:lnTo>
                  <a:pt x="1879014" y="3025142"/>
                </a:lnTo>
                <a:lnTo>
                  <a:pt x="1852994" y="3022921"/>
                </a:lnTo>
                <a:lnTo>
                  <a:pt x="1827292" y="3021018"/>
                </a:lnTo>
                <a:lnTo>
                  <a:pt x="1802224" y="3018481"/>
                </a:lnTo>
                <a:lnTo>
                  <a:pt x="1777157" y="3015309"/>
                </a:lnTo>
                <a:lnTo>
                  <a:pt x="1753359" y="3011502"/>
                </a:lnTo>
                <a:lnTo>
                  <a:pt x="1729560" y="3007379"/>
                </a:lnTo>
                <a:lnTo>
                  <a:pt x="1706714" y="3002938"/>
                </a:lnTo>
                <a:lnTo>
                  <a:pt x="1684502" y="2998180"/>
                </a:lnTo>
                <a:lnTo>
                  <a:pt x="1662925" y="2993105"/>
                </a:lnTo>
                <a:lnTo>
                  <a:pt x="1641983" y="2987712"/>
                </a:lnTo>
                <a:lnTo>
                  <a:pt x="1622309" y="2981686"/>
                </a:lnTo>
                <a:lnTo>
                  <a:pt x="1602953" y="2975342"/>
                </a:lnTo>
                <a:lnTo>
                  <a:pt x="1584549" y="2968681"/>
                </a:lnTo>
                <a:lnTo>
                  <a:pt x="1566780" y="2961702"/>
                </a:lnTo>
                <a:lnTo>
                  <a:pt x="1550280" y="2954407"/>
                </a:lnTo>
                <a:lnTo>
                  <a:pt x="1534414" y="2947111"/>
                </a:lnTo>
                <a:lnTo>
                  <a:pt x="1519501" y="2939181"/>
                </a:lnTo>
                <a:lnTo>
                  <a:pt x="1505539" y="2930934"/>
                </a:lnTo>
                <a:lnTo>
                  <a:pt x="1493164" y="2922687"/>
                </a:lnTo>
                <a:lnTo>
                  <a:pt x="1481106" y="2913805"/>
                </a:lnTo>
                <a:lnTo>
                  <a:pt x="1470635" y="2904924"/>
                </a:lnTo>
                <a:lnTo>
                  <a:pt x="1465875" y="2900483"/>
                </a:lnTo>
                <a:lnTo>
                  <a:pt x="1461116" y="2895725"/>
                </a:lnTo>
                <a:lnTo>
                  <a:pt x="1456673" y="2891284"/>
                </a:lnTo>
                <a:lnTo>
                  <a:pt x="1452866" y="2886844"/>
                </a:lnTo>
                <a:lnTo>
                  <a:pt x="1449375" y="2882086"/>
                </a:lnTo>
                <a:lnTo>
                  <a:pt x="1445885" y="2877328"/>
                </a:lnTo>
                <a:lnTo>
                  <a:pt x="1442712" y="2872252"/>
                </a:lnTo>
                <a:lnTo>
                  <a:pt x="1439856" y="2867494"/>
                </a:lnTo>
                <a:lnTo>
                  <a:pt x="1437000" y="2862737"/>
                </a:lnTo>
                <a:lnTo>
                  <a:pt x="1435096" y="2857661"/>
                </a:lnTo>
                <a:lnTo>
                  <a:pt x="1433192" y="2852269"/>
                </a:lnTo>
                <a:lnTo>
                  <a:pt x="1431606" y="2847828"/>
                </a:lnTo>
                <a:lnTo>
                  <a:pt x="1430337" y="2842436"/>
                </a:lnTo>
                <a:lnTo>
                  <a:pt x="1429702" y="2837361"/>
                </a:lnTo>
                <a:lnTo>
                  <a:pt x="1429385" y="2832286"/>
                </a:lnTo>
                <a:lnTo>
                  <a:pt x="1428750" y="2827210"/>
                </a:lnTo>
                <a:lnTo>
                  <a:pt x="1428750" y="2700014"/>
                </a:lnTo>
                <a:lnTo>
                  <a:pt x="1429702" y="2705406"/>
                </a:lnTo>
                <a:lnTo>
                  <a:pt x="1430654" y="2711433"/>
                </a:lnTo>
                <a:lnTo>
                  <a:pt x="1432240" y="2716825"/>
                </a:lnTo>
                <a:lnTo>
                  <a:pt x="1434462" y="2722218"/>
                </a:lnTo>
                <a:lnTo>
                  <a:pt x="1436683" y="2728245"/>
                </a:lnTo>
                <a:lnTo>
                  <a:pt x="1439539" y="2733320"/>
                </a:lnTo>
                <a:lnTo>
                  <a:pt x="1442712" y="2739029"/>
                </a:lnTo>
                <a:lnTo>
                  <a:pt x="1446202" y="2744422"/>
                </a:lnTo>
                <a:lnTo>
                  <a:pt x="1449692" y="2749497"/>
                </a:lnTo>
                <a:lnTo>
                  <a:pt x="1454135" y="2755206"/>
                </a:lnTo>
                <a:lnTo>
                  <a:pt x="1458894" y="2760282"/>
                </a:lnTo>
                <a:lnTo>
                  <a:pt x="1463654" y="2765357"/>
                </a:lnTo>
                <a:lnTo>
                  <a:pt x="1468731" y="2770432"/>
                </a:lnTo>
                <a:lnTo>
                  <a:pt x="1474125" y="2775507"/>
                </a:lnTo>
                <a:lnTo>
                  <a:pt x="1480154" y="2780265"/>
                </a:lnTo>
                <a:lnTo>
                  <a:pt x="1480154" y="2879231"/>
                </a:lnTo>
                <a:lnTo>
                  <a:pt x="1482375" y="2882086"/>
                </a:lnTo>
                <a:lnTo>
                  <a:pt x="1484914" y="2884623"/>
                </a:lnTo>
                <a:lnTo>
                  <a:pt x="1491895" y="2890650"/>
                </a:lnTo>
                <a:lnTo>
                  <a:pt x="1500145" y="2896994"/>
                </a:lnTo>
                <a:lnTo>
                  <a:pt x="1509664" y="2903338"/>
                </a:lnTo>
                <a:lnTo>
                  <a:pt x="1519818" y="2909682"/>
                </a:lnTo>
                <a:lnTo>
                  <a:pt x="1530924" y="2915709"/>
                </a:lnTo>
                <a:lnTo>
                  <a:pt x="1542030" y="2921735"/>
                </a:lnTo>
                <a:lnTo>
                  <a:pt x="1553136" y="2926811"/>
                </a:lnTo>
                <a:lnTo>
                  <a:pt x="1553136" y="2824673"/>
                </a:lnTo>
                <a:lnTo>
                  <a:pt x="1569953" y="2832286"/>
                </a:lnTo>
                <a:lnTo>
                  <a:pt x="1587723" y="2839264"/>
                </a:lnTo>
                <a:lnTo>
                  <a:pt x="1606127" y="2846242"/>
                </a:lnTo>
                <a:lnTo>
                  <a:pt x="1625482" y="2852269"/>
                </a:lnTo>
                <a:lnTo>
                  <a:pt x="1625482" y="2953772"/>
                </a:lnTo>
                <a:lnTo>
                  <a:pt x="1642935" y="2958847"/>
                </a:lnTo>
                <a:lnTo>
                  <a:pt x="1661021" y="2963605"/>
                </a:lnTo>
                <a:lnTo>
                  <a:pt x="1679425" y="2968363"/>
                </a:lnTo>
                <a:lnTo>
                  <a:pt x="1698464" y="2972487"/>
                </a:lnTo>
                <a:lnTo>
                  <a:pt x="1698464" y="2871618"/>
                </a:lnTo>
                <a:lnTo>
                  <a:pt x="1716233" y="2875424"/>
                </a:lnTo>
                <a:lnTo>
                  <a:pt x="1734320" y="2878914"/>
                </a:lnTo>
                <a:lnTo>
                  <a:pt x="1752407" y="2882086"/>
                </a:lnTo>
                <a:lnTo>
                  <a:pt x="1771445" y="2885258"/>
                </a:lnTo>
                <a:lnTo>
                  <a:pt x="1771445" y="2985175"/>
                </a:lnTo>
                <a:lnTo>
                  <a:pt x="1789215" y="2987712"/>
                </a:lnTo>
                <a:lnTo>
                  <a:pt x="1807301" y="2989933"/>
                </a:lnTo>
                <a:lnTo>
                  <a:pt x="1825388" y="2991836"/>
                </a:lnTo>
                <a:lnTo>
                  <a:pt x="1843792" y="2993422"/>
                </a:lnTo>
                <a:lnTo>
                  <a:pt x="1843792" y="2893505"/>
                </a:lnTo>
                <a:lnTo>
                  <a:pt x="1861879" y="2895091"/>
                </a:lnTo>
                <a:lnTo>
                  <a:pt x="1880283" y="2896042"/>
                </a:lnTo>
                <a:lnTo>
                  <a:pt x="1898369" y="2896994"/>
                </a:lnTo>
                <a:lnTo>
                  <a:pt x="1916773" y="2897628"/>
                </a:lnTo>
                <a:lnTo>
                  <a:pt x="1916773" y="2997546"/>
                </a:lnTo>
                <a:lnTo>
                  <a:pt x="1938033" y="2997863"/>
                </a:lnTo>
                <a:lnTo>
                  <a:pt x="1959928" y="2998180"/>
                </a:lnTo>
                <a:lnTo>
                  <a:pt x="1989755" y="2997863"/>
                </a:lnTo>
                <a:lnTo>
                  <a:pt x="1989755" y="2898263"/>
                </a:lnTo>
                <a:lnTo>
                  <a:pt x="2018630" y="2896994"/>
                </a:lnTo>
                <a:lnTo>
                  <a:pt x="2046553" y="2895408"/>
                </a:lnTo>
                <a:lnTo>
                  <a:pt x="2074159" y="2893505"/>
                </a:lnTo>
                <a:lnTo>
                  <a:pt x="2101448" y="2890967"/>
                </a:lnTo>
                <a:lnTo>
                  <a:pt x="2128102" y="2887795"/>
                </a:lnTo>
                <a:lnTo>
                  <a:pt x="2154122" y="2883989"/>
                </a:lnTo>
                <a:lnTo>
                  <a:pt x="2179189" y="2879865"/>
                </a:lnTo>
                <a:lnTo>
                  <a:pt x="2204257" y="2875424"/>
                </a:lnTo>
                <a:lnTo>
                  <a:pt x="2228372" y="2870032"/>
                </a:lnTo>
                <a:lnTo>
                  <a:pt x="2251219" y="2864640"/>
                </a:lnTo>
                <a:lnTo>
                  <a:pt x="2273430" y="2858613"/>
                </a:lnTo>
                <a:lnTo>
                  <a:pt x="2294690" y="2851952"/>
                </a:lnTo>
                <a:lnTo>
                  <a:pt x="2315633" y="2845291"/>
                </a:lnTo>
                <a:lnTo>
                  <a:pt x="2335306" y="2838312"/>
                </a:lnTo>
                <a:lnTo>
                  <a:pt x="2354027" y="2830382"/>
                </a:lnTo>
                <a:lnTo>
                  <a:pt x="2371797" y="2822452"/>
                </a:lnTo>
                <a:lnTo>
                  <a:pt x="2371797" y="2924590"/>
                </a:lnTo>
                <a:lnTo>
                  <a:pt x="2379729" y="2921101"/>
                </a:lnTo>
                <a:lnTo>
                  <a:pt x="2387028" y="2916660"/>
                </a:lnTo>
                <a:lnTo>
                  <a:pt x="2394643" y="2912219"/>
                </a:lnTo>
                <a:lnTo>
                  <a:pt x="2401941" y="2907461"/>
                </a:lnTo>
                <a:lnTo>
                  <a:pt x="2409239" y="2902703"/>
                </a:lnTo>
                <a:lnTo>
                  <a:pt x="2415585" y="2898263"/>
                </a:lnTo>
                <a:lnTo>
                  <a:pt x="2421297" y="2893505"/>
                </a:lnTo>
                <a:lnTo>
                  <a:pt x="2426374" y="2889064"/>
                </a:lnTo>
                <a:lnTo>
                  <a:pt x="2426374" y="2791050"/>
                </a:lnTo>
                <a:lnTo>
                  <a:pt x="2433989" y="2785340"/>
                </a:lnTo>
                <a:lnTo>
                  <a:pt x="2440653" y="2779948"/>
                </a:lnTo>
                <a:lnTo>
                  <a:pt x="2447316" y="2774238"/>
                </a:lnTo>
                <a:lnTo>
                  <a:pt x="2453345" y="2768529"/>
                </a:lnTo>
                <a:lnTo>
                  <a:pt x="2459057" y="2762819"/>
                </a:lnTo>
                <a:lnTo>
                  <a:pt x="2464451" y="2757110"/>
                </a:lnTo>
                <a:lnTo>
                  <a:pt x="2469211" y="2751083"/>
                </a:lnTo>
                <a:lnTo>
                  <a:pt x="2473336" y="2744739"/>
                </a:lnTo>
                <a:lnTo>
                  <a:pt x="2477461" y="2739029"/>
                </a:lnTo>
                <a:lnTo>
                  <a:pt x="2480634" y="2732685"/>
                </a:lnTo>
                <a:lnTo>
                  <a:pt x="2483490" y="2726341"/>
                </a:lnTo>
                <a:lnTo>
                  <a:pt x="2486028" y="2719997"/>
                </a:lnTo>
                <a:lnTo>
                  <a:pt x="2487932" y="2713654"/>
                </a:lnTo>
                <a:lnTo>
                  <a:pt x="2489519" y="2707310"/>
                </a:lnTo>
                <a:lnTo>
                  <a:pt x="2490471" y="2700966"/>
                </a:lnTo>
                <a:lnTo>
                  <a:pt x="2490788" y="2694304"/>
                </a:lnTo>
                <a:close/>
                <a:moveTo>
                  <a:pt x="2490470" y="2686155"/>
                </a:moveTo>
                <a:lnTo>
                  <a:pt x="2490788" y="2691795"/>
                </a:lnTo>
                <a:lnTo>
                  <a:pt x="2490470" y="2693988"/>
                </a:lnTo>
                <a:lnTo>
                  <a:pt x="2490470" y="2690542"/>
                </a:lnTo>
                <a:lnTo>
                  <a:pt x="2490470" y="2686155"/>
                </a:lnTo>
                <a:close/>
                <a:moveTo>
                  <a:pt x="2490416" y="2685242"/>
                </a:moveTo>
                <a:lnTo>
                  <a:pt x="2490470" y="2685528"/>
                </a:lnTo>
                <a:lnTo>
                  <a:pt x="2490470" y="2686155"/>
                </a:lnTo>
                <a:lnTo>
                  <a:pt x="2490416" y="2685242"/>
                </a:lnTo>
                <a:close/>
                <a:moveTo>
                  <a:pt x="1427957" y="2683026"/>
                </a:moveTo>
                <a:lnTo>
                  <a:pt x="1427516" y="2686071"/>
                </a:lnTo>
                <a:lnTo>
                  <a:pt x="1427516" y="2690943"/>
                </a:lnTo>
                <a:lnTo>
                  <a:pt x="1427516" y="2693987"/>
                </a:lnTo>
                <a:lnTo>
                  <a:pt x="1427163" y="2692161"/>
                </a:lnTo>
                <a:lnTo>
                  <a:pt x="1427163" y="2686680"/>
                </a:lnTo>
                <a:lnTo>
                  <a:pt x="1427957" y="2683026"/>
                </a:lnTo>
                <a:close/>
                <a:moveTo>
                  <a:pt x="1430338" y="2671762"/>
                </a:moveTo>
                <a:lnTo>
                  <a:pt x="1428927" y="2676633"/>
                </a:lnTo>
                <a:lnTo>
                  <a:pt x="1428221" y="2681809"/>
                </a:lnTo>
                <a:lnTo>
                  <a:pt x="1427957" y="2683026"/>
                </a:lnTo>
                <a:lnTo>
                  <a:pt x="1428221" y="2681200"/>
                </a:lnTo>
                <a:lnTo>
                  <a:pt x="1428927" y="2676329"/>
                </a:lnTo>
                <a:lnTo>
                  <a:pt x="1430338" y="2671762"/>
                </a:lnTo>
                <a:close/>
                <a:moveTo>
                  <a:pt x="2487613" y="2670175"/>
                </a:moveTo>
                <a:lnTo>
                  <a:pt x="2489200" y="2675815"/>
                </a:lnTo>
                <a:lnTo>
                  <a:pt x="2490153" y="2680828"/>
                </a:lnTo>
                <a:lnTo>
                  <a:pt x="2490416" y="2685242"/>
                </a:lnTo>
                <a:lnTo>
                  <a:pt x="2489518" y="2680515"/>
                </a:lnTo>
                <a:lnTo>
                  <a:pt x="2488883" y="2675502"/>
                </a:lnTo>
                <a:lnTo>
                  <a:pt x="2487613" y="2670175"/>
                </a:lnTo>
                <a:close/>
                <a:moveTo>
                  <a:pt x="2665715" y="2659293"/>
                </a:moveTo>
                <a:lnTo>
                  <a:pt x="2665715" y="2777307"/>
                </a:lnTo>
                <a:lnTo>
                  <a:pt x="2668254" y="2780162"/>
                </a:lnTo>
                <a:lnTo>
                  <a:pt x="2671429" y="2783335"/>
                </a:lnTo>
                <a:lnTo>
                  <a:pt x="2678729" y="2789362"/>
                </a:lnTo>
                <a:lnTo>
                  <a:pt x="2687934" y="2796659"/>
                </a:lnTo>
                <a:lnTo>
                  <a:pt x="2698726" y="2803638"/>
                </a:lnTo>
                <a:lnTo>
                  <a:pt x="2710153" y="2810935"/>
                </a:lnTo>
                <a:lnTo>
                  <a:pt x="2722215" y="2817914"/>
                </a:lnTo>
                <a:lnTo>
                  <a:pt x="2734594" y="2824259"/>
                </a:lnTo>
                <a:lnTo>
                  <a:pt x="2746656" y="2829969"/>
                </a:lnTo>
                <a:lnTo>
                  <a:pt x="2746656" y="2711004"/>
                </a:lnTo>
                <a:lnTo>
                  <a:pt x="2734594" y="2705293"/>
                </a:lnTo>
                <a:lnTo>
                  <a:pt x="2723167" y="2699266"/>
                </a:lnTo>
                <a:lnTo>
                  <a:pt x="2712058" y="2692921"/>
                </a:lnTo>
                <a:lnTo>
                  <a:pt x="2701583" y="2686259"/>
                </a:lnTo>
                <a:lnTo>
                  <a:pt x="2691743" y="2679914"/>
                </a:lnTo>
                <a:lnTo>
                  <a:pt x="2682538" y="2673252"/>
                </a:lnTo>
                <a:lnTo>
                  <a:pt x="2673650" y="2666273"/>
                </a:lnTo>
                <a:lnTo>
                  <a:pt x="2665715" y="2659293"/>
                </a:lnTo>
                <a:close/>
                <a:moveTo>
                  <a:pt x="1925638" y="2592387"/>
                </a:moveTo>
                <a:lnTo>
                  <a:pt x="1925638" y="2662237"/>
                </a:lnTo>
                <a:lnTo>
                  <a:pt x="1911407" y="2659674"/>
                </a:lnTo>
                <a:lnTo>
                  <a:pt x="1894963" y="2655829"/>
                </a:lnTo>
                <a:lnTo>
                  <a:pt x="1887057" y="2653907"/>
                </a:lnTo>
                <a:lnTo>
                  <a:pt x="1880100" y="2652304"/>
                </a:lnTo>
                <a:lnTo>
                  <a:pt x="1873459" y="2650062"/>
                </a:lnTo>
                <a:lnTo>
                  <a:pt x="1867451" y="2647498"/>
                </a:lnTo>
                <a:lnTo>
                  <a:pt x="1861442" y="2644935"/>
                </a:lnTo>
                <a:lnTo>
                  <a:pt x="1856383" y="2641090"/>
                </a:lnTo>
                <a:lnTo>
                  <a:pt x="1853220" y="2639168"/>
                </a:lnTo>
                <a:lnTo>
                  <a:pt x="1851007" y="2636925"/>
                </a:lnTo>
                <a:lnTo>
                  <a:pt x="1848793" y="2634041"/>
                </a:lnTo>
                <a:lnTo>
                  <a:pt x="1847844" y="2631798"/>
                </a:lnTo>
                <a:lnTo>
                  <a:pt x="1846579" y="2628914"/>
                </a:lnTo>
                <a:lnTo>
                  <a:pt x="1846263" y="2626671"/>
                </a:lnTo>
                <a:lnTo>
                  <a:pt x="1846263" y="2623788"/>
                </a:lnTo>
                <a:lnTo>
                  <a:pt x="1846579" y="2621224"/>
                </a:lnTo>
                <a:lnTo>
                  <a:pt x="1847528" y="2618661"/>
                </a:lnTo>
                <a:lnTo>
                  <a:pt x="1848477" y="2616098"/>
                </a:lnTo>
                <a:lnTo>
                  <a:pt x="1850374" y="2613855"/>
                </a:lnTo>
                <a:lnTo>
                  <a:pt x="1852588" y="2611292"/>
                </a:lnTo>
                <a:lnTo>
                  <a:pt x="1855118" y="2609369"/>
                </a:lnTo>
                <a:lnTo>
                  <a:pt x="1858280" y="2607447"/>
                </a:lnTo>
                <a:lnTo>
                  <a:pt x="1861759" y="2605524"/>
                </a:lnTo>
                <a:lnTo>
                  <a:pt x="1865870" y="2603922"/>
                </a:lnTo>
                <a:lnTo>
                  <a:pt x="1872194" y="2601359"/>
                </a:lnTo>
                <a:lnTo>
                  <a:pt x="1878835" y="2599436"/>
                </a:lnTo>
                <a:lnTo>
                  <a:pt x="1885792" y="2597834"/>
                </a:lnTo>
                <a:lnTo>
                  <a:pt x="1893382" y="2596232"/>
                </a:lnTo>
                <a:lnTo>
                  <a:pt x="1901288" y="2594951"/>
                </a:lnTo>
                <a:lnTo>
                  <a:pt x="1909194" y="2593989"/>
                </a:lnTo>
                <a:lnTo>
                  <a:pt x="1925638" y="2592387"/>
                </a:lnTo>
                <a:close/>
                <a:moveTo>
                  <a:pt x="3178346" y="2558733"/>
                </a:moveTo>
                <a:lnTo>
                  <a:pt x="3178346" y="2673668"/>
                </a:lnTo>
                <a:lnTo>
                  <a:pt x="3201835" y="2674303"/>
                </a:lnTo>
                <a:lnTo>
                  <a:pt x="3225959" y="2674303"/>
                </a:lnTo>
                <a:lnTo>
                  <a:pt x="3258970" y="2673986"/>
                </a:lnTo>
                <a:lnTo>
                  <a:pt x="3258970" y="2559368"/>
                </a:lnTo>
                <a:lnTo>
                  <a:pt x="3225641" y="2559686"/>
                </a:lnTo>
                <a:lnTo>
                  <a:pt x="3201835" y="2559368"/>
                </a:lnTo>
                <a:lnTo>
                  <a:pt x="3178346" y="2558733"/>
                </a:lnTo>
                <a:close/>
                <a:moveTo>
                  <a:pt x="2609850" y="2552700"/>
                </a:moveTo>
                <a:lnTo>
                  <a:pt x="2613342" y="2559045"/>
                </a:lnTo>
                <a:lnTo>
                  <a:pt x="2617468" y="2564438"/>
                </a:lnTo>
                <a:lnTo>
                  <a:pt x="2621594" y="2570466"/>
                </a:lnTo>
                <a:lnTo>
                  <a:pt x="2626038" y="2576176"/>
                </a:lnTo>
                <a:lnTo>
                  <a:pt x="2631117" y="2581886"/>
                </a:lnTo>
                <a:lnTo>
                  <a:pt x="2635878" y="2587280"/>
                </a:lnTo>
                <a:lnTo>
                  <a:pt x="2641274" y="2592673"/>
                </a:lnTo>
                <a:lnTo>
                  <a:pt x="2646988" y="2598383"/>
                </a:lnTo>
                <a:lnTo>
                  <a:pt x="2658732" y="2608535"/>
                </a:lnTo>
                <a:lnTo>
                  <a:pt x="2671746" y="2618686"/>
                </a:lnTo>
                <a:lnTo>
                  <a:pt x="2685712" y="2628204"/>
                </a:lnTo>
                <a:lnTo>
                  <a:pt x="2700631" y="2637721"/>
                </a:lnTo>
                <a:lnTo>
                  <a:pt x="2715867" y="2646921"/>
                </a:lnTo>
                <a:lnTo>
                  <a:pt x="2732372" y="2655486"/>
                </a:lnTo>
                <a:lnTo>
                  <a:pt x="2749830" y="2663735"/>
                </a:lnTo>
                <a:lnTo>
                  <a:pt x="2767923" y="2671666"/>
                </a:lnTo>
                <a:lnTo>
                  <a:pt x="2786650" y="2679280"/>
                </a:lnTo>
                <a:lnTo>
                  <a:pt x="2805695" y="2686576"/>
                </a:lnTo>
                <a:lnTo>
                  <a:pt x="2826009" y="2693238"/>
                </a:lnTo>
                <a:lnTo>
                  <a:pt x="2846959" y="2699583"/>
                </a:lnTo>
                <a:lnTo>
                  <a:pt x="2867591" y="2705611"/>
                </a:lnTo>
                <a:lnTo>
                  <a:pt x="2889492" y="2711321"/>
                </a:lnTo>
                <a:lnTo>
                  <a:pt x="2912029" y="2716714"/>
                </a:lnTo>
                <a:lnTo>
                  <a:pt x="2934248" y="2721790"/>
                </a:lnTo>
                <a:lnTo>
                  <a:pt x="2957102" y="2725914"/>
                </a:lnTo>
                <a:lnTo>
                  <a:pt x="2980908" y="2730355"/>
                </a:lnTo>
                <a:lnTo>
                  <a:pt x="3004396" y="2733845"/>
                </a:lnTo>
                <a:lnTo>
                  <a:pt x="3028203" y="2737335"/>
                </a:lnTo>
                <a:lnTo>
                  <a:pt x="3052644" y="2740190"/>
                </a:lnTo>
                <a:lnTo>
                  <a:pt x="3077084" y="2743045"/>
                </a:lnTo>
                <a:lnTo>
                  <a:pt x="3101525" y="2744949"/>
                </a:lnTo>
                <a:lnTo>
                  <a:pt x="3125966" y="2746852"/>
                </a:lnTo>
                <a:lnTo>
                  <a:pt x="3150725" y="2748121"/>
                </a:lnTo>
                <a:lnTo>
                  <a:pt x="3175800" y="2749390"/>
                </a:lnTo>
                <a:lnTo>
                  <a:pt x="3200559" y="2750024"/>
                </a:lnTo>
                <a:lnTo>
                  <a:pt x="3225317" y="2750024"/>
                </a:lnTo>
                <a:lnTo>
                  <a:pt x="3246266" y="2750024"/>
                </a:lnTo>
                <a:lnTo>
                  <a:pt x="3267216" y="2749707"/>
                </a:lnTo>
                <a:lnTo>
                  <a:pt x="3288165" y="2748755"/>
                </a:lnTo>
                <a:lnTo>
                  <a:pt x="3308797" y="2747804"/>
                </a:lnTo>
                <a:lnTo>
                  <a:pt x="3329429" y="2746535"/>
                </a:lnTo>
                <a:lnTo>
                  <a:pt x="3350378" y="2744949"/>
                </a:lnTo>
                <a:lnTo>
                  <a:pt x="3371010" y="2743362"/>
                </a:lnTo>
                <a:lnTo>
                  <a:pt x="3391325" y="2741459"/>
                </a:lnTo>
                <a:lnTo>
                  <a:pt x="3411957" y="2738921"/>
                </a:lnTo>
                <a:lnTo>
                  <a:pt x="3431954" y="2736383"/>
                </a:lnTo>
                <a:lnTo>
                  <a:pt x="3451951" y="2733528"/>
                </a:lnTo>
                <a:lnTo>
                  <a:pt x="3471948" y="2730355"/>
                </a:lnTo>
                <a:lnTo>
                  <a:pt x="3491628" y="2726866"/>
                </a:lnTo>
                <a:lnTo>
                  <a:pt x="3510990" y="2723376"/>
                </a:lnTo>
                <a:lnTo>
                  <a:pt x="3530035" y="2719252"/>
                </a:lnTo>
                <a:lnTo>
                  <a:pt x="3548763" y="2715128"/>
                </a:lnTo>
                <a:lnTo>
                  <a:pt x="3567173" y="2710369"/>
                </a:lnTo>
                <a:lnTo>
                  <a:pt x="3585265" y="2705611"/>
                </a:lnTo>
                <a:lnTo>
                  <a:pt x="3603041" y="2700852"/>
                </a:lnTo>
                <a:lnTo>
                  <a:pt x="3620498" y="2695142"/>
                </a:lnTo>
                <a:lnTo>
                  <a:pt x="3637004" y="2689749"/>
                </a:lnTo>
                <a:lnTo>
                  <a:pt x="3653510" y="2683721"/>
                </a:lnTo>
                <a:lnTo>
                  <a:pt x="3669698" y="2678011"/>
                </a:lnTo>
                <a:lnTo>
                  <a:pt x="3685251" y="2671349"/>
                </a:lnTo>
                <a:lnTo>
                  <a:pt x="3700170" y="2665004"/>
                </a:lnTo>
                <a:lnTo>
                  <a:pt x="3714770" y="2657707"/>
                </a:lnTo>
                <a:lnTo>
                  <a:pt x="3728419" y="2650728"/>
                </a:lnTo>
                <a:lnTo>
                  <a:pt x="3741751" y="2643114"/>
                </a:lnTo>
                <a:lnTo>
                  <a:pt x="3754765" y="2635818"/>
                </a:lnTo>
                <a:lnTo>
                  <a:pt x="3767144" y="2627886"/>
                </a:lnTo>
                <a:lnTo>
                  <a:pt x="3778571" y="2619638"/>
                </a:lnTo>
                <a:lnTo>
                  <a:pt x="3789363" y="2611073"/>
                </a:lnTo>
                <a:lnTo>
                  <a:pt x="3789363" y="2718935"/>
                </a:lnTo>
                <a:lnTo>
                  <a:pt x="3788728" y="2718935"/>
                </a:lnTo>
                <a:lnTo>
                  <a:pt x="3788411" y="2728135"/>
                </a:lnTo>
                <a:lnTo>
                  <a:pt x="3787776" y="2733528"/>
                </a:lnTo>
                <a:lnTo>
                  <a:pt x="3786506" y="2738921"/>
                </a:lnTo>
                <a:lnTo>
                  <a:pt x="3785237" y="2744314"/>
                </a:lnTo>
                <a:lnTo>
                  <a:pt x="3783332" y="2749707"/>
                </a:lnTo>
                <a:lnTo>
                  <a:pt x="3781428" y="2755100"/>
                </a:lnTo>
                <a:lnTo>
                  <a:pt x="3778571" y="2760811"/>
                </a:lnTo>
                <a:lnTo>
                  <a:pt x="3775714" y="2765886"/>
                </a:lnTo>
                <a:lnTo>
                  <a:pt x="3772540" y="2770962"/>
                </a:lnTo>
                <a:lnTo>
                  <a:pt x="3769048" y="2776355"/>
                </a:lnTo>
                <a:lnTo>
                  <a:pt x="3765557" y="2781749"/>
                </a:lnTo>
                <a:lnTo>
                  <a:pt x="3761113" y="2786824"/>
                </a:lnTo>
                <a:lnTo>
                  <a:pt x="3756987" y="2791583"/>
                </a:lnTo>
                <a:lnTo>
                  <a:pt x="3752226" y="2796659"/>
                </a:lnTo>
                <a:lnTo>
                  <a:pt x="3747147" y="2801735"/>
                </a:lnTo>
                <a:lnTo>
                  <a:pt x="3741433" y="2806493"/>
                </a:lnTo>
                <a:lnTo>
                  <a:pt x="3736037" y="2811252"/>
                </a:lnTo>
                <a:lnTo>
                  <a:pt x="3723658" y="2820769"/>
                </a:lnTo>
                <a:lnTo>
                  <a:pt x="3710327" y="2829969"/>
                </a:lnTo>
                <a:lnTo>
                  <a:pt x="3696043" y="2838852"/>
                </a:lnTo>
                <a:lnTo>
                  <a:pt x="3680490" y="2847418"/>
                </a:lnTo>
                <a:lnTo>
                  <a:pt x="3663667" y="2855983"/>
                </a:lnTo>
                <a:lnTo>
                  <a:pt x="3646526" y="2863914"/>
                </a:lnTo>
                <a:lnTo>
                  <a:pt x="3627799" y="2871845"/>
                </a:lnTo>
                <a:lnTo>
                  <a:pt x="3608754" y="2879459"/>
                </a:lnTo>
                <a:lnTo>
                  <a:pt x="3588122" y="2886121"/>
                </a:lnTo>
                <a:lnTo>
                  <a:pt x="3566855" y="2892783"/>
                </a:lnTo>
                <a:lnTo>
                  <a:pt x="3544636" y="2899128"/>
                </a:lnTo>
                <a:lnTo>
                  <a:pt x="3522417" y="2905473"/>
                </a:lnTo>
                <a:lnTo>
                  <a:pt x="3498611" y="2910866"/>
                </a:lnTo>
                <a:lnTo>
                  <a:pt x="3474170" y="2915942"/>
                </a:lnTo>
                <a:lnTo>
                  <a:pt x="3449412" y="2920383"/>
                </a:lnTo>
                <a:lnTo>
                  <a:pt x="3423701" y="2924824"/>
                </a:lnTo>
                <a:lnTo>
                  <a:pt x="3397356" y="2928631"/>
                </a:lnTo>
                <a:lnTo>
                  <a:pt x="3370376" y="2931804"/>
                </a:lnTo>
                <a:lnTo>
                  <a:pt x="3343395" y="2934976"/>
                </a:lnTo>
                <a:lnTo>
                  <a:pt x="3315146" y="2937197"/>
                </a:lnTo>
                <a:lnTo>
                  <a:pt x="3286896" y="2938783"/>
                </a:lnTo>
                <a:lnTo>
                  <a:pt x="3258011" y="2940369"/>
                </a:lnTo>
                <a:lnTo>
                  <a:pt x="3228491" y="2941321"/>
                </a:lnTo>
                <a:lnTo>
                  <a:pt x="3198972" y="2941638"/>
                </a:lnTo>
                <a:lnTo>
                  <a:pt x="3168500" y="2941321"/>
                </a:lnTo>
                <a:lnTo>
                  <a:pt x="3138663" y="2940369"/>
                </a:lnTo>
                <a:lnTo>
                  <a:pt x="3109143" y="2938783"/>
                </a:lnTo>
                <a:lnTo>
                  <a:pt x="3080259" y="2936880"/>
                </a:lnTo>
                <a:lnTo>
                  <a:pt x="3051374" y="2934659"/>
                </a:lnTo>
                <a:lnTo>
                  <a:pt x="3023441" y="2931487"/>
                </a:lnTo>
                <a:lnTo>
                  <a:pt x="2996144" y="2927997"/>
                </a:lnTo>
                <a:lnTo>
                  <a:pt x="2969481" y="2923873"/>
                </a:lnTo>
                <a:lnTo>
                  <a:pt x="2943453" y="2919431"/>
                </a:lnTo>
                <a:lnTo>
                  <a:pt x="2917742" y="2914355"/>
                </a:lnTo>
                <a:lnTo>
                  <a:pt x="2892984" y="2909280"/>
                </a:lnTo>
                <a:lnTo>
                  <a:pt x="2869178" y="2903252"/>
                </a:lnTo>
                <a:lnTo>
                  <a:pt x="2846007" y="2897224"/>
                </a:lnTo>
                <a:lnTo>
                  <a:pt x="2823470" y="2890880"/>
                </a:lnTo>
                <a:lnTo>
                  <a:pt x="2802203" y="2883583"/>
                </a:lnTo>
                <a:lnTo>
                  <a:pt x="2781889" y="2876286"/>
                </a:lnTo>
                <a:lnTo>
                  <a:pt x="2762527" y="2868673"/>
                </a:lnTo>
                <a:lnTo>
                  <a:pt x="2743799" y="2860424"/>
                </a:lnTo>
                <a:lnTo>
                  <a:pt x="2726024" y="2852176"/>
                </a:lnTo>
                <a:lnTo>
                  <a:pt x="2709518" y="2843611"/>
                </a:lnTo>
                <a:lnTo>
                  <a:pt x="2694600" y="2834411"/>
                </a:lnTo>
                <a:lnTo>
                  <a:pt x="2679999" y="2824893"/>
                </a:lnTo>
                <a:lnTo>
                  <a:pt x="2666985" y="2815376"/>
                </a:lnTo>
                <a:lnTo>
                  <a:pt x="2660954" y="2810935"/>
                </a:lnTo>
                <a:lnTo>
                  <a:pt x="2655240" y="2805542"/>
                </a:lnTo>
                <a:lnTo>
                  <a:pt x="2650162" y="2800466"/>
                </a:lnTo>
                <a:lnTo>
                  <a:pt x="2645083" y="2795390"/>
                </a:lnTo>
                <a:lnTo>
                  <a:pt x="2639687" y="2790314"/>
                </a:lnTo>
                <a:lnTo>
                  <a:pt x="2635561" y="2785238"/>
                </a:lnTo>
                <a:lnTo>
                  <a:pt x="2631434" y="2780162"/>
                </a:lnTo>
                <a:lnTo>
                  <a:pt x="2627625" y="2774452"/>
                </a:lnTo>
                <a:lnTo>
                  <a:pt x="2624134" y="2769376"/>
                </a:lnTo>
                <a:lnTo>
                  <a:pt x="2620960" y="2763983"/>
                </a:lnTo>
                <a:lnTo>
                  <a:pt x="2618103" y="2758273"/>
                </a:lnTo>
                <a:lnTo>
                  <a:pt x="2615881" y="2752880"/>
                </a:lnTo>
                <a:lnTo>
                  <a:pt x="2613659" y="2747169"/>
                </a:lnTo>
                <a:lnTo>
                  <a:pt x="2612072" y="2741776"/>
                </a:lnTo>
                <a:lnTo>
                  <a:pt x="2610485" y="2736383"/>
                </a:lnTo>
                <a:lnTo>
                  <a:pt x="2609850" y="2730355"/>
                </a:lnTo>
                <a:lnTo>
                  <a:pt x="2609215" y="2724962"/>
                </a:lnTo>
                <a:lnTo>
                  <a:pt x="2609215" y="2718935"/>
                </a:lnTo>
                <a:lnTo>
                  <a:pt x="2608580" y="2719252"/>
                </a:lnTo>
                <a:lnTo>
                  <a:pt x="2608580" y="2573004"/>
                </a:lnTo>
                <a:lnTo>
                  <a:pt x="2608263" y="2569197"/>
                </a:lnTo>
                <a:lnTo>
                  <a:pt x="2608580" y="2560949"/>
                </a:lnTo>
                <a:lnTo>
                  <a:pt x="2609850" y="2552700"/>
                </a:lnTo>
                <a:close/>
                <a:moveTo>
                  <a:pt x="3016148" y="2544763"/>
                </a:moveTo>
                <a:lnTo>
                  <a:pt x="3016148" y="2660333"/>
                </a:lnTo>
                <a:lnTo>
                  <a:pt x="3035827" y="2662556"/>
                </a:lnTo>
                <a:lnTo>
                  <a:pt x="3056142" y="2665096"/>
                </a:lnTo>
                <a:lnTo>
                  <a:pt x="3076456" y="2667318"/>
                </a:lnTo>
                <a:lnTo>
                  <a:pt x="3097406" y="2669223"/>
                </a:lnTo>
                <a:lnTo>
                  <a:pt x="3097406" y="2553971"/>
                </a:lnTo>
                <a:lnTo>
                  <a:pt x="3076456" y="2552066"/>
                </a:lnTo>
                <a:lnTo>
                  <a:pt x="3056142" y="2549843"/>
                </a:lnTo>
                <a:lnTo>
                  <a:pt x="3035827" y="2547303"/>
                </a:lnTo>
                <a:lnTo>
                  <a:pt x="3016148" y="2544763"/>
                </a:lnTo>
                <a:close/>
                <a:moveTo>
                  <a:pt x="1938656" y="2540386"/>
                </a:moveTo>
                <a:lnTo>
                  <a:pt x="1936433" y="2540705"/>
                </a:lnTo>
                <a:lnTo>
                  <a:pt x="1933576" y="2540705"/>
                </a:lnTo>
                <a:lnTo>
                  <a:pt x="1931036" y="2541342"/>
                </a:lnTo>
                <a:lnTo>
                  <a:pt x="1929130" y="2542299"/>
                </a:lnTo>
                <a:lnTo>
                  <a:pt x="1927543" y="2542936"/>
                </a:lnTo>
                <a:lnTo>
                  <a:pt x="1926273" y="2543892"/>
                </a:lnTo>
                <a:lnTo>
                  <a:pt x="1925638" y="2545167"/>
                </a:lnTo>
                <a:lnTo>
                  <a:pt x="1925320" y="2546123"/>
                </a:lnTo>
                <a:lnTo>
                  <a:pt x="1925320" y="2565247"/>
                </a:lnTo>
                <a:lnTo>
                  <a:pt x="1910398" y="2566522"/>
                </a:lnTo>
                <a:lnTo>
                  <a:pt x="1895158" y="2568116"/>
                </a:lnTo>
                <a:lnTo>
                  <a:pt x="1881188" y="2570028"/>
                </a:lnTo>
                <a:lnTo>
                  <a:pt x="1867218" y="2572897"/>
                </a:lnTo>
                <a:lnTo>
                  <a:pt x="1853883" y="2575447"/>
                </a:lnTo>
                <a:lnTo>
                  <a:pt x="1841183" y="2578634"/>
                </a:lnTo>
                <a:lnTo>
                  <a:pt x="1829436" y="2582778"/>
                </a:lnTo>
                <a:lnTo>
                  <a:pt x="1818323" y="2586602"/>
                </a:lnTo>
                <a:lnTo>
                  <a:pt x="1810703" y="2590108"/>
                </a:lnTo>
                <a:lnTo>
                  <a:pt x="1803718" y="2594252"/>
                </a:lnTo>
                <a:lnTo>
                  <a:pt x="1797368" y="2598077"/>
                </a:lnTo>
                <a:lnTo>
                  <a:pt x="1791970" y="2601902"/>
                </a:lnTo>
                <a:lnTo>
                  <a:pt x="1787208" y="2606045"/>
                </a:lnTo>
                <a:lnTo>
                  <a:pt x="1783398" y="2610507"/>
                </a:lnTo>
                <a:lnTo>
                  <a:pt x="1780223" y="2614651"/>
                </a:lnTo>
                <a:lnTo>
                  <a:pt x="1777683" y="2619113"/>
                </a:lnTo>
                <a:lnTo>
                  <a:pt x="1776096" y="2623894"/>
                </a:lnTo>
                <a:lnTo>
                  <a:pt x="1775460" y="2628038"/>
                </a:lnTo>
                <a:lnTo>
                  <a:pt x="1775460" y="2632500"/>
                </a:lnTo>
                <a:lnTo>
                  <a:pt x="1776096" y="2637281"/>
                </a:lnTo>
                <a:lnTo>
                  <a:pt x="1777683" y="2641743"/>
                </a:lnTo>
                <a:lnTo>
                  <a:pt x="1780223" y="2645887"/>
                </a:lnTo>
                <a:lnTo>
                  <a:pt x="1783716" y="2650349"/>
                </a:lnTo>
                <a:lnTo>
                  <a:pt x="1787526" y="2654811"/>
                </a:lnTo>
                <a:lnTo>
                  <a:pt x="1792288" y="2658317"/>
                </a:lnTo>
                <a:lnTo>
                  <a:pt x="1797368" y="2661823"/>
                </a:lnTo>
                <a:lnTo>
                  <a:pt x="1803400" y="2665329"/>
                </a:lnTo>
                <a:lnTo>
                  <a:pt x="1809750" y="2668517"/>
                </a:lnTo>
                <a:lnTo>
                  <a:pt x="1816736" y="2671704"/>
                </a:lnTo>
                <a:lnTo>
                  <a:pt x="1824356" y="2674573"/>
                </a:lnTo>
                <a:lnTo>
                  <a:pt x="1832610" y="2677441"/>
                </a:lnTo>
                <a:lnTo>
                  <a:pt x="1840866" y="2679354"/>
                </a:lnTo>
                <a:lnTo>
                  <a:pt x="1872933" y="2686047"/>
                </a:lnTo>
                <a:lnTo>
                  <a:pt x="1925320" y="2696565"/>
                </a:lnTo>
                <a:lnTo>
                  <a:pt x="1925320" y="2778798"/>
                </a:lnTo>
                <a:lnTo>
                  <a:pt x="1911668" y="2777204"/>
                </a:lnTo>
                <a:lnTo>
                  <a:pt x="1899603" y="2774973"/>
                </a:lnTo>
                <a:lnTo>
                  <a:pt x="1885316" y="2772742"/>
                </a:lnTo>
                <a:lnTo>
                  <a:pt x="1870393" y="2769236"/>
                </a:lnTo>
                <a:lnTo>
                  <a:pt x="1856740" y="2765093"/>
                </a:lnTo>
                <a:lnTo>
                  <a:pt x="1844676" y="2760949"/>
                </a:lnTo>
                <a:lnTo>
                  <a:pt x="1841183" y="2759674"/>
                </a:lnTo>
                <a:lnTo>
                  <a:pt x="1838008" y="2758399"/>
                </a:lnTo>
                <a:lnTo>
                  <a:pt x="1835786" y="2757443"/>
                </a:lnTo>
                <a:lnTo>
                  <a:pt x="1835150" y="2756805"/>
                </a:lnTo>
                <a:lnTo>
                  <a:pt x="1831658" y="2754893"/>
                </a:lnTo>
                <a:lnTo>
                  <a:pt x="1829753" y="2753618"/>
                </a:lnTo>
                <a:lnTo>
                  <a:pt x="1827848" y="2752662"/>
                </a:lnTo>
                <a:lnTo>
                  <a:pt x="1822768" y="2751387"/>
                </a:lnTo>
                <a:lnTo>
                  <a:pt x="1817688" y="2750431"/>
                </a:lnTo>
                <a:lnTo>
                  <a:pt x="1811656" y="2750112"/>
                </a:lnTo>
                <a:lnTo>
                  <a:pt x="1805623" y="2751068"/>
                </a:lnTo>
                <a:lnTo>
                  <a:pt x="1799908" y="2751706"/>
                </a:lnTo>
                <a:lnTo>
                  <a:pt x="1793876" y="2752981"/>
                </a:lnTo>
                <a:lnTo>
                  <a:pt x="1787843" y="2754893"/>
                </a:lnTo>
                <a:lnTo>
                  <a:pt x="1782763" y="2756805"/>
                </a:lnTo>
                <a:lnTo>
                  <a:pt x="1778636" y="2759355"/>
                </a:lnTo>
                <a:lnTo>
                  <a:pt x="1774508" y="2761586"/>
                </a:lnTo>
                <a:lnTo>
                  <a:pt x="1771650" y="2764455"/>
                </a:lnTo>
                <a:lnTo>
                  <a:pt x="1770698" y="2765730"/>
                </a:lnTo>
                <a:lnTo>
                  <a:pt x="1769746" y="2766686"/>
                </a:lnTo>
                <a:lnTo>
                  <a:pt x="1769428" y="2767961"/>
                </a:lnTo>
                <a:lnTo>
                  <a:pt x="1769428" y="2769555"/>
                </a:lnTo>
                <a:lnTo>
                  <a:pt x="1769428" y="2770830"/>
                </a:lnTo>
                <a:lnTo>
                  <a:pt x="1770380" y="2772105"/>
                </a:lnTo>
                <a:lnTo>
                  <a:pt x="1771016" y="2773061"/>
                </a:lnTo>
                <a:lnTo>
                  <a:pt x="1772603" y="2774336"/>
                </a:lnTo>
                <a:lnTo>
                  <a:pt x="1778000" y="2777842"/>
                </a:lnTo>
                <a:lnTo>
                  <a:pt x="1784668" y="2781348"/>
                </a:lnTo>
                <a:lnTo>
                  <a:pt x="1791970" y="2784535"/>
                </a:lnTo>
                <a:lnTo>
                  <a:pt x="1799273" y="2787723"/>
                </a:lnTo>
                <a:lnTo>
                  <a:pt x="1807846" y="2790591"/>
                </a:lnTo>
                <a:lnTo>
                  <a:pt x="1816418" y="2792822"/>
                </a:lnTo>
                <a:lnTo>
                  <a:pt x="1825943" y="2795691"/>
                </a:lnTo>
                <a:lnTo>
                  <a:pt x="1835786" y="2797603"/>
                </a:lnTo>
                <a:lnTo>
                  <a:pt x="1845946" y="2799516"/>
                </a:lnTo>
                <a:lnTo>
                  <a:pt x="1856740" y="2801747"/>
                </a:lnTo>
                <a:lnTo>
                  <a:pt x="1878648" y="2804934"/>
                </a:lnTo>
                <a:lnTo>
                  <a:pt x="1901508" y="2806846"/>
                </a:lnTo>
                <a:lnTo>
                  <a:pt x="1925320" y="2808440"/>
                </a:lnTo>
                <a:lnTo>
                  <a:pt x="1925320" y="2827245"/>
                </a:lnTo>
                <a:lnTo>
                  <a:pt x="1925638" y="2828520"/>
                </a:lnTo>
                <a:lnTo>
                  <a:pt x="1926273" y="2829476"/>
                </a:lnTo>
                <a:lnTo>
                  <a:pt x="1927543" y="2830433"/>
                </a:lnTo>
                <a:lnTo>
                  <a:pt x="1929130" y="2831389"/>
                </a:lnTo>
                <a:lnTo>
                  <a:pt x="1931036" y="2832026"/>
                </a:lnTo>
                <a:lnTo>
                  <a:pt x="1933576" y="2832664"/>
                </a:lnTo>
                <a:lnTo>
                  <a:pt x="1938656" y="2832982"/>
                </a:lnTo>
                <a:lnTo>
                  <a:pt x="1985328" y="2832982"/>
                </a:lnTo>
                <a:lnTo>
                  <a:pt x="1990726" y="2832664"/>
                </a:lnTo>
                <a:lnTo>
                  <a:pt x="1992630" y="2832026"/>
                </a:lnTo>
                <a:lnTo>
                  <a:pt x="1995170" y="2831389"/>
                </a:lnTo>
                <a:lnTo>
                  <a:pt x="1996758" y="2830433"/>
                </a:lnTo>
                <a:lnTo>
                  <a:pt x="1997710" y="2829476"/>
                </a:lnTo>
                <a:lnTo>
                  <a:pt x="1998663" y="2828520"/>
                </a:lnTo>
                <a:lnTo>
                  <a:pt x="1998980" y="2827245"/>
                </a:lnTo>
                <a:lnTo>
                  <a:pt x="1998980" y="2808121"/>
                </a:lnTo>
                <a:lnTo>
                  <a:pt x="2013586" y="2806846"/>
                </a:lnTo>
                <a:lnTo>
                  <a:pt x="2027873" y="2805572"/>
                </a:lnTo>
                <a:lnTo>
                  <a:pt x="2041526" y="2803978"/>
                </a:lnTo>
                <a:lnTo>
                  <a:pt x="2054543" y="2801747"/>
                </a:lnTo>
                <a:lnTo>
                  <a:pt x="2067243" y="2799197"/>
                </a:lnTo>
                <a:lnTo>
                  <a:pt x="2078673" y="2796966"/>
                </a:lnTo>
                <a:lnTo>
                  <a:pt x="2089786" y="2793778"/>
                </a:lnTo>
                <a:lnTo>
                  <a:pt x="2099310" y="2790272"/>
                </a:lnTo>
                <a:lnTo>
                  <a:pt x="2106930" y="2787085"/>
                </a:lnTo>
                <a:lnTo>
                  <a:pt x="2114233" y="2783898"/>
                </a:lnTo>
                <a:lnTo>
                  <a:pt x="2120900" y="2779754"/>
                </a:lnTo>
                <a:lnTo>
                  <a:pt x="2126933" y="2776248"/>
                </a:lnTo>
                <a:lnTo>
                  <a:pt x="2132013" y="2772423"/>
                </a:lnTo>
                <a:lnTo>
                  <a:pt x="2136776" y="2768280"/>
                </a:lnTo>
                <a:lnTo>
                  <a:pt x="2140586" y="2764136"/>
                </a:lnTo>
                <a:lnTo>
                  <a:pt x="2143760" y="2759674"/>
                </a:lnTo>
                <a:lnTo>
                  <a:pt x="2145983" y="2755212"/>
                </a:lnTo>
                <a:lnTo>
                  <a:pt x="2147570" y="2751068"/>
                </a:lnTo>
                <a:lnTo>
                  <a:pt x="2148840" y="2746606"/>
                </a:lnTo>
                <a:lnTo>
                  <a:pt x="2149158" y="2742144"/>
                </a:lnTo>
                <a:lnTo>
                  <a:pt x="2148523" y="2737363"/>
                </a:lnTo>
                <a:lnTo>
                  <a:pt x="2147253" y="2733219"/>
                </a:lnTo>
                <a:lnTo>
                  <a:pt x="2145030" y="2728757"/>
                </a:lnTo>
                <a:lnTo>
                  <a:pt x="2141856" y="2723976"/>
                </a:lnTo>
                <a:lnTo>
                  <a:pt x="2140268" y="2721745"/>
                </a:lnTo>
                <a:lnTo>
                  <a:pt x="2137728" y="2719833"/>
                </a:lnTo>
                <a:lnTo>
                  <a:pt x="2132648" y="2715370"/>
                </a:lnTo>
                <a:lnTo>
                  <a:pt x="2126298" y="2711227"/>
                </a:lnTo>
                <a:lnTo>
                  <a:pt x="2119630" y="2707721"/>
                </a:lnTo>
                <a:lnTo>
                  <a:pt x="2111693" y="2704215"/>
                </a:lnTo>
                <a:lnTo>
                  <a:pt x="2103438" y="2701027"/>
                </a:lnTo>
                <a:lnTo>
                  <a:pt x="2094548" y="2697840"/>
                </a:lnTo>
                <a:lnTo>
                  <a:pt x="2084706" y="2694653"/>
                </a:lnTo>
                <a:lnTo>
                  <a:pt x="2074863" y="2692103"/>
                </a:lnTo>
                <a:lnTo>
                  <a:pt x="2064068" y="2689553"/>
                </a:lnTo>
                <a:lnTo>
                  <a:pt x="2042796" y="2684772"/>
                </a:lnTo>
                <a:lnTo>
                  <a:pt x="2020570" y="2680310"/>
                </a:lnTo>
                <a:lnTo>
                  <a:pt x="1998980" y="2676485"/>
                </a:lnTo>
                <a:lnTo>
                  <a:pt x="1998980" y="2594571"/>
                </a:lnTo>
                <a:lnTo>
                  <a:pt x="2018030" y="2596802"/>
                </a:lnTo>
                <a:lnTo>
                  <a:pt x="2025016" y="2598077"/>
                </a:lnTo>
                <a:lnTo>
                  <a:pt x="2032000" y="2599670"/>
                </a:lnTo>
                <a:lnTo>
                  <a:pt x="2047240" y="2603495"/>
                </a:lnTo>
                <a:lnTo>
                  <a:pt x="2061846" y="2607958"/>
                </a:lnTo>
                <a:lnTo>
                  <a:pt x="2073593" y="2612420"/>
                </a:lnTo>
                <a:lnTo>
                  <a:pt x="2080260" y="2614970"/>
                </a:lnTo>
                <a:lnTo>
                  <a:pt x="2082483" y="2616245"/>
                </a:lnTo>
                <a:lnTo>
                  <a:pt x="2083118" y="2616245"/>
                </a:lnTo>
                <a:lnTo>
                  <a:pt x="2086610" y="2618794"/>
                </a:lnTo>
                <a:lnTo>
                  <a:pt x="2088516" y="2619751"/>
                </a:lnTo>
                <a:lnTo>
                  <a:pt x="2090420" y="2621026"/>
                </a:lnTo>
                <a:lnTo>
                  <a:pt x="2095183" y="2622300"/>
                </a:lnTo>
                <a:lnTo>
                  <a:pt x="2100898" y="2622938"/>
                </a:lnTo>
                <a:lnTo>
                  <a:pt x="2106613" y="2622938"/>
                </a:lnTo>
                <a:lnTo>
                  <a:pt x="2112646" y="2622619"/>
                </a:lnTo>
                <a:lnTo>
                  <a:pt x="2118360" y="2621982"/>
                </a:lnTo>
                <a:lnTo>
                  <a:pt x="2124393" y="2620388"/>
                </a:lnTo>
                <a:lnTo>
                  <a:pt x="2129790" y="2618794"/>
                </a:lnTo>
                <a:lnTo>
                  <a:pt x="2135188" y="2616563"/>
                </a:lnTo>
                <a:lnTo>
                  <a:pt x="2139633" y="2614332"/>
                </a:lnTo>
                <a:lnTo>
                  <a:pt x="2143760" y="2612101"/>
                </a:lnTo>
                <a:lnTo>
                  <a:pt x="2146618" y="2609232"/>
                </a:lnTo>
                <a:lnTo>
                  <a:pt x="2147570" y="2607958"/>
                </a:lnTo>
                <a:lnTo>
                  <a:pt x="2148523" y="2606683"/>
                </a:lnTo>
                <a:lnTo>
                  <a:pt x="2148840" y="2605089"/>
                </a:lnTo>
                <a:lnTo>
                  <a:pt x="2148840" y="2604133"/>
                </a:lnTo>
                <a:lnTo>
                  <a:pt x="2148523" y="2602858"/>
                </a:lnTo>
                <a:lnTo>
                  <a:pt x="2148206" y="2601583"/>
                </a:lnTo>
                <a:lnTo>
                  <a:pt x="2146936" y="2600627"/>
                </a:lnTo>
                <a:lnTo>
                  <a:pt x="2145666" y="2599352"/>
                </a:lnTo>
                <a:lnTo>
                  <a:pt x="2141220" y="2596483"/>
                </a:lnTo>
                <a:lnTo>
                  <a:pt x="2136776" y="2593615"/>
                </a:lnTo>
                <a:lnTo>
                  <a:pt x="2131060" y="2591383"/>
                </a:lnTo>
                <a:lnTo>
                  <a:pt x="2125663" y="2588515"/>
                </a:lnTo>
                <a:lnTo>
                  <a:pt x="2112646" y="2583734"/>
                </a:lnTo>
                <a:lnTo>
                  <a:pt x="2098358" y="2579590"/>
                </a:lnTo>
                <a:lnTo>
                  <a:pt x="2083436" y="2575766"/>
                </a:lnTo>
                <a:lnTo>
                  <a:pt x="2067878" y="2572259"/>
                </a:lnTo>
                <a:lnTo>
                  <a:pt x="2052638" y="2569710"/>
                </a:lnTo>
                <a:lnTo>
                  <a:pt x="2038033" y="2567479"/>
                </a:lnTo>
                <a:lnTo>
                  <a:pt x="2018666" y="2565566"/>
                </a:lnTo>
                <a:lnTo>
                  <a:pt x="1998980" y="2564291"/>
                </a:lnTo>
                <a:lnTo>
                  <a:pt x="1998980" y="2546123"/>
                </a:lnTo>
                <a:lnTo>
                  <a:pt x="1998663" y="2545167"/>
                </a:lnTo>
                <a:lnTo>
                  <a:pt x="1997710" y="2543892"/>
                </a:lnTo>
                <a:lnTo>
                  <a:pt x="1996758" y="2542936"/>
                </a:lnTo>
                <a:lnTo>
                  <a:pt x="1995170" y="2542299"/>
                </a:lnTo>
                <a:lnTo>
                  <a:pt x="1992630" y="2541342"/>
                </a:lnTo>
                <a:lnTo>
                  <a:pt x="1990726" y="2540705"/>
                </a:lnTo>
                <a:lnTo>
                  <a:pt x="1987868" y="2540705"/>
                </a:lnTo>
                <a:lnTo>
                  <a:pt x="1985328" y="2540386"/>
                </a:lnTo>
                <a:lnTo>
                  <a:pt x="1938656" y="2540386"/>
                </a:lnTo>
                <a:close/>
                <a:moveTo>
                  <a:pt x="1959293" y="2522537"/>
                </a:moveTo>
                <a:lnTo>
                  <a:pt x="1982788" y="2522856"/>
                </a:lnTo>
                <a:lnTo>
                  <a:pt x="2005966" y="2523493"/>
                </a:lnTo>
                <a:lnTo>
                  <a:pt x="2028826" y="2524450"/>
                </a:lnTo>
                <a:lnTo>
                  <a:pt x="2051368" y="2526043"/>
                </a:lnTo>
                <a:lnTo>
                  <a:pt x="2073910" y="2527637"/>
                </a:lnTo>
                <a:lnTo>
                  <a:pt x="2095500" y="2529868"/>
                </a:lnTo>
                <a:lnTo>
                  <a:pt x="2116773" y="2532737"/>
                </a:lnTo>
                <a:lnTo>
                  <a:pt x="2137728" y="2535605"/>
                </a:lnTo>
                <a:lnTo>
                  <a:pt x="2158048" y="2538793"/>
                </a:lnTo>
                <a:lnTo>
                  <a:pt x="2177733" y="2542299"/>
                </a:lnTo>
                <a:lnTo>
                  <a:pt x="2197100" y="2546123"/>
                </a:lnTo>
                <a:lnTo>
                  <a:pt x="2215516" y="2550586"/>
                </a:lnTo>
                <a:lnTo>
                  <a:pt x="2233613" y="2555367"/>
                </a:lnTo>
                <a:lnTo>
                  <a:pt x="2251076" y="2560148"/>
                </a:lnTo>
                <a:lnTo>
                  <a:pt x="2267586" y="2565247"/>
                </a:lnTo>
                <a:lnTo>
                  <a:pt x="2283778" y="2570666"/>
                </a:lnTo>
                <a:lnTo>
                  <a:pt x="2298700" y="2576403"/>
                </a:lnTo>
                <a:lnTo>
                  <a:pt x="2313306" y="2582140"/>
                </a:lnTo>
                <a:lnTo>
                  <a:pt x="2326640" y="2588515"/>
                </a:lnTo>
                <a:lnTo>
                  <a:pt x="2339658" y="2594889"/>
                </a:lnTo>
                <a:lnTo>
                  <a:pt x="2351723" y="2601583"/>
                </a:lnTo>
                <a:lnTo>
                  <a:pt x="2362518" y="2608914"/>
                </a:lnTo>
                <a:lnTo>
                  <a:pt x="2372996" y="2615607"/>
                </a:lnTo>
                <a:lnTo>
                  <a:pt x="2381886" y="2622938"/>
                </a:lnTo>
                <a:lnTo>
                  <a:pt x="2390140" y="2630587"/>
                </a:lnTo>
                <a:lnTo>
                  <a:pt x="2397443" y="2638237"/>
                </a:lnTo>
                <a:lnTo>
                  <a:pt x="2403793" y="2645568"/>
                </a:lnTo>
                <a:lnTo>
                  <a:pt x="2406016" y="2649711"/>
                </a:lnTo>
                <a:lnTo>
                  <a:pt x="2408873" y="2653855"/>
                </a:lnTo>
                <a:lnTo>
                  <a:pt x="2410778" y="2657998"/>
                </a:lnTo>
                <a:lnTo>
                  <a:pt x="2412683" y="2661823"/>
                </a:lnTo>
                <a:lnTo>
                  <a:pt x="2414270" y="2665967"/>
                </a:lnTo>
                <a:lnTo>
                  <a:pt x="2415540" y="2670110"/>
                </a:lnTo>
                <a:lnTo>
                  <a:pt x="2416810" y="2674254"/>
                </a:lnTo>
                <a:lnTo>
                  <a:pt x="2417446" y="2678397"/>
                </a:lnTo>
                <a:lnTo>
                  <a:pt x="2417763" y="2682541"/>
                </a:lnTo>
                <a:lnTo>
                  <a:pt x="2417763" y="2686684"/>
                </a:lnTo>
                <a:lnTo>
                  <a:pt x="2417763" y="2691147"/>
                </a:lnTo>
                <a:lnTo>
                  <a:pt x="2417446" y="2694971"/>
                </a:lnTo>
                <a:lnTo>
                  <a:pt x="2416810" y="2699434"/>
                </a:lnTo>
                <a:lnTo>
                  <a:pt x="2415540" y="2703896"/>
                </a:lnTo>
                <a:lnTo>
                  <a:pt x="2414270" y="2707721"/>
                </a:lnTo>
                <a:lnTo>
                  <a:pt x="2412683" y="2711864"/>
                </a:lnTo>
                <a:lnTo>
                  <a:pt x="2410778" y="2716008"/>
                </a:lnTo>
                <a:lnTo>
                  <a:pt x="2408873" y="2720151"/>
                </a:lnTo>
                <a:lnTo>
                  <a:pt x="2406016" y="2723976"/>
                </a:lnTo>
                <a:lnTo>
                  <a:pt x="2403793" y="2728120"/>
                </a:lnTo>
                <a:lnTo>
                  <a:pt x="2397443" y="2735769"/>
                </a:lnTo>
                <a:lnTo>
                  <a:pt x="2390140" y="2743419"/>
                </a:lnTo>
                <a:lnTo>
                  <a:pt x="2381886" y="2751068"/>
                </a:lnTo>
                <a:lnTo>
                  <a:pt x="2372996" y="2758080"/>
                </a:lnTo>
                <a:lnTo>
                  <a:pt x="2362518" y="2765093"/>
                </a:lnTo>
                <a:lnTo>
                  <a:pt x="2351723" y="2772105"/>
                </a:lnTo>
                <a:lnTo>
                  <a:pt x="2339658" y="2778798"/>
                </a:lnTo>
                <a:lnTo>
                  <a:pt x="2326640" y="2785173"/>
                </a:lnTo>
                <a:lnTo>
                  <a:pt x="2313306" y="2791229"/>
                </a:lnTo>
                <a:lnTo>
                  <a:pt x="2298700" y="2797284"/>
                </a:lnTo>
                <a:lnTo>
                  <a:pt x="2283778" y="2803340"/>
                </a:lnTo>
                <a:lnTo>
                  <a:pt x="2267586" y="2808440"/>
                </a:lnTo>
                <a:lnTo>
                  <a:pt x="2251076" y="2813540"/>
                </a:lnTo>
                <a:lnTo>
                  <a:pt x="2233613" y="2818640"/>
                </a:lnTo>
                <a:lnTo>
                  <a:pt x="2215516" y="2823102"/>
                </a:lnTo>
                <a:lnTo>
                  <a:pt x="2197100" y="2827245"/>
                </a:lnTo>
                <a:lnTo>
                  <a:pt x="2177733" y="2831389"/>
                </a:lnTo>
                <a:lnTo>
                  <a:pt x="2158048" y="2834895"/>
                </a:lnTo>
                <a:lnTo>
                  <a:pt x="2137728" y="2838401"/>
                </a:lnTo>
                <a:lnTo>
                  <a:pt x="2116773" y="2841270"/>
                </a:lnTo>
                <a:lnTo>
                  <a:pt x="2095500" y="2844138"/>
                </a:lnTo>
                <a:lnTo>
                  <a:pt x="2073910" y="2846051"/>
                </a:lnTo>
                <a:lnTo>
                  <a:pt x="2051368" y="2847963"/>
                </a:lnTo>
                <a:lnTo>
                  <a:pt x="2028826" y="2849238"/>
                </a:lnTo>
                <a:lnTo>
                  <a:pt x="2005966" y="2850513"/>
                </a:lnTo>
                <a:lnTo>
                  <a:pt x="1982788" y="2851150"/>
                </a:lnTo>
                <a:lnTo>
                  <a:pt x="1959293" y="2851150"/>
                </a:lnTo>
                <a:lnTo>
                  <a:pt x="1935480" y="2851150"/>
                </a:lnTo>
                <a:lnTo>
                  <a:pt x="1912303" y="2850513"/>
                </a:lnTo>
                <a:lnTo>
                  <a:pt x="1889443" y="2849238"/>
                </a:lnTo>
                <a:lnTo>
                  <a:pt x="1866900" y="2847963"/>
                </a:lnTo>
                <a:lnTo>
                  <a:pt x="1844358" y="2846051"/>
                </a:lnTo>
                <a:lnTo>
                  <a:pt x="1822768" y="2844138"/>
                </a:lnTo>
                <a:lnTo>
                  <a:pt x="1801496" y="2841270"/>
                </a:lnTo>
                <a:lnTo>
                  <a:pt x="1780540" y="2838401"/>
                </a:lnTo>
                <a:lnTo>
                  <a:pt x="1760220" y="2834895"/>
                </a:lnTo>
                <a:lnTo>
                  <a:pt x="1740536" y="2831389"/>
                </a:lnTo>
                <a:lnTo>
                  <a:pt x="1721168" y="2827245"/>
                </a:lnTo>
                <a:lnTo>
                  <a:pt x="1702753" y="2823102"/>
                </a:lnTo>
                <a:lnTo>
                  <a:pt x="1684656" y="2818640"/>
                </a:lnTo>
                <a:lnTo>
                  <a:pt x="1667193" y="2813540"/>
                </a:lnTo>
                <a:lnTo>
                  <a:pt x="1650683" y="2808440"/>
                </a:lnTo>
                <a:lnTo>
                  <a:pt x="1634490" y="2803340"/>
                </a:lnTo>
                <a:lnTo>
                  <a:pt x="1619568" y="2797284"/>
                </a:lnTo>
                <a:lnTo>
                  <a:pt x="1604963" y="2791229"/>
                </a:lnTo>
                <a:lnTo>
                  <a:pt x="1591628" y="2785173"/>
                </a:lnTo>
                <a:lnTo>
                  <a:pt x="1578610" y="2778798"/>
                </a:lnTo>
                <a:lnTo>
                  <a:pt x="1566863" y="2772105"/>
                </a:lnTo>
                <a:lnTo>
                  <a:pt x="1555750" y="2765093"/>
                </a:lnTo>
                <a:lnTo>
                  <a:pt x="1545273" y="2758080"/>
                </a:lnTo>
                <a:lnTo>
                  <a:pt x="1536383" y="2751068"/>
                </a:lnTo>
                <a:lnTo>
                  <a:pt x="1528128" y="2743419"/>
                </a:lnTo>
                <a:lnTo>
                  <a:pt x="1520826" y="2735769"/>
                </a:lnTo>
                <a:lnTo>
                  <a:pt x="1514793" y="2728120"/>
                </a:lnTo>
                <a:lnTo>
                  <a:pt x="1511936" y="2723976"/>
                </a:lnTo>
                <a:lnTo>
                  <a:pt x="1509396" y="2720151"/>
                </a:lnTo>
                <a:lnTo>
                  <a:pt x="1507490" y="2716008"/>
                </a:lnTo>
                <a:lnTo>
                  <a:pt x="1505586" y="2711864"/>
                </a:lnTo>
                <a:lnTo>
                  <a:pt x="1503998" y="2707721"/>
                </a:lnTo>
                <a:lnTo>
                  <a:pt x="1502410" y="2703896"/>
                </a:lnTo>
                <a:lnTo>
                  <a:pt x="1501776" y="2699434"/>
                </a:lnTo>
                <a:lnTo>
                  <a:pt x="1500823" y="2694971"/>
                </a:lnTo>
                <a:lnTo>
                  <a:pt x="1500506" y="2691147"/>
                </a:lnTo>
                <a:lnTo>
                  <a:pt x="1500188" y="2686684"/>
                </a:lnTo>
                <a:lnTo>
                  <a:pt x="1500506" y="2682541"/>
                </a:lnTo>
                <a:lnTo>
                  <a:pt x="1500823" y="2678397"/>
                </a:lnTo>
                <a:lnTo>
                  <a:pt x="1501776" y="2674254"/>
                </a:lnTo>
                <a:lnTo>
                  <a:pt x="1502410" y="2670110"/>
                </a:lnTo>
                <a:lnTo>
                  <a:pt x="1503998" y="2665967"/>
                </a:lnTo>
                <a:lnTo>
                  <a:pt x="1505586" y="2661823"/>
                </a:lnTo>
                <a:lnTo>
                  <a:pt x="1507490" y="2657998"/>
                </a:lnTo>
                <a:lnTo>
                  <a:pt x="1509396" y="2653855"/>
                </a:lnTo>
                <a:lnTo>
                  <a:pt x="1511936" y="2649711"/>
                </a:lnTo>
                <a:lnTo>
                  <a:pt x="1514793" y="2645568"/>
                </a:lnTo>
                <a:lnTo>
                  <a:pt x="1520826" y="2638237"/>
                </a:lnTo>
                <a:lnTo>
                  <a:pt x="1528128" y="2630587"/>
                </a:lnTo>
                <a:lnTo>
                  <a:pt x="1536383" y="2622938"/>
                </a:lnTo>
                <a:lnTo>
                  <a:pt x="1545273" y="2615607"/>
                </a:lnTo>
                <a:lnTo>
                  <a:pt x="1555750" y="2608914"/>
                </a:lnTo>
                <a:lnTo>
                  <a:pt x="1566863" y="2601583"/>
                </a:lnTo>
                <a:lnTo>
                  <a:pt x="1578610" y="2594889"/>
                </a:lnTo>
                <a:lnTo>
                  <a:pt x="1591628" y="2588515"/>
                </a:lnTo>
                <a:lnTo>
                  <a:pt x="1604963" y="2582140"/>
                </a:lnTo>
                <a:lnTo>
                  <a:pt x="1619568" y="2576403"/>
                </a:lnTo>
                <a:lnTo>
                  <a:pt x="1634490" y="2570666"/>
                </a:lnTo>
                <a:lnTo>
                  <a:pt x="1650683" y="2565247"/>
                </a:lnTo>
                <a:lnTo>
                  <a:pt x="1667193" y="2560148"/>
                </a:lnTo>
                <a:lnTo>
                  <a:pt x="1684656" y="2555367"/>
                </a:lnTo>
                <a:lnTo>
                  <a:pt x="1702753" y="2550586"/>
                </a:lnTo>
                <a:lnTo>
                  <a:pt x="1721168" y="2546123"/>
                </a:lnTo>
                <a:lnTo>
                  <a:pt x="1740536" y="2542299"/>
                </a:lnTo>
                <a:lnTo>
                  <a:pt x="1760220" y="2538793"/>
                </a:lnTo>
                <a:lnTo>
                  <a:pt x="1780540" y="2535605"/>
                </a:lnTo>
                <a:lnTo>
                  <a:pt x="1801496" y="2532737"/>
                </a:lnTo>
                <a:lnTo>
                  <a:pt x="1822768" y="2529868"/>
                </a:lnTo>
                <a:lnTo>
                  <a:pt x="1844358" y="2527637"/>
                </a:lnTo>
                <a:lnTo>
                  <a:pt x="1866900" y="2526043"/>
                </a:lnTo>
                <a:lnTo>
                  <a:pt x="1889443" y="2524450"/>
                </a:lnTo>
                <a:lnTo>
                  <a:pt x="1912303" y="2523493"/>
                </a:lnTo>
                <a:lnTo>
                  <a:pt x="1935480" y="2522856"/>
                </a:lnTo>
                <a:lnTo>
                  <a:pt x="1959293" y="2522537"/>
                </a:lnTo>
                <a:close/>
                <a:moveTo>
                  <a:pt x="2854584" y="2507933"/>
                </a:moveTo>
                <a:lnTo>
                  <a:pt x="2854584" y="2625091"/>
                </a:lnTo>
                <a:lnTo>
                  <a:pt x="2873946" y="2630488"/>
                </a:lnTo>
                <a:lnTo>
                  <a:pt x="2893626" y="2636203"/>
                </a:lnTo>
                <a:lnTo>
                  <a:pt x="2914258" y="2640966"/>
                </a:lnTo>
                <a:lnTo>
                  <a:pt x="2935524" y="2645728"/>
                </a:lnTo>
                <a:lnTo>
                  <a:pt x="2935524" y="2529523"/>
                </a:lnTo>
                <a:lnTo>
                  <a:pt x="2914258" y="2524761"/>
                </a:lnTo>
                <a:lnTo>
                  <a:pt x="2893626" y="2519363"/>
                </a:lnTo>
                <a:lnTo>
                  <a:pt x="2873946" y="2513965"/>
                </a:lnTo>
                <a:lnTo>
                  <a:pt x="2854584" y="2507933"/>
                </a:lnTo>
                <a:close/>
                <a:moveTo>
                  <a:pt x="2692385" y="2444750"/>
                </a:moveTo>
                <a:lnTo>
                  <a:pt x="2692385" y="2542223"/>
                </a:lnTo>
                <a:lnTo>
                  <a:pt x="2695241" y="2545081"/>
                </a:lnTo>
                <a:lnTo>
                  <a:pt x="2698098" y="2548256"/>
                </a:lnTo>
                <a:lnTo>
                  <a:pt x="2705399" y="2554923"/>
                </a:lnTo>
                <a:lnTo>
                  <a:pt x="2714921" y="2561591"/>
                </a:lnTo>
                <a:lnTo>
                  <a:pt x="2725078" y="2568576"/>
                </a:lnTo>
                <a:lnTo>
                  <a:pt x="2737140" y="2576196"/>
                </a:lnTo>
                <a:lnTo>
                  <a:pt x="2748884" y="2582863"/>
                </a:lnTo>
                <a:lnTo>
                  <a:pt x="2761581" y="2589213"/>
                </a:lnTo>
                <a:lnTo>
                  <a:pt x="2773325" y="2595246"/>
                </a:lnTo>
                <a:lnTo>
                  <a:pt x="2773325" y="2486343"/>
                </a:lnTo>
                <a:lnTo>
                  <a:pt x="2758407" y="2480628"/>
                </a:lnTo>
                <a:lnTo>
                  <a:pt x="2744441" y="2475230"/>
                </a:lnTo>
                <a:lnTo>
                  <a:pt x="2732379" y="2469198"/>
                </a:lnTo>
                <a:lnTo>
                  <a:pt x="2721269" y="2464118"/>
                </a:lnTo>
                <a:lnTo>
                  <a:pt x="2712064" y="2458720"/>
                </a:lnTo>
                <a:lnTo>
                  <a:pt x="2704446" y="2453958"/>
                </a:lnTo>
                <a:lnTo>
                  <a:pt x="2697781" y="2449195"/>
                </a:lnTo>
                <a:lnTo>
                  <a:pt x="2692385" y="2444750"/>
                </a:lnTo>
                <a:close/>
                <a:moveTo>
                  <a:pt x="3744614" y="2439353"/>
                </a:moveTo>
                <a:lnTo>
                  <a:pt x="3737949" y="2444433"/>
                </a:lnTo>
                <a:lnTo>
                  <a:pt x="3730648" y="2449195"/>
                </a:lnTo>
                <a:lnTo>
                  <a:pt x="3722713" y="2454275"/>
                </a:lnTo>
                <a:lnTo>
                  <a:pt x="3715095" y="2459038"/>
                </a:lnTo>
                <a:lnTo>
                  <a:pt x="3706524" y="2462848"/>
                </a:lnTo>
                <a:lnTo>
                  <a:pt x="3698907" y="2466975"/>
                </a:lnTo>
                <a:lnTo>
                  <a:pt x="3691289" y="2470468"/>
                </a:lnTo>
                <a:lnTo>
                  <a:pt x="3683671" y="2473325"/>
                </a:lnTo>
                <a:lnTo>
                  <a:pt x="3683671" y="2592706"/>
                </a:lnTo>
                <a:lnTo>
                  <a:pt x="3692558" y="2588578"/>
                </a:lnTo>
                <a:lnTo>
                  <a:pt x="3701128" y="2583816"/>
                </a:lnTo>
                <a:lnTo>
                  <a:pt x="3709381" y="2579053"/>
                </a:lnTo>
                <a:lnTo>
                  <a:pt x="3717634" y="2573973"/>
                </a:lnTo>
                <a:lnTo>
                  <a:pt x="3725252" y="2568258"/>
                </a:lnTo>
                <a:lnTo>
                  <a:pt x="3732235" y="2563178"/>
                </a:lnTo>
                <a:lnTo>
                  <a:pt x="3738901" y="2557781"/>
                </a:lnTo>
                <a:lnTo>
                  <a:pt x="3744614" y="2553018"/>
                </a:lnTo>
                <a:lnTo>
                  <a:pt x="3744614" y="2439353"/>
                </a:lnTo>
                <a:close/>
                <a:moveTo>
                  <a:pt x="3151360" y="2322195"/>
                </a:moveTo>
                <a:lnTo>
                  <a:pt x="3151360" y="2437130"/>
                </a:lnTo>
                <a:lnTo>
                  <a:pt x="3174848" y="2437765"/>
                </a:lnTo>
                <a:lnTo>
                  <a:pt x="3198972" y="2437765"/>
                </a:lnTo>
                <a:lnTo>
                  <a:pt x="3215477" y="2437765"/>
                </a:lnTo>
                <a:lnTo>
                  <a:pt x="3231983" y="2437448"/>
                </a:lnTo>
                <a:lnTo>
                  <a:pt x="3231983" y="2322512"/>
                </a:lnTo>
                <a:lnTo>
                  <a:pt x="3198972" y="2323147"/>
                </a:lnTo>
                <a:lnTo>
                  <a:pt x="3174848" y="2323147"/>
                </a:lnTo>
                <a:lnTo>
                  <a:pt x="3151360" y="2322195"/>
                </a:lnTo>
                <a:close/>
                <a:moveTo>
                  <a:pt x="3815080" y="2317750"/>
                </a:moveTo>
                <a:lnTo>
                  <a:pt x="3816033" y="2325370"/>
                </a:lnTo>
                <a:lnTo>
                  <a:pt x="3816350" y="2332673"/>
                </a:lnTo>
                <a:lnTo>
                  <a:pt x="3816350" y="2483803"/>
                </a:lnTo>
                <a:lnTo>
                  <a:pt x="3816033" y="2484438"/>
                </a:lnTo>
                <a:lnTo>
                  <a:pt x="3815398" y="2493010"/>
                </a:lnTo>
                <a:lnTo>
                  <a:pt x="3814763" y="2498408"/>
                </a:lnTo>
                <a:lnTo>
                  <a:pt x="3813493" y="2504123"/>
                </a:lnTo>
                <a:lnTo>
                  <a:pt x="3811906" y="2509520"/>
                </a:lnTo>
                <a:lnTo>
                  <a:pt x="3810319" y="2514600"/>
                </a:lnTo>
                <a:lnTo>
                  <a:pt x="3808097" y="2520316"/>
                </a:lnTo>
                <a:lnTo>
                  <a:pt x="3805558" y="2525713"/>
                </a:lnTo>
                <a:lnTo>
                  <a:pt x="3803019" y="2530793"/>
                </a:lnTo>
                <a:lnTo>
                  <a:pt x="3799844" y="2536508"/>
                </a:lnTo>
                <a:lnTo>
                  <a:pt x="3796036" y="2541588"/>
                </a:lnTo>
                <a:lnTo>
                  <a:pt x="3792226" y="2546668"/>
                </a:lnTo>
                <a:lnTo>
                  <a:pt x="3788418" y="2551748"/>
                </a:lnTo>
                <a:lnTo>
                  <a:pt x="3783974" y="2556828"/>
                </a:lnTo>
                <a:lnTo>
                  <a:pt x="3779212" y="2561591"/>
                </a:lnTo>
                <a:lnTo>
                  <a:pt x="3774134" y="2566671"/>
                </a:lnTo>
                <a:lnTo>
                  <a:pt x="3768420" y="2571433"/>
                </a:lnTo>
                <a:lnTo>
                  <a:pt x="3763024" y="2576513"/>
                </a:lnTo>
                <a:lnTo>
                  <a:pt x="3750963" y="2586038"/>
                </a:lnTo>
                <a:lnTo>
                  <a:pt x="3737314" y="2595246"/>
                </a:lnTo>
                <a:lnTo>
                  <a:pt x="3722713" y="2604136"/>
                </a:lnTo>
                <a:lnTo>
                  <a:pt x="3707477" y="2613026"/>
                </a:lnTo>
                <a:lnTo>
                  <a:pt x="3690971" y="2621281"/>
                </a:lnTo>
                <a:lnTo>
                  <a:pt x="3673513" y="2628901"/>
                </a:lnTo>
                <a:lnTo>
                  <a:pt x="3655103" y="2636838"/>
                </a:lnTo>
                <a:lnTo>
                  <a:pt x="3635424" y="2644458"/>
                </a:lnTo>
                <a:lnTo>
                  <a:pt x="3615109" y="2651443"/>
                </a:lnTo>
                <a:lnTo>
                  <a:pt x="3593842" y="2658111"/>
                </a:lnTo>
                <a:lnTo>
                  <a:pt x="3571941" y="2664461"/>
                </a:lnTo>
                <a:lnTo>
                  <a:pt x="3549087" y="2670493"/>
                </a:lnTo>
                <a:lnTo>
                  <a:pt x="3525281" y="2675891"/>
                </a:lnTo>
                <a:lnTo>
                  <a:pt x="3501157" y="2680971"/>
                </a:lnTo>
                <a:lnTo>
                  <a:pt x="3476082" y="2685733"/>
                </a:lnTo>
                <a:lnTo>
                  <a:pt x="3450371" y="2689861"/>
                </a:lnTo>
                <a:lnTo>
                  <a:pt x="3424343" y="2693671"/>
                </a:lnTo>
                <a:lnTo>
                  <a:pt x="3397680" y="2697163"/>
                </a:lnTo>
                <a:lnTo>
                  <a:pt x="3370065" y="2700021"/>
                </a:lnTo>
                <a:lnTo>
                  <a:pt x="3341815" y="2702561"/>
                </a:lnTo>
                <a:lnTo>
                  <a:pt x="3313565" y="2704466"/>
                </a:lnTo>
                <a:lnTo>
                  <a:pt x="3284680" y="2705736"/>
                </a:lnTo>
                <a:lnTo>
                  <a:pt x="3255478" y="2706371"/>
                </a:lnTo>
                <a:lnTo>
                  <a:pt x="3225959" y="2706688"/>
                </a:lnTo>
                <a:lnTo>
                  <a:pt x="3195487" y="2706371"/>
                </a:lnTo>
                <a:lnTo>
                  <a:pt x="3165650" y="2705736"/>
                </a:lnTo>
                <a:lnTo>
                  <a:pt x="3136130" y="2704148"/>
                </a:lnTo>
                <a:lnTo>
                  <a:pt x="3106928" y="2701926"/>
                </a:lnTo>
                <a:lnTo>
                  <a:pt x="3078678" y="2699703"/>
                </a:lnTo>
                <a:lnTo>
                  <a:pt x="3050428" y="2696528"/>
                </a:lnTo>
                <a:lnTo>
                  <a:pt x="3022813" y="2693353"/>
                </a:lnTo>
                <a:lnTo>
                  <a:pt x="2996150" y="2688908"/>
                </a:lnTo>
                <a:lnTo>
                  <a:pt x="2970122" y="2684781"/>
                </a:lnTo>
                <a:lnTo>
                  <a:pt x="2944729" y="2680018"/>
                </a:lnTo>
                <a:lnTo>
                  <a:pt x="2919971" y="2674303"/>
                </a:lnTo>
                <a:lnTo>
                  <a:pt x="2895847" y="2668588"/>
                </a:lnTo>
                <a:lnTo>
                  <a:pt x="2872994" y="2662556"/>
                </a:lnTo>
                <a:lnTo>
                  <a:pt x="2850775" y="2655888"/>
                </a:lnTo>
                <a:lnTo>
                  <a:pt x="2829190" y="2648903"/>
                </a:lnTo>
                <a:lnTo>
                  <a:pt x="2808876" y="2641601"/>
                </a:lnTo>
                <a:lnTo>
                  <a:pt x="2789196" y="2633663"/>
                </a:lnTo>
                <a:lnTo>
                  <a:pt x="2770469" y="2625408"/>
                </a:lnTo>
                <a:lnTo>
                  <a:pt x="2753328" y="2617153"/>
                </a:lnTo>
                <a:lnTo>
                  <a:pt x="2736823" y="2608581"/>
                </a:lnTo>
                <a:lnTo>
                  <a:pt x="2721269" y="2599373"/>
                </a:lnTo>
                <a:lnTo>
                  <a:pt x="2706986" y="2590483"/>
                </a:lnTo>
                <a:lnTo>
                  <a:pt x="2693972" y="2580641"/>
                </a:lnTo>
                <a:lnTo>
                  <a:pt x="2688258" y="2575878"/>
                </a:lnTo>
                <a:lnTo>
                  <a:pt x="2682227" y="2570798"/>
                </a:lnTo>
                <a:lnTo>
                  <a:pt x="2676831" y="2566036"/>
                </a:lnTo>
                <a:lnTo>
                  <a:pt x="2671753" y="2560956"/>
                </a:lnTo>
                <a:lnTo>
                  <a:pt x="2666991" y="2555558"/>
                </a:lnTo>
                <a:lnTo>
                  <a:pt x="2662548" y="2550161"/>
                </a:lnTo>
                <a:lnTo>
                  <a:pt x="2658104" y="2545081"/>
                </a:lnTo>
                <a:lnTo>
                  <a:pt x="2654612" y="2540001"/>
                </a:lnTo>
                <a:lnTo>
                  <a:pt x="2651121" y="2534286"/>
                </a:lnTo>
                <a:lnTo>
                  <a:pt x="2647947" y="2528888"/>
                </a:lnTo>
                <a:lnTo>
                  <a:pt x="2645090" y="2523808"/>
                </a:lnTo>
                <a:lnTo>
                  <a:pt x="2642868" y="2518093"/>
                </a:lnTo>
                <a:lnTo>
                  <a:pt x="2640329" y="2512695"/>
                </a:lnTo>
                <a:lnTo>
                  <a:pt x="2638742" y="2506663"/>
                </a:lnTo>
                <a:lnTo>
                  <a:pt x="2637789" y="2501265"/>
                </a:lnTo>
                <a:lnTo>
                  <a:pt x="2636520" y="2495868"/>
                </a:lnTo>
                <a:lnTo>
                  <a:pt x="2636202" y="2489835"/>
                </a:lnTo>
                <a:lnTo>
                  <a:pt x="2635885" y="2484438"/>
                </a:lnTo>
                <a:lnTo>
                  <a:pt x="2635250" y="2484438"/>
                </a:lnTo>
                <a:lnTo>
                  <a:pt x="2635250" y="2375535"/>
                </a:lnTo>
                <a:lnTo>
                  <a:pt x="2646360" y="2383790"/>
                </a:lnTo>
                <a:lnTo>
                  <a:pt x="2657786" y="2392045"/>
                </a:lnTo>
                <a:lnTo>
                  <a:pt x="2670166" y="2399983"/>
                </a:lnTo>
                <a:lnTo>
                  <a:pt x="2683180" y="2407285"/>
                </a:lnTo>
                <a:lnTo>
                  <a:pt x="2696511" y="2414905"/>
                </a:lnTo>
                <a:lnTo>
                  <a:pt x="2710160" y="2421890"/>
                </a:lnTo>
                <a:lnTo>
                  <a:pt x="2724761" y="2429193"/>
                </a:lnTo>
                <a:lnTo>
                  <a:pt x="2740314" y="2435860"/>
                </a:lnTo>
                <a:lnTo>
                  <a:pt x="2755550" y="2442210"/>
                </a:lnTo>
                <a:lnTo>
                  <a:pt x="2771738" y="2448243"/>
                </a:lnTo>
                <a:lnTo>
                  <a:pt x="2788244" y="2453958"/>
                </a:lnTo>
                <a:lnTo>
                  <a:pt x="2805384" y="2459673"/>
                </a:lnTo>
                <a:lnTo>
                  <a:pt x="2822525" y="2465070"/>
                </a:lnTo>
                <a:lnTo>
                  <a:pt x="2840300" y="2470150"/>
                </a:lnTo>
                <a:lnTo>
                  <a:pt x="2858393" y="2474913"/>
                </a:lnTo>
                <a:lnTo>
                  <a:pt x="2877120" y="2479675"/>
                </a:lnTo>
                <a:lnTo>
                  <a:pt x="2895530" y="2483803"/>
                </a:lnTo>
                <a:lnTo>
                  <a:pt x="2914892" y="2487930"/>
                </a:lnTo>
                <a:lnTo>
                  <a:pt x="2934255" y="2491423"/>
                </a:lnTo>
                <a:lnTo>
                  <a:pt x="2953617" y="2494915"/>
                </a:lnTo>
                <a:lnTo>
                  <a:pt x="2973614" y="2498090"/>
                </a:lnTo>
                <a:lnTo>
                  <a:pt x="2993294" y="2501265"/>
                </a:lnTo>
                <a:lnTo>
                  <a:pt x="3013926" y="2503488"/>
                </a:lnTo>
                <a:lnTo>
                  <a:pt x="3033923" y="2506028"/>
                </a:lnTo>
                <a:lnTo>
                  <a:pt x="3054555" y="2508250"/>
                </a:lnTo>
                <a:lnTo>
                  <a:pt x="3074869" y="2509838"/>
                </a:lnTo>
                <a:lnTo>
                  <a:pt x="3095819" y="2511425"/>
                </a:lnTo>
                <a:lnTo>
                  <a:pt x="3116451" y="2512695"/>
                </a:lnTo>
                <a:lnTo>
                  <a:pt x="3137400" y="2513965"/>
                </a:lnTo>
                <a:lnTo>
                  <a:pt x="3158032" y="2514600"/>
                </a:lnTo>
                <a:lnTo>
                  <a:pt x="3178981" y="2514918"/>
                </a:lnTo>
                <a:lnTo>
                  <a:pt x="3199613" y="2514918"/>
                </a:lnTo>
                <a:lnTo>
                  <a:pt x="3224372" y="2514918"/>
                </a:lnTo>
                <a:lnTo>
                  <a:pt x="3249765" y="2514283"/>
                </a:lnTo>
                <a:lnTo>
                  <a:pt x="3274523" y="2513330"/>
                </a:lnTo>
                <a:lnTo>
                  <a:pt x="3299282" y="2511743"/>
                </a:lnTo>
                <a:lnTo>
                  <a:pt x="3324040" y="2510473"/>
                </a:lnTo>
                <a:lnTo>
                  <a:pt x="3348481" y="2507933"/>
                </a:lnTo>
                <a:lnTo>
                  <a:pt x="3372922" y="2505710"/>
                </a:lnTo>
                <a:lnTo>
                  <a:pt x="3397680" y="2502535"/>
                </a:lnTo>
                <a:lnTo>
                  <a:pt x="3421486" y="2499360"/>
                </a:lnTo>
                <a:lnTo>
                  <a:pt x="3445292" y="2495233"/>
                </a:lnTo>
                <a:lnTo>
                  <a:pt x="3468464" y="2491423"/>
                </a:lnTo>
                <a:lnTo>
                  <a:pt x="3491635" y="2486978"/>
                </a:lnTo>
                <a:lnTo>
                  <a:pt x="3514171" y="2481898"/>
                </a:lnTo>
                <a:lnTo>
                  <a:pt x="3536390" y="2476818"/>
                </a:lnTo>
                <a:lnTo>
                  <a:pt x="3557974" y="2471420"/>
                </a:lnTo>
                <a:lnTo>
                  <a:pt x="3579241" y="2465070"/>
                </a:lnTo>
                <a:lnTo>
                  <a:pt x="3599873" y="2458720"/>
                </a:lnTo>
                <a:lnTo>
                  <a:pt x="3619870" y="2452053"/>
                </a:lnTo>
                <a:lnTo>
                  <a:pt x="3639233" y="2444750"/>
                </a:lnTo>
                <a:lnTo>
                  <a:pt x="3657643" y="2437448"/>
                </a:lnTo>
                <a:lnTo>
                  <a:pt x="3676053" y="2429510"/>
                </a:lnTo>
                <a:lnTo>
                  <a:pt x="3692876" y="2421255"/>
                </a:lnTo>
                <a:lnTo>
                  <a:pt x="3709381" y="2412365"/>
                </a:lnTo>
                <a:lnTo>
                  <a:pt x="3724935" y="2403475"/>
                </a:lnTo>
                <a:lnTo>
                  <a:pt x="3739853" y="2393950"/>
                </a:lnTo>
                <a:lnTo>
                  <a:pt x="3753502" y="2384108"/>
                </a:lnTo>
                <a:lnTo>
                  <a:pt x="3766198" y="2374265"/>
                </a:lnTo>
                <a:lnTo>
                  <a:pt x="3772547" y="2368550"/>
                </a:lnTo>
                <a:lnTo>
                  <a:pt x="3777943" y="2363470"/>
                </a:lnTo>
                <a:lnTo>
                  <a:pt x="3783656" y="2358073"/>
                </a:lnTo>
                <a:lnTo>
                  <a:pt x="3789052" y="2352675"/>
                </a:lnTo>
                <a:lnTo>
                  <a:pt x="3793814" y="2346960"/>
                </a:lnTo>
                <a:lnTo>
                  <a:pt x="3798575" y="2341563"/>
                </a:lnTo>
                <a:lnTo>
                  <a:pt x="3803336" y="2335530"/>
                </a:lnTo>
                <a:lnTo>
                  <a:pt x="3807145" y="2329498"/>
                </a:lnTo>
                <a:lnTo>
                  <a:pt x="3811271" y="2323783"/>
                </a:lnTo>
                <a:lnTo>
                  <a:pt x="3815080" y="2317750"/>
                </a:lnTo>
                <a:close/>
                <a:moveTo>
                  <a:pt x="2989478" y="2307907"/>
                </a:moveTo>
                <a:lnTo>
                  <a:pt x="2989478" y="2423478"/>
                </a:lnTo>
                <a:lnTo>
                  <a:pt x="3009158" y="2426018"/>
                </a:lnTo>
                <a:lnTo>
                  <a:pt x="3029472" y="2428240"/>
                </a:lnTo>
                <a:lnTo>
                  <a:pt x="3049469" y="2430780"/>
                </a:lnTo>
                <a:lnTo>
                  <a:pt x="3070419" y="2432685"/>
                </a:lnTo>
                <a:lnTo>
                  <a:pt x="3070419" y="2317432"/>
                </a:lnTo>
                <a:lnTo>
                  <a:pt x="3049469" y="2315527"/>
                </a:lnTo>
                <a:lnTo>
                  <a:pt x="3029472" y="2313305"/>
                </a:lnTo>
                <a:lnTo>
                  <a:pt x="3009158" y="2310765"/>
                </a:lnTo>
                <a:lnTo>
                  <a:pt x="2989478" y="2307907"/>
                </a:lnTo>
                <a:close/>
                <a:moveTo>
                  <a:pt x="2827597" y="2271395"/>
                </a:moveTo>
                <a:lnTo>
                  <a:pt x="2827597" y="2388553"/>
                </a:lnTo>
                <a:lnTo>
                  <a:pt x="2846959" y="2393950"/>
                </a:lnTo>
                <a:lnTo>
                  <a:pt x="2866956" y="2399665"/>
                </a:lnTo>
                <a:lnTo>
                  <a:pt x="2887588" y="2404428"/>
                </a:lnTo>
                <a:lnTo>
                  <a:pt x="2908220" y="2408873"/>
                </a:lnTo>
                <a:lnTo>
                  <a:pt x="2908220" y="2292985"/>
                </a:lnTo>
                <a:lnTo>
                  <a:pt x="2887588" y="2288222"/>
                </a:lnTo>
                <a:lnTo>
                  <a:pt x="2866956" y="2282825"/>
                </a:lnTo>
                <a:lnTo>
                  <a:pt x="2846959" y="2277110"/>
                </a:lnTo>
                <a:lnTo>
                  <a:pt x="2827597" y="2271395"/>
                </a:lnTo>
                <a:close/>
                <a:moveTo>
                  <a:pt x="3717945" y="2227897"/>
                </a:moveTo>
                <a:lnTo>
                  <a:pt x="3711914" y="2232025"/>
                </a:lnTo>
                <a:lnTo>
                  <a:pt x="3704931" y="2235517"/>
                </a:lnTo>
                <a:lnTo>
                  <a:pt x="3696678" y="2239327"/>
                </a:lnTo>
                <a:lnTo>
                  <a:pt x="3688425" y="2242820"/>
                </a:lnTo>
                <a:lnTo>
                  <a:pt x="3671285" y="2249487"/>
                </a:lnTo>
                <a:lnTo>
                  <a:pt x="3656684" y="2255202"/>
                </a:lnTo>
                <a:lnTo>
                  <a:pt x="3656684" y="2356167"/>
                </a:lnTo>
                <a:lnTo>
                  <a:pt x="3665254" y="2351722"/>
                </a:lnTo>
                <a:lnTo>
                  <a:pt x="3674142" y="2347595"/>
                </a:lnTo>
                <a:lnTo>
                  <a:pt x="3682394" y="2342197"/>
                </a:lnTo>
                <a:lnTo>
                  <a:pt x="3690647" y="2337117"/>
                </a:lnTo>
                <a:lnTo>
                  <a:pt x="3698582" y="2331720"/>
                </a:lnTo>
                <a:lnTo>
                  <a:pt x="3705566" y="2326640"/>
                </a:lnTo>
                <a:lnTo>
                  <a:pt x="3711914" y="2321560"/>
                </a:lnTo>
                <a:lnTo>
                  <a:pt x="3717945" y="2316162"/>
                </a:lnTo>
                <a:lnTo>
                  <a:pt x="3717945" y="2227897"/>
                </a:lnTo>
                <a:close/>
                <a:moveTo>
                  <a:pt x="2665715" y="2187575"/>
                </a:moveTo>
                <a:lnTo>
                  <a:pt x="2665715" y="2305685"/>
                </a:lnTo>
                <a:lnTo>
                  <a:pt x="2668254" y="2308542"/>
                </a:lnTo>
                <a:lnTo>
                  <a:pt x="2671429" y="2311717"/>
                </a:lnTo>
                <a:lnTo>
                  <a:pt x="2678729" y="2318385"/>
                </a:lnTo>
                <a:lnTo>
                  <a:pt x="2687934" y="2325052"/>
                </a:lnTo>
                <a:lnTo>
                  <a:pt x="2698726" y="2332037"/>
                </a:lnTo>
                <a:lnTo>
                  <a:pt x="2710153" y="2339657"/>
                </a:lnTo>
                <a:lnTo>
                  <a:pt x="2722215" y="2346325"/>
                </a:lnTo>
                <a:lnTo>
                  <a:pt x="2734594" y="2352675"/>
                </a:lnTo>
                <a:lnTo>
                  <a:pt x="2746656" y="2358390"/>
                </a:lnTo>
                <a:lnTo>
                  <a:pt x="2746656" y="2239327"/>
                </a:lnTo>
                <a:lnTo>
                  <a:pt x="2734594" y="2233612"/>
                </a:lnTo>
                <a:lnTo>
                  <a:pt x="2723167" y="2227580"/>
                </a:lnTo>
                <a:lnTo>
                  <a:pt x="2712058" y="2221230"/>
                </a:lnTo>
                <a:lnTo>
                  <a:pt x="2701583" y="2214562"/>
                </a:lnTo>
                <a:lnTo>
                  <a:pt x="2691743" y="2208212"/>
                </a:lnTo>
                <a:lnTo>
                  <a:pt x="2682538" y="2201545"/>
                </a:lnTo>
                <a:lnTo>
                  <a:pt x="2673650" y="2194560"/>
                </a:lnTo>
                <a:lnTo>
                  <a:pt x="2665715" y="2187575"/>
                </a:lnTo>
                <a:close/>
                <a:moveTo>
                  <a:pt x="2609850" y="2081212"/>
                </a:moveTo>
                <a:lnTo>
                  <a:pt x="2613342" y="2087245"/>
                </a:lnTo>
                <a:lnTo>
                  <a:pt x="2617468" y="2092960"/>
                </a:lnTo>
                <a:lnTo>
                  <a:pt x="2621594" y="2098675"/>
                </a:lnTo>
                <a:lnTo>
                  <a:pt x="2626038" y="2104390"/>
                </a:lnTo>
                <a:lnTo>
                  <a:pt x="2631117" y="2110105"/>
                </a:lnTo>
                <a:lnTo>
                  <a:pt x="2635878" y="2115502"/>
                </a:lnTo>
                <a:lnTo>
                  <a:pt x="2641274" y="2120900"/>
                </a:lnTo>
                <a:lnTo>
                  <a:pt x="2646988" y="2126615"/>
                </a:lnTo>
                <a:lnTo>
                  <a:pt x="2658732" y="2136775"/>
                </a:lnTo>
                <a:lnTo>
                  <a:pt x="2671746" y="2146935"/>
                </a:lnTo>
                <a:lnTo>
                  <a:pt x="2685712" y="2157095"/>
                </a:lnTo>
                <a:lnTo>
                  <a:pt x="2700631" y="2165985"/>
                </a:lnTo>
                <a:lnTo>
                  <a:pt x="2715867" y="2175192"/>
                </a:lnTo>
                <a:lnTo>
                  <a:pt x="2732372" y="2183765"/>
                </a:lnTo>
                <a:lnTo>
                  <a:pt x="2749830" y="2192020"/>
                </a:lnTo>
                <a:lnTo>
                  <a:pt x="2767923" y="2199957"/>
                </a:lnTo>
                <a:lnTo>
                  <a:pt x="2786650" y="2207895"/>
                </a:lnTo>
                <a:lnTo>
                  <a:pt x="2805695" y="2214880"/>
                </a:lnTo>
                <a:lnTo>
                  <a:pt x="2826009" y="2221547"/>
                </a:lnTo>
                <a:lnTo>
                  <a:pt x="2846959" y="2227897"/>
                </a:lnTo>
                <a:lnTo>
                  <a:pt x="2867591" y="2234247"/>
                </a:lnTo>
                <a:lnTo>
                  <a:pt x="2889492" y="2239645"/>
                </a:lnTo>
                <a:lnTo>
                  <a:pt x="2912029" y="2245042"/>
                </a:lnTo>
                <a:lnTo>
                  <a:pt x="2934248" y="2250122"/>
                </a:lnTo>
                <a:lnTo>
                  <a:pt x="2957102" y="2254250"/>
                </a:lnTo>
                <a:lnTo>
                  <a:pt x="2980908" y="2258695"/>
                </a:lnTo>
                <a:lnTo>
                  <a:pt x="3004396" y="2262187"/>
                </a:lnTo>
                <a:lnTo>
                  <a:pt x="3028203" y="2265680"/>
                </a:lnTo>
                <a:lnTo>
                  <a:pt x="3052644" y="2268537"/>
                </a:lnTo>
                <a:lnTo>
                  <a:pt x="3077084" y="2271395"/>
                </a:lnTo>
                <a:lnTo>
                  <a:pt x="3101525" y="2273300"/>
                </a:lnTo>
                <a:lnTo>
                  <a:pt x="3125966" y="2275205"/>
                </a:lnTo>
                <a:lnTo>
                  <a:pt x="3150725" y="2276792"/>
                </a:lnTo>
                <a:lnTo>
                  <a:pt x="3175800" y="2277745"/>
                </a:lnTo>
                <a:lnTo>
                  <a:pt x="3200559" y="2278380"/>
                </a:lnTo>
                <a:lnTo>
                  <a:pt x="3225317" y="2278380"/>
                </a:lnTo>
                <a:lnTo>
                  <a:pt x="3246266" y="2278380"/>
                </a:lnTo>
                <a:lnTo>
                  <a:pt x="3267216" y="2278062"/>
                </a:lnTo>
                <a:lnTo>
                  <a:pt x="3288165" y="2277110"/>
                </a:lnTo>
                <a:lnTo>
                  <a:pt x="3308797" y="2276157"/>
                </a:lnTo>
                <a:lnTo>
                  <a:pt x="3329429" y="2274887"/>
                </a:lnTo>
                <a:lnTo>
                  <a:pt x="3350378" y="2273300"/>
                </a:lnTo>
                <a:lnTo>
                  <a:pt x="3371010" y="2271712"/>
                </a:lnTo>
                <a:lnTo>
                  <a:pt x="3391325" y="2269807"/>
                </a:lnTo>
                <a:lnTo>
                  <a:pt x="3411957" y="2267267"/>
                </a:lnTo>
                <a:lnTo>
                  <a:pt x="3431954" y="2264727"/>
                </a:lnTo>
                <a:lnTo>
                  <a:pt x="3451951" y="2261870"/>
                </a:lnTo>
                <a:lnTo>
                  <a:pt x="3471948" y="2258695"/>
                </a:lnTo>
                <a:lnTo>
                  <a:pt x="3491628" y="2255202"/>
                </a:lnTo>
                <a:lnTo>
                  <a:pt x="3510990" y="2251710"/>
                </a:lnTo>
                <a:lnTo>
                  <a:pt x="3530035" y="2247582"/>
                </a:lnTo>
                <a:lnTo>
                  <a:pt x="3548763" y="2243455"/>
                </a:lnTo>
                <a:lnTo>
                  <a:pt x="3567173" y="2239010"/>
                </a:lnTo>
                <a:lnTo>
                  <a:pt x="3585265" y="2233930"/>
                </a:lnTo>
                <a:lnTo>
                  <a:pt x="3603041" y="2229167"/>
                </a:lnTo>
                <a:lnTo>
                  <a:pt x="3620498" y="2223452"/>
                </a:lnTo>
                <a:lnTo>
                  <a:pt x="3637004" y="2218055"/>
                </a:lnTo>
                <a:lnTo>
                  <a:pt x="3653510" y="2212022"/>
                </a:lnTo>
                <a:lnTo>
                  <a:pt x="3669698" y="2206307"/>
                </a:lnTo>
                <a:lnTo>
                  <a:pt x="3685251" y="2199957"/>
                </a:lnTo>
                <a:lnTo>
                  <a:pt x="3700170" y="2193290"/>
                </a:lnTo>
                <a:lnTo>
                  <a:pt x="3714770" y="2185987"/>
                </a:lnTo>
                <a:lnTo>
                  <a:pt x="3728419" y="2179002"/>
                </a:lnTo>
                <a:lnTo>
                  <a:pt x="3741751" y="2171382"/>
                </a:lnTo>
                <a:lnTo>
                  <a:pt x="3754765" y="2164080"/>
                </a:lnTo>
                <a:lnTo>
                  <a:pt x="3767144" y="2156142"/>
                </a:lnTo>
                <a:lnTo>
                  <a:pt x="3778571" y="2147887"/>
                </a:lnTo>
                <a:lnTo>
                  <a:pt x="3789363" y="2139632"/>
                </a:lnTo>
                <a:lnTo>
                  <a:pt x="3789363" y="2247265"/>
                </a:lnTo>
                <a:lnTo>
                  <a:pt x="3788728" y="2247582"/>
                </a:lnTo>
                <a:lnTo>
                  <a:pt x="3788728" y="2252027"/>
                </a:lnTo>
                <a:lnTo>
                  <a:pt x="3788411" y="2256472"/>
                </a:lnTo>
                <a:lnTo>
                  <a:pt x="3787776" y="2261870"/>
                </a:lnTo>
                <a:lnTo>
                  <a:pt x="3786506" y="2267267"/>
                </a:lnTo>
                <a:lnTo>
                  <a:pt x="3785237" y="2272982"/>
                </a:lnTo>
                <a:lnTo>
                  <a:pt x="3783332" y="2278062"/>
                </a:lnTo>
                <a:lnTo>
                  <a:pt x="3781428" y="2283460"/>
                </a:lnTo>
                <a:lnTo>
                  <a:pt x="3778571" y="2289175"/>
                </a:lnTo>
                <a:lnTo>
                  <a:pt x="3775714" y="2294255"/>
                </a:lnTo>
                <a:lnTo>
                  <a:pt x="3772540" y="2299335"/>
                </a:lnTo>
                <a:lnTo>
                  <a:pt x="3769048" y="2304732"/>
                </a:lnTo>
                <a:lnTo>
                  <a:pt x="3765557" y="2310130"/>
                </a:lnTo>
                <a:lnTo>
                  <a:pt x="3761113" y="2315210"/>
                </a:lnTo>
                <a:lnTo>
                  <a:pt x="3756987" y="2320290"/>
                </a:lnTo>
                <a:lnTo>
                  <a:pt x="3752226" y="2325052"/>
                </a:lnTo>
                <a:lnTo>
                  <a:pt x="3747147" y="2330132"/>
                </a:lnTo>
                <a:lnTo>
                  <a:pt x="3741433" y="2334895"/>
                </a:lnTo>
                <a:lnTo>
                  <a:pt x="3736037" y="2339975"/>
                </a:lnTo>
                <a:lnTo>
                  <a:pt x="3723658" y="2349500"/>
                </a:lnTo>
                <a:lnTo>
                  <a:pt x="3710327" y="2358390"/>
                </a:lnTo>
                <a:lnTo>
                  <a:pt x="3696043" y="2367598"/>
                </a:lnTo>
                <a:lnTo>
                  <a:pt x="3680490" y="2376170"/>
                </a:lnTo>
                <a:lnTo>
                  <a:pt x="3663667" y="2384425"/>
                </a:lnTo>
                <a:lnTo>
                  <a:pt x="3646526" y="2392363"/>
                </a:lnTo>
                <a:lnTo>
                  <a:pt x="3627799" y="2400300"/>
                </a:lnTo>
                <a:lnTo>
                  <a:pt x="3608754" y="2407920"/>
                </a:lnTo>
                <a:lnTo>
                  <a:pt x="3588122" y="2414905"/>
                </a:lnTo>
                <a:lnTo>
                  <a:pt x="3566855" y="2421573"/>
                </a:lnTo>
                <a:lnTo>
                  <a:pt x="3544636" y="2427923"/>
                </a:lnTo>
                <a:lnTo>
                  <a:pt x="3522417" y="2433955"/>
                </a:lnTo>
                <a:lnTo>
                  <a:pt x="3498611" y="2439353"/>
                </a:lnTo>
                <a:lnTo>
                  <a:pt x="3474170" y="2444433"/>
                </a:lnTo>
                <a:lnTo>
                  <a:pt x="3449412" y="2449195"/>
                </a:lnTo>
                <a:lnTo>
                  <a:pt x="3423701" y="2453323"/>
                </a:lnTo>
                <a:lnTo>
                  <a:pt x="3397356" y="2457133"/>
                </a:lnTo>
                <a:lnTo>
                  <a:pt x="3370376" y="2460625"/>
                </a:lnTo>
                <a:lnTo>
                  <a:pt x="3343395" y="2463483"/>
                </a:lnTo>
                <a:lnTo>
                  <a:pt x="3315146" y="2465705"/>
                </a:lnTo>
                <a:lnTo>
                  <a:pt x="3286896" y="2467928"/>
                </a:lnTo>
                <a:lnTo>
                  <a:pt x="3258011" y="2468880"/>
                </a:lnTo>
                <a:lnTo>
                  <a:pt x="3228491" y="2469833"/>
                </a:lnTo>
                <a:lnTo>
                  <a:pt x="3198972" y="2470150"/>
                </a:lnTo>
                <a:lnTo>
                  <a:pt x="3168500" y="2469833"/>
                </a:lnTo>
                <a:lnTo>
                  <a:pt x="3138663" y="2468880"/>
                </a:lnTo>
                <a:lnTo>
                  <a:pt x="3109143" y="2467293"/>
                </a:lnTo>
                <a:lnTo>
                  <a:pt x="3080259" y="2465388"/>
                </a:lnTo>
                <a:lnTo>
                  <a:pt x="3051374" y="2463165"/>
                </a:lnTo>
                <a:lnTo>
                  <a:pt x="3023441" y="2459990"/>
                </a:lnTo>
                <a:lnTo>
                  <a:pt x="2996144" y="2456815"/>
                </a:lnTo>
                <a:lnTo>
                  <a:pt x="2969481" y="2452370"/>
                </a:lnTo>
                <a:lnTo>
                  <a:pt x="2943453" y="2447925"/>
                </a:lnTo>
                <a:lnTo>
                  <a:pt x="2917742" y="2443480"/>
                </a:lnTo>
                <a:lnTo>
                  <a:pt x="2892984" y="2437765"/>
                </a:lnTo>
                <a:lnTo>
                  <a:pt x="2869178" y="2432050"/>
                </a:lnTo>
                <a:lnTo>
                  <a:pt x="2846007" y="2426018"/>
                </a:lnTo>
                <a:lnTo>
                  <a:pt x="2823470" y="2419350"/>
                </a:lnTo>
                <a:lnTo>
                  <a:pt x="2802203" y="2412048"/>
                </a:lnTo>
                <a:lnTo>
                  <a:pt x="2781889" y="2405063"/>
                </a:lnTo>
                <a:lnTo>
                  <a:pt x="2762527" y="2397125"/>
                </a:lnTo>
                <a:lnTo>
                  <a:pt x="2743799" y="2389188"/>
                </a:lnTo>
                <a:lnTo>
                  <a:pt x="2726024" y="2380615"/>
                </a:lnTo>
                <a:lnTo>
                  <a:pt x="2709518" y="2372043"/>
                </a:lnTo>
                <a:lnTo>
                  <a:pt x="2694600" y="2362835"/>
                </a:lnTo>
                <a:lnTo>
                  <a:pt x="2679999" y="2353945"/>
                </a:lnTo>
                <a:lnTo>
                  <a:pt x="2666985" y="2343785"/>
                </a:lnTo>
                <a:lnTo>
                  <a:pt x="2660954" y="2339340"/>
                </a:lnTo>
                <a:lnTo>
                  <a:pt x="2655240" y="2333942"/>
                </a:lnTo>
                <a:lnTo>
                  <a:pt x="2650162" y="2328862"/>
                </a:lnTo>
                <a:lnTo>
                  <a:pt x="2645083" y="2324100"/>
                </a:lnTo>
                <a:lnTo>
                  <a:pt x="2639687" y="2319020"/>
                </a:lnTo>
                <a:lnTo>
                  <a:pt x="2635561" y="2313622"/>
                </a:lnTo>
                <a:lnTo>
                  <a:pt x="2631434" y="2308542"/>
                </a:lnTo>
                <a:lnTo>
                  <a:pt x="2627625" y="2303145"/>
                </a:lnTo>
                <a:lnTo>
                  <a:pt x="2624134" y="2297747"/>
                </a:lnTo>
                <a:lnTo>
                  <a:pt x="2620960" y="2292350"/>
                </a:lnTo>
                <a:lnTo>
                  <a:pt x="2618103" y="2286635"/>
                </a:lnTo>
                <a:lnTo>
                  <a:pt x="2615881" y="2281555"/>
                </a:lnTo>
                <a:lnTo>
                  <a:pt x="2613659" y="2275840"/>
                </a:lnTo>
                <a:lnTo>
                  <a:pt x="2612072" y="2270125"/>
                </a:lnTo>
                <a:lnTo>
                  <a:pt x="2610485" y="2264727"/>
                </a:lnTo>
                <a:lnTo>
                  <a:pt x="2609850" y="2259012"/>
                </a:lnTo>
                <a:lnTo>
                  <a:pt x="2609215" y="2253297"/>
                </a:lnTo>
                <a:lnTo>
                  <a:pt x="2609215" y="2247582"/>
                </a:lnTo>
                <a:lnTo>
                  <a:pt x="2608580" y="2247582"/>
                </a:lnTo>
                <a:lnTo>
                  <a:pt x="2608580" y="2101215"/>
                </a:lnTo>
                <a:lnTo>
                  <a:pt x="2608263" y="2097405"/>
                </a:lnTo>
                <a:lnTo>
                  <a:pt x="2608580" y="2089150"/>
                </a:lnTo>
                <a:lnTo>
                  <a:pt x="2609850" y="2081212"/>
                </a:lnTo>
                <a:close/>
                <a:moveTo>
                  <a:pt x="3270250" y="1882775"/>
                </a:moveTo>
                <a:lnTo>
                  <a:pt x="3307579" y="1890615"/>
                </a:lnTo>
                <a:lnTo>
                  <a:pt x="3314856" y="1892183"/>
                </a:lnTo>
                <a:lnTo>
                  <a:pt x="3321499" y="1894064"/>
                </a:lnTo>
                <a:lnTo>
                  <a:pt x="3326877" y="1895945"/>
                </a:lnTo>
                <a:lnTo>
                  <a:pt x="3331622" y="1898141"/>
                </a:lnTo>
                <a:lnTo>
                  <a:pt x="3336367" y="1900649"/>
                </a:lnTo>
                <a:lnTo>
                  <a:pt x="3340164" y="1902844"/>
                </a:lnTo>
                <a:lnTo>
                  <a:pt x="3348389" y="1908802"/>
                </a:lnTo>
                <a:lnTo>
                  <a:pt x="3351236" y="1911625"/>
                </a:lnTo>
                <a:lnTo>
                  <a:pt x="3353767" y="1914133"/>
                </a:lnTo>
                <a:lnTo>
                  <a:pt x="3355665" y="1916955"/>
                </a:lnTo>
                <a:lnTo>
                  <a:pt x="3356930" y="1919778"/>
                </a:lnTo>
                <a:lnTo>
                  <a:pt x="3357563" y="1922913"/>
                </a:lnTo>
                <a:lnTo>
                  <a:pt x="3357563" y="1925422"/>
                </a:lnTo>
                <a:lnTo>
                  <a:pt x="3357247" y="1928244"/>
                </a:lnTo>
                <a:lnTo>
                  <a:pt x="3355981" y="1931066"/>
                </a:lnTo>
                <a:lnTo>
                  <a:pt x="3354716" y="1933889"/>
                </a:lnTo>
                <a:lnTo>
                  <a:pt x="3352818" y="1936397"/>
                </a:lnTo>
                <a:lnTo>
                  <a:pt x="3350603" y="1939220"/>
                </a:lnTo>
                <a:lnTo>
                  <a:pt x="3347440" y="1941415"/>
                </a:lnTo>
                <a:lnTo>
                  <a:pt x="3344276" y="1943923"/>
                </a:lnTo>
                <a:lnTo>
                  <a:pt x="3340164" y="1945805"/>
                </a:lnTo>
                <a:lnTo>
                  <a:pt x="3336051" y="1947686"/>
                </a:lnTo>
                <a:lnTo>
                  <a:pt x="3331306" y="1949568"/>
                </a:lnTo>
                <a:lnTo>
                  <a:pt x="3324979" y="1951763"/>
                </a:lnTo>
                <a:lnTo>
                  <a:pt x="3318335" y="1953644"/>
                </a:lnTo>
                <a:lnTo>
                  <a:pt x="3310743" y="1955212"/>
                </a:lnTo>
                <a:lnTo>
                  <a:pt x="3303467" y="1956466"/>
                </a:lnTo>
                <a:lnTo>
                  <a:pt x="3295558" y="1957094"/>
                </a:lnTo>
                <a:lnTo>
                  <a:pt x="3287333" y="1958034"/>
                </a:lnTo>
                <a:lnTo>
                  <a:pt x="3270250" y="1958975"/>
                </a:lnTo>
                <a:lnTo>
                  <a:pt x="3270250" y="1882775"/>
                </a:lnTo>
                <a:close/>
                <a:moveTo>
                  <a:pt x="2635250" y="1862137"/>
                </a:moveTo>
                <a:lnTo>
                  <a:pt x="2635885" y="1868810"/>
                </a:lnTo>
                <a:lnTo>
                  <a:pt x="2636520" y="1875166"/>
                </a:lnTo>
                <a:lnTo>
                  <a:pt x="2637789" y="1881521"/>
                </a:lnTo>
                <a:lnTo>
                  <a:pt x="2639694" y="1887559"/>
                </a:lnTo>
                <a:lnTo>
                  <a:pt x="2641598" y="1893914"/>
                </a:lnTo>
                <a:lnTo>
                  <a:pt x="2644455" y="1900270"/>
                </a:lnTo>
                <a:lnTo>
                  <a:pt x="2647629" y="1906307"/>
                </a:lnTo>
                <a:lnTo>
                  <a:pt x="2650803" y="1912663"/>
                </a:lnTo>
                <a:lnTo>
                  <a:pt x="2654612" y="1918383"/>
                </a:lnTo>
                <a:lnTo>
                  <a:pt x="2659056" y="1924420"/>
                </a:lnTo>
                <a:lnTo>
                  <a:pt x="2663817" y="1930458"/>
                </a:lnTo>
                <a:lnTo>
                  <a:pt x="2668896" y="1936178"/>
                </a:lnTo>
                <a:lnTo>
                  <a:pt x="2673975" y="1941898"/>
                </a:lnTo>
                <a:lnTo>
                  <a:pt x="2680005" y="1947618"/>
                </a:lnTo>
                <a:lnTo>
                  <a:pt x="2686354" y="1953338"/>
                </a:lnTo>
                <a:lnTo>
                  <a:pt x="2692385" y="1958740"/>
                </a:lnTo>
                <a:lnTo>
                  <a:pt x="2692385" y="2069006"/>
                </a:lnTo>
                <a:lnTo>
                  <a:pt x="2695241" y="2071549"/>
                </a:lnTo>
                <a:lnTo>
                  <a:pt x="2698098" y="2074726"/>
                </a:lnTo>
                <a:lnTo>
                  <a:pt x="2705399" y="2081400"/>
                </a:lnTo>
                <a:lnTo>
                  <a:pt x="2714921" y="2088391"/>
                </a:lnTo>
                <a:lnTo>
                  <a:pt x="2725078" y="2095699"/>
                </a:lnTo>
                <a:lnTo>
                  <a:pt x="2737140" y="2103008"/>
                </a:lnTo>
                <a:lnTo>
                  <a:pt x="2748884" y="2109681"/>
                </a:lnTo>
                <a:lnTo>
                  <a:pt x="2761581" y="2116354"/>
                </a:lnTo>
                <a:lnTo>
                  <a:pt x="2773325" y="2121757"/>
                </a:lnTo>
                <a:lnTo>
                  <a:pt x="2773325" y="2007994"/>
                </a:lnTo>
                <a:lnTo>
                  <a:pt x="2792370" y="2016256"/>
                </a:lnTo>
                <a:lnTo>
                  <a:pt x="2812050" y="2024201"/>
                </a:lnTo>
                <a:lnTo>
                  <a:pt x="2832999" y="2031827"/>
                </a:lnTo>
                <a:lnTo>
                  <a:pt x="2854584" y="2038818"/>
                </a:lnTo>
                <a:lnTo>
                  <a:pt x="2854584" y="2151945"/>
                </a:lnTo>
                <a:lnTo>
                  <a:pt x="2873946" y="2157347"/>
                </a:lnTo>
                <a:lnTo>
                  <a:pt x="2893626" y="2162749"/>
                </a:lnTo>
                <a:lnTo>
                  <a:pt x="2914258" y="2167516"/>
                </a:lnTo>
                <a:lnTo>
                  <a:pt x="2935524" y="2172282"/>
                </a:lnTo>
                <a:lnTo>
                  <a:pt x="2935524" y="2060744"/>
                </a:lnTo>
                <a:lnTo>
                  <a:pt x="2955204" y="2064558"/>
                </a:lnTo>
                <a:lnTo>
                  <a:pt x="2974884" y="2068371"/>
                </a:lnTo>
                <a:lnTo>
                  <a:pt x="2995198" y="2071549"/>
                </a:lnTo>
                <a:lnTo>
                  <a:pt x="3016148" y="2075362"/>
                </a:lnTo>
                <a:lnTo>
                  <a:pt x="3016148" y="2186900"/>
                </a:lnTo>
                <a:lnTo>
                  <a:pt x="3035827" y="2189442"/>
                </a:lnTo>
                <a:lnTo>
                  <a:pt x="3056142" y="2191666"/>
                </a:lnTo>
                <a:lnTo>
                  <a:pt x="3076456" y="2194208"/>
                </a:lnTo>
                <a:lnTo>
                  <a:pt x="3097406" y="2196115"/>
                </a:lnTo>
                <a:lnTo>
                  <a:pt x="3097406" y="2084577"/>
                </a:lnTo>
                <a:lnTo>
                  <a:pt x="3117085" y="2086166"/>
                </a:lnTo>
                <a:lnTo>
                  <a:pt x="3137400" y="2087437"/>
                </a:lnTo>
                <a:lnTo>
                  <a:pt x="3157715" y="2088708"/>
                </a:lnTo>
                <a:lnTo>
                  <a:pt x="3178346" y="2089344"/>
                </a:lnTo>
                <a:lnTo>
                  <a:pt x="3178346" y="2200246"/>
                </a:lnTo>
                <a:lnTo>
                  <a:pt x="3201835" y="2201199"/>
                </a:lnTo>
                <a:lnTo>
                  <a:pt x="3225959" y="2201199"/>
                </a:lnTo>
                <a:lnTo>
                  <a:pt x="3258970" y="2200882"/>
                </a:lnTo>
                <a:lnTo>
                  <a:pt x="3258970" y="2089344"/>
                </a:lnTo>
                <a:lnTo>
                  <a:pt x="3291029" y="2088708"/>
                </a:lnTo>
                <a:lnTo>
                  <a:pt x="3322135" y="2087119"/>
                </a:lnTo>
                <a:lnTo>
                  <a:pt x="3352925" y="2084577"/>
                </a:lnTo>
                <a:lnTo>
                  <a:pt x="3383396" y="2082035"/>
                </a:lnTo>
                <a:lnTo>
                  <a:pt x="3412916" y="2078540"/>
                </a:lnTo>
                <a:lnTo>
                  <a:pt x="3441801" y="2074091"/>
                </a:lnTo>
                <a:lnTo>
                  <a:pt x="3470051" y="2069642"/>
                </a:lnTo>
                <a:lnTo>
                  <a:pt x="3497348" y="2064558"/>
                </a:lnTo>
                <a:lnTo>
                  <a:pt x="3524011" y="2058520"/>
                </a:lnTo>
                <a:lnTo>
                  <a:pt x="3549722" y="2052482"/>
                </a:lnTo>
                <a:lnTo>
                  <a:pt x="3574480" y="2046127"/>
                </a:lnTo>
                <a:lnTo>
                  <a:pt x="3598604" y="2038500"/>
                </a:lnTo>
                <a:lnTo>
                  <a:pt x="3621457" y="2030874"/>
                </a:lnTo>
                <a:lnTo>
                  <a:pt x="3643042" y="2023247"/>
                </a:lnTo>
                <a:lnTo>
                  <a:pt x="3663991" y="2014350"/>
                </a:lnTo>
                <a:lnTo>
                  <a:pt x="3683671" y="2005770"/>
                </a:lnTo>
                <a:lnTo>
                  <a:pt x="3683671" y="2119532"/>
                </a:lnTo>
                <a:lnTo>
                  <a:pt x="3692558" y="2115083"/>
                </a:lnTo>
                <a:lnTo>
                  <a:pt x="3701128" y="2110635"/>
                </a:lnTo>
                <a:lnTo>
                  <a:pt x="3709381" y="2105550"/>
                </a:lnTo>
                <a:lnTo>
                  <a:pt x="3717634" y="2100466"/>
                </a:lnTo>
                <a:lnTo>
                  <a:pt x="3725252" y="2095064"/>
                </a:lnTo>
                <a:lnTo>
                  <a:pt x="3732235" y="2089979"/>
                </a:lnTo>
                <a:lnTo>
                  <a:pt x="3738901" y="2084577"/>
                </a:lnTo>
                <a:lnTo>
                  <a:pt x="3744614" y="2079493"/>
                </a:lnTo>
                <a:lnTo>
                  <a:pt x="3744614" y="1970179"/>
                </a:lnTo>
                <a:lnTo>
                  <a:pt x="3752867" y="1964142"/>
                </a:lnTo>
                <a:lnTo>
                  <a:pt x="3760802" y="1958104"/>
                </a:lnTo>
                <a:lnTo>
                  <a:pt x="3767786" y="1951749"/>
                </a:lnTo>
                <a:lnTo>
                  <a:pt x="3774769" y="1945393"/>
                </a:lnTo>
                <a:lnTo>
                  <a:pt x="3781117" y="1939038"/>
                </a:lnTo>
                <a:lnTo>
                  <a:pt x="3786830" y="1932365"/>
                </a:lnTo>
                <a:lnTo>
                  <a:pt x="3792226" y="1925691"/>
                </a:lnTo>
                <a:lnTo>
                  <a:pt x="3796988" y="1919018"/>
                </a:lnTo>
                <a:lnTo>
                  <a:pt x="3801432" y="1912027"/>
                </a:lnTo>
                <a:lnTo>
                  <a:pt x="3805240" y="1905354"/>
                </a:lnTo>
                <a:lnTo>
                  <a:pt x="3808415" y="1898363"/>
                </a:lnTo>
                <a:lnTo>
                  <a:pt x="3811271" y="1891372"/>
                </a:lnTo>
                <a:lnTo>
                  <a:pt x="3813176" y="1884063"/>
                </a:lnTo>
                <a:lnTo>
                  <a:pt x="3814763" y="1877072"/>
                </a:lnTo>
                <a:lnTo>
                  <a:pt x="3816033" y="1869446"/>
                </a:lnTo>
                <a:lnTo>
                  <a:pt x="3816350" y="1862455"/>
                </a:lnTo>
                <a:lnTo>
                  <a:pt x="3816350" y="2010536"/>
                </a:lnTo>
                <a:lnTo>
                  <a:pt x="3816033" y="2010854"/>
                </a:lnTo>
                <a:lnTo>
                  <a:pt x="3815398" y="2019434"/>
                </a:lnTo>
                <a:lnTo>
                  <a:pt x="3814763" y="2025154"/>
                </a:lnTo>
                <a:lnTo>
                  <a:pt x="3813493" y="2030556"/>
                </a:lnTo>
                <a:lnTo>
                  <a:pt x="3811906" y="2036276"/>
                </a:lnTo>
                <a:lnTo>
                  <a:pt x="3810319" y="2041678"/>
                </a:lnTo>
                <a:lnTo>
                  <a:pt x="3808097" y="2046762"/>
                </a:lnTo>
                <a:lnTo>
                  <a:pt x="3805558" y="2052482"/>
                </a:lnTo>
                <a:lnTo>
                  <a:pt x="3803019" y="2057567"/>
                </a:lnTo>
                <a:lnTo>
                  <a:pt x="3799844" y="2062969"/>
                </a:lnTo>
                <a:lnTo>
                  <a:pt x="3796036" y="2068053"/>
                </a:lnTo>
                <a:lnTo>
                  <a:pt x="3792226" y="2073137"/>
                </a:lnTo>
                <a:lnTo>
                  <a:pt x="3788418" y="2078540"/>
                </a:lnTo>
                <a:lnTo>
                  <a:pt x="3783974" y="2083624"/>
                </a:lnTo>
                <a:lnTo>
                  <a:pt x="3779212" y="2088391"/>
                </a:lnTo>
                <a:lnTo>
                  <a:pt x="3774134" y="2093475"/>
                </a:lnTo>
                <a:lnTo>
                  <a:pt x="3768420" y="2098241"/>
                </a:lnTo>
                <a:lnTo>
                  <a:pt x="3763024" y="2103326"/>
                </a:lnTo>
                <a:lnTo>
                  <a:pt x="3750963" y="2112859"/>
                </a:lnTo>
                <a:lnTo>
                  <a:pt x="3737314" y="2121757"/>
                </a:lnTo>
                <a:lnTo>
                  <a:pt x="3722713" y="2130972"/>
                </a:lnTo>
                <a:lnTo>
                  <a:pt x="3707477" y="2139552"/>
                </a:lnTo>
                <a:lnTo>
                  <a:pt x="3690971" y="2147814"/>
                </a:lnTo>
                <a:lnTo>
                  <a:pt x="3673513" y="2156076"/>
                </a:lnTo>
                <a:lnTo>
                  <a:pt x="3655103" y="2163702"/>
                </a:lnTo>
                <a:lnTo>
                  <a:pt x="3635424" y="2171011"/>
                </a:lnTo>
                <a:lnTo>
                  <a:pt x="3615109" y="2178320"/>
                </a:lnTo>
                <a:lnTo>
                  <a:pt x="3593842" y="2184993"/>
                </a:lnTo>
                <a:lnTo>
                  <a:pt x="3571941" y="2191349"/>
                </a:lnTo>
                <a:lnTo>
                  <a:pt x="3549087" y="2197068"/>
                </a:lnTo>
                <a:lnTo>
                  <a:pt x="3525281" y="2202788"/>
                </a:lnTo>
                <a:lnTo>
                  <a:pt x="3501157" y="2207873"/>
                </a:lnTo>
                <a:lnTo>
                  <a:pt x="3476082" y="2212639"/>
                </a:lnTo>
                <a:lnTo>
                  <a:pt x="3450371" y="2217088"/>
                </a:lnTo>
                <a:lnTo>
                  <a:pt x="3424343" y="2220584"/>
                </a:lnTo>
                <a:lnTo>
                  <a:pt x="3397680" y="2224079"/>
                </a:lnTo>
                <a:lnTo>
                  <a:pt x="3370065" y="2226939"/>
                </a:lnTo>
                <a:lnTo>
                  <a:pt x="3341815" y="2229163"/>
                </a:lnTo>
                <a:lnTo>
                  <a:pt x="3313565" y="2231070"/>
                </a:lnTo>
                <a:lnTo>
                  <a:pt x="3284680" y="2232341"/>
                </a:lnTo>
                <a:lnTo>
                  <a:pt x="3255478" y="2233294"/>
                </a:lnTo>
                <a:lnTo>
                  <a:pt x="3225959" y="2233612"/>
                </a:lnTo>
                <a:lnTo>
                  <a:pt x="3195487" y="2233294"/>
                </a:lnTo>
                <a:lnTo>
                  <a:pt x="3165650" y="2232341"/>
                </a:lnTo>
                <a:lnTo>
                  <a:pt x="3136130" y="2231070"/>
                </a:lnTo>
                <a:lnTo>
                  <a:pt x="3106928" y="2229163"/>
                </a:lnTo>
                <a:lnTo>
                  <a:pt x="3078678" y="2226303"/>
                </a:lnTo>
                <a:lnTo>
                  <a:pt x="3050428" y="2223761"/>
                </a:lnTo>
                <a:lnTo>
                  <a:pt x="3022813" y="2220266"/>
                </a:lnTo>
                <a:lnTo>
                  <a:pt x="2996150" y="2216135"/>
                </a:lnTo>
                <a:lnTo>
                  <a:pt x="2970122" y="2211368"/>
                </a:lnTo>
                <a:lnTo>
                  <a:pt x="2944729" y="2206602"/>
                </a:lnTo>
                <a:lnTo>
                  <a:pt x="2919971" y="2201199"/>
                </a:lnTo>
                <a:lnTo>
                  <a:pt x="2895847" y="2195797"/>
                </a:lnTo>
                <a:lnTo>
                  <a:pt x="2872994" y="2189442"/>
                </a:lnTo>
                <a:lnTo>
                  <a:pt x="2850775" y="2182769"/>
                </a:lnTo>
                <a:lnTo>
                  <a:pt x="2829190" y="2175460"/>
                </a:lnTo>
                <a:lnTo>
                  <a:pt x="2808876" y="2168469"/>
                </a:lnTo>
                <a:lnTo>
                  <a:pt x="2789196" y="2160525"/>
                </a:lnTo>
                <a:lnTo>
                  <a:pt x="2770469" y="2152580"/>
                </a:lnTo>
                <a:lnTo>
                  <a:pt x="2753328" y="2144001"/>
                </a:lnTo>
                <a:lnTo>
                  <a:pt x="2736823" y="2135103"/>
                </a:lnTo>
                <a:lnTo>
                  <a:pt x="2721269" y="2126205"/>
                </a:lnTo>
                <a:lnTo>
                  <a:pt x="2706986" y="2116990"/>
                </a:lnTo>
                <a:lnTo>
                  <a:pt x="2693972" y="2107139"/>
                </a:lnTo>
                <a:lnTo>
                  <a:pt x="2688258" y="2102372"/>
                </a:lnTo>
                <a:lnTo>
                  <a:pt x="2682227" y="2097288"/>
                </a:lnTo>
                <a:lnTo>
                  <a:pt x="2676831" y="2092522"/>
                </a:lnTo>
                <a:lnTo>
                  <a:pt x="2671753" y="2087437"/>
                </a:lnTo>
                <a:lnTo>
                  <a:pt x="2666991" y="2082353"/>
                </a:lnTo>
                <a:lnTo>
                  <a:pt x="2662548" y="2076951"/>
                </a:lnTo>
                <a:lnTo>
                  <a:pt x="2658104" y="2071549"/>
                </a:lnTo>
                <a:lnTo>
                  <a:pt x="2654612" y="2066464"/>
                </a:lnTo>
                <a:lnTo>
                  <a:pt x="2651121" y="2061062"/>
                </a:lnTo>
                <a:lnTo>
                  <a:pt x="2647947" y="2055342"/>
                </a:lnTo>
                <a:lnTo>
                  <a:pt x="2645090" y="2050258"/>
                </a:lnTo>
                <a:lnTo>
                  <a:pt x="2642868" y="2044856"/>
                </a:lnTo>
                <a:lnTo>
                  <a:pt x="2640329" y="2039454"/>
                </a:lnTo>
                <a:lnTo>
                  <a:pt x="2638742" y="2033416"/>
                </a:lnTo>
                <a:lnTo>
                  <a:pt x="2637789" y="2027696"/>
                </a:lnTo>
                <a:lnTo>
                  <a:pt x="2636520" y="2022294"/>
                </a:lnTo>
                <a:lnTo>
                  <a:pt x="2636202" y="2016256"/>
                </a:lnTo>
                <a:lnTo>
                  <a:pt x="2635885" y="2010854"/>
                </a:lnTo>
                <a:lnTo>
                  <a:pt x="2635250" y="2010854"/>
                </a:lnTo>
                <a:lnTo>
                  <a:pt x="2635250" y="1862137"/>
                </a:lnTo>
                <a:close/>
                <a:moveTo>
                  <a:pt x="3815353" y="1849331"/>
                </a:moveTo>
                <a:lnTo>
                  <a:pt x="3816061" y="1854393"/>
                </a:lnTo>
                <a:lnTo>
                  <a:pt x="3816350" y="1860279"/>
                </a:lnTo>
                <a:lnTo>
                  <a:pt x="3816061" y="1862137"/>
                </a:lnTo>
                <a:lnTo>
                  <a:pt x="3816061" y="1859040"/>
                </a:lnTo>
                <a:lnTo>
                  <a:pt x="3815773" y="1853154"/>
                </a:lnTo>
                <a:lnTo>
                  <a:pt x="3815353" y="1849331"/>
                </a:lnTo>
                <a:close/>
                <a:moveTo>
                  <a:pt x="2636143" y="1848861"/>
                </a:moveTo>
                <a:lnTo>
                  <a:pt x="2635885" y="1853247"/>
                </a:lnTo>
                <a:lnTo>
                  <a:pt x="2635250" y="1859280"/>
                </a:lnTo>
                <a:lnTo>
                  <a:pt x="2635250" y="1854517"/>
                </a:lnTo>
                <a:lnTo>
                  <a:pt x="2636143" y="1848861"/>
                </a:lnTo>
                <a:close/>
                <a:moveTo>
                  <a:pt x="3814618" y="1842622"/>
                </a:moveTo>
                <a:lnTo>
                  <a:pt x="3815195" y="1847888"/>
                </a:lnTo>
                <a:lnTo>
                  <a:pt x="3815353" y="1849331"/>
                </a:lnTo>
                <a:lnTo>
                  <a:pt x="3815195" y="1848198"/>
                </a:lnTo>
                <a:lnTo>
                  <a:pt x="3814618" y="1842622"/>
                </a:lnTo>
                <a:close/>
                <a:moveTo>
                  <a:pt x="2638425" y="1836737"/>
                </a:moveTo>
                <a:lnTo>
                  <a:pt x="2636838" y="1842770"/>
                </a:lnTo>
                <a:lnTo>
                  <a:pt x="2636202" y="1848485"/>
                </a:lnTo>
                <a:lnTo>
                  <a:pt x="2636143" y="1848861"/>
                </a:lnTo>
                <a:lnTo>
                  <a:pt x="2636202" y="1847850"/>
                </a:lnTo>
                <a:lnTo>
                  <a:pt x="2636838" y="1842452"/>
                </a:lnTo>
                <a:lnTo>
                  <a:pt x="2638425" y="1836737"/>
                </a:lnTo>
                <a:close/>
                <a:moveTo>
                  <a:pt x="3187700" y="1751012"/>
                </a:moveTo>
                <a:lnTo>
                  <a:pt x="3187700" y="1827212"/>
                </a:lnTo>
                <a:lnTo>
                  <a:pt x="3172031" y="1824063"/>
                </a:lnTo>
                <a:lnTo>
                  <a:pt x="3153163" y="1820285"/>
                </a:lnTo>
                <a:lnTo>
                  <a:pt x="3144209" y="1818396"/>
                </a:lnTo>
                <a:lnTo>
                  <a:pt x="3136535" y="1816191"/>
                </a:lnTo>
                <a:lnTo>
                  <a:pt x="3129179" y="1813987"/>
                </a:lnTo>
                <a:lnTo>
                  <a:pt x="3122144" y="1811153"/>
                </a:lnTo>
                <a:lnTo>
                  <a:pt x="3115749" y="1808005"/>
                </a:lnTo>
                <a:lnTo>
                  <a:pt x="3109673" y="1804541"/>
                </a:lnTo>
                <a:lnTo>
                  <a:pt x="3106475" y="1801707"/>
                </a:lnTo>
                <a:lnTo>
                  <a:pt x="3103917" y="1799503"/>
                </a:lnTo>
                <a:lnTo>
                  <a:pt x="3101998" y="1796669"/>
                </a:lnTo>
                <a:lnTo>
                  <a:pt x="3100399" y="1793835"/>
                </a:lnTo>
                <a:lnTo>
                  <a:pt x="3099120" y="1791001"/>
                </a:lnTo>
                <a:lnTo>
                  <a:pt x="3098800" y="1788167"/>
                </a:lnTo>
                <a:lnTo>
                  <a:pt x="3098800" y="1785334"/>
                </a:lnTo>
                <a:lnTo>
                  <a:pt x="3099120" y="1782500"/>
                </a:lnTo>
                <a:lnTo>
                  <a:pt x="3099759" y="1779351"/>
                </a:lnTo>
                <a:lnTo>
                  <a:pt x="3101358" y="1777147"/>
                </a:lnTo>
                <a:lnTo>
                  <a:pt x="3103597" y="1774313"/>
                </a:lnTo>
                <a:lnTo>
                  <a:pt x="3105835" y="1771794"/>
                </a:lnTo>
                <a:lnTo>
                  <a:pt x="3108713" y="1769275"/>
                </a:lnTo>
                <a:lnTo>
                  <a:pt x="3112231" y="1767386"/>
                </a:lnTo>
                <a:lnTo>
                  <a:pt x="3116068" y="1765182"/>
                </a:lnTo>
                <a:lnTo>
                  <a:pt x="3120545" y="1763607"/>
                </a:lnTo>
                <a:lnTo>
                  <a:pt x="3127581" y="1760773"/>
                </a:lnTo>
                <a:lnTo>
                  <a:pt x="3135255" y="1758884"/>
                </a:lnTo>
                <a:lnTo>
                  <a:pt x="3143250" y="1756680"/>
                </a:lnTo>
                <a:lnTo>
                  <a:pt x="3151564" y="1755106"/>
                </a:lnTo>
                <a:lnTo>
                  <a:pt x="3160199" y="1753531"/>
                </a:lnTo>
                <a:lnTo>
                  <a:pt x="3169472" y="1752587"/>
                </a:lnTo>
                <a:lnTo>
                  <a:pt x="3178426" y="1751642"/>
                </a:lnTo>
                <a:lnTo>
                  <a:pt x="3187700" y="1751012"/>
                </a:lnTo>
                <a:close/>
                <a:moveTo>
                  <a:pt x="3203106" y="1692876"/>
                </a:moveTo>
                <a:lnTo>
                  <a:pt x="3200250" y="1693193"/>
                </a:lnTo>
                <a:lnTo>
                  <a:pt x="3197710" y="1693827"/>
                </a:lnTo>
                <a:lnTo>
                  <a:pt x="3194854" y="1694144"/>
                </a:lnTo>
                <a:lnTo>
                  <a:pt x="3192949" y="1694778"/>
                </a:lnTo>
                <a:lnTo>
                  <a:pt x="3191045" y="1696045"/>
                </a:lnTo>
                <a:lnTo>
                  <a:pt x="3189458" y="1697313"/>
                </a:lnTo>
                <a:lnTo>
                  <a:pt x="3188506" y="1698581"/>
                </a:lnTo>
                <a:lnTo>
                  <a:pt x="3188188" y="1699532"/>
                </a:lnTo>
                <a:lnTo>
                  <a:pt x="3188188" y="1720450"/>
                </a:lnTo>
                <a:lnTo>
                  <a:pt x="3171684" y="1721718"/>
                </a:lnTo>
                <a:lnTo>
                  <a:pt x="3155179" y="1723620"/>
                </a:lnTo>
                <a:lnTo>
                  <a:pt x="3139309" y="1726155"/>
                </a:lnTo>
                <a:lnTo>
                  <a:pt x="3123756" y="1728691"/>
                </a:lnTo>
                <a:lnTo>
                  <a:pt x="3108838" y="1731860"/>
                </a:lnTo>
                <a:lnTo>
                  <a:pt x="3095190" y="1735347"/>
                </a:lnTo>
                <a:lnTo>
                  <a:pt x="3081542" y="1739784"/>
                </a:lnTo>
                <a:lnTo>
                  <a:pt x="3069480" y="1744538"/>
                </a:lnTo>
                <a:lnTo>
                  <a:pt x="3061228" y="1748342"/>
                </a:lnTo>
                <a:lnTo>
                  <a:pt x="3053293" y="1752462"/>
                </a:lnTo>
                <a:lnTo>
                  <a:pt x="3046310" y="1756582"/>
                </a:lnTo>
                <a:lnTo>
                  <a:pt x="3040280" y="1761019"/>
                </a:lnTo>
                <a:lnTo>
                  <a:pt x="3034884" y="1765774"/>
                </a:lnTo>
                <a:lnTo>
                  <a:pt x="3030440" y="1770528"/>
                </a:lnTo>
                <a:lnTo>
                  <a:pt x="3026949" y="1775282"/>
                </a:lnTo>
                <a:lnTo>
                  <a:pt x="3024092" y="1780353"/>
                </a:lnTo>
                <a:lnTo>
                  <a:pt x="3022505" y="1785107"/>
                </a:lnTo>
                <a:lnTo>
                  <a:pt x="3021235" y="1790179"/>
                </a:lnTo>
                <a:lnTo>
                  <a:pt x="3021235" y="1794933"/>
                </a:lnTo>
                <a:lnTo>
                  <a:pt x="3022505" y="1800004"/>
                </a:lnTo>
                <a:lnTo>
                  <a:pt x="3024092" y="1805075"/>
                </a:lnTo>
                <a:lnTo>
                  <a:pt x="3026949" y="1809829"/>
                </a:lnTo>
                <a:lnTo>
                  <a:pt x="3030758" y="1814583"/>
                </a:lnTo>
                <a:lnTo>
                  <a:pt x="3035519" y="1819338"/>
                </a:lnTo>
                <a:lnTo>
                  <a:pt x="3040597" y="1823775"/>
                </a:lnTo>
                <a:lnTo>
                  <a:pt x="3046310" y="1827578"/>
                </a:lnTo>
                <a:lnTo>
                  <a:pt x="3052976" y="1831065"/>
                </a:lnTo>
                <a:lnTo>
                  <a:pt x="3059958" y="1835185"/>
                </a:lnTo>
                <a:lnTo>
                  <a:pt x="3067893" y="1838354"/>
                </a:lnTo>
                <a:lnTo>
                  <a:pt x="3076146" y="1841524"/>
                </a:lnTo>
                <a:lnTo>
                  <a:pt x="3084716" y="1844059"/>
                </a:lnTo>
                <a:lnTo>
                  <a:pt x="3094555" y="1846595"/>
                </a:lnTo>
                <a:lnTo>
                  <a:pt x="3130104" y="1853885"/>
                </a:lnTo>
                <a:lnTo>
                  <a:pt x="3188188" y="1865929"/>
                </a:lnTo>
                <a:lnTo>
                  <a:pt x="3188188" y="1956259"/>
                </a:lnTo>
                <a:lnTo>
                  <a:pt x="3173588" y="1954357"/>
                </a:lnTo>
                <a:lnTo>
                  <a:pt x="3159305" y="1952455"/>
                </a:lnTo>
                <a:lnTo>
                  <a:pt x="3152005" y="1951187"/>
                </a:lnTo>
                <a:lnTo>
                  <a:pt x="3144070" y="1949603"/>
                </a:lnTo>
                <a:lnTo>
                  <a:pt x="3127565" y="1945799"/>
                </a:lnTo>
                <a:lnTo>
                  <a:pt x="3111695" y="1941362"/>
                </a:lnTo>
                <a:lnTo>
                  <a:pt x="3098681" y="1936608"/>
                </a:lnTo>
                <a:lnTo>
                  <a:pt x="3095190" y="1935657"/>
                </a:lnTo>
                <a:lnTo>
                  <a:pt x="3091699" y="1934072"/>
                </a:lnTo>
                <a:lnTo>
                  <a:pt x="3088842" y="1932805"/>
                </a:lnTo>
                <a:lnTo>
                  <a:pt x="3088524" y="1932488"/>
                </a:lnTo>
                <a:lnTo>
                  <a:pt x="3084398" y="1929952"/>
                </a:lnTo>
                <a:lnTo>
                  <a:pt x="3082176" y="1928684"/>
                </a:lnTo>
                <a:lnTo>
                  <a:pt x="3079637" y="1927733"/>
                </a:lnTo>
                <a:lnTo>
                  <a:pt x="3077415" y="1926783"/>
                </a:lnTo>
                <a:lnTo>
                  <a:pt x="3074559" y="1926149"/>
                </a:lnTo>
                <a:lnTo>
                  <a:pt x="3068211" y="1925198"/>
                </a:lnTo>
                <a:lnTo>
                  <a:pt x="3061863" y="1924881"/>
                </a:lnTo>
                <a:lnTo>
                  <a:pt x="3055197" y="1925515"/>
                </a:lnTo>
                <a:lnTo>
                  <a:pt x="3048532" y="1926466"/>
                </a:lnTo>
                <a:lnTo>
                  <a:pt x="3042184" y="1928050"/>
                </a:lnTo>
                <a:lnTo>
                  <a:pt x="3035836" y="1929952"/>
                </a:lnTo>
                <a:lnTo>
                  <a:pt x="3030123" y="1932488"/>
                </a:lnTo>
                <a:lnTo>
                  <a:pt x="3025044" y="1934706"/>
                </a:lnTo>
                <a:lnTo>
                  <a:pt x="3020918" y="1937559"/>
                </a:lnTo>
                <a:lnTo>
                  <a:pt x="3017427" y="1940728"/>
                </a:lnTo>
                <a:lnTo>
                  <a:pt x="3016157" y="1941679"/>
                </a:lnTo>
                <a:lnTo>
                  <a:pt x="3015522" y="1943264"/>
                </a:lnTo>
                <a:lnTo>
                  <a:pt x="3015205" y="1944849"/>
                </a:lnTo>
                <a:lnTo>
                  <a:pt x="3015205" y="1946116"/>
                </a:lnTo>
                <a:lnTo>
                  <a:pt x="3015205" y="1947701"/>
                </a:lnTo>
                <a:lnTo>
                  <a:pt x="3015840" y="1948969"/>
                </a:lnTo>
                <a:lnTo>
                  <a:pt x="3017109" y="1950554"/>
                </a:lnTo>
                <a:lnTo>
                  <a:pt x="3018696" y="1951504"/>
                </a:lnTo>
                <a:lnTo>
                  <a:pt x="3025044" y="1955625"/>
                </a:lnTo>
                <a:lnTo>
                  <a:pt x="3032027" y="1959428"/>
                </a:lnTo>
                <a:lnTo>
                  <a:pt x="3039962" y="1962915"/>
                </a:lnTo>
                <a:lnTo>
                  <a:pt x="3048532" y="1966084"/>
                </a:lnTo>
                <a:lnTo>
                  <a:pt x="3057737" y="1969253"/>
                </a:lnTo>
                <a:lnTo>
                  <a:pt x="3067576" y="1972106"/>
                </a:lnTo>
                <a:lnTo>
                  <a:pt x="3077733" y="1974959"/>
                </a:lnTo>
                <a:lnTo>
                  <a:pt x="3088842" y="1977177"/>
                </a:lnTo>
                <a:lnTo>
                  <a:pt x="3100268" y="1979713"/>
                </a:lnTo>
                <a:lnTo>
                  <a:pt x="3111695" y="1981614"/>
                </a:lnTo>
                <a:lnTo>
                  <a:pt x="3123756" y="1983516"/>
                </a:lnTo>
                <a:lnTo>
                  <a:pt x="3136452" y="1985101"/>
                </a:lnTo>
                <a:lnTo>
                  <a:pt x="3149148" y="1986369"/>
                </a:lnTo>
                <a:lnTo>
                  <a:pt x="3162162" y="1987636"/>
                </a:lnTo>
                <a:lnTo>
                  <a:pt x="3188188" y="1989538"/>
                </a:lnTo>
                <a:lnTo>
                  <a:pt x="3188188" y="2009823"/>
                </a:lnTo>
                <a:lnTo>
                  <a:pt x="3188506" y="2011407"/>
                </a:lnTo>
                <a:lnTo>
                  <a:pt x="3189458" y="2012675"/>
                </a:lnTo>
                <a:lnTo>
                  <a:pt x="3191045" y="2013626"/>
                </a:lnTo>
                <a:lnTo>
                  <a:pt x="3192949" y="2014577"/>
                </a:lnTo>
                <a:lnTo>
                  <a:pt x="3194854" y="2015528"/>
                </a:lnTo>
                <a:lnTo>
                  <a:pt x="3197710" y="2015845"/>
                </a:lnTo>
                <a:lnTo>
                  <a:pt x="3200250" y="2016162"/>
                </a:lnTo>
                <a:lnTo>
                  <a:pt x="3203106" y="2016479"/>
                </a:lnTo>
                <a:lnTo>
                  <a:pt x="3254843" y="2016479"/>
                </a:lnTo>
                <a:lnTo>
                  <a:pt x="3258017" y="2016162"/>
                </a:lnTo>
                <a:lnTo>
                  <a:pt x="3260556" y="2015845"/>
                </a:lnTo>
                <a:lnTo>
                  <a:pt x="3263413" y="2015528"/>
                </a:lnTo>
                <a:lnTo>
                  <a:pt x="3265317" y="2014577"/>
                </a:lnTo>
                <a:lnTo>
                  <a:pt x="3267539" y="2013626"/>
                </a:lnTo>
                <a:lnTo>
                  <a:pt x="3269126" y="2012675"/>
                </a:lnTo>
                <a:lnTo>
                  <a:pt x="3269761" y="2011407"/>
                </a:lnTo>
                <a:lnTo>
                  <a:pt x="3270078" y="2009823"/>
                </a:lnTo>
                <a:lnTo>
                  <a:pt x="3270078" y="1988587"/>
                </a:lnTo>
                <a:lnTo>
                  <a:pt x="3286265" y="1987636"/>
                </a:lnTo>
                <a:lnTo>
                  <a:pt x="3302136" y="1986369"/>
                </a:lnTo>
                <a:lnTo>
                  <a:pt x="3317371" y="1984467"/>
                </a:lnTo>
                <a:lnTo>
                  <a:pt x="3331971" y="1981931"/>
                </a:lnTo>
                <a:lnTo>
                  <a:pt x="3345937" y="1979079"/>
                </a:lnTo>
                <a:lnTo>
                  <a:pt x="3358950" y="1976543"/>
                </a:lnTo>
                <a:lnTo>
                  <a:pt x="3370694" y="1973057"/>
                </a:lnTo>
                <a:lnTo>
                  <a:pt x="3381486" y="1968937"/>
                </a:lnTo>
                <a:lnTo>
                  <a:pt x="3390056" y="1965450"/>
                </a:lnTo>
                <a:lnTo>
                  <a:pt x="3398308" y="1961964"/>
                </a:lnTo>
                <a:lnTo>
                  <a:pt x="3405291" y="1957843"/>
                </a:lnTo>
                <a:lnTo>
                  <a:pt x="3411956" y="1953723"/>
                </a:lnTo>
                <a:lnTo>
                  <a:pt x="3417670" y="1949286"/>
                </a:lnTo>
                <a:lnTo>
                  <a:pt x="3422748" y="1944849"/>
                </a:lnTo>
                <a:lnTo>
                  <a:pt x="3427192" y="1940094"/>
                </a:lnTo>
                <a:lnTo>
                  <a:pt x="3430683" y="1935657"/>
                </a:lnTo>
                <a:lnTo>
                  <a:pt x="3433540" y="1930903"/>
                </a:lnTo>
                <a:lnTo>
                  <a:pt x="3435444" y="1926149"/>
                </a:lnTo>
                <a:lnTo>
                  <a:pt x="3436396" y="1921078"/>
                </a:lnTo>
                <a:lnTo>
                  <a:pt x="3437031" y="1916323"/>
                </a:lnTo>
                <a:lnTo>
                  <a:pt x="3436079" y="1910935"/>
                </a:lnTo>
                <a:lnTo>
                  <a:pt x="3434492" y="1905864"/>
                </a:lnTo>
                <a:lnTo>
                  <a:pt x="3432270" y="1901110"/>
                </a:lnTo>
                <a:lnTo>
                  <a:pt x="3429096" y="1896039"/>
                </a:lnTo>
                <a:lnTo>
                  <a:pt x="3426557" y="1893820"/>
                </a:lnTo>
                <a:lnTo>
                  <a:pt x="3424335" y="1890968"/>
                </a:lnTo>
                <a:lnTo>
                  <a:pt x="3418304" y="1886530"/>
                </a:lnTo>
                <a:lnTo>
                  <a:pt x="3411639" y="1882093"/>
                </a:lnTo>
                <a:lnTo>
                  <a:pt x="3404339" y="1877973"/>
                </a:lnTo>
                <a:lnTo>
                  <a:pt x="3395451" y="1874169"/>
                </a:lnTo>
                <a:lnTo>
                  <a:pt x="3385929" y="1870683"/>
                </a:lnTo>
                <a:lnTo>
                  <a:pt x="3375772" y="1866880"/>
                </a:lnTo>
                <a:lnTo>
                  <a:pt x="3365298" y="1863710"/>
                </a:lnTo>
                <a:lnTo>
                  <a:pt x="3354189" y="1860541"/>
                </a:lnTo>
                <a:lnTo>
                  <a:pt x="3342763" y="1858005"/>
                </a:lnTo>
                <a:lnTo>
                  <a:pt x="3318640" y="1852300"/>
                </a:lnTo>
                <a:lnTo>
                  <a:pt x="3294200" y="1847546"/>
                </a:lnTo>
                <a:lnTo>
                  <a:pt x="3270078" y="1843426"/>
                </a:lnTo>
                <a:lnTo>
                  <a:pt x="3270078" y="1752779"/>
                </a:lnTo>
                <a:lnTo>
                  <a:pt x="3291026" y="1755631"/>
                </a:lnTo>
                <a:lnTo>
                  <a:pt x="3298961" y="1756582"/>
                </a:lnTo>
                <a:lnTo>
                  <a:pt x="3306896" y="1758801"/>
                </a:lnTo>
                <a:lnTo>
                  <a:pt x="3323719" y="1762921"/>
                </a:lnTo>
                <a:lnTo>
                  <a:pt x="3339589" y="1767992"/>
                </a:lnTo>
                <a:lnTo>
                  <a:pt x="3352920" y="1772746"/>
                </a:lnTo>
                <a:lnTo>
                  <a:pt x="3360537" y="1775599"/>
                </a:lnTo>
                <a:lnTo>
                  <a:pt x="3363076" y="1777184"/>
                </a:lnTo>
                <a:lnTo>
                  <a:pt x="3367203" y="1779402"/>
                </a:lnTo>
                <a:lnTo>
                  <a:pt x="3369424" y="1780670"/>
                </a:lnTo>
                <a:lnTo>
                  <a:pt x="3371964" y="1781938"/>
                </a:lnTo>
                <a:lnTo>
                  <a:pt x="3374186" y="1783206"/>
                </a:lnTo>
                <a:lnTo>
                  <a:pt x="3377042" y="1783523"/>
                </a:lnTo>
                <a:lnTo>
                  <a:pt x="3383390" y="1784157"/>
                </a:lnTo>
                <a:lnTo>
                  <a:pt x="3389738" y="1784790"/>
                </a:lnTo>
                <a:lnTo>
                  <a:pt x="3396404" y="1784157"/>
                </a:lnTo>
                <a:lnTo>
                  <a:pt x="3403069" y="1783206"/>
                </a:lnTo>
                <a:lnTo>
                  <a:pt x="3409417" y="1781621"/>
                </a:lnTo>
                <a:lnTo>
                  <a:pt x="3415765" y="1779402"/>
                </a:lnTo>
                <a:lnTo>
                  <a:pt x="3421478" y="1777184"/>
                </a:lnTo>
                <a:lnTo>
                  <a:pt x="3426557" y="1774965"/>
                </a:lnTo>
                <a:lnTo>
                  <a:pt x="3430683" y="1772113"/>
                </a:lnTo>
                <a:lnTo>
                  <a:pt x="3434174" y="1769260"/>
                </a:lnTo>
                <a:lnTo>
                  <a:pt x="3435127" y="1767675"/>
                </a:lnTo>
                <a:lnTo>
                  <a:pt x="3436079" y="1766091"/>
                </a:lnTo>
                <a:lnTo>
                  <a:pt x="3436396" y="1765140"/>
                </a:lnTo>
                <a:lnTo>
                  <a:pt x="3436396" y="1763555"/>
                </a:lnTo>
                <a:lnTo>
                  <a:pt x="3436079" y="1761970"/>
                </a:lnTo>
                <a:lnTo>
                  <a:pt x="3435761" y="1760702"/>
                </a:lnTo>
                <a:lnTo>
                  <a:pt x="3434492" y="1759118"/>
                </a:lnTo>
                <a:lnTo>
                  <a:pt x="3432905" y="1757850"/>
                </a:lnTo>
                <a:lnTo>
                  <a:pt x="3428144" y="1754997"/>
                </a:lnTo>
                <a:lnTo>
                  <a:pt x="3423065" y="1752145"/>
                </a:lnTo>
                <a:lnTo>
                  <a:pt x="3417352" y="1749292"/>
                </a:lnTo>
                <a:lnTo>
                  <a:pt x="3410369" y="1746440"/>
                </a:lnTo>
                <a:lnTo>
                  <a:pt x="3403386" y="1743587"/>
                </a:lnTo>
                <a:lnTo>
                  <a:pt x="3396404" y="1741369"/>
                </a:lnTo>
                <a:lnTo>
                  <a:pt x="3380534" y="1736614"/>
                </a:lnTo>
                <a:lnTo>
                  <a:pt x="3363711" y="1732177"/>
                </a:lnTo>
                <a:lnTo>
                  <a:pt x="3346572" y="1728374"/>
                </a:lnTo>
                <a:lnTo>
                  <a:pt x="3329749" y="1725204"/>
                </a:lnTo>
                <a:lnTo>
                  <a:pt x="3313562" y="1723303"/>
                </a:lnTo>
                <a:lnTo>
                  <a:pt x="3292296" y="1720767"/>
                </a:lnTo>
                <a:lnTo>
                  <a:pt x="3270078" y="1719182"/>
                </a:lnTo>
                <a:lnTo>
                  <a:pt x="3270078" y="1699532"/>
                </a:lnTo>
                <a:lnTo>
                  <a:pt x="3269761" y="1698581"/>
                </a:lnTo>
                <a:lnTo>
                  <a:pt x="3269126" y="1697313"/>
                </a:lnTo>
                <a:lnTo>
                  <a:pt x="3267539" y="1696045"/>
                </a:lnTo>
                <a:lnTo>
                  <a:pt x="3265317" y="1694778"/>
                </a:lnTo>
                <a:lnTo>
                  <a:pt x="3263413" y="1694144"/>
                </a:lnTo>
                <a:lnTo>
                  <a:pt x="3260556" y="1693827"/>
                </a:lnTo>
                <a:lnTo>
                  <a:pt x="3258017" y="1693193"/>
                </a:lnTo>
                <a:lnTo>
                  <a:pt x="3254843" y="1692876"/>
                </a:lnTo>
                <a:lnTo>
                  <a:pt x="3203106" y="1692876"/>
                </a:lnTo>
                <a:close/>
                <a:moveTo>
                  <a:pt x="3225959" y="1673225"/>
                </a:moveTo>
                <a:lnTo>
                  <a:pt x="3251986" y="1673542"/>
                </a:lnTo>
                <a:lnTo>
                  <a:pt x="3278013" y="1674493"/>
                </a:lnTo>
                <a:lnTo>
                  <a:pt x="3303722" y="1675444"/>
                </a:lnTo>
                <a:lnTo>
                  <a:pt x="3328480" y="1677028"/>
                </a:lnTo>
                <a:lnTo>
                  <a:pt x="3353237" y="1679247"/>
                </a:lnTo>
                <a:lnTo>
                  <a:pt x="3377360" y="1681466"/>
                </a:lnTo>
                <a:lnTo>
                  <a:pt x="3401165" y="1684318"/>
                </a:lnTo>
                <a:lnTo>
                  <a:pt x="3424335" y="1687805"/>
                </a:lnTo>
                <a:lnTo>
                  <a:pt x="3446870" y="1691291"/>
                </a:lnTo>
                <a:lnTo>
                  <a:pt x="3468771" y="1695411"/>
                </a:lnTo>
                <a:lnTo>
                  <a:pt x="3490037" y="1699532"/>
                </a:lnTo>
                <a:lnTo>
                  <a:pt x="3510668" y="1704286"/>
                </a:lnTo>
                <a:lnTo>
                  <a:pt x="3530664" y="1709357"/>
                </a:lnTo>
                <a:lnTo>
                  <a:pt x="3550026" y="1715062"/>
                </a:lnTo>
                <a:lnTo>
                  <a:pt x="3568752" y="1720450"/>
                </a:lnTo>
                <a:lnTo>
                  <a:pt x="3586527" y="1726789"/>
                </a:lnTo>
                <a:lnTo>
                  <a:pt x="3603349" y="1733128"/>
                </a:lnTo>
                <a:lnTo>
                  <a:pt x="3619219" y="1739467"/>
                </a:lnTo>
                <a:lnTo>
                  <a:pt x="3634454" y="1746440"/>
                </a:lnTo>
                <a:lnTo>
                  <a:pt x="3648738" y="1753413"/>
                </a:lnTo>
                <a:lnTo>
                  <a:pt x="3661751" y="1760702"/>
                </a:lnTo>
                <a:lnTo>
                  <a:pt x="3673812" y="1768626"/>
                </a:lnTo>
                <a:lnTo>
                  <a:pt x="3685239" y="1776550"/>
                </a:lnTo>
                <a:lnTo>
                  <a:pt x="3695713" y="1784157"/>
                </a:lnTo>
                <a:lnTo>
                  <a:pt x="3704600" y="1792397"/>
                </a:lnTo>
                <a:lnTo>
                  <a:pt x="3708726" y="1796834"/>
                </a:lnTo>
                <a:lnTo>
                  <a:pt x="3712535" y="1800955"/>
                </a:lnTo>
                <a:lnTo>
                  <a:pt x="3716027" y="1805075"/>
                </a:lnTo>
                <a:lnTo>
                  <a:pt x="3719518" y="1809512"/>
                </a:lnTo>
                <a:lnTo>
                  <a:pt x="3722375" y="1813950"/>
                </a:lnTo>
                <a:lnTo>
                  <a:pt x="3725231" y="1818704"/>
                </a:lnTo>
                <a:lnTo>
                  <a:pt x="3727453" y="1822824"/>
                </a:lnTo>
                <a:lnTo>
                  <a:pt x="3729357" y="1827261"/>
                </a:lnTo>
                <a:lnTo>
                  <a:pt x="3731579" y="1832015"/>
                </a:lnTo>
                <a:lnTo>
                  <a:pt x="3733166" y="1836136"/>
                </a:lnTo>
                <a:lnTo>
                  <a:pt x="3733801" y="1840890"/>
                </a:lnTo>
                <a:lnTo>
                  <a:pt x="3735071" y="1845644"/>
                </a:lnTo>
                <a:lnTo>
                  <a:pt x="3735388" y="1850081"/>
                </a:lnTo>
                <a:lnTo>
                  <a:pt x="3735388" y="1854836"/>
                </a:lnTo>
                <a:lnTo>
                  <a:pt x="3735388" y="1859590"/>
                </a:lnTo>
                <a:lnTo>
                  <a:pt x="3735071" y="1864344"/>
                </a:lnTo>
                <a:lnTo>
                  <a:pt x="3733801" y="1869098"/>
                </a:lnTo>
                <a:lnTo>
                  <a:pt x="3733166" y="1873219"/>
                </a:lnTo>
                <a:lnTo>
                  <a:pt x="3731579" y="1877973"/>
                </a:lnTo>
                <a:lnTo>
                  <a:pt x="3729357" y="1882727"/>
                </a:lnTo>
                <a:lnTo>
                  <a:pt x="3727453" y="1887164"/>
                </a:lnTo>
                <a:lnTo>
                  <a:pt x="3725231" y="1891285"/>
                </a:lnTo>
                <a:lnTo>
                  <a:pt x="3722375" y="1895722"/>
                </a:lnTo>
                <a:lnTo>
                  <a:pt x="3719518" y="1900476"/>
                </a:lnTo>
                <a:lnTo>
                  <a:pt x="3716027" y="1904913"/>
                </a:lnTo>
                <a:lnTo>
                  <a:pt x="3712535" y="1908717"/>
                </a:lnTo>
                <a:lnTo>
                  <a:pt x="3708726" y="1913154"/>
                </a:lnTo>
                <a:lnTo>
                  <a:pt x="3704600" y="1917274"/>
                </a:lnTo>
                <a:lnTo>
                  <a:pt x="3695713" y="1925515"/>
                </a:lnTo>
                <a:lnTo>
                  <a:pt x="3685239" y="1933438"/>
                </a:lnTo>
                <a:lnTo>
                  <a:pt x="3673812" y="1941362"/>
                </a:lnTo>
                <a:lnTo>
                  <a:pt x="3661751" y="1948969"/>
                </a:lnTo>
                <a:lnTo>
                  <a:pt x="3648738" y="1956259"/>
                </a:lnTo>
                <a:lnTo>
                  <a:pt x="3634454" y="1963548"/>
                </a:lnTo>
                <a:lnTo>
                  <a:pt x="3619219" y="1970521"/>
                </a:lnTo>
                <a:lnTo>
                  <a:pt x="3603349" y="1976860"/>
                </a:lnTo>
                <a:lnTo>
                  <a:pt x="3586527" y="1983199"/>
                </a:lnTo>
                <a:lnTo>
                  <a:pt x="3568752" y="1989538"/>
                </a:lnTo>
                <a:lnTo>
                  <a:pt x="3550026" y="1994926"/>
                </a:lnTo>
                <a:lnTo>
                  <a:pt x="3530664" y="2000631"/>
                </a:lnTo>
                <a:lnTo>
                  <a:pt x="3510668" y="2005702"/>
                </a:lnTo>
                <a:lnTo>
                  <a:pt x="3490037" y="2010457"/>
                </a:lnTo>
                <a:lnTo>
                  <a:pt x="3468771" y="2014577"/>
                </a:lnTo>
                <a:lnTo>
                  <a:pt x="3446870" y="2018697"/>
                </a:lnTo>
                <a:lnTo>
                  <a:pt x="3424335" y="2022184"/>
                </a:lnTo>
                <a:lnTo>
                  <a:pt x="3401165" y="2025670"/>
                </a:lnTo>
                <a:lnTo>
                  <a:pt x="3377360" y="2028523"/>
                </a:lnTo>
                <a:lnTo>
                  <a:pt x="3353237" y="2030741"/>
                </a:lnTo>
                <a:lnTo>
                  <a:pt x="3328480" y="2032643"/>
                </a:lnTo>
                <a:lnTo>
                  <a:pt x="3303722" y="2034228"/>
                </a:lnTo>
                <a:lnTo>
                  <a:pt x="3278013" y="2035495"/>
                </a:lnTo>
                <a:lnTo>
                  <a:pt x="3251986" y="2036446"/>
                </a:lnTo>
                <a:lnTo>
                  <a:pt x="3225959" y="2036763"/>
                </a:lnTo>
                <a:lnTo>
                  <a:pt x="3199615" y="2036446"/>
                </a:lnTo>
                <a:lnTo>
                  <a:pt x="3173905" y="2035495"/>
                </a:lnTo>
                <a:lnTo>
                  <a:pt x="3148196" y="2034228"/>
                </a:lnTo>
                <a:lnTo>
                  <a:pt x="3123121" y="2032643"/>
                </a:lnTo>
                <a:lnTo>
                  <a:pt x="3098681" y="2030741"/>
                </a:lnTo>
                <a:lnTo>
                  <a:pt x="3074241" y="2028523"/>
                </a:lnTo>
                <a:lnTo>
                  <a:pt x="3050436" y="2025670"/>
                </a:lnTo>
                <a:lnTo>
                  <a:pt x="3027584" y="2022184"/>
                </a:lnTo>
                <a:lnTo>
                  <a:pt x="3004731" y="2018697"/>
                </a:lnTo>
                <a:lnTo>
                  <a:pt x="2983147" y="2014577"/>
                </a:lnTo>
                <a:lnTo>
                  <a:pt x="2961564" y="2010457"/>
                </a:lnTo>
                <a:lnTo>
                  <a:pt x="2940933" y="2005702"/>
                </a:lnTo>
                <a:lnTo>
                  <a:pt x="2920937" y="2000631"/>
                </a:lnTo>
                <a:lnTo>
                  <a:pt x="2901575" y="1994926"/>
                </a:lnTo>
                <a:lnTo>
                  <a:pt x="2883483" y="1989538"/>
                </a:lnTo>
                <a:lnTo>
                  <a:pt x="2865709" y="1983199"/>
                </a:lnTo>
                <a:lnTo>
                  <a:pt x="2848569" y="1976860"/>
                </a:lnTo>
                <a:lnTo>
                  <a:pt x="2832382" y="1970521"/>
                </a:lnTo>
                <a:lnTo>
                  <a:pt x="2817464" y="1963548"/>
                </a:lnTo>
                <a:lnTo>
                  <a:pt x="2803181" y="1956259"/>
                </a:lnTo>
                <a:lnTo>
                  <a:pt x="2789850" y="1948969"/>
                </a:lnTo>
                <a:lnTo>
                  <a:pt x="2777789" y="1941362"/>
                </a:lnTo>
                <a:lnTo>
                  <a:pt x="2766362" y="1933438"/>
                </a:lnTo>
                <a:lnTo>
                  <a:pt x="2755888" y="1925515"/>
                </a:lnTo>
                <a:lnTo>
                  <a:pt x="2747001" y="1917274"/>
                </a:lnTo>
                <a:lnTo>
                  <a:pt x="2742875" y="1913154"/>
                </a:lnTo>
                <a:lnTo>
                  <a:pt x="2739066" y="1908717"/>
                </a:lnTo>
                <a:lnTo>
                  <a:pt x="2735574" y="1904913"/>
                </a:lnTo>
                <a:lnTo>
                  <a:pt x="2732400" y="1900476"/>
                </a:lnTo>
                <a:lnTo>
                  <a:pt x="2729226" y="1895722"/>
                </a:lnTo>
                <a:lnTo>
                  <a:pt x="2726370" y="1891285"/>
                </a:lnTo>
                <a:lnTo>
                  <a:pt x="2724148" y="1887164"/>
                </a:lnTo>
                <a:lnTo>
                  <a:pt x="2722244" y="1882727"/>
                </a:lnTo>
                <a:lnTo>
                  <a:pt x="2720022" y="1877973"/>
                </a:lnTo>
                <a:lnTo>
                  <a:pt x="2718435" y="1873219"/>
                </a:lnTo>
                <a:lnTo>
                  <a:pt x="2717800" y="1869098"/>
                </a:lnTo>
                <a:lnTo>
                  <a:pt x="2716530" y="1864344"/>
                </a:lnTo>
                <a:lnTo>
                  <a:pt x="2716213" y="1859590"/>
                </a:lnTo>
                <a:lnTo>
                  <a:pt x="2716213" y="1854836"/>
                </a:lnTo>
                <a:lnTo>
                  <a:pt x="2716213" y="1850081"/>
                </a:lnTo>
                <a:lnTo>
                  <a:pt x="2716530" y="1845644"/>
                </a:lnTo>
                <a:lnTo>
                  <a:pt x="2717800" y="1840890"/>
                </a:lnTo>
                <a:lnTo>
                  <a:pt x="2718435" y="1836136"/>
                </a:lnTo>
                <a:lnTo>
                  <a:pt x="2720022" y="1832015"/>
                </a:lnTo>
                <a:lnTo>
                  <a:pt x="2722244" y="1827261"/>
                </a:lnTo>
                <a:lnTo>
                  <a:pt x="2724148" y="1822824"/>
                </a:lnTo>
                <a:lnTo>
                  <a:pt x="2726370" y="1818704"/>
                </a:lnTo>
                <a:lnTo>
                  <a:pt x="2729226" y="1813950"/>
                </a:lnTo>
                <a:lnTo>
                  <a:pt x="2732400" y="1809512"/>
                </a:lnTo>
                <a:lnTo>
                  <a:pt x="2735574" y="1805075"/>
                </a:lnTo>
                <a:lnTo>
                  <a:pt x="2739066" y="1800955"/>
                </a:lnTo>
                <a:lnTo>
                  <a:pt x="2742875" y="1796834"/>
                </a:lnTo>
                <a:lnTo>
                  <a:pt x="2747001" y="1792397"/>
                </a:lnTo>
                <a:lnTo>
                  <a:pt x="2755888" y="1784157"/>
                </a:lnTo>
                <a:lnTo>
                  <a:pt x="2766362" y="1776550"/>
                </a:lnTo>
                <a:lnTo>
                  <a:pt x="2777789" y="1768626"/>
                </a:lnTo>
                <a:lnTo>
                  <a:pt x="2789850" y="1760702"/>
                </a:lnTo>
                <a:lnTo>
                  <a:pt x="2803181" y="1753413"/>
                </a:lnTo>
                <a:lnTo>
                  <a:pt x="2817464" y="1746440"/>
                </a:lnTo>
                <a:lnTo>
                  <a:pt x="2832382" y="1739467"/>
                </a:lnTo>
                <a:lnTo>
                  <a:pt x="2848569" y="1733128"/>
                </a:lnTo>
                <a:lnTo>
                  <a:pt x="2865709" y="1726789"/>
                </a:lnTo>
                <a:lnTo>
                  <a:pt x="2883483" y="1720450"/>
                </a:lnTo>
                <a:lnTo>
                  <a:pt x="2901575" y="1715062"/>
                </a:lnTo>
                <a:lnTo>
                  <a:pt x="2920937" y="1709357"/>
                </a:lnTo>
                <a:lnTo>
                  <a:pt x="2940933" y="1704286"/>
                </a:lnTo>
                <a:lnTo>
                  <a:pt x="2961564" y="1699532"/>
                </a:lnTo>
                <a:lnTo>
                  <a:pt x="2983147" y="1695411"/>
                </a:lnTo>
                <a:lnTo>
                  <a:pt x="3004731" y="1691291"/>
                </a:lnTo>
                <a:lnTo>
                  <a:pt x="3027584" y="1687805"/>
                </a:lnTo>
                <a:lnTo>
                  <a:pt x="3050436" y="1684318"/>
                </a:lnTo>
                <a:lnTo>
                  <a:pt x="3074241" y="1681466"/>
                </a:lnTo>
                <a:lnTo>
                  <a:pt x="3098681" y="1679247"/>
                </a:lnTo>
                <a:lnTo>
                  <a:pt x="3123121" y="1677028"/>
                </a:lnTo>
                <a:lnTo>
                  <a:pt x="3148196" y="1675444"/>
                </a:lnTo>
                <a:lnTo>
                  <a:pt x="3173905" y="1674493"/>
                </a:lnTo>
                <a:lnTo>
                  <a:pt x="3199615" y="1673542"/>
                </a:lnTo>
                <a:lnTo>
                  <a:pt x="3225959" y="1673225"/>
                </a:lnTo>
                <a:close/>
                <a:moveTo>
                  <a:pt x="3454389" y="0"/>
                </a:moveTo>
                <a:lnTo>
                  <a:pt x="3461374" y="0"/>
                </a:lnTo>
                <a:lnTo>
                  <a:pt x="3468995" y="635"/>
                </a:lnTo>
                <a:lnTo>
                  <a:pt x="3475981" y="1587"/>
                </a:lnTo>
                <a:lnTo>
                  <a:pt x="3482966" y="3174"/>
                </a:lnTo>
                <a:lnTo>
                  <a:pt x="3490270" y="5079"/>
                </a:lnTo>
                <a:lnTo>
                  <a:pt x="3497255" y="7300"/>
                </a:lnTo>
                <a:lnTo>
                  <a:pt x="3503923" y="9839"/>
                </a:lnTo>
                <a:lnTo>
                  <a:pt x="3510591" y="13013"/>
                </a:lnTo>
                <a:lnTo>
                  <a:pt x="3517259" y="16505"/>
                </a:lnTo>
                <a:lnTo>
                  <a:pt x="3523610" y="20314"/>
                </a:lnTo>
                <a:lnTo>
                  <a:pt x="3529643" y="24757"/>
                </a:lnTo>
                <a:lnTo>
                  <a:pt x="3535676" y="29518"/>
                </a:lnTo>
                <a:lnTo>
                  <a:pt x="3541074" y="34596"/>
                </a:lnTo>
                <a:lnTo>
                  <a:pt x="3546472" y="39992"/>
                </a:lnTo>
                <a:lnTo>
                  <a:pt x="3551235" y="45705"/>
                </a:lnTo>
                <a:lnTo>
                  <a:pt x="3555998" y="51418"/>
                </a:lnTo>
                <a:lnTo>
                  <a:pt x="3560443" y="57766"/>
                </a:lnTo>
                <a:lnTo>
                  <a:pt x="3564254" y="64113"/>
                </a:lnTo>
                <a:lnTo>
                  <a:pt x="3567746" y="70779"/>
                </a:lnTo>
                <a:lnTo>
                  <a:pt x="3570922" y="77444"/>
                </a:lnTo>
                <a:lnTo>
                  <a:pt x="3573462" y="84109"/>
                </a:lnTo>
                <a:lnTo>
                  <a:pt x="3575684" y="91410"/>
                </a:lnTo>
                <a:lnTo>
                  <a:pt x="3577590" y="98709"/>
                </a:lnTo>
                <a:lnTo>
                  <a:pt x="3579177" y="106009"/>
                </a:lnTo>
                <a:lnTo>
                  <a:pt x="3580448" y="113309"/>
                </a:lnTo>
                <a:lnTo>
                  <a:pt x="3580765" y="120927"/>
                </a:lnTo>
                <a:lnTo>
                  <a:pt x="3581400" y="128544"/>
                </a:lnTo>
                <a:lnTo>
                  <a:pt x="3580765" y="136162"/>
                </a:lnTo>
                <a:lnTo>
                  <a:pt x="3530913" y="1012801"/>
                </a:lnTo>
                <a:lnTo>
                  <a:pt x="3529960" y="1019149"/>
                </a:lnTo>
                <a:lnTo>
                  <a:pt x="3529326" y="1025814"/>
                </a:lnTo>
                <a:lnTo>
                  <a:pt x="3528055" y="1032162"/>
                </a:lnTo>
                <a:lnTo>
                  <a:pt x="3526785" y="1038510"/>
                </a:lnTo>
                <a:lnTo>
                  <a:pt x="3524880" y="1044541"/>
                </a:lnTo>
                <a:lnTo>
                  <a:pt x="3522975" y="1050254"/>
                </a:lnTo>
                <a:lnTo>
                  <a:pt x="3520434" y="1056284"/>
                </a:lnTo>
                <a:lnTo>
                  <a:pt x="3518212" y="1062315"/>
                </a:lnTo>
                <a:lnTo>
                  <a:pt x="3515354" y="1067710"/>
                </a:lnTo>
                <a:lnTo>
                  <a:pt x="3512179" y="1072789"/>
                </a:lnTo>
                <a:lnTo>
                  <a:pt x="3508686" y="1077867"/>
                </a:lnTo>
                <a:lnTo>
                  <a:pt x="3505193" y="1083263"/>
                </a:lnTo>
                <a:lnTo>
                  <a:pt x="3501700" y="1087706"/>
                </a:lnTo>
                <a:lnTo>
                  <a:pt x="3497572" y="1092467"/>
                </a:lnTo>
                <a:lnTo>
                  <a:pt x="3493445" y="1096910"/>
                </a:lnTo>
                <a:lnTo>
                  <a:pt x="3488999" y="1101354"/>
                </a:lnTo>
                <a:lnTo>
                  <a:pt x="3484554" y="1105163"/>
                </a:lnTo>
                <a:lnTo>
                  <a:pt x="3479791" y="1108654"/>
                </a:lnTo>
                <a:lnTo>
                  <a:pt x="3474710" y="1112463"/>
                </a:lnTo>
                <a:lnTo>
                  <a:pt x="3469630" y="1115319"/>
                </a:lnTo>
                <a:lnTo>
                  <a:pt x="3464550" y="1118493"/>
                </a:lnTo>
                <a:lnTo>
                  <a:pt x="3459152" y="1121350"/>
                </a:lnTo>
                <a:lnTo>
                  <a:pt x="3453436" y="1123889"/>
                </a:lnTo>
                <a:lnTo>
                  <a:pt x="3448038" y="1126111"/>
                </a:lnTo>
                <a:lnTo>
                  <a:pt x="3442005" y="1128015"/>
                </a:lnTo>
                <a:lnTo>
                  <a:pt x="3435972" y="1129602"/>
                </a:lnTo>
                <a:lnTo>
                  <a:pt x="3430256" y="1130871"/>
                </a:lnTo>
                <a:lnTo>
                  <a:pt x="3423906" y="1132141"/>
                </a:lnTo>
                <a:lnTo>
                  <a:pt x="3417873" y="1132776"/>
                </a:lnTo>
                <a:lnTo>
                  <a:pt x="3411522" y="1133093"/>
                </a:lnTo>
                <a:lnTo>
                  <a:pt x="3405490" y="1133093"/>
                </a:lnTo>
                <a:lnTo>
                  <a:pt x="3398504" y="1132776"/>
                </a:lnTo>
                <a:lnTo>
                  <a:pt x="3392471" y="1132458"/>
                </a:lnTo>
                <a:lnTo>
                  <a:pt x="3386120" y="1131189"/>
                </a:lnTo>
                <a:lnTo>
                  <a:pt x="3379770" y="1129919"/>
                </a:lnTo>
                <a:lnTo>
                  <a:pt x="3373736" y="1128332"/>
                </a:lnTo>
                <a:lnTo>
                  <a:pt x="3368021" y="1126745"/>
                </a:lnTo>
                <a:lnTo>
                  <a:pt x="3361988" y="1124524"/>
                </a:lnTo>
                <a:lnTo>
                  <a:pt x="3356590" y="1122302"/>
                </a:lnTo>
                <a:lnTo>
                  <a:pt x="3350874" y="1119763"/>
                </a:lnTo>
                <a:lnTo>
                  <a:pt x="3345476" y="1116589"/>
                </a:lnTo>
                <a:lnTo>
                  <a:pt x="3340396" y="1113415"/>
                </a:lnTo>
                <a:lnTo>
                  <a:pt x="3334998" y="1109924"/>
                </a:lnTo>
                <a:lnTo>
                  <a:pt x="3330553" y="1106432"/>
                </a:lnTo>
                <a:lnTo>
                  <a:pt x="3325790" y="1102306"/>
                </a:lnTo>
                <a:lnTo>
                  <a:pt x="3321344" y="1098497"/>
                </a:lnTo>
                <a:lnTo>
                  <a:pt x="3316899" y="1094054"/>
                </a:lnTo>
                <a:lnTo>
                  <a:pt x="3312771" y="1089293"/>
                </a:lnTo>
                <a:lnTo>
                  <a:pt x="3308961" y="1084849"/>
                </a:lnTo>
                <a:lnTo>
                  <a:pt x="3305150" y="1080089"/>
                </a:lnTo>
                <a:lnTo>
                  <a:pt x="3301975" y="1074693"/>
                </a:lnTo>
                <a:lnTo>
                  <a:pt x="3298482" y="1069615"/>
                </a:lnTo>
                <a:lnTo>
                  <a:pt x="3295625" y="1064219"/>
                </a:lnTo>
                <a:lnTo>
                  <a:pt x="3293084" y="1058823"/>
                </a:lnTo>
                <a:lnTo>
                  <a:pt x="3290544" y="1053110"/>
                </a:lnTo>
                <a:lnTo>
                  <a:pt x="3288639" y="1047397"/>
                </a:lnTo>
                <a:lnTo>
                  <a:pt x="3286734" y="1041367"/>
                </a:lnTo>
                <a:lnTo>
                  <a:pt x="3285146" y="1035019"/>
                </a:lnTo>
                <a:lnTo>
                  <a:pt x="3283558" y="1028988"/>
                </a:lnTo>
                <a:lnTo>
                  <a:pt x="3282606" y="1022640"/>
                </a:lnTo>
                <a:lnTo>
                  <a:pt x="3281971" y="1015975"/>
                </a:lnTo>
                <a:lnTo>
                  <a:pt x="3281654" y="1009627"/>
                </a:lnTo>
                <a:lnTo>
                  <a:pt x="3281018" y="1003597"/>
                </a:lnTo>
                <a:lnTo>
                  <a:pt x="3281654" y="996614"/>
                </a:lnTo>
                <a:lnTo>
                  <a:pt x="3306103" y="573529"/>
                </a:lnTo>
                <a:lnTo>
                  <a:pt x="3299118" y="568768"/>
                </a:lnTo>
                <a:lnTo>
                  <a:pt x="2057582" y="2162081"/>
                </a:lnTo>
                <a:lnTo>
                  <a:pt x="2052502" y="2168112"/>
                </a:lnTo>
                <a:lnTo>
                  <a:pt x="2047422" y="2173825"/>
                </a:lnTo>
                <a:lnTo>
                  <a:pt x="2042024" y="2178903"/>
                </a:lnTo>
                <a:lnTo>
                  <a:pt x="2036626" y="2183981"/>
                </a:lnTo>
                <a:lnTo>
                  <a:pt x="2030592" y="2188742"/>
                </a:lnTo>
                <a:lnTo>
                  <a:pt x="2024877" y="2193186"/>
                </a:lnTo>
                <a:lnTo>
                  <a:pt x="2018844" y="2197629"/>
                </a:lnTo>
                <a:lnTo>
                  <a:pt x="2012493" y="2201121"/>
                </a:lnTo>
                <a:lnTo>
                  <a:pt x="2006143" y="2204612"/>
                </a:lnTo>
                <a:lnTo>
                  <a:pt x="1999475" y="2207786"/>
                </a:lnTo>
                <a:lnTo>
                  <a:pt x="1992807" y="2210642"/>
                </a:lnTo>
                <a:lnTo>
                  <a:pt x="1986139" y="2213182"/>
                </a:lnTo>
                <a:lnTo>
                  <a:pt x="1979470" y="2215403"/>
                </a:lnTo>
                <a:lnTo>
                  <a:pt x="1972485" y="2217308"/>
                </a:lnTo>
                <a:lnTo>
                  <a:pt x="1965499" y="2218577"/>
                </a:lnTo>
                <a:lnTo>
                  <a:pt x="1958514" y="2219529"/>
                </a:lnTo>
                <a:lnTo>
                  <a:pt x="1951528" y="2220482"/>
                </a:lnTo>
                <a:lnTo>
                  <a:pt x="1944225" y="2221116"/>
                </a:lnTo>
                <a:lnTo>
                  <a:pt x="1937239" y="2221116"/>
                </a:lnTo>
                <a:lnTo>
                  <a:pt x="1929619" y="2221116"/>
                </a:lnTo>
                <a:lnTo>
                  <a:pt x="1922633" y="2220482"/>
                </a:lnTo>
                <a:lnTo>
                  <a:pt x="1915647" y="2219529"/>
                </a:lnTo>
                <a:lnTo>
                  <a:pt x="1908344" y="2218577"/>
                </a:lnTo>
                <a:lnTo>
                  <a:pt x="1901358" y="2216990"/>
                </a:lnTo>
                <a:lnTo>
                  <a:pt x="1894690" y="2214769"/>
                </a:lnTo>
                <a:lnTo>
                  <a:pt x="1887387" y="2212547"/>
                </a:lnTo>
                <a:lnTo>
                  <a:pt x="1880402" y="2210008"/>
                </a:lnTo>
                <a:lnTo>
                  <a:pt x="1873734" y="2207151"/>
                </a:lnTo>
                <a:lnTo>
                  <a:pt x="1867066" y="2203977"/>
                </a:lnTo>
                <a:lnTo>
                  <a:pt x="1860715" y="2199851"/>
                </a:lnTo>
                <a:lnTo>
                  <a:pt x="1854047" y="2196042"/>
                </a:lnTo>
                <a:lnTo>
                  <a:pt x="1847696" y="2191599"/>
                </a:lnTo>
                <a:lnTo>
                  <a:pt x="1229469" y="1731062"/>
                </a:lnTo>
                <a:lnTo>
                  <a:pt x="271487" y="2768937"/>
                </a:lnTo>
                <a:lnTo>
                  <a:pt x="266406" y="2774967"/>
                </a:lnTo>
                <a:lnTo>
                  <a:pt x="260691" y="2780680"/>
                </a:lnTo>
                <a:lnTo>
                  <a:pt x="254975" y="2785759"/>
                </a:lnTo>
                <a:lnTo>
                  <a:pt x="248942" y="2791154"/>
                </a:lnTo>
                <a:lnTo>
                  <a:pt x="242592" y="2795915"/>
                </a:lnTo>
                <a:lnTo>
                  <a:pt x="236241" y="2800041"/>
                </a:lnTo>
                <a:lnTo>
                  <a:pt x="230208" y="2804167"/>
                </a:lnTo>
                <a:lnTo>
                  <a:pt x="223223" y="2807659"/>
                </a:lnTo>
                <a:lnTo>
                  <a:pt x="216554" y="2810833"/>
                </a:lnTo>
                <a:lnTo>
                  <a:pt x="209886" y="2814007"/>
                </a:lnTo>
                <a:lnTo>
                  <a:pt x="202901" y="2816228"/>
                </a:lnTo>
                <a:lnTo>
                  <a:pt x="195915" y="2818767"/>
                </a:lnTo>
                <a:lnTo>
                  <a:pt x="188612" y="2820354"/>
                </a:lnTo>
                <a:lnTo>
                  <a:pt x="181309" y="2821941"/>
                </a:lnTo>
                <a:lnTo>
                  <a:pt x="174006" y="2822894"/>
                </a:lnTo>
                <a:lnTo>
                  <a:pt x="166703" y="2823846"/>
                </a:lnTo>
                <a:lnTo>
                  <a:pt x="159082" y="2824163"/>
                </a:lnTo>
                <a:lnTo>
                  <a:pt x="152096" y="2824163"/>
                </a:lnTo>
                <a:lnTo>
                  <a:pt x="144476" y="2823846"/>
                </a:lnTo>
                <a:lnTo>
                  <a:pt x="136855" y="2823528"/>
                </a:lnTo>
                <a:lnTo>
                  <a:pt x="129552" y="2822259"/>
                </a:lnTo>
                <a:lnTo>
                  <a:pt x="122249" y="2820672"/>
                </a:lnTo>
                <a:lnTo>
                  <a:pt x="114945" y="2819085"/>
                </a:lnTo>
                <a:lnTo>
                  <a:pt x="107642" y="2816546"/>
                </a:lnTo>
                <a:lnTo>
                  <a:pt x="100657" y="2814324"/>
                </a:lnTo>
                <a:lnTo>
                  <a:pt x="93671" y="2811467"/>
                </a:lnTo>
                <a:lnTo>
                  <a:pt x="87003" y="2807976"/>
                </a:lnTo>
                <a:lnTo>
                  <a:pt x="80335" y="2804485"/>
                </a:lnTo>
                <a:lnTo>
                  <a:pt x="73349" y="2800359"/>
                </a:lnTo>
                <a:lnTo>
                  <a:pt x="66681" y="2796233"/>
                </a:lnTo>
                <a:lnTo>
                  <a:pt x="60331" y="2791472"/>
                </a:lnTo>
                <a:lnTo>
                  <a:pt x="54298" y="2785759"/>
                </a:lnTo>
                <a:lnTo>
                  <a:pt x="48265" y="2780680"/>
                </a:lnTo>
                <a:lnTo>
                  <a:pt x="42867" y="2774967"/>
                </a:lnTo>
                <a:lnTo>
                  <a:pt x="37469" y="2768937"/>
                </a:lnTo>
                <a:lnTo>
                  <a:pt x="32388" y="2762906"/>
                </a:lnTo>
                <a:lnTo>
                  <a:pt x="28260" y="2756876"/>
                </a:lnTo>
                <a:lnTo>
                  <a:pt x="23815" y="2749893"/>
                </a:lnTo>
                <a:lnTo>
                  <a:pt x="19687" y="2743228"/>
                </a:lnTo>
                <a:lnTo>
                  <a:pt x="16194" y="2736563"/>
                </a:lnTo>
                <a:lnTo>
                  <a:pt x="13019" y="2729580"/>
                </a:lnTo>
                <a:lnTo>
                  <a:pt x="10479" y="2722280"/>
                </a:lnTo>
                <a:lnTo>
                  <a:pt x="7938" y="2715297"/>
                </a:lnTo>
                <a:lnTo>
                  <a:pt x="5716" y="2708315"/>
                </a:lnTo>
                <a:lnTo>
                  <a:pt x="3811" y="2700697"/>
                </a:lnTo>
                <a:lnTo>
                  <a:pt x="2540" y="2693080"/>
                </a:lnTo>
                <a:lnTo>
                  <a:pt x="1270" y="2685780"/>
                </a:lnTo>
                <a:lnTo>
                  <a:pt x="635" y="2678162"/>
                </a:lnTo>
                <a:lnTo>
                  <a:pt x="0" y="2670228"/>
                </a:lnTo>
                <a:lnTo>
                  <a:pt x="0" y="2662927"/>
                </a:lnTo>
                <a:lnTo>
                  <a:pt x="0" y="2655310"/>
                </a:lnTo>
                <a:lnTo>
                  <a:pt x="953" y="2648010"/>
                </a:lnTo>
                <a:lnTo>
                  <a:pt x="1588" y="2640075"/>
                </a:lnTo>
                <a:lnTo>
                  <a:pt x="3176" y="2632458"/>
                </a:lnTo>
                <a:lnTo>
                  <a:pt x="4763" y="2625158"/>
                </a:lnTo>
                <a:lnTo>
                  <a:pt x="6668" y="2617858"/>
                </a:lnTo>
                <a:lnTo>
                  <a:pt x="9526" y="2610558"/>
                </a:lnTo>
                <a:lnTo>
                  <a:pt x="12384" y="2603258"/>
                </a:lnTo>
                <a:lnTo>
                  <a:pt x="15559" y="2596275"/>
                </a:lnTo>
                <a:lnTo>
                  <a:pt x="19052" y="2588975"/>
                </a:lnTo>
                <a:lnTo>
                  <a:pt x="22545" y="2582310"/>
                </a:lnTo>
                <a:lnTo>
                  <a:pt x="26990" y="2575644"/>
                </a:lnTo>
                <a:lnTo>
                  <a:pt x="31753" y="2569297"/>
                </a:lnTo>
                <a:lnTo>
                  <a:pt x="36516" y="2562631"/>
                </a:lnTo>
                <a:lnTo>
                  <a:pt x="1086264" y="1414621"/>
                </a:lnTo>
                <a:lnTo>
                  <a:pt x="1091027" y="1408908"/>
                </a:lnTo>
                <a:lnTo>
                  <a:pt x="1096742" y="1403829"/>
                </a:lnTo>
                <a:lnTo>
                  <a:pt x="1101823" y="1398751"/>
                </a:lnTo>
                <a:lnTo>
                  <a:pt x="1107221" y="1393990"/>
                </a:lnTo>
                <a:lnTo>
                  <a:pt x="1113254" y="1389229"/>
                </a:lnTo>
                <a:lnTo>
                  <a:pt x="1119287" y="1385103"/>
                </a:lnTo>
                <a:lnTo>
                  <a:pt x="1125002" y="1381295"/>
                </a:lnTo>
                <a:lnTo>
                  <a:pt x="1131353" y="1377803"/>
                </a:lnTo>
                <a:lnTo>
                  <a:pt x="1137703" y="1374629"/>
                </a:lnTo>
                <a:lnTo>
                  <a:pt x="1144054" y="1371455"/>
                </a:lnTo>
                <a:lnTo>
                  <a:pt x="1150722" y="1368599"/>
                </a:lnTo>
                <a:lnTo>
                  <a:pt x="1157390" y="1366694"/>
                </a:lnTo>
                <a:lnTo>
                  <a:pt x="1164058" y="1364790"/>
                </a:lnTo>
                <a:lnTo>
                  <a:pt x="1170726" y="1362568"/>
                </a:lnTo>
                <a:lnTo>
                  <a:pt x="1177394" y="1361616"/>
                </a:lnTo>
                <a:lnTo>
                  <a:pt x="1184698" y="1360347"/>
                </a:lnTo>
                <a:lnTo>
                  <a:pt x="1191683" y="1360029"/>
                </a:lnTo>
                <a:lnTo>
                  <a:pt x="1198351" y="1359712"/>
                </a:lnTo>
                <a:lnTo>
                  <a:pt x="1205654" y="1359077"/>
                </a:lnTo>
                <a:lnTo>
                  <a:pt x="1212640" y="1359712"/>
                </a:lnTo>
                <a:lnTo>
                  <a:pt x="1219626" y="1360347"/>
                </a:lnTo>
                <a:lnTo>
                  <a:pt x="1226294" y="1361299"/>
                </a:lnTo>
                <a:lnTo>
                  <a:pt x="1233597" y="1362251"/>
                </a:lnTo>
                <a:lnTo>
                  <a:pt x="1240582" y="1363838"/>
                </a:lnTo>
                <a:lnTo>
                  <a:pt x="1247251" y="1365742"/>
                </a:lnTo>
                <a:lnTo>
                  <a:pt x="1253919" y="1368281"/>
                </a:lnTo>
                <a:lnTo>
                  <a:pt x="1260904" y="1371138"/>
                </a:lnTo>
                <a:lnTo>
                  <a:pt x="1267572" y="1373677"/>
                </a:lnTo>
                <a:lnTo>
                  <a:pt x="1274240" y="1376851"/>
                </a:lnTo>
                <a:lnTo>
                  <a:pt x="1280591" y="1380977"/>
                </a:lnTo>
                <a:lnTo>
                  <a:pt x="1286942" y="1384786"/>
                </a:lnTo>
                <a:lnTo>
                  <a:pt x="1292975" y="1389229"/>
                </a:lnTo>
                <a:lnTo>
                  <a:pt x="1907709" y="1846910"/>
                </a:lnTo>
                <a:lnTo>
                  <a:pt x="3043507" y="389124"/>
                </a:lnTo>
                <a:lnTo>
                  <a:pt x="3023186" y="374841"/>
                </a:lnTo>
                <a:lnTo>
                  <a:pt x="2660568" y="470377"/>
                </a:lnTo>
                <a:lnTo>
                  <a:pt x="2654853" y="471646"/>
                </a:lnTo>
                <a:lnTo>
                  <a:pt x="2648502" y="472598"/>
                </a:lnTo>
                <a:lnTo>
                  <a:pt x="2642152" y="473551"/>
                </a:lnTo>
                <a:lnTo>
                  <a:pt x="2635801" y="473868"/>
                </a:lnTo>
                <a:lnTo>
                  <a:pt x="2629450" y="474185"/>
                </a:lnTo>
                <a:lnTo>
                  <a:pt x="2623418" y="473868"/>
                </a:lnTo>
                <a:lnTo>
                  <a:pt x="2617384" y="473551"/>
                </a:lnTo>
                <a:lnTo>
                  <a:pt x="2611352" y="472598"/>
                </a:lnTo>
                <a:lnTo>
                  <a:pt x="2605318" y="471964"/>
                </a:lnTo>
                <a:lnTo>
                  <a:pt x="2599603" y="470377"/>
                </a:lnTo>
                <a:lnTo>
                  <a:pt x="2593570" y="468790"/>
                </a:lnTo>
                <a:lnTo>
                  <a:pt x="2587537" y="466885"/>
                </a:lnTo>
                <a:lnTo>
                  <a:pt x="2582139" y="464346"/>
                </a:lnTo>
                <a:lnTo>
                  <a:pt x="2576741" y="462124"/>
                </a:lnTo>
                <a:lnTo>
                  <a:pt x="2571660" y="459268"/>
                </a:lnTo>
                <a:lnTo>
                  <a:pt x="2565945" y="456094"/>
                </a:lnTo>
                <a:lnTo>
                  <a:pt x="2560864" y="452920"/>
                </a:lnTo>
                <a:lnTo>
                  <a:pt x="2556102" y="449429"/>
                </a:lnTo>
                <a:lnTo>
                  <a:pt x="2551339" y="445937"/>
                </a:lnTo>
                <a:lnTo>
                  <a:pt x="2546576" y="441811"/>
                </a:lnTo>
                <a:lnTo>
                  <a:pt x="2542448" y="437685"/>
                </a:lnTo>
                <a:lnTo>
                  <a:pt x="2538002" y="433242"/>
                </a:lnTo>
                <a:lnTo>
                  <a:pt x="2533875" y="428481"/>
                </a:lnTo>
                <a:lnTo>
                  <a:pt x="2530064" y="423402"/>
                </a:lnTo>
                <a:lnTo>
                  <a:pt x="2526572" y="418324"/>
                </a:lnTo>
                <a:lnTo>
                  <a:pt x="2523396" y="413246"/>
                </a:lnTo>
                <a:lnTo>
                  <a:pt x="2520221" y="407533"/>
                </a:lnTo>
                <a:lnTo>
                  <a:pt x="2517363" y="402137"/>
                </a:lnTo>
                <a:lnTo>
                  <a:pt x="2514823" y="396107"/>
                </a:lnTo>
                <a:lnTo>
                  <a:pt x="2512283" y="390394"/>
                </a:lnTo>
                <a:lnTo>
                  <a:pt x="2510378" y="384046"/>
                </a:lnTo>
                <a:lnTo>
                  <a:pt x="2508472" y="377698"/>
                </a:lnTo>
                <a:lnTo>
                  <a:pt x="2507202" y="371350"/>
                </a:lnTo>
                <a:lnTo>
                  <a:pt x="2505932" y="364685"/>
                </a:lnTo>
                <a:lnTo>
                  <a:pt x="2505297" y="358337"/>
                </a:lnTo>
                <a:lnTo>
                  <a:pt x="2504980" y="351989"/>
                </a:lnTo>
                <a:lnTo>
                  <a:pt x="2504344" y="345641"/>
                </a:lnTo>
                <a:lnTo>
                  <a:pt x="2504344" y="339293"/>
                </a:lnTo>
                <a:lnTo>
                  <a:pt x="2505297" y="332946"/>
                </a:lnTo>
                <a:lnTo>
                  <a:pt x="2505615" y="326915"/>
                </a:lnTo>
                <a:lnTo>
                  <a:pt x="2506885" y="320567"/>
                </a:lnTo>
                <a:lnTo>
                  <a:pt x="2508155" y="314537"/>
                </a:lnTo>
                <a:lnTo>
                  <a:pt x="2509425" y="308506"/>
                </a:lnTo>
                <a:lnTo>
                  <a:pt x="2511648" y="302793"/>
                </a:lnTo>
                <a:lnTo>
                  <a:pt x="2513870" y="296763"/>
                </a:lnTo>
                <a:lnTo>
                  <a:pt x="2516410" y="291367"/>
                </a:lnTo>
                <a:lnTo>
                  <a:pt x="2518633" y="285654"/>
                </a:lnTo>
                <a:lnTo>
                  <a:pt x="2521808" y="280576"/>
                </a:lnTo>
                <a:lnTo>
                  <a:pt x="2524984" y="275180"/>
                </a:lnTo>
                <a:lnTo>
                  <a:pt x="2528159" y="270102"/>
                </a:lnTo>
                <a:lnTo>
                  <a:pt x="2531970" y="265341"/>
                </a:lnTo>
                <a:lnTo>
                  <a:pt x="2535462" y="260580"/>
                </a:lnTo>
                <a:lnTo>
                  <a:pt x="2539908" y="256136"/>
                </a:lnTo>
                <a:lnTo>
                  <a:pt x="2544353" y="251693"/>
                </a:lnTo>
                <a:lnTo>
                  <a:pt x="2548481" y="247567"/>
                </a:lnTo>
                <a:lnTo>
                  <a:pt x="2553244" y="243441"/>
                </a:lnTo>
                <a:lnTo>
                  <a:pt x="2558642" y="239949"/>
                </a:lnTo>
                <a:lnTo>
                  <a:pt x="2563722" y="236458"/>
                </a:lnTo>
                <a:lnTo>
                  <a:pt x="2568803" y="233284"/>
                </a:lnTo>
                <a:lnTo>
                  <a:pt x="2574201" y="230428"/>
                </a:lnTo>
                <a:lnTo>
                  <a:pt x="2579916" y="227889"/>
                </a:lnTo>
                <a:lnTo>
                  <a:pt x="2585632" y="225349"/>
                </a:lnTo>
                <a:lnTo>
                  <a:pt x="2591982" y="223445"/>
                </a:lnTo>
                <a:lnTo>
                  <a:pt x="2598015" y="221541"/>
                </a:lnTo>
                <a:lnTo>
                  <a:pt x="3425176" y="4126"/>
                </a:lnTo>
                <a:lnTo>
                  <a:pt x="3432162" y="2222"/>
                </a:lnTo>
                <a:lnTo>
                  <a:pt x="3439782" y="952"/>
                </a:lnTo>
                <a:lnTo>
                  <a:pt x="3446768" y="318"/>
                </a:lnTo>
                <a:lnTo>
                  <a:pt x="3454389" y="0"/>
                </a:lnTo>
                <a:close/>
              </a:path>
            </a:pathLst>
          </a:custGeom>
          <a:solidFill>
            <a:schemeClr val="bg1"/>
          </a:solidFill>
          <a:ln>
            <a:noFill/>
          </a:ln>
          <a:extLst/>
        </p:spPr>
        <p:txBody>
          <a:bodyPr anchor="ctr">
            <a:scene3d>
              <a:camera prst="orthographicFront"/>
              <a:lightRig rig="threePt" dir="t"/>
            </a:scene3d>
            <a:sp3d contourW="12700">
              <a:contourClr>
                <a:srgbClr val="FFFFFF"/>
              </a:contourClr>
            </a:sp3d>
          </a:bodyPr>
          <a:lstStyle/>
          <a:p>
            <a:pPr algn="ctr">
              <a:defRPr/>
            </a:pPr>
            <a:endParaRPr lang="zh-CN" altLang="en-US" sz="1200">
              <a:solidFill>
                <a:srgbClr val="FFFFFF"/>
              </a:solidFill>
              <a:ea typeface="宋体" panose="02010600030101010101" pitchFamily="2" charset="-122"/>
            </a:endParaRPr>
          </a:p>
        </p:txBody>
      </p:sp>
    </p:spTree>
    <p:extLst>
      <p:ext uri="{BB962C8B-B14F-4D97-AF65-F5344CB8AC3E}">
        <p14:creationId xmlns:p14="http://schemas.microsoft.com/office/powerpoint/2010/main" val="3701394771"/>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Tm="0">
        <p15:prstTrans prst="pageCurlDouble"/>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left)">
                                      <p:cBhvr>
                                        <p:cTn id="7" dur="500"/>
                                        <p:tgtEl>
                                          <p:spTgt spid="3"/>
                                        </p:tgtEl>
                                      </p:cBhvr>
                                    </p:animEffect>
                                  </p:childTnLst>
                                </p:cTn>
                              </p:par>
                              <p:par>
                                <p:cTn id="8" presetID="53" presetClass="entr" presetSubtype="16" fill="hold" nodeType="withEffect">
                                  <p:stCondLst>
                                    <p:cond delay="0"/>
                                  </p:stCondLst>
                                  <p:childTnLst>
                                    <p:set>
                                      <p:cBhvr>
                                        <p:cTn id="9" dur="1" fill="hold">
                                          <p:stCondLst>
                                            <p:cond delay="0"/>
                                          </p:stCondLst>
                                        </p:cTn>
                                        <p:tgtEl>
                                          <p:spTgt spid="5"/>
                                        </p:tgtEl>
                                        <p:attrNameLst>
                                          <p:attrName>style.visibility</p:attrName>
                                        </p:attrNameLst>
                                      </p:cBhvr>
                                      <p:to>
                                        <p:strVal val="visible"/>
                                      </p:to>
                                    </p:set>
                                    <p:anim calcmode="lin" valueType="num">
                                      <p:cBhvr>
                                        <p:cTn id="10" dur="500" fill="hold"/>
                                        <p:tgtEl>
                                          <p:spTgt spid="5"/>
                                        </p:tgtEl>
                                        <p:attrNameLst>
                                          <p:attrName>ppt_w</p:attrName>
                                        </p:attrNameLst>
                                      </p:cBhvr>
                                      <p:tavLst>
                                        <p:tav tm="0">
                                          <p:val>
                                            <p:fltVal val="0"/>
                                          </p:val>
                                        </p:tav>
                                        <p:tav tm="100000">
                                          <p:val>
                                            <p:strVal val="#ppt_w"/>
                                          </p:val>
                                        </p:tav>
                                      </p:tavLst>
                                    </p:anim>
                                    <p:anim calcmode="lin" valueType="num">
                                      <p:cBhvr>
                                        <p:cTn id="11" dur="500" fill="hold"/>
                                        <p:tgtEl>
                                          <p:spTgt spid="5"/>
                                        </p:tgtEl>
                                        <p:attrNameLst>
                                          <p:attrName>ppt_h</p:attrName>
                                        </p:attrNameLst>
                                      </p:cBhvr>
                                      <p:tavLst>
                                        <p:tav tm="0">
                                          <p:val>
                                            <p:fltVal val="0"/>
                                          </p:val>
                                        </p:tav>
                                        <p:tav tm="100000">
                                          <p:val>
                                            <p:strVal val="#ppt_h"/>
                                          </p:val>
                                        </p:tav>
                                      </p:tavLst>
                                    </p:anim>
                                    <p:animEffect transition="in" filter="fade">
                                      <p:cBhvr>
                                        <p:cTn id="12" dur="500"/>
                                        <p:tgtEl>
                                          <p:spTgt spid="5"/>
                                        </p:tgtEl>
                                      </p:cBhvr>
                                    </p:animEffect>
                                  </p:childTnLst>
                                </p:cTn>
                              </p:par>
                            </p:childTnLst>
                          </p:cTn>
                        </p:par>
                        <p:par>
                          <p:cTn id="13" fill="hold">
                            <p:stCondLst>
                              <p:cond delay="500"/>
                            </p:stCondLst>
                            <p:childTnLst>
                              <p:par>
                                <p:cTn id="14" presetID="22" presetClass="entr" presetSubtype="1" fill="hold" nodeType="afterEffect">
                                  <p:stCondLst>
                                    <p:cond delay="0"/>
                                  </p:stCondLst>
                                  <p:childTnLst>
                                    <p:set>
                                      <p:cBhvr>
                                        <p:cTn id="15" dur="1" fill="hold">
                                          <p:stCondLst>
                                            <p:cond delay="0"/>
                                          </p:stCondLst>
                                        </p:cTn>
                                        <p:tgtEl>
                                          <p:spTgt spid="10"/>
                                        </p:tgtEl>
                                        <p:attrNameLst>
                                          <p:attrName>style.visibility</p:attrName>
                                        </p:attrNameLst>
                                      </p:cBhvr>
                                      <p:to>
                                        <p:strVal val="visible"/>
                                      </p:to>
                                    </p:set>
                                    <p:animEffect transition="in" filter="wipe(up)">
                                      <p:cBhvr>
                                        <p:cTn id="16" dur="500"/>
                                        <p:tgtEl>
                                          <p:spTgt spid="10"/>
                                        </p:tgtEl>
                                      </p:cBhvr>
                                    </p:animEffect>
                                  </p:childTnLst>
                                </p:cTn>
                              </p:par>
                              <p:par>
                                <p:cTn id="17" presetID="53" presetClass="entr" presetSubtype="16" fill="hold" nodeType="withEffect">
                                  <p:stCondLst>
                                    <p:cond delay="0"/>
                                  </p:stCondLst>
                                  <p:childTnLst>
                                    <p:set>
                                      <p:cBhvr>
                                        <p:cTn id="18" dur="1" fill="hold">
                                          <p:stCondLst>
                                            <p:cond delay="0"/>
                                          </p:stCondLst>
                                        </p:cTn>
                                        <p:tgtEl>
                                          <p:spTgt spid="12"/>
                                        </p:tgtEl>
                                        <p:attrNameLst>
                                          <p:attrName>style.visibility</p:attrName>
                                        </p:attrNameLst>
                                      </p:cBhvr>
                                      <p:to>
                                        <p:strVal val="visible"/>
                                      </p:to>
                                    </p:set>
                                    <p:anim calcmode="lin" valueType="num">
                                      <p:cBhvr>
                                        <p:cTn id="19" dur="500" fill="hold"/>
                                        <p:tgtEl>
                                          <p:spTgt spid="12"/>
                                        </p:tgtEl>
                                        <p:attrNameLst>
                                          <p:attrName>ppt_w</p:attrName>
                                        </p:attrNameLst>
                                      </p:cBhvr>
                                      <p:tavLst>
                                        <p:tav tm="0">
                                          <p:val>
                                            <p:fltVal val="0"/>
                                          </p:val>
                                        </p:tav>
                                        <p:tav tm="100000">
                                          <p:val>
                                            <p:strVal val="#ppt_w"/>
                                          </p:val>
                                        </p:tav>
                                      </p:tavLst>
                                    </p:anim>
                                    <p:anim calcmode="lin" valueType="num">
                                      <p:cBhvr>
                                        <p:cTn id="20" dur="500" fill="hold"/>
                                        <p:tgtEl>
                                          <p:spTgt spid="12"/>
                                        </p:tgtEl>
                                        <p:attrNameLst>
                                          <p:attrName>ppt_h</p:attrName>
                                        </p:attrNameLst>
                                      </p:cBhvr>
                                      <p:tavLst>
                                        <p:tav tm="0">
                                          <p:val>
                                            <p:fltVal val="0"/>
                                          </p:val>
                                        </p:tav>
                                        <p:tav tm="100000">
                                          <p:val>
                                            <p:strVal val="#ppt_h"/>
                                          </p:val>
                                        </p:tav>
                                      </p:tavLst>
                                    </p:anim>
                                    <p:animEffect transition="in" filter="fade">
                                      <p:cBhvr>
                                        <p:cTn id="21" dur="500"/>
                                        <p:tgtEl>
                                          <p:spTgt spid="12"/>
                                        </p:tgtEl>
                                      </p:cBhvr>
                                    </p:animEffect>
                                  </p:childTnLst>
                                </p:cTn>
                              </p:par>
                            </p:childTnLst>
                          </p:cTn>
                        </p:par>
                        <p:par>
                          <p:cTn id="22" fill="hold">
                            <p:stCondLst>
                              <p:cond delay="1000"/>
                            </p:stCondLst>
                            <p:childTnLst>
                              <p:par>
                                <p:cTn id="23" presetID="22" presetClass="entr" presetSubtype="1" fill="hold" nodeType="afterEffect">
                                  <p:stCondLst>
                                    <p:cond delay="0"/>
                                  </p:stCondLst>
                                  <p:childTnLst>
                                    <p:set>
                                      <p:cBhvr>
                                        <p:cTn id="24" dur="1" fill="hold">
                                          <p:stCondLst>
                                            <p:cond delay="0"/>
                                          </p:stCondLst>
                                        </p:cTn>
                                        <p:tgtEl>
                                          <p:spTgt spid="15"/>
                                        </p:tgtEl>
                                        <p:attrNameLst>
                                          <p:attrName>style.visibility</p:attrName>
                                        </p:attrNameLst>
                                      </p:cBhvr>
                                      <p:to>
                                        <p:strVal val="visible"/>
                                      </p:to>
                                    </p:set>
                                    <p:animEffect transition="in" filter="wipe(up)">
                                      <p:cBhvr>
                                        <p:cTn id="25" dur="500"/>
                                        <p:tgtEl>
                                          <p:spTgt spid="15"/>
                                        </p:tgtEl>
                                      </p:cBhvr>
                                    </p:animEffect>
                                  </p:childTnLst>
                                </p:cTn>
                              </p:par>
                            </p:childTnLst>
                          </p:cTn>
                        </p:par>
                        <p:par>
                          <p:cTn id="26" fill="hold">
                            <p:stCondLst>
                              <p:cond delay="1500"/>
                            </p:stCondLst>
                            <p:childTnLst>
                              <p:par>
                                <p:cTn id="27" presetID="53" presetClass="entr" presetSubtype="16" fill="hold" nodeType="afterEffect">
                                  <p:stCondLst>
                                    <p:cond delay="0"/>
                                  </p:stCondLst>
                                  <p:childTnLst>
                                    <p:set>
                                      <p:cBhvr>
                                        <p:cTn id="28" dur="1" fill="hold">
                                          <p:stCondLst>
                                            <p:cond delay="0"/>
                                          </p:stCondLst>
                                        </p:cTn>
                                        <p:tgtEl>
                                          <p:spTgt spid="18"/>
                                        </p:tgtEl>
                                        <p:attrNameLst>
                                          <p:attrName>style.visibility</p:attrName>
                                        </p:attrNameLst>
                                      </p:cBhvr>
                                      <p:to>
                                        <p:strVal val="visible"/>
                                      </p:to>
                                    </p:set>
                                    <p:anim calcmode="lin" valueType="num">
                                      <p:cBhvr>
                                        <p:cTn id="29" dur="500" fill="hold"/>
                                        <p:tgtEl>
                                          <p:spTgt spid="18"/>
                                        </p:tgtEl>
                                        <p:attrNameLst>
                                          <p:attrName>ppt_w</p:attrName>
                                        </p:attrNameLst>
                                      </p:cBhvr>
                                      <p:tavLst>
                                        <p:tav tm="0">
                                          <p:val>
                                            <p:fltVal val="0"/>
                                          </p:val>
                                        </p:tav>
                                        <p:tav tm="100000">
                                          <p:val>
                                            <p:strVal val="#ppt_w"/>
                                          </p:val>
                                        </p:tav>
                                      </p:tavLst>
                                    </p:anim>
                                    <p:anim calcmode="lin" valueType="num">
                                      <p:cBhvr>
                                        <p:cTn id="30" dur="500" fill="hold"/>
                                        <p:tgtEl>
                                          <p:spTgt spid="18"/>
                                        </p:tgtEl>
                                        <p:attrNameLst>
                                          <p:attrName>ppt_h</p:attrName>
                                        </p:attrNameLst>
                                      </p:cBhvr>
                                      <p:tavLst>
                                        <p:tav tm="0">
                                          <p:val>
                                            <p:fltVal val="0"/>
                                          </p:val>
                                        </p:tav>
                                        <p:tav tm="100000">
                                          <p:val>
                                            <p:strVal val="#ppt_h"/>
                                          </p:val>
                                        </p:tav>
                                      </p:tavLst>
                                    </p:anim>
                                    <p:animEffect transition="in" filter="fade">
                                      <p:cBhvr>
                                        <p:cTn id="31" dur="500"/>
                                        <p:tgtEl>
                                          <p:spTgt spid="18"/>
                                        </p:tgtEl>
                                      </p:cBhvr>
                                    </p:animEffect>
                                  </p:childTnLst>
                                </p:cTn>
                              </p:par>
                              <p:par>
                                <p:cTn id="32" presetID="53" presetClass="entr" presetSubtype="528" fill="hold" grpId="0" nodeType="withEffect">
                                  <p:stCondLst>
                                    <p:cond delay="0"/>
                                  </p:stCondLst>
                                  <p:childTnLst>
                                    <p:set>
                                      <p:cBhvr>
                                        <p:cTn id="33" dur="1" fill="hold">
                                          <p:stCondLst>
                                            <p:cond delay="0"/>
                                          </p:stCondLst>
                                        </p:cTn>
                                        <p:tgtEl>
                                          <p:spTgt spid="70"/>
                                        </p:tgtEl>
                                        <p:attrNameLst>
                                          <p:attrName>style.visibility</p:attrName>
                                        </p:attrNameLst>
                                      </p:cBhvr>
                                      <p:to>
                                        <p:strVal val="visible"/>
                                      </p:to>
                                    </p:set>
                                    <p:anim calcmode="lin" valueType="num">
                                      <p:cBhvr>
                                        <p:cTn id="34" dur="500" fill="hold"/>
                                        <p:tgtEl>
                                          <p:spTgt spid="70"/>
                                        </p:tgtEl>
                                        <p:attrNameLst>
                                          <p:attrName>ppt_w</p:attrName>
                                        </p:attrNameLst>
                                      </p:cBhvr>
                                      <p:tavLst>
                                        <p:tav tm="0">
                                          <p:val>
                                            <p:fltVal val="0"/>
                                          </p:val>
                                        </p:tav>
                                        <p:tav tm="100000">
                                          <p:val>
                                            <p:strVal val="#ppt_w"/>
                                          </p:val>
                                        </p:tav>
                                      </p:tavLst>
                                    </p:anim>
                                    <p:anim calcmode="lin" valueType="num">
                                      <p:cBhvr>
                                        <p:cTn id="35" dur="500" fill="hold"/>
                                        <p:tgtEl>
                                          <p:spTgt spid="70"/>
                                        </p:tgtEl>
                                        <p:attrNameLst>
                                          <p:attrName>ppt_h</p:attrName>
                                        </p:attrNameLst>
                                      </p:cBhvr>
                                      <p:tavLst>
                                        <p:tav tm="0">
                                          <p:val>
                                            <p:fltVal val="0"/>
                                          </p:val>
                                        </p:tav>
                                        <p:tav tm="100000">
                                          <p:val>
                                            <p:strVal val="#ppt_h"/>
                                          </p:val>
                                        </p:tav>
                                      </p:tavLst>
                                    </p:anim>
                                    <p:animEffect transition="in" filter="fade">
                                      <p:cBhvr>
                                        <p:cTn id="36" dur="500"/>
                                        <p:tgtEl>
                                          <p:spTgt spid="70"/>
                                        </p:tgtEl>
                                      </p:cBhvr>
                                    </p:animEffect>
                                    <p:anim calcmode="lin" valueType="num">
                                      <p:cBhvr>
                                        <p:cTn id="37" dur="500" fill="hold"/>
                                        <p:tgtEl>
                                          <p:spTgt spid="70"/>
                                        </p:tgtEl>
                                        <p:attrNameLst>
                                          <p:attrName>ppt_x</p:attrName>
                                        </p:attrNameLst>
                                      </p:cBhvr>
                                      <p:tavLst>
                                        <p:tav tm="0">
                                          <p:val>
                                            <p:fltVal val="0.5"/>
                                          </p:val>
                                        </p:tav>
                                        <p:tav tm="100000">
                                          <p:val>
                                            <p:strVal val="#ppt_x"/>
                                          </p:val>
                                        </p:tav>
                                      </p:tavLst>
                                    </p:anim>
                                    <p:anim calcmode="lin" valueType="num">
                                      <p:cBhvr>
                                        <p:cTn id="38" dur="500" fill="hold"/>
                                        <p:tgtEl>
                                          <p:spTgt spid="70"/>
                                        </p:tgtEl>
                                        <p:attrNameLst>
                                          <p:attrName>ppt_y</p:attrName>
                                        </p:attrNameLst>
                                      </p:cBhvr>
                                      <p:tavLst>
                                        <p:tav tm="0">
                                          <p:val>
                                            <p:fltVal val="0.5"/>
                                          </p:val>
                                        </p:tav>
                                        <p:tav tm="100000">
                                          <p:val>
                                            <p:strVal val="#ppt_y"/>
                                          </p:val>
                                        </p:tav>
                                      </p:tavLst>
                                    </p:anim>
                                  </p:childTnLst>
                                </p:cTn>
                              </p:par>
                            </p:childTnLst>
                          </p:cTn>
                        </p:par>
                        <p:par>
                          <p:cTn id="39" fill="hold">
                            <p:stCondLst>
                              <p:cond delay="2000"/>
                            </p:stCondLst>
                            <p:childTnLst>
                              <p:par>
                                <p:cTn id="40" presetID="22" presetClass="entr" presetSubtype="1" fill="hold" nodeType="afterEffect">
                                  <p:stCondLst>
                                    <p:cond delay="0"/>
                                  </p:stCondLst>
                                  <p:childTnLst>
                                    <p:set>
                                      <p:cBhvr>
                                        <p:cTn id="41" dur="1" fill="hold">
                                          <p:stCondLst>
                                            <p:cond delay="0"/>
                                          </p:stCondLst>
                                        </p:cTn>
                                        <p:tgtEl>
                                          <p:spTgt spid="22"/>
                                        </p:tgtEl>
                                        <p:attrNameLst>
                                          <p:attrName>style.visibility</p:attrName>
                                        </p:attrNameLst>
                                      </p:cBhvr>
                                      <p:to>
                                        <p:strVal val="visible"/>
                                      </p:to>
                                    </p:set>
                                    <p:animEffect transition="in" filter="wipe(up)">
                                      <p:cBhvr>
                                        <p:cTn id="42" dur="500"/>
                                        <p:tgtEl>
                                          <p:spTgt spid="22"/>
                                        </p:tgtEl>
                                      </p:cBhvr>
                                    </p:animEffect>
                                  </p:childTnLst>
                                </p:cTn>
                              </p:par>
                            </p:childTnLst>
                          </p:cTn>
                        </p:par>
                        <p:par>
                          <p:cTn id="43" fill="hold">
                            <p:stCondLst>
                              <p:cond delay="2500"/>
                            </p:stCondLst>
                            <p:childTnLst>
                              <p:par>
                                <p:cTn id="44" presetID="53" presetClass="entr" presetSubtype="16" fill="hold" nodeType="afterEffect">
                                  <p:stCondLst>
                                    <p:cond delay="0"/>
                                  </p:stCondLst>
                                  <p:childTnLst>
                                    <p:set>
                                      <p:cBhvr>
                                        <p:cTn id="45" dur="1" fill="hold">
                                          <p:stCondLst>
                                            <p:cond delay="0"/>
                                          </p:stCondLst>
                                        </p:cTn>
                                        <p:tgtEl>
                                          <p:spTgt spid="77"/>
                                        </p:tgtEl>
                                        <p:attrNameLst>
                                          <p:attrName>style.visibility</p:attrName>
                                        </p:attrNameLst>
                                      </p:cBhvr>
                                      <p:to>
                                        <p:strVal val="visible"/>
                                      </p:to>
                                    </p:set>
                                    <p:anim calcmode="lin" valueType="num">
                                      <p:cBhvr>
                                        <p:cTn id="46" dur="500" fill="hold"/>
                                        <p:tgtEl>
                                          <p:spTgt spid="77"/>
                                        </p:tgtEl>
                                        <p:attrNameLst>
                                          <p:attrName>ppt_w</p:attrName>
                                        </p:attrNameLst>
                                      </p:cBhvr>
                                      <p:tavLst>
                                        <p:tav tm="0">
                                          <p:val>
                                            <p:fltVal val="0"/>
                                          </p:val>
                                        </p:tav>
                                        <p:tav tm="100000">
                                          <p:val>
                                            <p:strVal val="#ppt_w"/>
                                          </p:val>
                                        </p:tav>
                                      </p:tavLst>
                                    </p:anim>
                                    <p:anim calcmode="lin" valueType="num">
                                      <p:cBhvr>
                                        <p:cTn id="47" dur="500" fill="hold"/>
                                        <p:tgtEl>
                                          <p:spTgt spid="77"/>
                                        </p:tgtEl>
                                        <p:attrNameLst>
                                          <p:attrName>ppt_h</p:attrName>
                                        </p:attrNameLst>
                                      </p:cBhvr>
                                      <p:tavLst>
                                        <p:tav tm="0">
                                          <p:val>
                                            <p:fltVal val="0"/>
                                          </p:val>
                                        </p:tav>
                                        <p:tav tm="100000">
                                          <p:val>
                                            <p:strVal val="#ppt_h"/>
                                          </p:val>
                                        </p:tav>
                                      </p:tavLst>
                                    </p:anim>
                                    <p:animEffect transition="in" filter="fade">
                                      <p:cBhvr>
                                        <p:cTn id="48" dur="500"/>
                                        <p:tgtEl>
                                          <p:spTgt spid="77"/>
                                        </p:tgtEl>
                                      </p:cBhvr>
                                    </p:animEffect>
                                  </p:childTnLst>
                                </p:cTn>
                              </p:par>
                            </p:childTnLst>
                          </p:cTn>
                        </p:par>
                        <p:par>
                          <p:cTn id="49" fill="hold">
                            <p:stCondLst>
                              <p:cond delay="3000"/>
                            </p:stCondLst>
                            <p:childTnLst>
                              <p:par>
                                <p:cTn id="50" presetID="22" presetClass="entr" presetSubtype="4" fill="hold" nodeType="afterEffect">
                                  <p:stCondLst>
                                    <p:cond delay="0"/>
                                  </p:stCondLst>
                                  <p:childTnLst>
                                    <p:set>
                                      <p:cBhvr>
                                        <p:cTn id="51" dur="1" fill="hold">
                                          <p:stCondLst>
                                            <p:cond delay="0"/>
                                          </p:stCondLst>
                                        </p:cTn>
                                        <p:tgtEl>
                                          <p:spTgt spid="27"/>
                                        </p:tgtEl>
                                        <p:attrNameLst>
                                          <p:attrName>style.visibility</p:attrName>
                                        </p:attrNameLst>
                                      </p:cBhvr>
                                      <p:to>
                                        <p:strVal val="visible"/>
                                      </p:to>
                                    </p:set>
                                    <p:animEffect transition="in" filter="wipe(down)">
                                      <p:cBhvr>
                                        <p:cTn id="52" dur="500"/>
                                        <p:tgtEl>
                                          <p:spTgt spid="27"/>
                                        </p:tgtEl>
                                      </p:cBhvr>
                                    </p:animEffect>
                                  </p:childTnLst>
                                </p:cTn>
                              </p:par>
                              <p:par>
                                <p:cTn id="53" presetID="53" presetClass="entr" presetSubtype="16" fill="hold" nodeType="withEffect">
                                  <p:stCondLst>
                                    <p:cond delay="0"/>
                                  </p:stCondLst>
                                  <p:childTnLst>
                                    <p:set>
                                      <p:cBhvr>
                                        <p:cTn id="54" dur="1" fill="hold">
                                          <p:stCondLst>
                                            <p:cond delay="0"/>
                                          </p:stCondLst>
                                        </p:cTn>
                                        <p:tgtEl>
                                          <p:spTgt spid="29"/>
                                        </p:tgtEl>
                                        <p:attrNameLst>
                                          <p:attrName>style.visibility</p:attrName>
                                        </p:attrNameLst>
                                      </p:cBhvr>
                                      <p:to>
                                        <p:strVal val="visible"/>
                                      </p:to>
                                    </p:set>
                                    <p:anim calcmode="lin" valueType="num">
                                      <p:cBhvr>
                                        <p:cTn id="55" dur="500" fill="hold"/>
                                        <p:tgtEl>
                                          <p:spTgt spid="29"/>
                                        </p:tgtEl>
                                        <p:attrNameLst>
                                          <p:attrName>ppt_w</p:attrName>
                                        </p:attrNameLst>
                                      </p:cBhvr>
                                      <p:tavLst>
                                        <p:tav tm="0">
                                          <p:val>
                                            <p:fltVal val="0"/>
                                          </p:val>
                                        </p:tav>
                                        <p:tav tm="100000">
                                          <p:val>
                                            <p:strVal val="#ppt_w"/>
                                          </p:val>
                                        </p:tav>
                                      </p:tavLst>
                                    </p:anim>
                                    <p:anim calcmode="lin" valueType="num">
                                      <p:cBhvr>
                                        <p:cTn id="56" dur="500" fill="hold"/>
                                        <p:tgtEl>
                                          <p:spTgt spid="29"/>
                                        </p:tgtEl>
                                        <p:attrNameLst>
                                          <p:attrName>ppt_h</p:attrName>
                                        </p:attrNameLst>
                                      </p:cBhvr>
                                      <p:tavLst>
                                        <p:tav tm="0">
                                          <p:val>
                                            <p:fltVal val="0"/>
                                          </p:val>
                                        </p:tav>
                                        <p:tav tm="100000">
                                          <p:val>
                                            <p:strVal val="#ppt_h"/>
                                          </p:val>
                                        </p:tav>
                                      </p:tavLst>
                                    </p:anim>
                                    <p:animEffect transition="in" filter="fade">
                                      <p:cBhvr>
                                        <p:cTn id="57" dur="500"/>
                                        <p:tgtEl>
                                          <p:spTgt spid="29"/>
                                        </p:tgtEl>
                                      </p:cBhvr>
                                    </p:animEffect>
                                  </p:childTnLst>
                                </p:cTn>
                              </p:par>
                              <p:par>
                                <p:cTn id="58" presetID="53" presetClass="entr" presetSubtype="16" fill="hold" grpId="0" nodeType="withEffect">
                                  <p:stCondLst>
                                    <p:cond delay="500"/>
                                  </p:stCondLst>
                                  <p:childTnLst>
                                    <p:set>
                                      <p:cBhvr>
                                        <p:cTn id="59" dur="1" fill="hold">
                                          <p:stCondLst>
                                            <p:cond delay="0"/>
                                          </p:stCondLst>
                                        </p:cTn>
                                        <p:tgtEl>
                                          <p:spTgt spid="82"/>
                                        </p:tgtEl>
                                        <p:attrNameLst>
                                          <p:attrName>style.visibility</p:attrName>
                                        </p:attrNameLst>
                                      </p:cBhvr>
                                      <p:to>
                                        <p:strVal val="visible"/>
                                      </p:to>
                                    </p:set>
                                    <p:anim calcmode="lin" valueType="num">
                                      <p:cBhvr>
                                        <p:cTn id="60" dur="500" fill="hold"/>
                                        <p:tgtEl>
                                          <p:spTgt spid="82"/>
                                        </p:tgtEl>
                                        <p:attrNameLst>
                                          <p:attrName>ppt_w</p:attrName>
                                        </p:attrNameLst>
                                      </p:cBhvr>
                                      <p:tavLst>
                                        <p:tav tm="0">
                                          <p:val>
                                            <p:fltVal val="0"/>
                                          </p:val>
                                        </p:tav>
                                        <p:tav tm="100000">
                                          <p:val>
                                            <p:strVal val="#ppt_w"/>
                                          </p:val>
                                        </p:tav>
                                      </p:tavLst>
                                    </p:anim>
                                    <p:anim calcmode="lin" valueType="num">
                                      <p:cBhvr>
                                        <p:cTn id="61" dur="500" fill="hold"/>
                                        <p:tgtEl>
                                          <p:spTgt spid="82"/>
                                        </p:tgtEl>
                                        <p:attrNameLst>
                                          <p:attrName>ppt_h</p:attrName>
                                        </p:attrNameLst>
                                      </p:cBhvr>
                                      <p:tavLst>
                                        <p:tav tm="0">
                                          <p:val>
                                            <p:fltVal val="0"/>
                                          </p:val>
                                        </p:tav>
                                        <p:tav tm="100000">
                                          <p:val>
                                            <p:strVal val="#ppt_h"/>
                                          </p:val>
                                        </p:tav>
                                      </p:tavLst>
                                    </p:anim>
                                    <p:animEffect transition="in" filter="fade">
                                      <p:cBhvr>
                                        <p:cTn id="62" dur="500"/>
                                        <p:tgtEl>
                                          <p:spTgt spid="82"/>
                                        </p:tgtEl>
                                      </p:cBhvr>
                                    </p:animEffect>
                                  </p:childTnLst>
                                </p:cTn>
                              </p:par>
                              <p:par>
                                <p:cTn id="63" presetID="53" presetClass="entr" presetSubtype="16" fill="hold" nodeType="withEffect">
                                  <p:stCondLst>
                                    <p:cond delay="500"/>
                                  </p:stCondLst>
                                  <p:childTnLst>
                                    <p:set>
                                      <p:cBhvr>
                                        <p:cTn id="64" dur="1" fill="hold">
                                          <p:stCondLst>
                                            <p:cond delay="0"/>
                                          </p:stCondLst>
                                        </p:cTn>
                                        <p:tgtEl>
                                          <p:spTgt spid="94"/>
                                        </p:tgtEl>
                                        <p:attrNameLst>
                                          <p:attrName>style.visibility</p:attrName>
                                        </p:attrNameLst>
                                      </p:cBhvr>
                                      <p:to>
                                        <p:strVal val="visible"/>
                                      </p:to>
                                    </p:set>
                                    <p:anim calcmode="lin" valueType="num">
                                      <p:cBhvr>
                                        <p:cTn id="65" dur="500" fill="hold"/>
                                        <p:tgtEl>
                                          <p:spTgt spid="94"/>
                                        </p:tgtEl>
                                        <p:attrNameLst>
                                          <p:attrName>ppt_w</p:attrName>
                                        </p:attrNameLst>
                                      </p:cBhvr>
                                      <p:tavLst>
                                        <p:tav tm="0">
                                          <p:val>
                                            <p:fltVal val="0"/>
                                          </p:val>
                                        </p:tav>
                                        <p:tav tm="100000">
                                          <p:val>
                                            <p:strVal val="#ppt_w"/>
                                          </p:val>
                                        </p:tav>
                                      </p:tavLst>
                                    </p:anim>
                                    <p:anim calcmode="lin" valueType="num">
                                      <p:cBhvr>
                                        <p:cTn id="66" dur="500" fill="hold"/>
                                        <p:tgtEl>
                                          <p:spTgt spid="94"/>
                                        </p:tgtEl>
                                        <p:attrNameLst>
                                          <p:attrName>ppt_h</p:attrName>
                                        </p:attrNameLst>
                                      </p:cBhvr>
                                      <p:tavLst>
                                        <p:tav tm="0">
                                          <p:val>
                                            <p:fltVal val="0"/>
                                          </p:val>
                                        </p:tav>
                                        <p:tav tm="100000">
                                          <p:val>
                                            <p:strVal val="#ppt_h"/>
                                          </p:val>
                                        </p:tav>
                                      </p:tavLst>
                                    </p:anim>
                                    <p:animEffect transition="in" filter="fade">
                                      <p:cBhvr>
                                        <p:cTn id="67" dur="500"/>
                                        <p:tgtEl>
                                          <p:spTgt spid="94"/>
                                        </p:tgtEl>
                                      </p:cBhvr>
                                    </p:animEffect>
                                  </p:childTnLst>
                                </p:cTn>
                              </p:par>
                              <p:par>
                                <p:cTn id="68" presetID="53" presetClass="entr" presetSubtype="16" fill="hold" nodeType="withEffect">
                                  <p:stCondLst>
                                    <p:cond delay="500"/>
                                  </p:stCondLst>
                                  <p:childTnLst>
                                    <p:set>
                                      <p:cBhvr>
                                        <p:cTn id="69" dur="1" fill="hold">
                                          <p:stCondLst>
                                            <p:cond delay="0"/>
                                          </p:stCondLst>
                                        </p:cTn>
                                        <p:tgtEl>
                                          <p:spTgt spid="119"/>
                                        </p:tgtEl>
                                        <p:attrNameLst>
                                          <p:attrName>style.visibility</p:attrName>
                                        </p:attrNameLst>
                                      </p:cBhvr>
                                      <p:to>
                                        <p:strVal val="visible"/>
                                      </p:to>
                                    </p:set>
                                    <p:anim calcmode="lin" valueType="num">
                                      <p:cBhvr>
                                        <p:cTn id="70" dur="500" fill="hold"/>
                                        <p:tgtEl>
                                          <p:spTgt spid="119"/>
                                        </p:tgtEl>
                                        <p:attrNameLst>
                                          <p:attrName>ppt_w</p:attrName>
                                        </p:attrNameLst>
                                      </p:cBhvr>
                                      <p:tavLst>
                                        <p:tav tm="0">
                                          <p:val>
                                            <p:fltVal val="0"/>
                                          </p:val>
                                        </p:tav>
                                        <p:tav tm="100000">
                                          <p:val>
                                            <p:strVal val="#ppt_w"/>
                                          </p:val>
                                        </p:tav>
                                      </p:tavLst>
                                    </p:anim>
                                    <p:anim calcmode="lin" valueType="num">
                                      <p:cBhvr>
                                        <p:cTn id="71" dur="500" fill="hold"/>
                                        <p:tgtEl>
                                          <p:spTgt spid="119"/>
                                        </p:tgtEl>
                                        <p:attrNameLst>
                                          <p:attrName>ppt_h</p:attrName>
                                        </p:attrNameLst>
                                      </p:cBhvr>
                                      <p:tavLst>
                                        <p:tav tm="0">
                                          <p:val>
                                            <p:fltVal val="0"/>
                                          </p:val>
                                        </p:tav>
                                        <p:tav tm="100000">
                                          <p:val>
                                            <p:strVal val="#ppt_h"/>
                                          </p:val>
                                        </p:tav>
                                      </p:tavLst>
                                    </p:anim>
                                    <p:animEffect transition="in" filter="fade">
                                      <p:cBhvr>
                                        <p:cTn id="72" dur="500"/>
                                        <p:tgtEl>
                                          <p:spTgt spid="119"/>
                                        </p:tgtEl>
                                      </p:cBhvr>
                                    </p:animEffect>
                                  </p:childTnLst>
                                </p:cTn>
                              </p:par>
                            </p:childTnLst>
                          </p:cTn>
                        </p:par>
                        <p:par>
                          <p:cTn id="73" fill="hold">
                            <p:stCondLst>
                              <p:cond delay="4000"/>
                            </p:stCondLst>
                            <p:childTnLst>
                              <p:par>
                                <p:cTn id="74" presetID="22" presetClass="entr" presetSubtype="4" fill="hold" nodeType="afterEffect">
                                  <p:stCondLst>
                                    <p:cond delay="0"/>
                                  </p:stCondLst>
                                  <p:childTnLst>
                                    <p:set>
                                      <p:cBhvr>
                                        <p:cTn id="75" dur="1" fill="hold">
                                          <p:stCondLst>
                                            <p:cond delay="0"/>
                                          </p:stCondLst>
                                        </p:cTn>
                                        <p:tgtEl>
                                          <p:spTgt spid="2051"/>
                                        </p:tgtEl>
                                        <p:attrNameLst>
                                          <p:attrName>style.visibility</p:attrName>
                                        </p:attrNameLst>
                                      </p:cBhvr>
                                      <p:to>
                                        <p:strVal val="visible"/>
                                      </p:to>
                                    </p:set>
                                    <p:animEffect transition="in" filter="wipe(down)">
                                      <p:cBhvr>
                                        <p:cTn id="76" dur="500"/>
                                        <p:tgtEl>
                                          <p:spTgt spid="2051"/>
                                        </p:tgtEl>
                                      </p:cBhvr>
                                    </p:animEffect>
                                  </p:childTnLst>
                                </p:cTn>
                              </p:par>
                              <p:par>
                                <p:cTn id="77" presetID="53" presetClass="entr" presetSubtype="16" fill="hold" nodeType="withEffect">
                                  <p:stCondLst>
                                    <p:cond delay="0"/>
                                  </p:stCondLst>
                                  <p:childTnLst>
                                    <p:set>
                                      <p:cBhvr>
                                        <p:cTn id="78" dur="1" fill="hold">
                                          <p:stCondLst>
                                            <p:cond delay="0"/>
                                          </p:stCondLst>
                                        </p:cTn>
                                        <p:tgtEl>
                                          <p:spTgt spid="123"/>
                                        </p:tgtEl>
                                        <p:attrNameLst>
                                          <p:attrName>style.visibility</p:attrName>
                                        </p:attrNameLst>
                                      </p:cBhvr>
                                      <p:to>
                                        <p:strVal val="visible"/>
                                      </p:to>
                                    </p:set>
                                    <p:anim calcmode="lin" valueType="num">
                                      <p:cBhvr>
                                        <p:cTn id="79" dur="500" fill="hold"/>
                                        <p:tgtEl>
                                          <p:spTgt spid="123"/>
                                        </p:tgtEl>
                                        <p:attrNameLst>
                                          <p:attrName>ppt_w</p:attrName>
                                        </p:attrNameLst>
                                      </p:cBhvr>
                                      <p:tavLst>
                                        <p:tav tm="0">
                                          <p:val>
                                            <p:fltVal val="0"/>
                                          </p:val>
                                        </p:tav>
                                        <p:tav tm="100000">
                                          <p:val>
                                            <p:strVal val="#ppt_w"/>
                                          </p:val>
                                        </p:tav>
                                      </p:tavLst>
                                    </p:anim>
                                    <p:anim calcmode="lin" valueType="num">
                                      <p:cBhvr>
                                        <p:cTn id="80" dur="500" fill="hold"/>
                                        <p:tgtEl>
                                          <p:spTgt spid="123"/>
                                        </p:tgtEl>
                                        <p:attrNameLst>
                                          <p:attrName>ppt_h</p:attrName>
                                        </p:attrNameLst>
                                      </p:cBhvr>
                                      <p:tavLst>
                                        <p:tav tm="0">
                                          <p:val>
                                            <p:fltVal val="0"/>
                                          </p:val>
                                        </p:tav>
                                        <p:tav tm="100000">
                                          <p:val>
                                            <p:strVal val="#ppt_h"/>
                                          </p:val>
                                        </p:tav>
                                      </p:tavLst>
                                    </p:anim>
                                    <p:animEffect transition="in" filter="fade">
                                      <p:cBhvr>
                                        <p:cTn id="81" dur="500"/>
                                        <p:tgtEl>
                                          <p:spTgt spid="123"/>
                                        </p:tgtEl>
                                      </p:cBhvr>
                                    </p:animEffect>
                                  </p:childTnLst>
                                </p:cTn>
                              </p:par>
                            </p:childTnLst>
                          </p:cTn>
                        </p:par>
                        <p:par>
                          <p:cTn id="82" fill="hold">
                            <p:stCondLst>
                              <p:cond delay="4500"/>
                            </p:stCondLst>
                            <p:childTnLst>
                              <p:par>
                                <p:cTn id="83" presetID="22" presetClass="entr" presetSubtype="1" fill="hold" nodeType="afterEffect">
                                  <p:stCondLst>
                                    <p:cond delay="0"/>
                                  </p:stCondLst>
                                  <p:childTnLst>
                                    <p:set>
                                      <p:cBhvr>
                                        <p:cTn id="84" dur="1" fill="hold">
                                          <p:stCondLst>
                                            <p:cond delay="0"/>
                                          </p:stCondLst>
                                        </p:cTn>
                                        <p:tgtEl>
                                          <p:spTgt spid="2053"/>
                                        </p:tgtEl>
                                        <p:attrNameLst>
                                          <p:attrName>style.visibility</p:attrName>
                                        </p:attrNameLst>
                                      </p:cBhvr>
                                      <p:to>
                                        <p:strVal val="visible"/>
                                      </p:to>
                                    </p:set>
                                    <p:animEffect transition="in" filter="wipe(up)">
                                      <p:cBhvr>
                                        <p:cTn id="85" dur="500"/>
                                        <p:tgtEl>
                                          <p:spTgt spid="2053"/>
                                        </p:tgtEl>
                                      </p:cBhvr>
                                    </p:animEffect>
                                  </p:childTnLst>
                                </p:cTn>
                              </p:par>
                              <p:par>
                                <p:cTn id="86" presetID="53" presetClass="entr" presetSubtype="16" fill="hold" nodeType="withEffect">
                                  <p:stCondLst>
                                    <p:cond delay="0"/>
                                  </p:stCondLst>
                                  <p:childTnLst>
                                    <p:set>
                                      <p:cBhvr>
                                        <p:cTn id="87" dur="1" fill="hold">
                                          <p:stCondLst>
                                            <p:cond delay="0"/>
                                          </p:stCondLst>
                                        </p:cTn>
                                        <p:tgtEl>
                                          <p:spTgt spid="128"/>
                                        </p:tgtEl>
                                        <p:attrNameLst>
                                          <p:attrName>style.visibility</p:attrName>
                                        </p:attrNameLst>
                                      </p:cBhvr>
                                      <p:to>
                                        <p:strVal val="visible"/>
                                      </p:to>
                                    </p:set>
                                    <p:anim calcmode="lin" valueType="num">
                                      <p:cBhvr>
                                        <p:cTn id="88" dur="500" fill="hold"/>
                                        <p:tgtEl>
                                          <p:spTgt spid="128"/>
                                        </p:tgtEl>
                                        <p:attrNameLst>
                                          <p:attrName>ppt_w</p:attrName>
                                        </p:attrNameLst>
                                      </p:cBhvr>
                                      <p:tavLst>
                                        <p:tav tm="0">
                                          <p:val>
                                            <p:fltVal val="0"/>
                                          </p:val>
                                        </p:tav>
                                        <p:tav tm="100000">
                                          <p:val>
                                            <p:strVal val="#ppt_w"/>
                                          </p:val>
                                        </p:tav>
                                      </p:tavLst>
                                    </p:anim>
                                    <p:anim calcmode="lin" valueType="num">
                                      <p:cBhvr>
                                        <p:cTn id="89" dur="500" fill="hold"/>
                                        <p:tgtEl>
                                          <p:spTgt spid="128"/>
                                        </p:tgtEl>
                                        <p:attrNameLst>
                                          <p:attrName>ppt_h</p:attrName>
                                        </p:attrNameLst>
                                      </p:cBhvr>
                                      <p:tavLst>
                                        <p:tav tm="0">
                                          <p:val>
                                            <p:fltVal val="0"/>
                                          </p:val>
                                        </p:tav>
                                        <p:tav tm="100000">
                                          <p:val>
                                            <p:strVal val="#ppt_h"/>
                                          </p:val>
                                        </p:tav>
                                      </p:tavLst>
                                    </p:anim>
                                    <p:animEffect transition="in" filter="fade">
                                      <p:cBhvr>
                                        <p:cTn id="90" dur="500"/>
                                        <p:tgtEl>
                                          <p:spTgt spid="128"/>
                                        </p:tgtEl>
                                      </p:cBhvr>
                                    </p:animEffect>
                                  </p:childTnLst>
                                </p:cTn>
                              </p:par>
                            </p:childTnLst>
                          </p:cTn>
                        </p:par>
                        <p:par>
                          <p:cTn id="91" fill="hold">
                            <p:stCondLst>
                              <p:cond delay="5000"/>
                            </p:stCondLst>
                            <p:childTnLst>
                              <p:par>
                                <p:cTn id="92" presetID="22" presetClass="entr" presetSubtype="4" fill="hold" nodeType="afterEffect">
                                  <p:stCondLst>
                                    <p:cond delay="0"/>
                                  </p:stCondLst>
                                  <p:childTnLst>
                                    <p:set>
                                      <p:cBhvr>
                                        <p:cTn id="93" dur="1" fill="hold">
                                          <p:stCondLst>
                                            <p:cond delay="0"/>
                                          </p:stCondLst>
                                        </p:cTn>
                                        <p:tgtEl>
                                          <p:spTgt spid="2055"/>
                                        </p:tgtEl>
                                        <p:attrNameLst>
                                          <p:attrName>style.visibility</p:attrName>
                                        </p:attrNameLst>
                                      </p:cBhvr>
                                      <p:to>
                                        <p:strVal val="visible"/>
                                      </p:to>
                                    </p:set>
                                    <p:animEffect transition="in" filter="wipe(down)">
                                      <p:cBhvr>
                                        <p:cTn id="94" dur="500"/>
                                        <p:tgtEl>
                                          <p:spTgt spid="2055"/>
                                        </p:tgtEl>
                                      </p:cBhvr>
                                    </p:animEffect>
                                  </p:childTnLst>
                                </p:cTn>
                              </p:par>
                              <p:par>
                                <p:cTn id="95" presetID="53" presetClass="entr" presetSubtype="16" fill="hold" nodeType="withEffect">
                                  <p:stCondLst>
                                    <p:cond delay="0"/>
                                  </p:stCondLst>
                                  <p:childTnLst>
                                    <p:set>
                                      <p:cBhvr>
                                        <p:cTn id="96" dur="1" fill="hold">
                                          <p:stCondLst>
                                            <p:cond delay="0"/>
                                          </p:stCondLst>
                                        </p:cTn>
                                        <p:tgtEl>
                                          <p:spTgt spid="141"/>
                                        </p:tgtEl>
                                        <p:attrNameLst>
                                          <p:attrName>style.visibility</p:attrName>
                                        </p:attrNameLst>
                                      </p:cBhvr>
                                      <p:to>
                                        <p:strVal val="visible"/>
                                      </p:to>
                                    </p:set>
                                    <p:anim calcmode="lin" valueType="num">
                                      <p:cBhvr>
                                        <p:cTn id="97" dur="500" fill="hold"/>
                                        <p:tgtEl>
                                          <p:spTgt spid="141"/>
                                        </p:tgtEl>
                                        <p:attrNameLst>
                                          <p:attrName>ppt_w</p:attrName>
                                        </p:attrNameLst>
                                      </p:cBhvr>
                                      <p:tavLst>
                                        <p:tav tm="0">
                                          <p:val>
                                            <p:fltVal val="0"/>
                                          </p:val>
                                        </p:tav>
                                        <p:tav tm="100000">
                                          <p:val>
                                            <p:strVal val="#ppt_w"/>
                                          </p:val>
                                        </p:tav>
                                      </p:tavLst>
                                    </p:anim>
                                    <p:anim calcmode="lin" valueType="num">
                                      <p:cBhvr>
                                        <p:cTn id="98" dur="500" fill="hold"/>
                                        <p:tgtEl>
                                          <p:spTgt spid="141"/>
                                        </p:tgtEl>
                                        <p:attrNameLst>
                                          <p:attrName>ppt_h</p:attrName>
                                        </p:attrNameLst>
                                      </p:cBhvr>
                                      <p:tavLst>
                                        <p:tav tm="0">
                                          <p:val>
                                            <p:fltVal val="0"/>
                                          </p:val>
                                        </p:tav>
                                        <p:tav tm="100000">
                                          <p:val>
                                            <p:strVal val="#ppt_h"/>
                                          </p:val>
                                        </p:tav>
                                      </p:tavLst>
                                    </p:anim>
                                    <p:animEffect transition="in" filter="fade">
                                      <p:cBhvr>
                                        <p:cTn id="99" dur="500"/>
                                        <p:tgtEl>
                                          <p:spTgt spid="141"/>
                                        </p:tgtEl>
                                      </p:cBhvr>
                                    </p:animEffect>
                                  </p:childTnLst>
                                </p:cTn>
                              </p:par>
                            </p:childTnLst>
                          </p:cTn>
                        </p:par>
                        <p:par>
                          <p:cTn id="100" fill="hold">
                            <p:stCondLst>
                              <p:cond delay="5500"/>
                            </p:stCondLst>
                            <p:childTnLst>
                              <p:par>
                                <p:cTn id="101" presetID="22" presetClass="entr" presetSubtype="8" fill="hold" nodeType="afterEffect">
                                  <p:stCondLst>
                                    <p:cond delay="0"/>
                                  </p:stCondLst>
                                  <p:childTnLst>
                                    <p:set>
                                      <p:cBhvr>
                                        <p:cTn id="102" dur="1" fill="hold">
                                          <p:stCondLst>
                                            <p:cond delay="0"/>
                                          </p:stCondLst>
                                        </p:cTn>
                                        <p:tgtEl>
                                          <p:spTgt spid="136"/>
                                        </p:tgtEl>
                                        <p:attrNameLst>
                                          <p:attrName>style.visibility</p:attrName>
                                        </p:attrNameLst>
                                      </p:cBhvr>
                                      <p:to>
                                        <p:strVal val="visible"/>
                                      </p:to>
                                    </p:set>
                                    <p:animEffect transition="in" filter="wipe(left)">
                                      <p:cBhvr>
                                        <p:cTn id="103" dur="500"/>
                                        <p:tgtEl>
                                          <p:spTgt spid="13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2" grpId="0"/>
      <p:bldP spid="70" grpId="0" animBg="1"/>
    </p:bldLst>
  </p:timing>
</p:sld>
</file>

<file path=ppt/slides/slide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cxnSp>
        <p:nvCxnSpPr>
          <p:cNvPr id="3" name="直接连接符 2"/>
          <p:cNvCxnSpPr>
            <a:endCxn id="6" idx="2"/>
          </p:cNvCxnSpPr>
          <p:nvPr/>
        </p:nvCxnSpPr>
        <p:spPr>
          <a:xfrm>
            <a:off x="3110131" y="3006513"/>
            <a:ext cx="641330" cy="834004"/>
          </a:xfrm>
          <a:prstGeom prst="line">
            <a:avLst/>
          </a:prstGeom>
          <a:ln>
            <a:solidFill>
              <a:schemeClr val="bg1"/>
            </a:solidFill>
            <a:prstDash val="dash"/>
          </a:ln>
        </p:spPr>
        <p:style>
          <a:lnRef idx="1">
            <a:schemeClr val="accent1"/>
          </a:lnRef>
          <a:fillRef idx="0">
            <a:schemeClr val="accent1"/>
          </a:fillRef>
          <a:effectRef idx="0">
            <a:schemeClr val="accent1"/>
          </a:effectRef>
          <a:fontRef idx="minor">
            <a:schemeClr val="tx1"/>
          </a:fontRef>
        </p:style>
      </p:cxnSp>
      <p:cxnSp>
        <p:nvCxnSpPr>
          <p:cNvPr id="10" name="直接连接符 9"/>
          <p:cNvCxnSpPr>
            <a:stCxn id="5" idx="0"/>
          </p:cNvCxnSpPr>
          <p:nvPr/>
        </p:nvCxnSpPr>
        <p:spPr>
          <a:xfrm flipV="1">
            <a:off x="4135978" y="2574577"/>
            <a:ext cx="0" cy="863871"/>
          </a:xfrm>
          <a:prstGeom prst="line">
            <a:avLst/>
          </a:prstGeom>
          <a:ln>
            <a:solidFill>
              <a:schemeClr val="bg1"/>
            </a:solidFill>
            <a:prstDash val="dash"/>
          </a:ln>
        </p:spPr>
        <p:style>
          <a:lnRef idx="1">
            <a:schemeClr val="accent1"/>
          </a:lnRef>
          <a:fillRef idx="0">
            <a:schemeClr val="accent1"/>
          </a:fillRef>
          <a:effectRef idx="0">
            <a:schemeClr val="accent1"/>
          </a:effectRef>
          <a:fontRef idx="minor">
            <a:schemeClr val="tx1"/>
          </a:fontRef>
        </p:style>
      </p:cxnSp>
      <p:cxnSp>
        <p:nvCxnSpPr>
          <p:cNvPr id="12" name="直接连接符 11"/>
          <p:cNvCxnSpPr>
            <a:stCxn id="6" idx="6"/>
          </p:cNvCxnSpPr>
          <p:nvPr/>
        </p:nvCxnSpPr>
        <p:spPr>
          <a:xfrm flipV="1">
            <a:off x="4520495" y="3006513"/>
            <a:ext cx="587337" cy="834004"/>
          </a:xfrm>
          <a:prstGeom prst="line">
            <a:avLst/>
          </a:prstGeom>
          <a:ln>
            <a:solidFill>
              <a:schemeClr val="bg1"/>
            </a:solidFill>
            <a:prstDash val="dash"/>
          </a:ln>
        </p:spPr>
        <p:style>
          <a:lnRef idx="1">
            <a:schemeClr val="accent1"/>
          </a:lnRef>
          <a:fillRef idx="0">
            <a:schemeClr val="accent1"/>
          </a:fillRef>
          <a:effectRef idx="0">
            <a:schemeClr val="accent1"/>
          </a:effectRef>
          <a:fontRef idx="minor">
            <a:schemeClr val="tx1"/>
          </a:fontRef>
        </p:style>
      </p:cxnSp>
      <p:grpSp>
        <p:nvGrpSpPr>
          <p:cNvPr id="4" name="组合 3"/>
          <p:cNvGrpSpPr/>
          <p:nvPr/>
        </p:nvGrpSpPr>
        <p:grpSpPr>
          <a:xfrm>
            <a:off x="3733910" y="3438448"/>
            <a:ext cx="804136" cy="804136"/>
            <a:chOff x="304800" y="673100"/>
            <a:chExt cx="4000500" cy="4000500"/>
          </a:xfrm>
          <a:blipFill dpi="0" rotWithShape="1">
            <a:blip r:embed="rId3">
              <a:extLst>
                <a:ext uri="{28A0092B-C50C-407E-A947-70E740481C1C}">
                  <a14:useLocalDpi xmlns:a14="http://schemas.microsoft.com/office/drawing/2010/main" val="0"/>
                </a:ext>
              </a:extLst>
            </a:blip>
            <a:srcRect/>
            <a:stretch>
              <a:fillRect/>
            </a:stretch>
          </a:blipFill>
          <a:effectLst>
            <a:outerShdw blurRad="444500" dist="254000" dir="8100000" algn="tr" rotWithShape="0">
              <a:prstClr val="black">
                <a:alpha val="50000"/>
              </a:prstClr>
            </a:outerShdw>
          </a:effectLst>
        </p:grpSpPr>
        <p:sp>
          <p:nvSpPr>
            <p:cNvPr id="5" name="同心圆 4"/>
            <p:cNvSpPr/>
            <p:nvPr/>
          </p:nvSpPr>
          <p:spPr>
            <a:xfrm>
              <a:off x="304800" y="673100"/>
              <a:ext cx="4000500" cy="4000500"/>
            </a:xfrm>
            <a:prstGeom prst="donut">
              <a:avLst>
                <a:gd name="adj" fmla="val 4879"/>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solidFill>
                  <a:schemeClr val="tx1"/>
                </a:solidFill>
              </a:endParaRPr>
            </a:p>
          </p:txBody>
        </p:sp>
        <p:sp>
          <p:nvSpPr>
            <p:cNvPr id="6" name="椭圆 5"/>
            <p:cNvSpPr/>
            <p:nvPr/>
          </p:nvSpPr>
          <p:spPr>
            <a:xfrm>
              <a:off x="392113" y="760413"/>
              <a:ext cx="3825874" cy="3825874"/>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p>
          </p:txBody>
        </p:sp>
      </p:grpSp>
      <p:sp>
        <p:nvSpPr>
          <p:cNvPr id="8" name="Freeform 75"/>
          <p:cNvSpPr>
            <a:spLocks noEditPoints="1"/>
          </p:cNvSpPr>
          <p:nvPr/>
        </p:nvSpPr>
        <p:spPr bwMode="auto">
          <a:xfrm>
            <a:off x="3975025" y="3696725"/>
            <a:ext cx="321905" cy="318288"/>
          </a:xfrm>
          <a:custGeom>
            <a:avLst/>
            <a:gdLst>
              <a:gd name="T0" fmla="*/ 190 w 196"/>
              <a:gd name="T1" fmla="*/ 166 h 194"/>
              <a:gd name="T2" fmla="*/ 143 w 196"/>
              <a:gd name="T3" fmla="*/ 120 h 194"/>
              <a:gd name="T4" fmla="*/ 142 w 196"/>
              <a:gd name="T5" fmla="*/ 118 h 194"/>
              <a:gd name="T6" fmla="*/ 154 w 196"/>
              <a:gd name="T7" fmla="*/ 76 h 194"/>
              <a:gd name="T8" fmla="*/ 77 w 196"/>
              <a:gd name="T9" fmla="*/ 0 h 194"/>
              <a:gd name="T10" fmla="*/ 0 w 196"/>
              <a:gd name="T11" fmla="*/ 76 h 194"/>
              <a:gd name="T12" fmla="*/ 77 w 196"/>
              <a:gd name="T13" fmla="*/ 153 h 194"/>
              <a:gd name="T14" fmla="*/ 119 w 196"/>
              <a:gd name="T15" fmla="*/ 141 h 194"/>
              <a:gd name="T16" fmla="*/ 120 w 196"/>
              <a:gd name="T17" fmla="*/ 143 h 194"/>
              <a:gd name="T18" fmla="*/ 167 w 196"/>
              <a:gd name="T19" fmla="*/ 189 h 194"/>
              <a:gd name="T20" fmla="*/ 178 w 196"/>
              <a:gd name="T21" fmla="*/ 194 h 194"/>
              <a:gd name="T22" fmla="*/ 190 w 196"/>
              <a:gd name="T23" fmla="*/ 189 h 194"/>
              <a:gd name="T24" fmla="*/ 190 w 196"/>
              <a:gd name="T25" fmla="*/ 166 h 194"/>
              <a:gd name="T26" fmla="*/ 77 w 196"/>
              <a:gd name="T27" fmla="*/ 129 h 194"/>
              <a:gd name="T28" fmla="*/ 25 w 196"/>
              <a:gd name="T29" fmla="*/ 76 h 194"/>
              <a:gd name="T30" fmla="*/ 77 w 196"/>
              <a:gd name="T31" fmla="*/ 24 h 194"/>
              <a:gd name="T32" fmla="*/ 130 w 196"/>
              <a:gd name="T33" fmla="*/ 76 h 194"/>
              <a:gd name="T34" fmla="*/ 77 w 196"/>
              <a:gd name="T35" fmla="*/ 129 h 1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96" h="194">
                <a:moveTo>
                  <a:pt x="190" y="166"/>
                </a:moveTo>
                <a:cubicBezTo>
                  <a:pt x="143" y="120"/>
                  <a:pt x="143" y="120"/>
                  <a:pt x="143" y="120"/>
                </a:cubicBezTo>
                <a:cubicBezTo>
                  <a:pt x="143" y="119"/>
                  <a:pt x="142" y="119"/>
                  <a:pt x="142" y="118"/>
                </a:cubicBezTo>
                <a:cubicBezTo>
                  <a:pt x="149" y="106"/>
                  <a:pt x="154" y="92"/>
                  <a:pt x="154" y="76"/>
                </a:cubicBezTo>
                <a:cubicBezTo>
                  <a:pt x="154" y="34"/>
                  <a:pt x="120" y="0"/>
                  <a:pt x="77" y="0"/>
                </a:cubicBezTo>
                <a:cubicBezTo>
                  <a:pt x="35" y="0"/>
                  <a:pt x="0" y="34"/>
                  <a:pt x="0" y="76"/>
                </a:cubicBezTo>
                <a:cubicBezTo>
                  <a:pt x="0" y="119"/>
                  <a:pt x="35" y="153"/>
                  <a:pt x="77" y="153"/>
                </a:cubicBezTo>
                <a:cubicBezTo>
                  <a:pt x="93" y="153"/>
                  <a:pt x="107" y="149"/>
                  <a:pt x="119" y="141"/>
                </a:cubicBezTo>
                <a:cubicBezTo>
                  <a:pt x="119" y="141"/>
                  <a:pt x="120" y="142"/>
                  <a:pt x="120" y="143"/>
                </a:cubicBezTo>
                <a:cubicBezTo>
                  <a:pt x="167" y="189"/>
                  <a:pt x="167" y="189"/>
                  <a:pt x="167" y="189"/>
                </a:cubicBezTo>
                <a:cubicBezTo>
                  <a:pt x="170" y="192"/>
                  <a:pt x="174" y="194"/>
                  <a:pt x="178" y="194"/>
                </a:cubicBezTo>
                <a:cubicBezTo>
                  <a:pt x="182" y="194"/>
                  <a:pt x="187" y="192"/>
                  <a:pt x="190" y="189"/>
                </a:cubicBezTo>
                <a:cubicBezTo>
                  <a:pt x="196" y="183"/>
                  <a:pt x="196" y="172"/>
                  <a:pt x="190" y="166"/>
                </a:cubicBezTo>
                <a:moveTo>
                  <a:pt x="77" y="129"/>
                </a:moveTo>
                <a:cubicBezTo>
                  <a:pt x="48" y="129"/>
                  <a:pt x="25" y="105"/>
                  <a:pt x="25" y="76"/>
                </a:cubicBezTo>
                <a:cubicBezTo>
                  <a:pt x="25" y="48"/>
                  <a:pt x="48" y="24"/>
                  <a:pt x="77" y="24"/>
                </a:cubicBezTo>
                <a:cubicBezTo>
                  <a:pt x="106" y="24"/>
                  <a:pt x="130" y="48"/>
                  <a:pt x="130" y="76"/>
                </a:cubicBezTo>
                <a:cubicBezTo>
                  <a:pt x="130" y="105"/>
                  <a:pt x="106" y="129"/>
                  <a:pt x="77" y="129"/>
                </a:cubicBezTo>
              </a:path>
            </a:pathLst>
          </a:custGeom>
          <a:solidFill>
            <a:schemeClr val="bg1"/>
          </a:solidFill>
          <a:ln>
            <a:noFill/>
          </a:ln>
          <a:extLst/>
        </p:spPr>
        <p:txBody>
          <a:bodyPr vert="horz" wrap="square" lIns="68562" tIns="34281" rIns="68562" bIns="34281" numCol="1" anchor="t" anchorCtr="0" compatLnSpc="1">
            <a:prstTxWarp prst="textNoShape">
              <a:avLst/>
            </a:prstTxWarp>
          </a:bodyPr>
          <a:lstStyle/>
          <a:p>
            <a:endParaRPr lang="zh-CN" altLang="en-US" sz="1200"/>
          </a:p>
        </p:txBody>
      </p:sp>
      <p:grpSp>
        <p:nvGrpSpPr>
          <p:cNvPr id="15" name="组合 14"/>
          <p:cNvGrpSpPr/>
          <p:nvPr/>
        </p:nvGrpSpPr>
        <p:grpSpPr>
          <a:xfrm>
            <a:off x="2840171" y="2565919"/>
            <a:ext cx="593911" cy="593911"/>
            <a:chOff x="1008115" y="2542722"/>
            <a:chExt cx="1360493" cy="1360493"/>
          </a:xfrm>
          <a:blipFill dpi="0" rotWithShape="1">
            <a:blip r:embed="rId4">
              <a:extLst>
                <a:ext uri="{28A0092B-C50C-407E-A947-70E740481C1C}">
                  <a14:useLocalDpi xmlns:a14="http://schemas.microsoft.com/office/drawing/2010/main" val="0"/>
                </a:ext>
              </a:extLst>
            </a:blip>
            <a:srcRect/>
            <a:stretch>
              <a:fillRect/>
            </a:stretch>
          </a:blipFill>
        </p:grpSpPr>
        <p:grpSp>
          <p:nvGrpSpPr>
            <p:cNvPr id="16" name="组合 15"/>
            <p:cNvGrpSpPr/>
            <p:nvPr/>
          </p:nvGrpSpPr>
          <p:grpSpPr>
            <a:xfrm>
              <a:off x="1008115" y="2542722"/>
              <a:ext cx="1360493" cy="1360493"/>
              <a:chOff x="304800" y="673100"/>
              <a:chExt cx="4000500" cy="4000500"/>
            </a:xfrm>
            <a:grpFill/>
            <a:effectLst>
              <a:outerShdw blurRad="444500" dist="254000" dir="8100000" algn="tr" rotWithShape="0">
                <a:prstClr val="black">
                  <a:alpha val="50000"/>
                </a:prstClr>
              </a:outerShdw>
            </a:effectLst>
          </p:grpSpPr>
          <p:sp>
            <p:nvSpPr>
              <p:cNvPr id="18" name="同心圆 17"/>
              <p:cNvSpPr/>
              <p:nvPr/>
            </p:nvSpPr>
            <p:spPr>
              <a:xfrm>
                <a:off x="304800" y="673100"/>
                <a:ext cx="4000500" cy="4000500"/>
              </a:xfrm>
              <a:prstGeom prst="donut">
                <a:avLst>
                  <a:gd name="adj" fmla="val 4879"/>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solidFill>
                    <a:schemeClr val="tx1"/>
                  </a:solidFill>
                  <a:latin typeface="Impact MT Std" pitchFamily="34" charset="0"/>
                </a:endParaRPr>
              </a:p>
            </p:txBody>
          </p:sp>
          <p:sp>
            <p:nvSpPr>
              <p:cNvPr id="19" name="椭圆 18"/>
              <p:cNvSpPr/>
              <p:nvPr/>
            </p:nvSpPr>
            <p:spPr>
              <a:xfrm>
                <a:off x="392113" y="760413"/>
                <a:ext cx="3825874" cy="3825874"/>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solidFill>
                    <a:schemeClr val="tx1"/>
                  </a:solidFill>
                  <a:latin typeface="Impact MT Std" pitchFamily="34" charset="0"/>
                </a:endParaRPr>
              </a:p>
            </p:txBody>
          </p:sp>
        </p:grpSp>
        <p:sp>
          <p:nvSpPr>
            <p:cNvPr id="17" name="TextBox 16"/>
            <p:cNvSpPr txBox="1"/>
            <p:nvPr/>
          </p:nvSpPr>
          <p:spPr>
            <a:xfrm>
              <a:off x="1280394" y="2684182"/>
              <a:ext cx="815932" cy="1057552"/>
            </a:xfrm>
            <a:prstGeom prst="rect">
              <a:avLst/>
            </a:prstGeom>
            <a:noFill/>
          </p:spPr>
          <p:txBody>
            <a:bodyPr wrap="none" rtlCol="0">
              <a:spAutoFit/>
            </a:bodyPr>
            <a:lstStyle/>
            <a:p>
              <a:pPr algn="ctr"/>
              <a:r>
                <a:rPr lang="en-US" altLang="zh-CN" sz="2400" b="1" dirty="0">
                  <a:solidFill>
                    <a:schemeClr val="bg1"/>
                  </a:solidFill>
                  <a:latin typeface="Impact MT Std" pitchFamily="34" charset="0"/>
                  <a:ea typeface="微软雅黑" panose="020B0503020204020204" pitchFamily="34" charset="-122"/>
                </a:rPr>
                <a:t>1</a:t>
              </a:r>
            </a:p>
          </p:txBody>
        </p:sp>
      </p:grpSp>
      <p:grpSp>
        <p:nvGrpSpPr>
          <p:cNvPr id="20" name="组合 19"/>
          <p:cNvGrpSpPr/>
          <p:nvPr/>
        </p:nvGrpSpPr>
        <p:grpSpPr>
          <a:xfrm>
            <a:off x="3866018" y="1980666"/>
            <a:ext cx="593911" cy="593911"/>
            <a:chOff x="1008115" y="2542722"/>
            <a:chExt cx="1360493" cy="1360493"/>
          </a:xfrm>
          <a:blipFill dpi="0" rotWithShape="1">
            <a:blip r:embed="rId5">
              <a:extLst>
                <a:ext uri="{28A0092B-C50C-407E-A947-70E740481C1C}">
                  <a14:useLocalDpi xmlns:a14="http://schemas.microsoft.com/office/drawing/2010/main" val="0"/>
                </a:ext>
              </a:extLst>
            </a:blip>
            <a:srcRect/>
            <a:stretch>
              <a:fillRect/>
            </a:stretch>
          </a:blipFill>
        </p:grpSpPr>
        <p:grpSp>
          <p:nvGrpSpPr>
            <p:cNvPr id="21" name="组合 20"/>
            <p:cNvGrpSpPr/>
            <p:nvPr/>
          </p:nvGrpSpPr>
          <p:grpSpPr>
            <a:xfrm>
              <a:off x="1008115" y="2542722"/>
              <a:ext cx="1360493" cy="1360493"/>
              <a:chOff x="304800" y="673100"/>
              <a:chExt cx="4000500" cy="4000500"/>
            </a:xfrm>
            <a:grpFill/>
            <a:effectLst>
              <a:outerShdw blurRad="444500" dist="254000" dir="8100000" algn="tr" rotWithShape="0">
                <a:prstClr val="black">
                  <a:alpha val="50000"/>
                </a:prstClr>
              </a:outerShdw>
            </a:effectLst>
          </p:grpSpPr>
          <p:sp>
            <p:nvSpPr>
              <p:cNvPr id="23" name="同心圆 22"/>
              <p:cNvSpPr/>
              <p:nvPr/>
            </p:nvSpPr>
            <p:spPr>
              <a:xfrm>
                <a:off x="304800" y="673100"/>
                <a:ext cx="4000500" cy="4000500"/>
              </a:xfrm>
              <a:prstGeom prst="donut">
                <a:avLst>
                  <a:gd name="adj" fmla="val 4879"/>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solidFill>
                    <a:schemeClr val="tx1"/>
                  </a:solidFill>
                  <a:latin typeface="Impact MT Std" pitchFamily="34" charset="0"/>
                </a:endParaRPr>
              </a:p>
            </p:txBody>
          </p:sp>
          <p:sp>
            <p:nvSpPr>
              <p:cNvPr id="24" name="椭圆 23"/>
              <p:cNvSpPr/>
              <p:nvPr/>
            </p:nvSpPr>
            <p:spPr>
              <a:xfrm>
                <a:off x="392113" y="760413"/>
                <a:ext cx="3825874" cy="3825874"/>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solidFill>
                    <a:schemeClr val="tx1"/>
                  </a:solidFill>
                  <a:latin typeface="Impact MT Std" pitchFamily="34" charset="0"/>
                </a:endParaRPr>
              </a:p>
            </p:txBody>
          </p:sp>
        </p:grpSp>
        <p:sp>
          <p:nvSpPr>
            <p:cNvPr id="22" name="TextBox 21"/>
            <p:cNvSpPr txBox="1"/>
            <p:nvPr/>
          </p:nvSpPr>
          <p:spPr>
            <a:xfrm>
              <a:off x="1233949" y="2635973"/>
              <a:ext cx="882029" cy="1198559"/>
            </a:xfrm>
            <a:prstGeom prst="rect">
              <a:avLst/>
            </a:prstGeom>
            <a:noFill/>
          </p:spPr>
          <p:txBody>
            <a:bodyPr wrap="none" rtlCol="0">
              <a:spAutoFit/>
            </a:bodyPr>
            <a:lstStyle/>
            <a:p>
              <a:pPr algn="ctr"/>
              <a:r>
                <a:rPr lang="en-US" altLang="zh-CN" sz="2800" b="1" dirty="0">
                  <a:solidFill>
                    <a:schemeClr val="bg1"/>
                  </a:solidFill>
                  <a:latin typeface="Impact MT Std" pitchFamily="34" charset="0"/>
                  <a:ea typeface="微软雅黑" panose="020B0503020204020204" pitchFamily="34" charset="-122"/>
                </a:rPr>
                <a:t>2</a:t>
              </a:r>
            </a:p>
          </p:txBody>
        </p:sp>
      </p:grpSp>
      <p:grpSp>
        <p:nvGrpSpPr>
          <p:cNvPr id="25" name="组合 24"/>
          <p:cNvGrpSpPr/>
          <p:nvPr/>
        </p:nvGrpSpPr>
        <p:grpSpPr>
          <a:xfrm>
            <a:off x="4837873" y="2574577"/>
            <a:ext cx="593911" cy="593911"/>
            <a:chOff x="1008115" y="2542722"/>
            <a:chExt cx="1360493" cy="1360493"/>
          </a:xfrm>
          <a:blipFill dpi="0" rotWithShape="1">
            <a:blip r:embed="rId6">
              <a:extLst>
                <a:ext uri="{28A0092B-C50C-407E-A947-70E740481C1C}">
                  <a14:useLocalDpi xmlns:a14="http://schemas.microsoft.com/office/drawing/2010/main" val="0"/>
                </a:ext>
              </a:extLst>
            </a:blip>
            <a:srcRect/>
            <a:stretch>
              <a:fillRect/>
            </a:stretch>
          </a:blipFill>
        </p:grpSpPr>
        <p:grpSp>
          <p:nvGrpSpPr>
            <p:cNvPr id="26" name="组合 25"/>
            <p:cNvGrpSpPr/>
            <p:nvPr/>
          </p:nvGrpSpPr>
          <p:grpSpPr>
            <a:xfrm>
              <a:off x="1008115" y="2542722"/>
              <a:ext cx="1360493" cy="1360493"/>
              <a:chOff x="304800" y="673100"/>
              <a:chExt cx="4000500" cy="4000500"/>
            </a:xfrm>
            <a:grpFill/>
            <a:effectLst>
              <a:outerShdw blurRad="444500" dist="254000" dir="8100000" algn="tr" rotWithShape="0">
                <a:prstClr val="black">
                  <a:alpha val="50000"/>
                </a:prstClr>
              </a:outerShdw>
            </a:effectLst>
          </p:grpSpPr>
          <p:sp>
            <p:nvSpPr>
              <p:cNvPr id="28" name="同心圆 27"/>
              <p:cNvSpPr/>
              <p:nvPr/>
            </p:nvSpPr>
            <p:spPr>
              <a:xfrm>
                <a:off x="304800" y="673100"/>
                <a:ext cx="4000500" cy="4000500"/>
              </a:xfrm>
              <a:prstGeom prst="donut">
                <a:avLst>
                  <a:gd name="adj" fmla="val 4879"/>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solidFill>
                    <a:schemeClr val="tx1"/>
                  </a:solidFill>
                  <a:latin typeface="Impact MT Std" pitchFamily="34" charset="0"/>
                </a:endParaRPr>
              </a:p>
            </p:txBody>
          </p:sp>
          <p:sp>
            <p:nvSpPr>
              <p:cNvPr id="29" name="椭圆 28"/>
              <p:cNvSpPr/>
              <p:nvPr/>
            </p:nvSpPr>
            <p:spPr>
              <a:xfrm>
                <a:off x="392113" y="760413"/>
                <a:ext cx="3825874" cy="3825874"/>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solidFill>
                    <a:schemeClr val="tx1"/>
                  </a:solidFill>
                  <a:latin typeface="Impact MT Std" pitchFamily="34" charset="0"/>
                </a:endParaRPr>
              </a:p>
            </p:txBody>
          </p:sp>
        </p:grpSp>
        <p:sp>
          <p:nvSpPr>
            <p:cNvPr id="27" name="TextBox 26"/>
            <p:cNvSpPr txBox="1"/>
            <p:nvPr/>
          </p:nvSpPr>
          <p:spPr>
            <a:xfrm>
              <a:off x="1258481" y="2664351"/>
              <a:ext cx="882029" cy="1198559"/>
            </a:xfrm>
            <a:prstGeom prst="rect">
              <a:avLst/>
            </a:prstGeom>
            <a:noFill/>
          </p:spPr>
          <p:txBody>
            <a:bodyPr wrap="none" rtlCol="0">
              <a:spAutoFit/>
            </a:bodyPr>
            <a:lstStyle/>
            <a:p>
              <a:pPr algn="ctr"/>
              <a:r>
                <a:rPr lang="en-US" altLang="zh-CN" sz="2800" b="1" dirty="0">
                  <a:solidFill>
                    <a:schemeClr val="bg1"/>
                  </a:solidFill>
                  <a:latin typeface="Impact MT Std" pitchFamily="34" charset="0"/>
                  <a:ea typeface="微软雅黑" panose="020B0503020204020204" pitchFamily="34" charset="-122"/>
                </a:rPr>
                <a:t>3</a:t>
              </a:r>
            </a:p>
          </p:txBody>
        </p:sp>
      </p:grpSp>
      <p:sp>
        <p:nvSpPr>
          <p:cNvPr id="30" name="标题 11"/>
          <p:cNvSpPr txBox="1">
            <a:spLocks/>
          </p:cNvSpPr>
          <p:nvPr/>
        </p:nvSpPr>
        <p:spPr>
          <a:xfrm>
            <a:off x="1436381" y="1872682"/>
            <a:ext cx="1673749" cy="863871"/>
          </a:xfrm>
          <a:prstGeom prst="rect">
            <a:avLst/>
          </a:prstGeom>
        </p:spPr>
        <p:txBody>
          <a:bodyP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350" b="1" dirty="0">
                <a:solidFill>
                  <a:schemeClr val="bg1"/>
                </a:solidFill>
                <a:latin typeface="微软雅黑" panose="020B0503020204020204" pitchFamily="34" charset="-122"/>
                <a:ea typeface="微软雅黑" panose="020B0503020204020204" pitchFamily="34" charset="-122"/>
              </a:rPr>
              <a:t>输入标题</a:t>
            </a:r>
            <a:endParaRPr lang="en-US" altLang="zh-CN" sz="1350" b="1" dirty="0">
              <a:solidFill>
                <a:schemeClr val="bg1"/>
              </a:solidFill>
              <a:latin typeface="微软雅黑" panose="020B0503020204020204" pitchFamily="34" charset="-122"/>
              <a:ea typeface="微软雅黑" panose="020B0503020204020204" pitchFamily="34" charset="-122"/>
            </a:endParaRPr>
          </a:p>
          <a:p>
            <a:pPr algn="l"/>
            <a:r>
              <a:rPr lang="zh-CN" altLang="en-US" sz="1050" dirty="0">
                <a:solidFill>
                  <a:schemeClr val="bg1"/>
                </a:solidFill>
                <a:latin typeface="微软雅黑" panose="020B0503020204020204" pitchFamily="34" charset="-122"/>
                <a:ea typeface="微软雅黑" panose="020B0503020204020204" pitchFamily="34" charset="-122"/>
              </a:rPr>
              <a:t>输入详细的文字介绍信息和简介，表达图表的含义。</a:t>
            </a:r>
          </a:p>
        </p:txBody>
      </p:sp>
      <p:sp>
        <p:nvSpPr>
          <p:cNvPr id="31" name="标题 11"/>
          <p:cNvSpPr txBox="1">
            <a:spLocks/>
          </p:cNvSpPr>
          <p:nvPr/>
        </p:nvSpPr>
        <p:spPr>
          <a:xfrm>
            <a:off x="3434083" y="1111052"/>
            <a:ext cx="1729147" cy="863871"/>
          </a:xfrm>
          <a:prstGeom prst="rect">
            <a:avLst/>
          </a:prstGeom>
        </p:spPr>
        <p:txBody>
          <a:bodyP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350" b="1" dirty="0">
                <a:solidFill>
                  <a:schemeClr val="bg1"/>
                </a:solidFill>
                <a:latin typeface="微软雅黑" panose="020B0503020204020204" pitchFamily="34" charset="-122"/>
                <a:ea typeface="微软雅黑" panose="020B0503020204020204" pitchFamily="34" charset="-122"/>
              </a:rPr>
              <a:t>输入标题</a:t>
            </a:r>
            <a:endParaRPr lang="en-US" altLang="zh-CN" sz="1350" b="1" dirty="0">
              <a:solidFill>
                <a:schemeClr val="bg1"/>
              </a:solidFill>
              <a:latin typeface="微软雅黑" panose="020B0503020204020204" pitchFamily="34" charset="-122"/>
              <a:ea typeface="微软雅黑" panose="020B0503020204020204" pitchFamily="34" charset="-122"/>
            </a:endParaRPr>
          </a:p>
          <a:p>
            <a:pPr algn="l"/>
            <a:r>
              <a:rPr lang="zh-CN" altLang="en-US" sz="1050" dirty="0">
                <a:solidFill>
                  <a:schemeClr val="bg1"/>
                </a:solidFill>
                <a:latin typeface="微软雅黑" panose="020B0503020204020204" pitchFamily="34" charset="-122"/>
                <a:ea typeface="微软雅黑" panose="020B0503020204020204" pitchFamily="34" charset="-122"/>
              </a:rPr>
              <a:t>输入详细的文字介绍信息和简介，表达图表的含义。</a:t>
            </a:r>
          </a:p>
        </p:txBody>
      </p:sp>
      <p:sp>
        <p:nvSpPr>
          <p:cNvPr id="32" name="标题 11"/>
          <p:cNvSpPr txBox="1">
            <a:spLocks/>
          </p:cNvSpPr>
          <p:nvPr/>
        </p:nvSpPr>
        <p:spPr>
          <a:xfrm>
            <a:off x="5215817" y="1872682"/>
            <a:ext cx="1666485" cy="863871"/>
          </a:xfrm>
          <a:prstGeom prst="rect">
            <a:avLst/>
          </a:prstGeom>
        </p:spPr>
        <p:txBody>
          <a:bodyP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350" b="1" dirty="0">
                <a:solidFill>
                  <a:schemeClr val="bg1"/>
                </a:solidFill>
                <a:latin typeface="微软雅黑" panose="020B0503020204020204" pitchFamily="34" charset="-122"/>
                <a:ea typeface="微软雅黑" panose="020B0503020204020204" pitchFamily="34" charset="-122"/>
              </a:rPr>
              <a:t>输入标题</a:t>
            </a:r>
            <a:endParaRPr lang="en-US" altLang="zh-CN" sz="1350" b="1" dirty="0">
              <a:solidFill>
                <a:schemeClr val="bg1"/>
              </a:solidFill>
              <a:latin typeface="微软雅黑" panose="020B0503020204020204" pitchFamily="34" charset="-122"/>
              <a:ea typeface="微软雅黑" panose="020B0503020204020204" pitchFamily="34" charset="-122"/>
            </a:endParaRPr>
          </a:p>
          <a:p>
            <a:pPr algn="l"/>
            <a:r>
              <a:rPr lang="zh-CN" altLang="en-US" sz="1050" dirty="0">
                <a:solidFill>
                  <a:schemeClr val="bg1"/>
                </a:solidFill>
                <a:latin typeface="微软雅黑" panose="020B0503020204020204" pitchFamily="34" charset="-122"/>
                <a:ea typeface="微软雅黑" panose="020B0503020204020204" pitchFamily="34" charset="-122"/>
              </a:rPr>
              <a:t>输入详细的文字介绍信息和简介，表达图表的含义。</a:t>
            </a:r>
          </a:p>
        </p:txBody>
      </p:sp>
      <p:sp>
        <p:nvSpPr>
          <p:cNvPr id="34" name="矩形 85"/>
          <p:cNvSpPr>
            <a:spLocks noChangeArrowheads="1"/>
          </p:cNvSpPr>
          <p:nvPr/>
        </p:nvSpPr>
        <p:spPr bwMode="auto">
          <a:xfrm>
            <a:off x="4405939" y="3259177"/>
            <a:ext cx="2322686" cy="3411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6384" tIns="43191" rIns="86384" bIns="43191">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gn="r" eaLnBrk="1" hangingPunct="1">
              <a:spcBef>
                <a:spcPct val="0"/>
              </a:spcBef>
              <a:buFont typeface="Arial" charset="0"/>
              <a:buNone/>
            </a:pPr>
            <a:r>
              <a:rPr lang="zh-CN" altLang="en-US" sz="1650" b="1" dirty="0">
                <a:solidFill>
                  <a:schemeClr val="bg1"/>
                </a:solidFill>
                <a:sym typeface="微软雅黑" pitchFamily="34" charset="-122"/>
              </a:rPr>
              <a:t>添加主要观点</a:t>
            </a:r>
            <a:endParaRPr lang="zh-CN" altLang="en-US" sz="1650" dirty="0">
              <a:solidFill>
                <a:schemeClr val="bg1"/>
              </a:solidFill>
              <a:latin typeface="Arial" charset="0"/>
              <a:ea typeface="宋体" pitchFamily="2" charset="-122"/>
            </a:endParaRPr>
          </a:p>
        </p:txBody>
      </p:sp>
      <p:sp>
        <p:nvSpPr>
          <p:cNvPr id="35" name="文本框 13"/>
          <p:cNvSpPr txBox="1"/>
          <p:nvPr/>
        </p:nvSpPr>
        <p:spPr>
          <a:xfrm>
            <a:off x="5337477" y="3582059"/>
            <a:ext cx="2739912" cy="1038722"/>
          </a:xfrm>
          <a:prstGeom prst="rect">
            <a:avLst/>
          </a:prstGeom>
          <a:noFill/>
        </p:spPr>
        <p:txBody>
          <a:bodyPr wrap="square" lIns="68558" tIns="34278" rIns="68558" bIns="34278" rtlCol="0">
            <a:spAutoFit/>
          </a:bodyPr>
          <a:lstStyle/>
          <a:p>
            <a:pPr>
              <a:lnSpc>
                <a:spcPct val="120000"/>
              </a:lnSpc>
              <a:spcBef>
                <a:spcPct val="0"/>
              </a:spcBef>
              <a:buNone/>
            </a:pPr>
            <a:r>
              <a:rPr lang="zh-CN" altLang="en-US" sz="1050" dirty="0">
                <a:solidFill>
                  <a:schemeClr val="bg1"/>
                </a:solidFill>
                <a:latin typeface="微软雅黑" panose="020B0503020204020204" pitchFamily="34" charset="-122"/>
                <a:ea typeface="微软雅黑" panose="020B0503020204020204" pitchFamily="34" charset="-122"/>
                <a:sym typeface="微软雅黑" pitchFamily="34" charset="-122"/>
              </a:rPr>
              <a:t>在此录入上述图表的综合描述说明，在此录入上述图表的综合描述说明，在此录入上述图表的综合描述说明，在此录入上述图表的综合描述说明，在此录入上述图表的综合描述说明。</a:t>
            </a:r>
          </a:p>
        </p:txBody>
      </p:sp>
      <p:pic>
        <p:nvPicPr>
          <p:cNvPr id="33" name="Picture 3" descr="C:\Users\ABC\Desktop\GR-010 (2).png"/>
          <p:cNvPicPr>
            <a:picLocks noChangeAspect="1" noChangeArrowheads="1"/>
          </p:cNvPicPr>
          <p:nvPr/>
        </p:nvPicPr>
        <p:blipFill>
          <a:blip r:embed="rId7" cstate="screen">
            <a:grayscl/>
            <a:extLst>
              <a:ext uri="{28A0092B-C50C-407E-A947-70E740481C1C}">
                <a14:useLocalDpi xmlns:a14="http://schemas.microsoft.com/office/drawing/2010/main"/>
              </a:ext>
            </a:extLst>
          </a:blip>
          <a:srcRect/>
          <a:stretch>
            <a:fillRect/>
          </a:stretch>
        </p:blipFill>
        <p:spPr bwMode="auto">
          <a:xfrm rot="19741709">
            <a:off x="8556934" y="128394"/>
            <a:ext cx="630706" cy="340922"/>
          </a:xfrm>
          <a:prstGeom prst="rect">
            <a:avLst/>
          </a:prstGeom>
          <a:noFill/>
          <a:extLst>
            <a:ext uri="{909E8E84-426E-40DD-AFC4-6F175D3DCCD1}">
              <a14:hiddenFill xmlns:a14="http://schemas.microsoft.com/office/drawing/2010/main">
                <a:solidFill>
                  <a:srgbClr val="FFFFFF"/>
                </a:solidFill>
              </a14:hiddenFill>
            </a:ext>
          </a:extLst>
        </p:spPr>
      </p:pic>
      <p:pic>
        <p:nvPicPr>
          <p:cNvPr id="36" name="Picture 4" descr="C:\Users\ABC\Desktop\GR-010 (2).png"/>
          <p:cNvPicPr>
            <a:picLocks noChangeAspect="1" noChangeArrowheads="1"/>
          </p:cNvPicPr>
          <p:nvPr/>
        </p:nvPicPr>
        <p:blipFill>
          <a:blip r:embed="rId8">
            <a:biLevel thresh="25000"/>
            <a:extLst>
              <a:ext uri="{28A0092B-C50C-407E-A947-70E740481C1C}">
                <a14:useLocalDpi xmlns:a14="http://schemas.microsoft.com/office/drawing/2010/main"/>
              </a:ext>
            </a:extLst>
          </a:blip>
          <a:srcRect/>
          <a:stretch>
            <a:fillRect/>
          </a:stretch>
        </p:blipFill>
        <p:spPr bwMode="auto">
          <a:xfrm>
            <a:off x="-180000" y="332495"/>
            <a:ext cx="9525600" cy="342499"/>
          </a:xfrm>
          <a:prstGeom prst="rect">
            <a:avLst/>
          </a:prstGeom>
          <a:noFill/>
          <a:extLst>
            <a:ext uri="{909E8E84-426E-40DD-AFC4-6F175D3DCCD1}">
              <a14:hiddenFill xmlns:a14="http://schemas.microsoft.com/office/drawing/2010/main">
                <a:solidFill>
                  <a:srgbClr val="FFFFFF"/>
                </a:solidFill>
              </a14:hiddenFill>
            </a:ext>
          </a:extLst>
        </p:spPr>
      </p:pic>
      <p:sp>
        <p:nvSpPr>
          <p:cNvPr id="37" name="矩形 36"/>
          <p:cNvSpPr/>
          <p:nvPr/>
        </p:nvSpPr>
        <p:spPr>
          <a:xfrm>
            <a:off x="223170" y="134412"/>
            <a:ext cx="1569660" cy="369332"/>
          </a:xfrm>
          <a:prstGeom prst="rect">
            <a:avLst/>
          </a:prstGeom>
        </p:spPr>
        <p:txBody>
          <a:bodyPr wrap="none">
            <a:spAutoFit/>
          </a:bodyPr>
          <a:lstStyle/>
          <a:p>
            <a:pPr algn="ctr"/>
            <a:r>
              <a:rPr lang="zh-CN" altLang="en-US" sz="1800" b="1" dirty="0">
                <a:solidFill>
                  <a:schemeClr val="bg1"/>
                </a:solidFill>
                <a:latin typeface="微软雅黑" panose="020B0503020204020204" pitchFamily="34" charset="-122"/>
                <a:ea typeface="微软雅黑" panose="020B0503020204020204" pitchFamily="34" charset="-122"/>
              </a:rPr>
              <a:t>点击</a:t>
            </a:r>
            <a:r>
              <a:rPr lang="zh-CN" altLang="en-US" sz="1800" b="1" dirty="0" smtClean="0">
                <a:solidFill>
                  <a:schemeClr val="bg1"/>
                </a:solidFill>
                <a:latin typeface="微软雅黑" panose="020B0503020204020204" pitchFamily="34" charset="-122"/>
                <a:ea typeface="微软雅黑" panose="020B0503020204020204" pitchFamily="34" charset="-122"/>
              </a:rPr>
              <a:t>添加</a:t>
            </a:r>
            <a:r>
              <a:rPr lang="zh-CN" altLang="en-US" sz="1800" b="1" dirty="0">
                <a:solidFill>
                  <a:schemeClr val="bg1"/>
                </a:solidFill>
                <a:latin typeface="微软雅黑" panose="020B0503020204020204" pitchFamily="34" charset="-122"/>
                <a:ea typeface="微软雅黑" panose="020B0503020204020204" pitchFamily="34" charset="-122"/>
              </a:rPr>
              <a:t>标题</a:t>
            </a:r>
          </a:p>
        </p:txBody>
      </p:sp>
    </p:spTree>
    <p:extLst>
      <p:ext uri="{BB962C8B-B14F-4D97-AF65-F5344CB8AC3E}">
        <p14:creationId xmlns:p14="http://schemas.microsoft.com/office/powerpoint/2010/main" val="3050402185"/>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Tm="0">
        <p15:prstTrans prst="pageCurlDouble"/>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36"/>
                                        </p:tgtEl>
                                        <p:attrNameLst>
                                          <p:attrName>style.visibility</p:attrName>
                                        </p:attrNameLst>
                                      </p:cBhvr>
                                      <p:to>
                                        <p:strVal val="visible"/>
                                      </p:to>
                                    </p:set>
                                    <p:animEffect transition="in" filter="wipe(left)">
                                      <p:cBhvr>
                                        <p:cTn id="7" dur="1000"/>
                                        <p:tgtEl>
                                          <p:spTgt spid="36"/>
                                        </p:tgtEl>
                                      </p:cBhvr>
                                    </p:animEffect>
                                  </p:childTnLst>
                                </p:cTn>
                              </p:par>
                              <p:par>
                                <p:cTn id="8" presetID="1" presetClass="entr" presetSubtype="0" fill="hold" nodeType="withEffect">
                                  <p:stCondLst>
                                    <p:cond delay="0"/>
                                  </p:stCondLst>
                                  <p:childTnLst>
                                    <p:set>
                                      <p:cBhvr>
                                        <p:cTn id="9" dur="1" fill="hold">
                                          <p:stCondLst>
                                            <p:cond delay="0"/>
                                          </p:stCondLst>
                                        </p:cTn>
                                        <p:tgtEl>
                                          <p:spTgt spid="33"/>
                                        </p:tgtEl>
                                        <p:attrNameLst>
                                          <p:attrName>style.visibility</p:attrName>
                                        </p:attrNameLst>
                                      </p:cBhvr>
                                      <p:to>
                                        <p:strVal val="visible"/>
                                      </p:to>
                                    </p:set>
                                  </p:childTnLst>
                                </p:cTn>
                              </p:par>
                              <p:par>
                                <p:cTn id="10" presetID="63" presetClass="path" presetSubtype="0" accel="50000" decel="50000" fill="hold" nodeType="withEffect">
                                  <p:stCondLst>
                                    <p:cond delay="0"/>
                                  </p:stCondLst>
                                  <p:childTnLst>
                                    <p:animMotion origin="layout" path="M -0.92309 -0.00278 L 1.11111E-6 -2.22222E-6 " pathEditMode="relative" rAng="0" ptsTypes="AA">
                                      <p:cBhvr>
                                        <p:cTn id="11" dur="1000" fill="hold"/>
                                        <p:tgtEl>
                                          <p:spTgt spid="33"/>
                                        </p:tgtEl>
                                        <p:attrNameLst>
                                          <p:attrName>ppt_x</p:attrName>
                                          <p:attrName>ppt_y</p:attrName>
                                        </p:attrNameLst>
                                      </p:cBhvr>
                                      <p:rCtr x="46146" y="139"/>
                                    </p:animMotion>
                                  </p:childTnLst>
                                </p:cTn>
                              </p:par>
                            </p:childTnLst>
                          </p:cTn>
                        </p:par>
                      </p:childTnLst>
                    </p:cTn>
                  </p:par>
                  <p:par>
                    <p:cTn id="12" fill="hold">
                      <p:stCondLst>
                        <p:cond delay="indefinite"/>
                      </p:stCondLst>
                      <p:childTnLst>
                        <p:par>
                          <p:cTn id="13" fill="hold">
                            <p:stCondLst>
                              <p:cond delay="0"/>
                            </p:stCondLst>
                            <p:childTnLst>
                              <p:par>
                                <p:cTn id="14" presetID="23" presetClass="entr" presetSubtype="16" fill="hold" grpId="0" nodeType="clickEffect">
                                  <p:stCondLst>
                                    <p:cond delay="0"/>
                                  </p:stCondLst>
                                  <p:childTnLst>
                                    <p:set>
                                      <p:cBhvr>
                                        <p:cTn id="15" dur="1" fill="hold">
                                          <p:stCondLst>
                                            <p:cond delay="0"/>
                                          </p:stCondLst>
                                        </p:cTn>
                                        <p:tgtEl>
                                          <p:spTgt spid="37"/>
                                        </p:tgtEl>
                                        <p:attrNameLst>
                                          <p:attrName>style.visibility</p:attrName>
                                        </p:attrNameLst>
                                      </p:cBhvr>
                                      <p:to>
                                        <p:strVal val="visible"/>
                                      </p:to>
                                    </p:set>
                                    <p:anim calcmode="lin" valueType="num">
                                      <p:cBhvr>
                                        <p:cTn id="16" dur="500" fill="hold"/>
                                        <p:tgtEl>
                                          <p:spTgt spid="37"/>
                                        </p:tgtEl>
                                        <p:attrNameLst>
                                          <p:attrName>ppt_w</p:attrName>
                                        </p:attrNameLst>
                                      </p:cBhvr>
                                      <p:tavLst>
                                        <p:tav tm="0">
                                          <p:val>
                                            <p:fltVal val="0"/>
                                          </p:val>
                                        </p:tav>
                                        <p:tav tm="100000">
                                          <p:val>
                                            <p:strVal val="#ppt_w"/>
                                          </p:val>
                                        </p:tav>
                                      </p:tavLst>
                                    </p:anim>
                                    <p:anim calcmode="lin" valueType="num">
                                      <p:cBhvr>
                                        <p:cTn id="17" dur="500" fill="hold"/>
                                        <p:tgtEl>
                                          <p:spTgt spid="37"/>
                                        </p:tgtEl>
                                        <p:attrNameLst>
                                          <p:attrName>ppt_h</p:attrName>
                                        </p:attrNameLst>
                                      </p:cBhvr>
                                      <p:tavLst>
                                        <p:tav tm="0">
                                          <p:val>
                                            <p:fltVal val="0"/>
                                          </p:val>
                                        </p:tav>
                                        <p:tav tm="100000">
                                          <p:val>
                                            <p:strVal val="#ppt_h"/>
                                          </p:val>
                                        </p:tav>
                                      </p:tavLst>
                                    </p:anim>
                                  </p:childTnLst>
                                </p:cTn>
                              </p:par>
                              <p:par>
                                <p:cTn id="18" presetID="53" presetClass="entr" presetSubtype="16" fill="hold" nodeType="withEffect">
                                  <p:stCondLst>
                                    <p:cond delay="1000"/>
                                  </p:stCondLst>
                                  <p:childTnLst>
                                    <p:set>
                                      <p:cBhvr>
                                        <p:cTn id="19" dur="1" fill="hold">
                                          <p:stCondLst>
                                            <p:cond delay="0"/>
                                          </p:stCondLst>
                                        </p:cTn>
                                        <p:tgtEl>
                                          <p:spTgt spid="4"/>
                                        </p:tgtEl>
                                        <p:attrNameLst>
                                          <p:attrName>style.visibility</p:attrName>
                                        </p:attrNameLst>
                                      </p:cBhvr>
                                      <p:to>
                                        <p:strVal val="visible"/>
                                      </p:to>
                                    </p:set>
                                    <p:anim calcmode="lin" valueType="num">
                                      <p:cBhvr>
                                        <p:cTn id="20" dur="500" fill="hold"/>
                                        <p:tgtEl>
                                          <p:spTgt spid="4"/>
                                        </p:tgtEl>
                                        <p:attrNameLst>
                                          <p:attrName>ppt_w</p:attrName>
                                        </p:attrNameLst>
                                      </p:cBhvr>
                                      <p:tavLst>
                                        <p:tav tm="0">
                                          <p:val>
                                            <p:fltVal val="0"/>
                                          </p:val>
                                        </p:tav>
                                        <p:tav tm="100000">
                                          <p:val>
                                            <p:strVal val="#ppt_w"/>
                                          </p:val>
                                        </p:tav>
                                      </p:tavLst>
                                    </p:anim>
                                    <p:anim calcmode="lin" valueType="num">
                                      <p:cBhvr>
                                        <p:cTn id="21" dur="500" fill="hold"/>
                                        <p:tgtEl>
                                          <p:spTgt spid="4"/>
                                        </p:tgtEl>
                                        <p:attrNameLst>
                                          <p:attrName>ppt_h</p:attrName>
                                        </p:attrNameLst>
                                      </p:cBhvr>
                                      <p:tavLst>
                                        <p:tav tm="0">
                                          <p:val>
                                            <p:fltVal val="0"/>
                                          </p:val>
                                        </p:tav>
                                        <p:tav tm="100000">
                                          <p:val>
                                            <p:strVal val="#ppt_h"/>
                                          </p:val>
                                        </p:tav>
                                      </p:tavLst>
                                    </p:anim>
                                    <p:animEffect transition="in" filter="fade">
                                      <p:cBhvr>
                                        <p:cTn id="22" dur="500"/>
                                        <p:tgtEl>
                                          <p:spTgt spid="4"/>
                                        </p:tgtEl>
                                      </p:cBhvr>
                                    </p:animEffect>
                                  </p:childTnLst>
                                </p:cTn>
                              </p:par>
                              <p:par>
                                <p:cTn id="23" presetID="53" presetClass="entr" presetSubtype="16" fill="hold" grpId="0" nodeType="withEffect">
                                  <p:stCondLst>
                                    <p:cond delay="1000"/>
                                  </p:stCondLst>
                                  <p:childTnLst>
                                    <p:set>
                                      <p:cBhvr>
                                        <p:cTn id="24" dur="1" fill="hold">
                                          <p:stCondLst>
                                            <p:cond delay="0"/>
                                          </p:stCondLst>
                                        </p:cTn>
                                        <p:tgtEl>
                                          <p:spTgt spid="8"/>
                                        </p:tgtEl>
                                        <p:attrNameLst>
                                          <p:attrName>style.visibility</p:attrName>
                                        </p:attrNameLst>
                                      </p:cBhvr>
                                      <p:to>
                                        <p:strVal val="visible"/>
                                      </p:to>
                                    </p:set>
                                    <p:anim calcmode="lin" valueType="num">
                                      <p:cBhvr>
                                        <p:cTn id="25" dur="500" fill="hold"/>
                                        <p:tgtEl>
                                          <p:spTgt spid="8"/>
                                        </p:tgtEl>
                                        <p:attrNameLst>
                                          <p:attrName>ppt_w</p:attrName>
                                        </p:attrNameLst>
                                      </p:cBhvr>
                                      <p:tavLst>
                                        <p:tav tm="0">
                                          <p:val>
                                            <p:fltVal val="0"/>
                                          </p:val>
                                        </p:tav>
                                        <p:tav tm="100000">
                                          <p:val>
                                            <p:strVal val="#ppt_w"/>
                                          </p:val>
                                        </p:tav>
                                      </p:tavLst>
                                    </p:anim>
                                    <p:anim calcmode="lin" valueType="num">
                                      <p:cBhvr>
                                        <p:cTn id="26" dur="500" fill="hold"/>
                                        <p:tgtEl>
                                          <p:spTgt spid="8"/>
                                        </p:tgtEl>
                                        <p:attrNameLst>
                                          <p:attrName>ppt_h</p:attrName>
                                        </p:attrNameLst>
                                      </p:cBhvr>
                                      <p:tavLst>
                                        <p:tav tm="0">
                                          <p:val>
                                            <p:fltVal val="0"/>
                                          </p:val>
                                        </p:tav>
                                        <p:tav tm="100000">
                                          <p:val>
                                            <p:strVal val="#ppt_h"/>
                                          </p:val>
                                        </p:tav>
                                      </p:tavLst>
                                    </p:anim>
                                    <p:animEffect transition="in" filter="fade">
                                      <p:cBhvr>
                                        <p:cTn id="27" dur="500"/>
                                        <p:tgtEl>
                                          <p:spTgt spid="8"/>
                                        </p:tgtEl>
                                      </p:cBhvr>
                                    </p:animEffect>
                                  </p:childTnLst>
                                </p:cTn>
                              </p:par>
                              <p:par>
                                <p:cTn id="28" presetID="22" presetClass="entr" presetSubtype="4" fill="hold" nodeType="withEffect">
                                  <p:stCondLst>
                                    <p:cond delay="1500"/>
                                  </p:stCondLst>
                                  <p:childTnLst>
                                    <p:set>
                                      <p:cBhvr>
                                        <p:cTn id="29" dur="1" fill="hold">
                                          <p:stCondLst>
                                            <p:cond delay="0"/>
                                          </p:stCondLst>
                                        </p:cTn>
                                        <p:tgtEl>
                                          <p:spTgt spid="3"/>
                                        </p:tgtEl>
                                        <p:attrNameLst>
                                          <p:attrName>style.visibility</p:attrName>
                                        </p:attrNameLst>
                                      </p:cBhvr>
                                      <p:to>
                                        <p:strVal val="visible"/>
                                      </p:to>
                                    </p:set>
                                    <p:animEffect transition="in" filter="wipe(down)">
                                      <p:cBhvr>
                                        <p:cTn id="30" dur="500"/>
                                        <p:tgtEl>
                                          <p:spTgt spid="3"/>
                                        </p:tgtEl>
                                      </p:cBhvr>
                                    </p:animEffect>
                                  </p:childTnLst>
                                </p:cTn>
                              </p:par>
                              <p:par>
                                <p:cTn id="31" presetID="22" presetClass="entr" presetSubtype="4" fill="hold" nodeType="withEffect">
                                  <p:stCondLst>
                                    <p:cond delay="1500"/>
                                  </p:stCondLst>
                                  <p:childTnLst>
                                    <p:set>
                                      <p:cBhvr>
                                        <p:cTn id="32" dur="1" fill="hold">
                                          <p:stCondLst>
                                            <p:cond delay="0"/>
                                          </p:stCondLst>
                                        </p:cTn>
                                        <p:tgtEl>
                                          <p:spTgt spid="10"/>
                                        </p:tgtEl>
                                        <p:attrNameLst>
                                          <p:attrName>style.visibility</p:attrName>
                                        </p:attrNameLst>
                                      </p:cBhvr>
                                      <p:to>
                                        <p:strVal val="visible"/>
                                      </p:to>
                                    </p:set>
                                    <p:animEffect transition="in" filter="wipe(down)">
                                      <p:cBhvr>
                                        <p:cTn id="33" dur="500"/>
                                        <p:tgtEl>
                                          <p:spTgt spid="10"/>
                                        </p:tgtEl>
                                      </p:cBhvr>
                                    </p:animEffect>
                                  </p:childTnLst>
                                </p:cTn>
                              </p:par>
                              <p:par>
                                <p:cTn id="34" presetID="22" presetClass="entr" presetSubtype="4" fill="hold" nodeType="withEffect">
                                  <p:stCondLst>
                                    <p:cond delay="1500"/>
                                  </p:stCondLst>
                                  <p:childTnLst>
                                    <p:set>
                                      <p:cBhvr>
                                        <p:cTn id="35" dur="1" fill="hold">
                                          <p:stCondLst>
                                            <p:cond delay="0"/>
                                          </p:stCondLst>
                                        </p:cTn>
                                        <p:tgtEl>
                                          <p:spTgt spid="12"/>
                                        </p:tgtEl>
                                        <p:attrNameLst>
                                          <p:attrName>style.visibility</p:attrName>
                                        </p:attrNameLst>
                                      </p:cBhvr>
                                      <p:to>
                                        <p:strVal val="visible"/>
                                      </p:to>
                                    </p:set>
                                    <p:animEffect transition="in" filter="wipe(down)">
                                      <p:cBhvr>
                                        <p:cTn id="36" dur="500"/>
                                        <p:tgtEl>
                                          <p:spTgt spid="12"/>
                                        </p:tgtEl>
                                      </p:cBhvr>
                                    </p:animEffect>
                                  </p:childTnLst>
                                </p:cTn>
                              </p:par>
                            </p:childTnLst>
                          </p:cTn>
                        </p:par>
                        <p:par>
                          <p:cTn id="37" fill="hold">
                            <p:stCondLst>
                              <p:cond delay="2000"/>
                            </p:stCondLst>
                            <p:childTnLst>
                              <p:par>
                                <p:cTn id="38" presetID="53" presetClass="entr" presetSubtype="16" fill="hold" nodeType="afterEffect">
                                  <p:stCondLst>
                                    <p:cond delay="0"/>
                                  </p:stCondLst>
                                  <p:childTnLst>
                                    <p:set>
                                      <p:cBhvr>
                                        <p:cTn id="39" dur="1" fill="hold">
                                          <p:stCondLst>
                                            <p:cond delay="0"/>
                                          </p:stCondLst>
                                        </p:cTn>
                                        <p:tgtEl>
                                          <p:spTgt spid="15"/>
                                        </p:tgtEl>
                                        <p:attrNameLst>
                                          <p:attrName>style.visibility</p:attrName>
                                        </p:attrNameLst>
                                      </p:cBhvr>
                                      <p:to>
                                        <p:strVal val="visible"/>
                                      </p:to>
                                    </p:set>
                                    <p:anim calcmode="lin" valueType="num">
                                      <p:cBhvr>
                                        <p:cTn id="40" dur="500" fill="hold"/>
                                        <p:tgtEl>
                                          <p:spTgt spid="15"/>
                                        </p:tgtEl>
                                        <p:attrNameLst>
                                          <p:attrName>ppt_w</p:attrName>
                                        </p:attrNameLst>
                                      </p:cBhvr>
                                      <p:tavLst>
                                        <p:tav tm="0">
                                          <p:val>
                                            <p:fltVal val="0"/>
                                          </p:val>
                                        </p:tav>
                                        <p:tav tm="100000">
                                          <p:val>
                                            <p:strVal val="#ppt_w"/>
                                          </p:val>
                                        </p:tav>
                                      </p:tavLst>
                                    </p:anim>
                                    <p:anim calcmode="lin" valueType="num">
                                      <p:cBhvr>
                                        <p:cTn id="41" dur="500" fill="hold"/>
                                        <p:tgtEl>
                                          <p:spTgt spid="15"/>
                                        </p:tgtEl>
                                        <p:attrNameLst>
                                          <p:attrName>ppt_h</p:attrName>
                                        </p:attrNameLst>
                                      </p:cBhvr>
                                      <p:tavLst>
                                        <p:tav tm="0">
                                          <p:val>
                                            <p:fltVal val="0"/>
                                          </p:val>
                                        </p:tav>
                                        <p:tav tm="100000">
                                          <p:val>
                                            <p:strVal val="#ppt_h"/>
                                          </p:val>
                                        </p:tav>
                                      </p:tavLst>
                                    </p:anim>
                                    <p:animEffect transition="in" filter="fade">
                                      <p:cBhvr>
                                        <p:cTn id="42" dur="500"/>
                                        <p:tgtEl>
                                          <p:spTgt spid="15"/>
                                        </p:tgtEl>
                                      </p:cBhvr>
                                    </p:animEffect>
                                  </p:childTnLst>
                                </p:cTn>
                              </p:par>
                            </p:childTnLst>
                          </p:cTn>
                        </p:par>
                        <p:par>
                          <p:cTn id="43" fill="hold">
                            <p:stCondLst>
                              <p:cond delay="2500"/>
                            </p:stCondLst>
                            <p:childTnLst>
                              <p:par>
                                <p:cTn id="44" presetID="53" presetClass="entr" presetSubtype="16" fill="hold" nodeType="afterEffect">
                                  <p:stCondLst>
                                    <p:cond delay="0"/>
                                  </p:stCondLst>
                                  <p:childTnLst>
                                    <p:set>
                                      <p:cBhvr>
                                        <p:cTn id="45" dur="1" fill="hold">
                                          <p:stCondLst>
                                            <p:cond delay="0"/>
                                          </p:stCondLst>
                                        </p:cTn>
                                        <p:tgtEl>
                                          <p:spTgt spid="20"/>
                                        </p:tgtEl>
                                        <p:attrNameLst>
                                          <p:attrName>style.visibility</p:attrName>
                                        </p:attrNameLst>
                                      </p:cBhvr>
                                      <p:to>
                                        <p:strVal val="visible"/>
                                      </p:to>
                                    </p:set>
                                    <p:anim calcmode="lin" valueType="num">
                                      <p:cBhvr>
                                        <p:cTn id="46" dur="500" fill="hold"/>
                                        <p:tgtEl>
                                          <p:spTgt spid="20"/>
                                        </p:tgtEl>
                                        <p:attrNameLst>
                                          <p:attrName>ppt_w</p:attrName>
                                        </p:attrNameLst>
                                      </p:cBhvr>
                                      <p:tavLst>
                                        <p:tav tm="0">
                                          <p:val>
                                            <p:fltVal val="0"/>
                                          </p:val>
                                        </p:tav>
                                        <p:tav tm="100000">
                                          <p:val>
                                            <p:strVal val="#ppt_w"/>
                                          </p:val>
                                        </p:tav>
                                      </p:tavLst>
                                    </p:anim>
                                    <p:anim calcmode="lin" valueType="num">
                                      <p:cBhvr>
                                        <p:cTn id="47" dur="500" fill="hold"/>
                                        <p:tgtEl>
                                          <p:spTgt spid="20"/>
                                        </p:tgtEl>
                                        <p:attrNameLst>
                                          <p:attrName>ppt_h</p:attrName>
                                        </p:attrNameLst>
                                      </p:cBhvr>
                                      <p:tavLst>
                                        <p:tav tm="0">
                                          <p:val>
                                            <p:fltVal val="0"/>
                                          </p:val>
                                        </p:tav>
                                        <p:tav tm="100000">
                                          <p:val>
                                            <p:strVal val="#ppt_h"/>
                                          </p:val>
                                        </p:tav>
                                      </p:tavLst>
                                    </p:anim>
                                    <p:animEffect transition="in" filter="fade">
                                      <p:cBhvr>
                                        <p:cTn id="48" dur="500"/>
                                        <p:tgtEl>
                                          <p:spTgt spid="20"/>
                                        </p:tgtEl>
                                      </p:cBhvr>
                                    </p:animEffect>
                                  </p:childTnLst>
                                </p:cTn>
                              </p:par>
                            </p:childTnLst>
                          </p:cTn>
                        </p:par>
                        <p:par>
                          <p:cTn id="49" fill="hold">
                            <p:stCondLst>
                              <p:cond delay="3000"/>
                            </p:stCondLst>
                            <p:childTnLst>
                              <p:par>
                                <p:cTn id="50" presetID="53" presetClass="entr" presetSubtype="16" fill="hold" nodeType="afterEffect">
                                  <p:stCondLst>
                                    <p:cond delay="0"/>
                                  </p:stCondLst>
                                  <p:childTnLst>
                                    <p:set>
                                      <p:cBhvr>
                                        <p:cTn id="51" dur="1" fill="hold">
                                          <p:stCondLst>
                                            <p:cond delay="0"/>
                                          </p:stCondLst>
                                        </p:cTn>
                                        <p:tgtEl>
                                          <p:spTgt spid="25"/>
                                        </p:tgtEl>
                                        <p:attrNameLst>
                                          <p:attrName>style.visibility</p:attrName>
                                        </p:attrNameLst>
                                      </p:cBhvr>
                                      <p:to>
                                        <p:strVal val="visible"/>
                                      </p:to>
                                    </p:set>
                                    <p:anim calcmode="lin" valueType="num">
                                      <p:cBhvr>
                                        <p:cTn id="52" dur="500" fill="hold"/>
                                        <p:tgtEl>
                                          <p:spTgt spid="25"/>
                                        </p:tgtEl>
                                        <p:attrNameLst>
                                          <p:attrName>ppt_w</p:attrName>
                                        </p:attrNameLst>
                                      </p:cBhvr>
                                      <p:tavLst>
                                        <p:tav tm="0">
                                          <p:val>
                                            <p:fltVal val="0"/>
                                          </p:val>
                                        </p:tav>
                                        <p:tav tm="100000">
                                          <p:val>
                                            <p:strVal val="#ppt_w"/>
                                          </p:val>
                                        </p:tav>
                                      </p:tavLst>
                                    </p:anim>
                                    <p:anim calcmode="lin" valueType="num">
                                      <p:cBhvr>
                                        <p:cTn id="53" dur="500" fill="hold"/>
                                        <p:tgtEl>
                                          <p:spTgt spid="25"/>
                                        </p:tgtEl>
                                        <p:attrNameLst>
                                          <p:attrName>ppt_h</p:attrName>
                                        </p:attrNameLst>
                                      </p:cBhvr>
                                      <p:tavLst>
                                        <p:tav tm="0">
                                          <p:val>
                                            <p:fltVal val="0"/>
                                          </p:val>
                                        </p:tav>
                                        <p:tav tm="100000">
                                          <p:val>
                                            <p:strVal val="#ppt_h"/>
                                          </p:val>
                                        </p:tav>
                                      </p:tavLst>
                                    </p:anim>
                                    <p:animEffect transition="in" filter="fade">
                                      <p:cBhvr>
                                        <p:cTn id="54" dur="500"/>
                                        <p:tgtEl>
                                          <p:spTgt spid="25"/>
                                        </p:tgtEl>
                                      </p:cBhvr>
                                    </p:animEffect>
                                  </p:childTnLst>
                                </p:cTn>
                              </p:par>
                              <p:par>
                                <p:cTn id="55" presetID="53" presetClass="entr" presetSubtype="16" fill="hold" grpId="0" nodeType="withEffect">
                                  <p:stCondLst>
                                    <p:cond delay="500"/>
                                  </p:stCondLst>
                                  <p:childTnLst>
                                    <p:set>
                                      <p:cBhvr>
                                        <p:cTn id="56" dur="1" fill="hold">
                                          <p:stCondLst>
                                            <p:cond delay="0"/>
                                          </p:stCondLst>
                                        </p:cTn>
                                        <p:tgtEl>
                                          <p:spTgt spid="30"/>
                                        </p:tgtEl>
                                        <p:attrNameLst>
                                          <p:attrName>style.visibility</p:attrName>
                                        </p:attrNameLst>
                                      </p:cBhvr>
                                      <p:to>
                                        <p:strVal val="visible"/>
                                      </p:to>
                                    </p:set>
                                    <p:anim calcmode="lin" valueType="num">
                                      <p:cBhvr>
                                        <p:cTn id="57" dur="500" fill="hold"/>
                                        <p:tgtEl>
                                          <p:spTgt spid="30"/>
                                        </p:tgtEl>
                                        <p:attrNameLst>
                                          <p:attrName>ppt_w</p:attrName>
                                        </p:attrNameLst>
                                      </p:cBhvr>
                                      <p:tavLst>
                                        <p:tav tm="0">
                                          <p:val>
                                            <p:fltVal val="0"/>
                                          </p:val>
                                        </p:tav>
                                        <p:tav tm="100000">
                                          <p:val>
                                            <p:strVal val="#ppt_w"/>
                                          </p:val>
                                        </p:tav>
                                      </p:tavLst>
                                    </p:anim>
                                    <p:anim calcmode="lin" valueType="num">
                                      <p:cBhvr>
                                        <p:cTn id="58" dur="500" fill="hold"/>
                                        <p:tgtEl>
                                          <p:spTgt spid="30"/>
                                        </p:tgtEl>
                                        <p:attrNameLst>
                                          <p:attrName>ppt_h</p:attrName>
                                        </p:attrNameLst>
                                      </p:cBhvr>
                                      <p:tavLst>
                                        <p:tav tm="0">
                                          <p:val>
                                            <p:fltVal val="0"/>
                                          </p:val>
                                        </p:tav>
                                        <p:tav tm="100000">
                                          <p:val>
                                            <p:strVal val="#ppt_h"/>
                                          </p:val>
                                        </p:tav>
                                      </p:tavLst>
                                    </p:anim>
                                    <p:animEffect transition="in" filter="fade">
                                      <p:cBhvr>
                                        <p:cTn id="59" dur="500"/>
                                        <p:tgtEl>
                                          <p:spTgt spid="30"/>
                                        </p:tgtEl>
                                      </p:cBhvr>
                                    </p:animEffect>
                                  </p:childTnLst>
                                </p:cTn>
                              </p:par>
                              <p:par>
                                <p:cTn id="60" presetID="53" presetClass="entr" presetSubtype="16" fill="hold" grpId="0" nodeType="withEffect">
                                  <p:stCondLst>
                                    <p:cond delay="500"/>
                                  </p:stCondLst>
                                  <p:childTnLst>
                                    <p:set>
                                      <p:cBhvr>
                                        <p:cTn id="61" dur="1" fill="hold">
                                          <p:stCondLst>
                                            <p:cond delay="0"/>
                                          </p:stCondLst>
                                        </p:cTn>
                                        <p:tgtEl>
                                          <p:spTgt spid="31"/>
                                        </p:tgtEl>
                                        <p:attrNameLst>
                                          <p:attrName>style.visibility</p:attrName>
                                        </p:attrNameLst>
                                      </p:cBhvr>
                                      <p:to>
                                        <p:strVal val="visible"/>
                                      </p:to>
                                    </p:set>
                                    <p:anim calcmode="lin" valueType="num">
                                      <p:cBhvr>
                                        <p:cTn id="62" dur="500" fill="hold"/>
                                        <p:tgtEl>
                                          <p:spTgt spid="31"/>
                                        </p:tgtEl>
                                        <p:attrNameLst>
                                          <p:attrName>ppt_w</p:attrName>
                                        </p:attrNameLst>
                                      </p:cBhvr>
                                      <p:tavLst>
                                        <p:tav tm="0">
                                          <p:val>
                                            <p:fltVal val="0"/>
                                          </p:val>
                                        </p:tav>
                                        <p:tav tm="100000">
                                          <p:val>
                                            <p:strVal val="#ppt_w"/>
                                          </p:val>
                                        </p:tav>
                                      </p:tavLst>
                                    </p:anim>
                                    <p:anim calcmode="lin" valueType="num">
                                      <p:cBhvr>
                                        <p:cTn id="63" dur="500" fill="hold"/>
                                        <p:tgtEl>
                                          <p:spTgt spid="31"/>
                                        </p:tgtEl>
                                        <p:attrNameLst>
                                          <p:attrName>ppt_h</p:attrName>
                                        </p:attrNameLst>
                                      </p:cBhvr>
                                      <p:tavLst>
                                        <p:tav tm="0">
                                          <p:val>
                                            <p:fltVal val="0"/>
                                          </p:val>
                                        </p:tav>
                                        <p:tav tm="100000">
                                          <p:val>
                                            <p:strVal val="#ppt_h"/>
                                          </p:val>
                                        </p:tav>
                                      </p:tavLst>
                                    </p:anim>
                                    <p:animEffect transition="in" filter="fade">
                                      <p:cBhvr>
                                        <p:cTn id="64" dur="500"/>
                                        <p:tgtEl>
                                          <p:spTgt spid="31"/>
                                        </p:tgtEl>
                                      </p:cBhvr>
                                    </p:animEffect>
                                  </p:childTnLst>
                                </p:cTn>
                              </p:par>
                              <p:par>
                                <p:cTn id="65" presetID="53" presetClass="entr" presetSubtype="16" fill="hold" grpId="0" nodeType="withEffect">
                                  <p:stCondLst>
                                    <p:cond delay="500"/>
                                  </p:stCondLst>
                                  <p:childTnLst>
                                    <p:set>
                                      <p:cBhvr>
                                        <p:cTn id="66" dur="1" fill="hold">
                                          <p:stCondLst>
                                            <p:cond delay="0"/>
                                          </p:stCondLst>
                                        </p:cTn>
                                        <p:tgtEl>
                                          <p:spTgt spid="32"/>
                                        </p:tgtEl>
                                        <p:attrNameLst>
                                          <p:attrName>style.visibility</p:attrName>
                                        </p:attrNameLst>
                                      </p:cBhvr>
                                      <p:to>
                                        <p:strVal val="visible"/>
                                      </p:to>
                                    </p:set>
                                    <p:anim calcmode="lin" valueType="num">
                                      <p:cBhvr>
                                        <p:cTn id="67" dur="500" fill="hold"/>
                                        <p:tgtEl>
                                          <p:spTgt spid="32"/>
                                        </p:tgtEl>
                                        <p:attrNameLst>
                                          <p:attrName>ppt_w</p:attrName>
                                        </p:attrNameLst>
                                      </p:cBhvr>
                                      <p:tavLst>
                                        <p:tav tm="0">
                                          <p:val>
                                            <p:fltVal val="0"/>
                                          </p:val>
                                        </p:tav>
                                        <p:tav tm="100000">
                                          <p:val>
                                            <p:strVal val="#ppt_w"/>
                                          </p:val>
                                        </p:tav>
                                      </p:tavLst>
                                    </p:anim>
                                    <p:anim calcmode="lin" valueType="num">
                                      <p:cBhvr>
                                        <p:cTn id="68" dur="500" fill="hold"/>
                                        <p:tgtEl>
                                          <p:spTgt spid="32"/>
                                        </p:tgtEl>
                                        <p:attrNameLst>
                                          <p:attrName>ppt_h</p:attrName>
                                        </p:attrNameLst>
                                      </p:cBhvr>
                                      <p:tavLst>
                                        <p:tav tm="0">
                                          <p:val>
                                            <p:fltVal val="0"/>
                                          </p:val>
                                        </p:tav>
                                        <p:tav tm="100000">
                                          <p:val>
                                            <p:strVal val="#ppt_h"/>
                                          </p:val>
                                        </p:tav>
                                      </p:tavLst>
                                    </p:anim>
                                    <p:animEffect transition="in" filter="fade">
                                      <p:cBhvr>
                                        <p:cTn id="69" dur="500"/>
                                        <p:tgtEl>
                                          <p:spTgt spid="32"/>
                                        </p:tgtEl>
                                      </p:cBhvr>
                                    </p:animEffect>
                                  </p:childTnLst>
                                </p:cTn>
                              </p:par>
                            </p:childTnLst>
                          </p:cTn>
                        </p:par>
                        <p:par>
                          <p:cTn id="70" fill="hold">
                            <p:stCondLst>
                              <p:cond delay="4000"/>
                            </p:stCondLst>
                            <p:childTnLst>
                              <p:par>
                                <p:cTn id="71" presetID="22" presetClass="entr" presetSubtype="2" fill="hold" grpId="0" nodeType="afterEffect">
                                  <p:stCondLst>
                                    <p:cond delay="0"/>
                                  </p:stCondLst>
                                  <p:childTnLst>
                                    <p:set>
                                      <p:cBhvr>
                                        <p:cTn id="72" dur="1" fill="hold">
                                          <p:stCondLst>
                                            <p:cond delay="0"/>
                                          </p:stCondLst>
                                        </p:cTn>
                                        <p:tgtEl>
                                          <p:spTgt spid="34"/>
                                        </p:tgtEl>
                                        <p:attrNameLst>
                                          <p:attrName>style.visibility</p:attrName>
                                        </p:attrNameLst>
                                      </p:cBhvr>
                                      <p:to>
                                        <p:strVal val="visible"/>
                                      </p:to>
                                    </p:set>
                                    <p:animEffect transition="in" filter="wipe(right)">
                                      <p:cBhvr>
                                        <p:cTn id="73" dur="500"/>
                                        <p:tgtEl>
                                          <p:spTgt spid="34"/>
                                        </p:tgtEl>
                                      </p:cBhvr>
                                    </p:animEffect>
                                  </p:childTnLst>
                                </p:cTn>
                              </p:par>
                              <p:par>
                                <p:cTn id="74" presetID="22" presetClass="entr" presetSubtype="2" fill="hold" grpId="0" nodeType="withEffect">
                                  <p:stCondLst>
                                    <p:cond delay="0"/>
                                  </p:stCondLst>
                                  <p:childTnLst>
                                    <p:set>
                                      <p:cBhvr>
                                        <p:cTn id="75" dur="1" fill="hold">
                                          <p:stCondLst>
                                            <p:cond delay="0"/>
                                          </p:stCondLst>
                                        </p:cTn>
                                        <p:tgtEl>
                                          <p:spTgt spid="35"/>
                                        </p:tgtEl>
                                        <p:attrNameLst>
                                          <p:attrName>style.visibility</p:attrName>
                                        </p:attrNameLst>
                                      </p:cBhvr>
                                      <p:to>
                                        <p:strVal val="visible"/>
                                      </p:to>
                                    </p:set>
                                    <p:animEffect transition="in" filter="wipe(right)">
                                      <p:cBhvr>
                                        <p:cTn id="76" dur="750"/>
                                        <p:tgtEl>
                                          <p:spTgt spid="3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30" grpId="0"/>
      <p:bldP spid="31" grpId="0"/>
      <p:bldP spid="32" grpId="0"/>
      <p:bldP spid="34" grpId="0"/>
      <p:bldP spid="35" grpId="0"/>
      <p:bldP spid="37" grpId="0"/>
    </p:bldLst>
  </p:timing>
</p:sld>
</file>

<file path=ppt/slides/slide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cxnSp>
        <p:nvCxnSpPr>
          <p:cNvPr id="24" name="肘形连接符 23"/>
          <p:cNvCxnSpPr/>
          <p:nvPr/>
        </p:nvCxnSpPr>
        <p:spPr>
          <a:xfrm flipV="1">
            <a:off x="2705462" y="1591301"/>
            <a:ext cx="2181518" cy="677455"/>
          </a:xfrm>
          <a:prstGeom prst="bentConnector3">
            <a:avLst>
              <a:gd name="adj1" fmla="val 50000"/>
            </a:avLst>
          </a:prstGeom>
          <a:ln w="9525" cap="rnd">
            <a:solidFill>
              <a:schemeClr val="bg1"/>
            </a:solidFill>
            <a:prstDash val="dash"/>
          </a:ln>
        </p:spPr>
        <p:style>
          <a:lnRef idx="1">
            <a:schemeClr val="accent1"/>
          </a:lnRef>
          <a:fillRef idx="0">
            <a:schemeClr val="accent1"/>
          </a:fillRef>
          <a:effectRef idx="0">
            <a:schemeClr val="accent1"/>
          </a:effectRef>
          <a:fontRef idx="minor">
            <a:schemeClr val="tx1"/>
          </a:fontRef>
        </p:style>
      </p:cxnSp>
      <p:cxnSp>
        <p:nvCxnSpPr>
          <p:cNvPr id="25" name="肘形连接符 24"/>
          <p:cNvCxnSpPr/>
          <p:nvPr/>
        </p:nvCxnSpPr>
        <p:spPr>
          <a:xfrm>
            <a:off x="2705462" y="2510875"/>
            <a:ext cx="2321653" cy="609110"/>
          </a:xfrm>
          <a:prstGeom prst="bentConnector3">
            <a:avLst>
              <a:gd name="adj1" fmla="val 50000"/>
            </a:avLst>
          </a:prstGeom>
          <a:ln w="9525">
            <a:solidFill>
              <a:schemeClr val="bg1"/>
            </a:solidFill>
            <a:prstDash val="dash"/>
          </a:ln>
        </p:spPr>
        <p:style>
          <a:lnRef idx="1">
            <a:schemeClr val="accent1"/>
          </a:lnRef>
          <a:fillRef idx="0">
            <a:schemeClr val="accent1"/>
          </a:fillRef>
          <a:effectRef idx="0">
            <a:schemeClr val="accent1"/>
          </a:effectRef>
          <a:fontRef idx="minor">
            <a:schemeClr val="tx1"/>
          </a:fontRef>
        </p:style>
      </p:cxnSp>
      <p:cxnSp>
        <p:nvCxnSpPr>
          <p:cNvPr id="26" name="肘形连接符 25"/>
          <p:cNvCxnSpPr>
            <a:endCxn id="36" idx="2"/>
          </p:cNvCxnSpPr>
          <p:nvPr/>
        </p:nvCxnSpPr>
        <p:spPr>
          <a:xfrm flipV="1">
            <a:off x="3169549" y="2344315"/>
            <a:ext cx="1990912" cy="425600"/>
          </a:xfrm>
          <a:prstGeom prst="bentConnector3">
            <a:avLst>
              <a:gd name="adj1" fmla="val 50000"/>
            </a:avLst>
          </a:prstGeom>
          <a:ln w="9525">
            <a:solidFill>
              <a:schemeClr val="bg1"/>
            </a:solidFill>
            <a:prstDash val="dash"/>
          </a:ln>
        </p:spPr>
        <p:style>
          <a:lnRef idx="1">
            <a:schemeClr val="accent1"/>
          </a:lnRef>
          <a:fillRef idx="0">
            <a:schemeClr val="accent1"/>
          </a:fillRef>
          <a:effectRef idx="0">
            <a:schemeClr val="accent1"/>
          </a:effectRef>
          <a:fontRef idx="minor">
            <a:schemeClr val="tx1"/>
          </a:fontRef>
        </p:style>
      </p:cxnSp>
      <p:cxnSp>
        <p:nvCxnSpPr>
          <p:cNvPr id="27" name="肘形连接符 26"/>
          <p:cNvCxnSpPr>
            <a:endCxn id="48" idx="2"/>
          </p:cNvCxnSpPr>
          <p:nvPr/>
        </p:nvCxnSpPr>
        <p:spPr>
          <a:xfrm>
            <a:off x="3137398" y="2996802"/>
            <a:ext cx="2023063" cy="859287"/>
          </a:xfrm>
          <a:prstGeom prst="bentConnector3">
            <a:avLst>
              <a:gd name="adj1" fmla="val 23685"/>
            </a:avLst>
          </a:prstGeom>
          <a:ln w="9525">
            <a:solidFill>
              <a:schemeClr val="bg1"/>
            </a:solidFill>
            <a:prstDash val="dash"/>
          </a:ln>
        </p:spPr>
        <p:style>
          <a:lnRef idx="1">
            <a:schemeClr val="accent1"/>
          </a:lnRef>
          <a:fillRef idx="0">
            <a:schemeClr val="accent1"/>
          </a:fillRef>
          <a:effectRef idx="0">
            <a:schemeClr val="accent1"/>
          </a:effectRef>
          <a:fontRef idx="minor">
            <a:schemeClr val="tx1"/>
          </a:fontRef>
        </p:style>
      </p:cxnSp>
      <p:sp>
        <p:nvSpPr>
          <p:cNvPr id="18" name="圆角矩形 104"/>
          <p:cNvSpPr/>
          <p:nvPr/>
        </p:nvSpPr>
        <p:spPr>
          <a:xfrm>
            <a:off x="1224020" y="2154345"/>
            <a:ext cx="2074110" cy="908997"/>
          </a:xfrm>
          <a:custGeom>
            <a:avLst/>
            <a:gdLst/>
            <a:ahLst/>
            <a:cxnLst/>
            <a:rect l="l" t="t" r="r" b="b"/>
            <a:pathLst>
              <a:path w="1721136" h="774463">
                <a:moveTo>
                  <a:pt x="136668" y="0"/>
                </a:moveTo>
                <a:lnTo>
                  <a:pt x="1291044" y="0"/>
                </a:lnTo>
                <a:cubicBezTo>
                  <a:pt x="1323411" y="0"/>
                  <a:pt x="1349650" y="26239"/>
                  <a:pt x="1349650" y="58606"/>
                </a:cubicBezTo>
                <a:lnTo>
                  <a:pt x="1349650" y="225615"/>
                </a:lnTo>
                <a:lnTo>
                  <a:pt x="1629660" y="225615"/>
                </a:lnTo>
                <a:cubicBezTo>
                  <a:pt x="1680181" y="225615"/>
                  <a:pt x="1721136" y="266570"/>
                  <a:pt x="1721136" y="317091"/>
                </a:cubicBezTo>
                <a:lnTo>
                  <a:pt x="1721136" y="682987"/>
                </a:lnTo>
                <a:cubicBezTo>
                  <a:pt x="1721136" y="733508"/>
                  <a:pt x="1680181" y="774463"/>
                  <a:pt x="1629660" y="774463"/>
                </a:cubicBezTo>
                <a:lnTo>
                  <a:pt x="91476" y="774463"/>
                </a:lnTo>
                <a:cubicBezTo>
                  <a:pt x="40955" y="774463"/>
                  <a:pt x="0" y="733508"/>
                  <a:pt x="0" y="682987"/>
                </a:cubicBezTo>
                <a:lnTo>
                  <a:pt x="0" y="317091"/>
                </a:lnTo>
                <a:cubicBezTo>
                  <a:pt x="0" y="271215"/>
                  <a:pt x="33770" y="233227"/>
                  <a:pt x="78062" y="228323"/>
                </a:cubicBezTo>
                <a:lnTo>
                  <a:pt x="78062" y="58606"/>
                </a:lnTo>
                <a:cubicBezTo>
                  <a:pt x="78062" y="26239"/>
                  <a:pt x="104301" y="0"/>
                  <a:pt x="136668" y="0"/>
                </a:cubicBezTo>
                <a:close/>
              </a:path>
            </a:pathLst>
          </a:custGeom>
          <a:blipFill dpi="0" rotWithShape="1">
            <a:blip r:embed="rId3">
              <a:extLst>
                <a:ext uri="{28A0092B-C50C-407E-A947-70E740481C1C}">
                  <a14:useLocalDpi xmlns:a14="http://schemas.microsoft.com/office/drawing/2010/main"/>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399">
              <a:solidFill>
                <a:schemeClr val="tx1"/>
              </a:solidFill>
              <a:latin typeface="微软雅黑" panose="020B0503020204020204" pitchFamily="34" charset="-122"/>
              <a:ea typeface="微软雅黑" panose="020B0503020204020204" pitchFamily="34" charset="-122"/>
            </a:endParaRPr>
          </a:p>
        </p:txBody>
      </p:sp>
      <p:sp>
        <p:nvSpPr>
          <p:cNvPr id="20" name="KSO_Shape"/>
          <p:cNvSpPr>
            <a:spLocks/>
          </p:cNvSpPr>
          <p:nvPr/>
        </p:nvSpPr>
        <p:spPr bwMode="auto">
          <a:xfrm>
            <a:off x="1927117" y="2434599"/>
            <a:ext cx="475633" cy="475633"/>
          </a:xfrm>
          <a:custGeom>
            <a:avLst/>
            <a:gdLst>
              <a:gd name="T0" fmla="*/ 984018 w 1589088"/>
              <a:gd name="T1" fmla="*/ 589506 h 1589088"/>
              <a:gd name="T2" fmla="*/ 955171 w 1589088"/>
              <a:gd name="T3" fmla="*/ 645802 h 1589088"/>
              <a:gd name="T4" fmla="*/ 898294 w 1589088"/>
              <a:gd name="T5" fmla="*/ 673272 h 1589088"/>
              <a:gd name="T6" fmla="*/ 881422 w 1589088"/>
              <a:gd name="T7" fmla="*/ 964824 h 1589088"/>
              <a:gd name="T8" fmla="*/ 873530 w 1589088"/>
              <a:gd name="T9" fmla="*/ 1040159 h 1589088"/>
              <a:gd name="T10" fmla="*/ 824817 w 1589088"/>
              <a:gd name="T11" fmla="*/ 1084490 h 1589088"/>
              <a:gd name="T12" fmla="*/ 756238 w 1589088"/>
              <a:gd name="T13" fmla="*/ 1088026 h 1589088"/>
              <a:gd name="T14" fmla="*/ 703444 w 1589088"/>
              <a:gd name="T15" fmla="*/ 1048590 h 1589088"/>
              <a:gd name="T16" fmla="*/ 686571 w 1589088"/>
              <a:gd name="T17" fmla="*/ 985493 h 1589088"/>
              <a:gd name="T18" fmla="*/ 486007 w 1589088"/>
              <a:gd name="T19" fmla="*/ 893024 h 1589088"/>
              <a:gd name="T20" fmla="*/ 398106 w 1589088"/>
              <a:gd name="T21" fmla="*/ 820680 h 1589088"/>
              <a:gd name="T22" fmla="*/ 402189 w 1589088"/>
              <a:gd name="T23" fmla="*/ 755134 h 1589088"/>
              <a:gd name="T24" fmla="*/ 446547 w 1589088"/>
              <a:gd name="T25" fmla="*/ 706452 h 1589088"/>
              <a:gd name="T26" fmla="*/ 514037 w 1589088"/>
              <a:gd name="T27" fmla="*/ 696389 h 1589088"/>
              <a:gd name="T28" fmla="*/ 570641 w 1589088"/>
              <a:gd name="T29" fmla="*/ 730385 h 1589088"/>
              <a:gd name="T30" fmla="*/ 593501 w 1589088"/>
              <a:gd name="T31" fmla="*/ 794027 h 1589088"/>
              <a:gd name="T32" fmla="*/ 818558 w 1589088"/>
              <a:gd name="T33" fmla="*/ 648522 h 1589088"/>
              <a:gd name="T34" fmla="*/ 785901 w 1589088"/>
              <a:gd name="T35" fmla="*/ 575091 h 1589088"/>
              <a:gd name="T36" fmla="*/ 808761 w 1589088"/>
              <a:gd name="T37" fmla="*/ 511721 h 1589088"/>
              <a:gd name="T38" fmla="*/ 865365 w 1589088"/>
              <a:gd name="T39" fmla="*/ 477726 h 1589088"/>
              <a:gd name="T40" fmla="*/ 728574 w 1589088"/>
              <a:gd name="T41" fmla="*/ 144010 h 1589088"/>
              <a:gd name="T42" fmla="*/ 531280 w 1589088"/>
              <a:gd name="T43" fmla="*/ 182593 h 1589088"/>
              <a:gd name="T44" fmla="*/ 353281 w 1589088"/>
              <a:gd name="T45" fmla="*/ 288291 h 1589088"/>
              <a:gd name="T46" fmla="*/ 219577 w 1589088"/>
              <a:gd name="T47" fmla="*/ 451592 h 1589088"/>
              <a:gd name="T48" fmla="*/ 152454 w 1589088"/>
              <a:gd name="T49" fmla="*/ 642880 h 1589088"/>
              <a:gd name="T50" fmla="*/ 152454 w 1589088"/>
              <a:gd name="T51" fmla="*/ 843135 h 1589088"/>
              <a:gd name="T52" fmla="*/ 219577 w 1589088"/>
              <a:gd name="T53" fmla="*/ 1034422 h 1589088"/>
              <a:gd name="T54" fmla="*/ 353281 w 1589088"/>
              <a:gd name="T55" fmla="*/ 1197724 h 1589088"/>
              <a:gd name="T56" fmla="*/ 531280 w 1589088"/>
              <a:gd name="T57" fmla="*/ 1303421 h 1589088"/>
              <a:gd name="T58" fmla="*/ 728574 w 1589088"/>
              <a:gd name="T59" fmla="*/ 1341734 h 1589088"/>
              <a:gd name="T60" fmla="*/ 927227 w 1589088"/>
              <a:gd name="T61" fmla="*/ 1312931 h 1589088"/>
              <a:gd name="T62" fmla="*/ 1109302 w 1589088"/>
              <a:gd name="T63" fmla="*/ 1217015 h 1589088"/>
              <a:gd name="T64" fmla="*/ 1251431 w 1589088"/>
              <a:gd name="T65" fmla="*/ 1059964 h 1589088"/>
              <a:gd name="T66" fmla="*/ 1328065 w 1589088"/>
              <a:gd name="T67" fmla="*/ 871393 h 1589088"/>
              <a:gd name="T68" fmla="*/ 1337576 w 1589088"/>
              <a:gd name="T69" fmla="*/ 671410 h 1589088"/>
              <a:gd name="T70" fmla="*/ 1280237 w 1589088"/>
              <a:gd name="T71" fmla="*/ 477677 h 1589088"/>
              <a:gd name="T72" fmla="*/ 1155500 w 1589088"/>
              <a:gd name="T73" fmla="*/ 308670 h 1589088"/>
              <a:gd name="T74" fmla="*/ 981849 w 1589088"/>
              <a:gd name="T75" fmla="*/ 193462 h 1589088"/>
              <a:gd name="T76" fmla="*/ 785915 w 1589088"/>
              <a:gd name="T77" fmla="*/ 145640 h 1589088"/>
              <a:gd name="T78" fmla="*/ 902226 w 1589088"/>
              <a:gd name="T79" fmla="*/ 17390 h 1589088"/>
              <a:gd name="T80" fmla="*/ 1136207 w 1589088"/>
              <a:gd name="T81" fmla="*/ 112491 h 1589088"/>
              <a:gd name="T82" fmla="*/ 1320999 w 1589088"/>
              <a:gd name="T83" fmla="*/ 276063 h 1589088"/>
              <a:gd name="T84" fmla="*/ 1429702 w 1589088"/>
              <a:gd name="T85" fmla="*/ 459201 h 1589088"/>
              <a:gd name="T86" fmla="*/ 1481334 w 1589088"/>
              <a:gd name="T87" fmla="*/ 660270 h 1589088"/>
              <a:gd name="T88" fmla="*/ 1475356 w 1589088"/>
              <a:gd name="T89" fmla="*/ 866502 h 1589088"/>
              <a:gd name="T90" fmla="*/ 1412581 w 1589088"/>
              <a:gd name="T91" fmla="*/ 1064855 h 1589088"/>
              <a:gd name="T92" fmla="*/ 1892771 w 1589088"/>
              <a:gd name="T93" fmla="*/ 1636001 h 1589088"/>
              <a:gd name="T94" fmla="*/ 1896304 w 1589088"/>
              <a:gd name="T95" fmla="*/ 1759632 h 1589088"/>
              <a:gd name="T96" fmla="*/ 1783798 w 1589088"/>
              <a:gd name="T97" fmla="*/ 1885980 h 1589088"/>
              <a:gd name="T98" fmla="*/ 1662866 w 1589088"/>
              <a:gd name="T99" fmla="*/ 1900381 h 1589088"/>
              <a:gd name="T100" fmla="*/ 1104954 w 1589088"/>
              <a:gd name="T101" fmla="*/ 1391458 h 1589088"/>
              <a:gd name="T102" fmla="*/ 909835 w 1589088"/>
              <a:gd name="T103" fmla="*/ 1466451 h 1589088"/>
              <a:gd name="T104" fmla="*/ 704388 w 1589088"/>
              <a:gd name="T105" fmla="*/ 1484656 h 1589088"/>
              <a:gd name="T106" fmla="*/ 501116 w 1589088"/>
              <a:gd name="T107" fmla="*/ 1445528 h 1589088"/>
              <a:gd name="T108" fmla="*/ 313061 w 1589088"/>
              <a:gd name="T109" fmla="*/ 1349069 h 1589088"/>
              <a:gd name="T110" fmla="*/ 143758 w 1589088"/>
              <a:gd name="T111" fmla="*/ 1181965 h 1589088"/>
              <a:gd name="T112" fmla="*/ 30708 w 1589088"/>
              <a:gd name="T113" fmla="*/ 954538 h 1589088"/>
              <a:gd name="T114" fmla="*/ 815 w 1589088"/>
              <a:gd name="T115" fmla="*/ 707277 h 1589088"/>
              <a:gd name="T116" fmla="*/ 54351 w 1589088"/>
              <a:gd name="T117" fmla="*/ 463275 h 1589088"/>
              <a:gd name="T118" fmla="*/ 191315 w 1589088"/>
              <a:gd name="T119" fmla="*/ 245360 h 1589088"/>
              <a:gd name="T120" fmla="*/ 397577 w 1589088"/>
              <a:gd name="T121" fmla="*/ 85319 h 1589088"/>
              <a:gd name="T122" fmla="*/ 636177 w 1589088"/>
              <a:gd name="T123" fmla="*/ 7880 h 1589088"/>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1589088" h="1589088">
                <a:moveTo>
                  <a:pt x="916859" y="288925"/>
                </a:moveTo>
                <a:lnTo>
                  <a:pt x="954088" y="332030"/>
                </a:lnTo>
                <a:lnTo>
                  <a:pt x="816067" y="450682"/>
                </a:lnTo>
                <a:lnTo>
                  <a:pt x="817430" y="454085"/>
                </a:lnTo>
                <a:lnTo>
                  <a:pt x="818338" y="457488"/>
                </a:lnTo>
                <a:lnTo>
                  <a:pt x="819246" y="461118"/>
                </a:lnTo>
                <a:lnTo>
                  <a:pt x="820381" y="464748"/>
                </a:lnTo>
                <a:lnTo>
                  <a:pt x="820835" y="468378"/>
                </a:lnTo>
                <a:lnTo>
                  <a:pt x="821289" y="472008"/>
                </a:lnTo>
                <a:lnTo>
                  <a:pt x="821743" y="475865"/>
                </a:lnTo>
                <a:lnTo>
                  <a:pt x="821743" y="479722"/>
                </a:lnTo>
                <a:lnTo>
                  <a:pt x="821743" y="483805"/>
                </a:lnTo>
                <a:lnTo>
                  <a:pt x="821289" y="487662"/>
                </a:lnTo>
                <a:lnTo>
                  <a:pt x="820835" y="491746"/>
                </a:lnTo>
                <a:lnTo>
                  <a:pt x="820154" y="495602"/>
                </a:lnTo>
                <a:lnTo>
                  <a:pt x="819246" y="499459"/>
                </a:lnTo>
                <a:lnTo>
                  <a:pt x="818338" y="503089"/>
                </a:lnTo>
                <a:lnTo>
                  <a:pt x="816976" y="506946"/>
                </a:lnTo>
                <a:lnTo>
                  <a:pt x="815840" y="510349"/>
                </a:lnTo>
                <a:lnTo>
                  <a:pt x="814251" y="513979"/>
                </a:lnTo>
                <a:lnTo>
                  <a:pt x="812662" y="517382"/>
                </a:lnTo>
                <a:lnTo>
                  <a:pt x="810619" y="520785"/>
                </a:lnTo>
                <a:lnTo>
                  <a:pt x="808803" y="523961"/>
                </a:lnTo>
                <a:lnTo>
                  <a:pt x="806760" y="527137"/>
                </a:lnTo>
                <a:lnTo>
                  <a:pt x="804263" y="530313"/>
                </a:lnTo>
                <a:lnTo>
                  <a:pt x="801993" y="533036"/>
                </a:lnTo>
                <a:lnTo>
                  <a:pt x="799496" y="535985"/>
                </a:lnTo>
                <a:lnTo>
                  <a:pt x="796772" y="538707"/>
                </a:lnTo>
                <a:lnTo>
                  <a:pt x="794048" y="541203"/>
                </a:lnTo>
                <a:lnTo>
                  <a:pt x="791324" y="543698"/>
                </a:lnTo>
                <a:lnTo>
                  <a:pt x="788146" y="545967"/>
                </a:lnTo>
                <a:lnTo>
                  <a:pt x="785194" y="548009"/>
                </a:lnTo>
                <a:lnTo>
                  <a:pt x="781789" y="550051"/>
                </a:lnTo>
                <a:lnTo>
                  <a:pt x="778611" y="552093"/>
                </a:lnTo>
                <a:lnTo>
                  <a:pt x="775433" y="553908"/>
                </a:lnTo>
                <a:lnTo>
                  <a:pt x="771801" y="555496"/>
                </a:lnTo>
                <a:lnTo>
                  <a:pt x="768396" y="556857"/>
                </a:lnTo>
                <a:lnTo>
                  <a:pt x="764537" y="558218"/>
                </a:lnTo>
                <a:lnTo>
                  <a:pt x="760905" y="559352"/>
                </a:lnTo>
                <a:lnTo>
                  <a:pt x="757046" y="560260"/>
                </a:lnTo>
                <a:lnTo>
                  <a:pt x="753413" y="560940"/>
                </a:lnTo>
                <a:lnTo>
                  <a:pt x="749327" y="561621"/>
                </a:lnTo>
                <a:lnTo>
                  <a:pt x="745241" y="562075"/>
                </a:lnTo>
                <a:lnTo>
                  <a:pt x="692121" y="754005"/>
                </a:lnTo>
                <a:lnTo>
                  <a:pt x="697343" y="756728"/>
                </a:lnTo>
                <a:lnTo>
                  <a:pt x="702110" y="759904"/>
                </a:lnTo>
                <a:lnTo>
                  <a:pt x="706650" y="763080"/>
                </a:lnTo>
                <a:lnTo>
                  <a:pt x="710963" y="766937"/>
                </a:lnTo>
                <a:lnTo>
                  <a:pt x="715049" y="770794"/>
                </a:lnTo>
                <a:lnTo>
                  <a:pt x="718908" y="774877"/>
                </a:lnTo>
                <a:lnTo>
                  <a:pt x="722313" y="779188"/>
                </a:lnTo>
                <a:lnTo>
                  <a:pt x="725718" y="783952"/>
                </a:lnTo>
                <a:lnTo>
                  <a:pt x="728670" y="788943"/>
                </a:lnTo>
                <a:lnTo>
                  <a:pt x="731167" y="793934"/>
                </a:lnTo>
                <a:lnTo>
                  <a:pt x="733437" y="799379"/>
                </a:lnTo>
                <a:lnTo>
                  <a:pt x="735253" y="804824"/>
                </a:lnTo>
                <a:lnTo>
                  <a:pt x="736615" y="810496"/>
                </a:lnTo>
                <a:lnTo>
                  <a:pt x="737750" y="816167"/>
                </a:lnTo>
                <a:lnTo>
                  <a:pt x="738431" y="822066"/>
                </a:lnTo>
                <a:lnTo>
                  <a:pt x="738658" y="828191"/>
                </a:lnTo>
                <a:lnTo>
                  <a:pt x="738658" y="832729"/>
                </a:lnTo>
                <a:lnTo>
                  <a:pt x="738431" y="836812"/>
                </a:lnTo>
                <a:lnTo>
                  <a:pt x="737523" y="840896"/>
                </a:lnTo>
                <a:lnTo>
                  <a:pt x="736842" y="844980"/>
                </a:lnTo>
                <a:lnTo>
                  <a:pt x="735934" y="849063"/>
                </a:lnTo>
                <a:lnTo>
                  <a:pt x="734799" y="852920"/>
                </a:lnTo>
                <a:lnTo>
                  <a:pt x="733664" y="856777"/>
                </a:lnTo>
                <a:lnTo>
                  <a:pt x="732075" y="860407"/>
                </a:lnTo>
                <a:lnTo>
                  <a:pt x="730259" y="864263"/>
                </a:lnTo>
                <a:lnTo>
                  <a:pt x="728670" y="867666"/>
                </a:lnTo>
                <a:lnTo>
                  <a:pt x="726626" y="871296"/>
                </a:lnTo>
                <a:lnTo>
                  <a:pt x="724583" y="874699"/>
                </a:lnTo>
                <a:lnTo>
                  <a:pt x="722086" y="877876"/>
                </a:lnTo>
                <a:lnTo>
                  <a:pt x="719589" y="881052"/>
                </a:lnTo>
                <a:lnTo>
                  <a:pt x="717092" y="884228"/>
                </a:lnTo>
                <a:lnTo>
                  <a:pt x="714141" y="886950"/>
                </a:lnTo>
                <a:lnTo>
                  <a:pt x="711417" y="889673"/>
                </a:lnTo>
                <a:lnTo>
                  <a:pt x="708239" y="892395"/>
                </a:lnTo>
                <a:lnTo>
                  <a:pt x="705288" y="894891"/>
                </a:lnTo>
                <a:lnTo>
                  <a:pt x="702110" y="896933"/>
                </a:lnTo>
                <a:lnTo>
                  <a:pt x="698705" y="899428"/>
                </a:lnTo>
                <a:lnTo>
                  <a:pt x="695299" y="901243"/>
                </a:lnTo>
                <a:lnTo>
                  <a:pt x="691440" y="903058"/>
                </a:lnTo>
                <a:lnTo>
                  <a:pt x="688035" y="904646"/>
                </a:lnTo>
                <a:lnTo>
                  <a:pt x="684176" y="906234"/>
                </a:lnTo>
                <a:lnTo>
                  <a:pt x="680317" y="907595"/>
                </a:lnTo>
                <a:lnTo>
                  <a:pt x="676231" y="908730"/>
                </a:lnTo>
                <a:lnTo>
                  <a:pt x="672372" y="909637"/>
                </a:lnTo>
                <a:lnTo>
                  <a:pt x="668286" y="910318"/>
                </a:lnTo>
                <a:lnTo>
                  <a:pt x="664199" y="910771"/>
                </a:lnTo>
                <a:lnTo>
                  <a:pt x="659886" y="911225"/>
                </a:lnTo>
                <a:lnTo>
                  <a:pt x="655573" y="911225"/>
                </a:lnTo>
                <a:lnTo>
                  <a:pt x="651260" y="911225"/>
                </a:lnTo>
                <a:lnTo>
                  <a:pt x="646947" y="910771"/>
                </a:lnTo>
                <a:lnTo>
                  <a:pt x="643088" y="910318"/>
                </a:lnTo>
                <a:lnTo>
                  <a:pt x="638775" y="909637"/>
                </a:lnTo>
                <a:lnTo>
                  <a:pt x="634915" y="908730"/>
                </a:lnTo>
                <a:lnTo>
                  <a:pt x="630829" y="907595"/>
                </a:lnTo>
                <a:lnTo>
                  <a:pt x="627197" y="906234"/>
                </a:lnTo>
                <a:lnTo>
                  <a:pt x="623338" y="904646"/>
                </a:lnTo>
                <a:lnTo>
                  <a:pt x="619706" y="903058"/>
                </a:lnTo>
                <a:lnTo>
                  <a:pt x="616074" y="901243"/>
                </a:lnTo>
                <a:lnTo>
                  <a:pt x="612669" y="899428"/>
                </a:lnTo>
                <a:lnTo>
                  <a:pt x="609037" y="896933"/>
                </a:lnTo>
                <a:lnTo>
                  <a:pt x="605858" y="894891"/>
                </a:lnTo>
                <a:lnTo>
                  <a:pt x="602680" y="892395"/>
                </a:lnTo>
                <a:lnTo>
                  <a:pt x="599729" y="889673"/>
                </a:lnTo>
                <a:lnTo>
                  <a:pt x="596778" y="886950"/>
                </a:lnTo>
                <a:lnTo>
                  <a:pt x="594054" y="884228"/>
                </a:lnTo>
                <a:lnTo>
                  <a:pt x="591557" y="881052"/>
                </a:lnTo>
                <a:lnTo>
                  <a:pt x="588833" y="877876"/>
                </a:lnTo>
                <a:lnTo>
                  <a:pt x="586790" y="874699"/>
                </a:lnTo>
                <a:lnTo>
                  <a:pt x="584520" y="871296"/>
                </a:lnTo>
                <a:lnTo>
                  <a:pt x="582704" y="867666"/>
                </a:lnTo>
                <a:lnTo>
                  <a:pt x="580661" y="864263"/>
                </a:lnTo>
                <a:lnTo>
                  <a:pt x="579072" y="860407"/>
                </a:lnTo>
                <a:lnTo>
                  <a:pt x="577710" y="856777"/>
                </a:lnTo>
                <a:lnTo>
                  <a:pt x="576348" y="852920"/>
                </a:lnTo>
                <a:lnTo>
                  <a:pt x="575212" y="849063"/>
                </a:lnTo>
                <a:lnTo>
                  <a:pt x="574077" y="844980"/>
                </a:lnTo>
                <a:lnTo>
                  <a:pt x="573396" y="840896"/>
                </a:lnTo>
                <a:lnTo>
                  <a:pt x="572942" y="836812"/>
                </a:lnTo>
                <a:lnTo>
                  <a:pt x="572488" y="832729"/>
                </a:lnTo>
                <a:lnTo>
                  <a:pt x="572488" y="828191"/>
                </a:lnTo>
                <a:lnTo>
                  <a:pt x="572488" y="825242"/>
                </a:lnTo>
                <a:lnTo>
                  <a:pt x="572715" y="822066"/>
                </a:lnTo>
                <a:lnTo>
                  <a:pt x="573623" y="815940"/>
                </a:lnTo>
                <a:lnTo>
                  <a:pt x="574986" y="810042"/>
                </a:lnTo>
                <a:lnTo>
                  <a:pt x="576575" y="804370"/>
                </a:lnTo>
                <a:lnTo>
                  <a:pt x="454445" y="733134"/>
                </a:lnTo>
                <a:lnTo>
                  <a:pt x="449904" y="736083"/>
                </a:lnTo>
                <a:lnTo>
                  <a:pt x="444910" y="738352"/>
                </a:lnTo>
                <a:lnTo>
                  <a:pt x="439689" y="740166"/>
                </a:lnTo>
                <a:lnTo>
                  <a:pt x="434468" y="741981"/>
                </a:lnTo>
                <a:lnTo>
                  <a:pt x="429020" y="743569"/>
                </a:lnTo>
                <a:lnTo>
                  <a:pt x="423571" y="744477"/>
                </a:lnTo>
                <a:lnTo>
                  <a:pt x="417669" y="745158"/>
                </a:lnTo>
                <a:lnTo>
                  <a:pt x="412221" y="745384"/>
                </a:lnTo>
                <a:lnTo>
                  <a:pt x="408589" y="745158"/>
                </a:lnTo>
                <a:lnTo>
                  <a:pt x="405411" y="744931"/>
                </a:lnTo>
                <a:lnTo>
                  <a:pt x="398828" y="744023"/>
                </a:lnTo>
                <a:lnTo>
                  <a:pt x="305755" y="898294"/>
                </a:lnTo>
                <a:lnTo>
                  <a:pt x="257175" y="869255"/>
                </a:lnTo>
                <a:lnTo>
                  <a:pt x="349113" y="716118"/>
                </a:lnTo>
                <a:lnTo>
                  <a:pt x="347070" y="713396"/>
                </a:lnTo>
                <a:lnTo>
                  <a:pt x="344573" y="710220"/>
                </a:lnTo>
                <a:lnTo>
                  <a:pt x="342757" y="707497"/>
                </a:lnTo>
                <a:lnTo>
                  <a:pt x="340714" y="704321"/>
                </a:lnTo>
                <a:lnTo>
                  <a:pt x="339125" y="701145"/>
                </a:lnTo>
                <a:lnTo>
                  <a:pt x="337536" y="697969"/>
                </a:lnTo>
                <a:lnTo>
                  <a:pt x="335720" y="694793"/>
                </a:lnTo>
                <a:lnTo>
                  <a:pt x="334358" y="691390"/>
                </a:lnTo>
                <a:lnTo>
                  <a:pt x="333223" y="687987"/>
                </a:lnTo>
                <a:lnTo>
                  <a:pt x="332087" y="684584"/>
                </a:lnTo>
                <a:lnTo>
                  <a:pt x="331179" y="680954"/>
                </a:lnTo>
                <a:lnTo>
                  <a:pt x="330498" y="677324"/>
                </a:lnTo>
                <a:lnTo>
                  <a:pt x="329590" y="673467"/>
                </a:lnTo>
                <a:lnTo>
                  <a:pt x="329136" y="670064"/>
                </a:lnTo>
                <a:lnTo>
                  <a:pt x="328909" y="665981"/>
                </a:lnTo>
                <a:lnTo>
                  <a:pt x="328909" y="662351"/>
                </a:lnTo>
                <a:lnTo>
                  <a:pt x="328909" y="658040"/>
                </a:lnTo>
                <a:lnTo>
                  <a:pt x="329363" y="653730"/>
                </a:lnTo>
                <a:lnTo>
                  <a:pt x="330044" y="649646"/>
                </a:lnTo>
                <a:lnTo>
                  <a:pt x="330725" y="645335"/>
                </a:lnTo>
                <a:lnTo>
                  <a:pt x="331633" y="641479"/>
                </a:lnTo>
                <a:lnTo>
                  <a:pt x="332768" y="637395"/>
                </a:lnTo>
                <a:lnTo>
                  <a:pt x="333904" y="633765"/>
                </a:lnTo>
                <a:lnTo>
                  <a:pt x="335493" y="629908"/>
                </a:lnTo>
                <a:lnTo>
                  <a:pt x="337082" y="626279"/>
                </a:lnTo>
                <a:lnTo>
                  <a:pt x="339125" y="622649"/>
                </a:lnTo>
                <a:lnTo>
                  <a:pt x="340941" y="619246"/>
                </a:lnTo>
                <a:lnTo>
                  <a:pt x="342984" y="615843"/>
                </a:lnTo>
                <a:lnTo>
                  <a:pt x="345481" y="612666"/>
                </a:lnTo>
                <a:lnTo>
                  <a:pt x="347978" y="609263"/>
                </a:lnTo>
                <a:lnTo>
                  <a:pt x="350475" y="606314"/>
                </a:lnTo>
                <a:lnTo>
                  <a:pt x="353426" y="603592"/>
                </a:lnTo>
                <a:lnTo>
                  <a:pt x="356150" y="600642"/>
                </a:lnTo>
                <a:lnTo>
                  <a:pt x="359101" y="598147"/>
                </a:lnTo>
                <a:lnTo>
                  <a:pt x="362279" y="595878"/>
                </a:lnTo>
                <a:lnTo>
                  <a:pt x="365458" y="593383"/>
                </a:lnTo>
                <a:lnTo>
                  <a:pt x="369090" y="591341"/>
                </a:lnTo>
                <a:lnTo>
                  <a:pt x="372495" y="589299"/>
                </a:lnTo>
                <a:lnTo>
                  <a:pt x="376127" y="587484"/>
                </a:lnTo>
                <a:lnTo>
                  <a:pt x="379759" y="585669"/>
                </a:lnTo>
                <a:lnTo>
                  <a:pt x="383618" y="584308"/>
                </a:lnTo>
                <a:lnTo>
                  <a:pt x="387250" y="582947"/>
                </a:lnTo>
                <a:lnTo>
                  <a:pt x="391336" y="581812"/>
                </a:lnTo>
                <a:lnTo>
                  <a:pt x="395196" y="580905"/>
                </a:lnTo>
                <a:lnTo>
                  <a:pt x="399509" y="580224"/>
                </a:lnTo>
                <a:lnTo>
                  <a:pt x="403368" y="579544"/>
                </a:lnTo>
                <a:lnTo>
                  <a:pt x="407681" y="579317"/>
                </a:lnTo>
                <a:lnTo>
                  <a:pt x="412221" y="579090"/>
                </a:lnTo>
                <a:lnTo>
                  <a:pt x="416307" y="579317"/>
                </a:lnTo>
                <a:lnTo>
                  <a:pt x="420620" y="579544"/>
                </a:lnTo>
                <a:lnTo>
                  <a:pt x="424707" y="580224"/>
                </a:lnTo>
                <a:lnTo>
                  <a:pt x="428793" y="580905"/>
                </a:lnTo>
                <a:lnTo>
                  <a:pt x="432652" y="581812"/>
                </a:lnTo>
                <a:lnTo>
                  <a:pt x="436738" y="582947"/>
                </a:lnTo>
                <a:lnTo>
                  <a:pt x="440597" y="584308"/>
                </a:lnTo>
                <a:lnTo>
                  <a:pt x="444456" y="585669"/>
                </a:lnTo>
                <a:lnTo>
                  <a:pt x="447861" y="587484"/>
                </a:lnTo>
                <a:lnTo>
                  <a:pt x="451720" y="589299"/>
                </a:lnTo>
                <a:lnTo>
                  <a:pt x="454899" y="591341"/>
                </a:lnTo>
                <a:lnTo>
                  <a:pt x="458531" y="593383"/>
                </a:lnTo>
                <a:lnTo>
                  <a:pt x="461709" y="595878"/>
                </a:lnTo>
                <a:lnTo>
                  <a:pt x="464887" y="598147"/>
                </a:lnTo>
                <a:lnTo>
                  <a:pt x="467838" y="600642"/>
                </a:lnTo>
                <a:lnTo>
                  <a:pt x="470562" y="603592"/>
                </a:lnTo>
                <a:lnTo>
                  <a:pt x="473513" y="606314"/>
                </a:lnTo>
                <a:lnTo>
                  <a:pt x="476010" y="609263"/>
                </a:lnTo>
                <a:lnTo>
                  <a:pt x="478734" y="612666"/>
                </a:lnTo>
                <a:lnTo>
                  <a:pt x="481004" y="615843"/>
                </a:lnTo>
                <a:lnTo>
                  <a:pt x="483047" y="619246"/>
                </a:lnTo>
                <a:lnTo>
                  <a:pt x="484864" y="622649"/>
                </a:lnTo>
                <a:lnTo>
                  <a:pt x="486907" y="626279"/>
                </a:lnTo>
                <a:lnTo>
                  <a:pt x="488496" y="629908"/>
                </a:lnTo>
                <a:lnTo>
                  <a:pt x="490085" y="633765"/>
                </a:lnTo>
                <a:lnTo>
                  <a:pt x="491220" y="637395"/>
                </a:lnTo>
                <a:lnTo>
                  <a:pt x="492355" y="641479"/>
                </a:lnTo>
                <a:lnTo>
                  <a:pt x="493490" y="645335"/>
                </a:lnTo>
                <a:lnTo>
                  <a:pt x="494171" y="649646"/>
                </a:lnTo>
                <a:lnTo>
                  <a:pt x="494625" y="653730"/>
                </a:lnTo>
                <a:lnTo>
                  <a:pt x="495079" y="658040"/>
                </a:lnTo>
                <a:lnTo>
                  <a:pt x="495079" y="662351"/>
                </a:lnTo>
                <a:lnTo>
                  <a:pt x="495079" y="665527"/>
                </a:lnTo>
                <a:lnTo>
                  <a:pt x="494852" y="669157"/>
                </a:lnTo>
                <a:lnTo>
                  <a:pt x="494398" y="672333"/>
                </a:lnTo>
                <a:lnTo>
                  <a:pt x="493944" y="675509"/>
                </a:lnTo>
                <a:lnTo>
                  <a:pt x="492355" y="682088"/>
                </a:lnTo>
                <a:lnTo>
                  <a:pt x="490539" y="688214"/>
                </a:lnTo>
                <a:lnTo>
                  <a:pt x="610853" y="758543"/>
                </a:lnTo>
                <a:lnTo>
                  <a:pt x="616528" y="755140"/>
                </a:lnTo>
                <a:lnTo>
                  <a:pt x="622430" y="752417"/>
                </a:lnTo>
                <a:lnTo>
                  <a:pt x="628559" y="749922"/>
                </a:lnTo>
                <a:lnTo>
                  <a:pt x="634915" y="748107"/>
                </a:lnTo>
                <a:lnTo>
                  <a:pt x="690305" y="547101"/>
                </a:lnTo>
                <a:lnTo>
                  <a:pt x="686673" y="544152"/>
                </a:lnTo>
                <a:lnTo>
                  <a:pt x="682814" y="540976"/>
                </a:lnTo>
                <a:lnTo>
                  <a:pt x="679409" y="537800"/>
                </a:lnTo>
                <a:lnTo>
                  <a:pt x="676004" y="533943"/>
                </a:lnTo>
                <a:lnTo>
                  <a:pt x="673053" y="530540"/>
                </a:lnTo>
                <a:lnTo>
                  <a:pt x="670102" y="526456"/>
                </a:lnTo>
                <a:lnTo>
                  <a:pt x="667605" y="522373"/>
                </a:lnTo>
                <a:lnTo>
                  <a:pt x="665107" y="518062"/>
                </a:lnTo>
                <a:lnTo>
                  <a:pt x="662837" y="513979"/>
                </a:lnTo>
                <a:lnTo>
                  <a:pt x="661021" y="509214"/>
                </a:lnTo>
                <a:lnTo>
                  <a:pt x="659432" y="504450"/>
                </a:lnTo>
                <a:lnTo>
                  <a:pt x="658070" y="499913"/>
                </a:lnTo>
                <a:lnTo>
                  <a:pt x="657162" y="494922"/>
                </a:lnTo>
                <a:lnTo>
                  <a:pt x="656027" y="489931"/>
                </a:lnTo>
                <a:lnTo>
                  <a:pt x="655573" y="484940"/>
                </a:lnTo>
                <a:lnTo>
                  <a:pt x="655573" y="479722"/>
                </a:lnTo>
                <a:lnTo>
                  <a:pt x="655573" y="475411"/>
                </a:lnTo>
                <a:lnTo>
                  <a:pt x="655800" y="471327"/>
                </a:lnTo>
                <a:lnTo>
                  <a:pt x="656708" y="467017"/>
                </a:lnTo>
                <a:lnTo>
                  <a:pt x="657389" y="463160"/>
                </a:lnTo>
                <a:lnTo>
                  <a:pt x="658297" y="458850"/>
                </a:lnTo>
                <a:lnTo>
                  <a:pt x="659432" y="455220"/>
                </a:lnTo>
                <a:lnTo>
                  <a:pt x="660567" y="451136"/>
                </a:lnTo>
                <a:lnTo>
                  <a:pt x="661929" y="447506"/>
                </a:lnTo>
                <a:lnTo>
                  <a:pt x="663745" y="443649"/>
                </a:lnTo>
                <a:lnTo>
                  <a:pt x="665561" y="440246"/>
                </a:lnTo>
                <a:lnTo>
                  <a:pt x="667605" y="436617"/>
                </a:lnTo>
                <a:lnTo>
                  <a:pt x="669648" y="433440"/>
                </a:lnTo>
                <a:lnTo>
                  <a:pt x="672145" y="430037"/>
                </a:lnTo>
                <a:lnTo>
                  <a:pt x="674642" y="426861"/>
                </a:lnTo>
                <a:lnTo>
                  <a:pt x="677139" y="423912"/>
                </a:lnTo>
                <a:lnTo>
                  <a:pt x="679863" y="420963"/>
                </a:lnTo>
                <a:lnTo>
                  <a:pt x="682814" y="418240"/>
                </a:lnTo>
                <a:lnTo>
                  <a:pt x="685765" y="415518"/>
                </a:lnTo>
                <a:lnTo>
                  <a:pt x="688943" y="413249"/>
                </a:lnTo>
                <a:lnTo>
                  <a:pt x="692121" y="410980"/>
                </a:lnTo>
                <a:lnTo>
                  <a:pt x="695526" y="408712"/>
                </a:lnTo>
                <a:lnTo>
                  <a:pt x="698932" y="406670"/>
                </a:lnTo>
                <a:lnTo>
                  <a:pt x="702791" y="404855"/>
                </a:lnTo>
                <a:lnTo>
                  <a:pt x="706196" y="403267"/>
                </a:lnTo>
                <a:lnTo>
                  <a:pt x="710055" y="401679"/>
                </a:lnTo>
                <a:lnTo>
                  <a:pt x="713914" y="400318"/>
                </a:lnTo>
                <a:lnTo>
                  <a:pt x="718000" y="399410"/>
                </a:lnTo>
                <a:lnTo>
                  <a:pt x="721859" y="398503"/>
                </a:lnTo>
                <a:lnTo>
                  <a:pt x="725945" y="397595"/>
                </a:lnTo>
                <a:lnTo>
                  <a:pt x="730032" y="397141"/>
                </a:lnTo>
                <a:lnTo>
                  <a:pt x="734345" y="396915"/>
                </a:lnTo>
                <a:lnTo>
                  <a:pt x="738658" y="396688"/>
                </a:lnTo>
                <a:lnTo>
                  <a:pt x="744106" y="396915"/>
                </a:lnTo>
                <a:lnTo>
                  <a:pt x="749554" y="397595"/>
                </a:lnTo>
                <a:lnTo>
                  <a:pt x="754775" y="398276"/>
                </a:lnTo>
                <a:lnTo>
                  <a:pt x="759770" y="399637"/>
                </a:lnTo>
                <a:lnTo>
                  <a:pt x="764764" y="400998"/>
                </a:lnTo>
                <a:lnTo>
                  <a:pt x="769758" y="403040"/>
                </a:lnTo>
                <a:lnTo>
                  <a:pt x="774298" y="405082"/>
                </a:lnTo>
                <a:lnTo>
                  <a:pt x="778838" y="407577"/>
                </a:lnTo>
                <a:lnTo>
                  <a:pt x="916859" y="288925"/>
                </a:lnTo>
                <a:close/>
                <a:moveTo>
                  <a:pt x="607752" y="120128"/>
                </a:moveTo>
                <a:lnTo>
                  <a:pt x="595738" y="120581"/>
                </a:lnTo>
                <a:lnTo>
                  <a:pt x="583950" y="121488"/>
                </a:lnTo>
                <a:lnTo>
                  <a:pt x="571936" y="122621"/>
                </a:lnTo>
                <a:lnTo>
                  <a:pt x="559921" y="123755"/>
                </a:lnTo>
                <a:lnTo>
                  <a:pt x="548133" y="125341"/>
                </a:lnTo>
                <a:lnTo>
                  <a:pt x="536119" y="127154"/>
                </a:lnTo>
                <a:lnTo>
                  <a:pt x="524331" y="129421"/>
                </a:lnTo>
                <a:lnTo>
                  <a:pt x="512543" y="131688"/>
                </a:lnTo>
                <a:lnTo>
                  <a:pt x="500755" y="134407"/>
                </a:lnTo>
                <a:lnTo>
                  <a:pt x="489194" y="137581"/>
                </a:lnTo>
                <a:lnTo>
                  <a:pt x="477406" y="140754"/>
                </a:lnTo>
                <a:lnTo>
                  <a:pt x="466072" y="144380"/>
                </a:lnTo>
                <a:lnTo>
                  <a:pt x="454511" y="148234"/>
                </a:lnTo>
                <a:lnTo>
                  <a:pt x="443176" y="152313"/>
                </a:lnTo>
                <a:lnTo>
                  <a:pt x="431615" y="156620"/>
                </a:lnTo>
                <a:lnTo>
                  <a:pt x="420508" y="161380"/>
                </a:lnTo>
                <a:lnTo>
                  <a:pt x="409400" y="166593"/>
                </a:lnTo>
                <a:lnTo>
                  <a:pt x="398519" y="171579"/>
                </a:lnTo>
                <a:lnTo>
                  <a:pt x="387411" y="177246"/>
                </a:lnTo>
                <a:lnTo>
                  <a:pt x="376530" y="183139"/>
                </a:lnTo>
                <a:lnTo>
                  <a:pt x="365876" y="189485"/>
                </a:lnTo>
                <a:lnTo>
                  <a:pt x="355221" y="195831"/>
                </a:lnTo>
                <a:lnTo>
                  <a:pt x="344794" y="202631"/>
                </a:lnTo>
                <a:lnTo>
                  <a:pt x="334593" y="209431"/>
                </a:lnTo>
                <a:lnTo>
                  <a:pt x="324392" y="216684"/>
                </a:lnTo>
                <a:lnTo>
                  <a:pt x="314191" y="224163"/>
                </a:lnTo>
                <a:lnTo>
                  <a:pt x="304443" y="232323"/>
                </a:lnTo>
                <a:lnTo>
                  <a:pt x="294695" y="240483"/>
                </a:lnTo>
                <a:lnTo>
                  <a:pt x="284948" y="248869"/>
                </a:lnTo>
                <a:lnTo>
                  <a:pt x="275654" y="257482"/>
                </a:lnTo>
                <a:lnTo>
                  <a:pt x="266359" y="266548"/>
                </a:lnTo>
                <a:lnTo>
                  <a:pt x="257518" y="275614"/>
                </a:lnTo>
                <a:lnTo>
                  <a:pt x="248678" y="285134"/>
                </a:lnTo>
                <a:lnTo>
                  <a:pt x="240290" y="294654"/>
                </a:lnTo>
                <a:lnTo>
                  <a:pt x="232129" y="304400"/>
                </a:lnTo>
                <a:lnTo>
                  <a:pt x="224195" y="314373"/>
                </a:lnTo>
                <a:lnTo>
                  <a:pt x="216714" y="324346"/>
                </a:lnTo>
                <a:lnTo>
                  <a:pt x="209460" y="334545"/>
                </a:lnTo>
                <a:lnTo>
                  <a:pt x="202433" y="344971"/>
                </a:lnTo>
                <a:lnTo>
                  <a:pt x="195632" y="355397"/>
                </a:lnTo>
                <a:lnTo>
                  <a:pt x="189058" y="366050"/>
                </a:lnTo>
                <a:lnTo>
                  <a:pt x="183164" y="376703"/>
                </a:lnTo>
                <a:lnTo>
                  <a:pt x="177271" y="387583"/>
                </a:lnTo>
                <a:lnTo>
                  <a:pt x="171603" y="398462"/>
                </a:lnTo>
                <a:lnTo>
                  <a:pt x="166390" y="409342"/>
                </a:lnTo>
                <a:lnTo>
                  <a:pt x="161402" y="420448"/>
                </a:lnTo>
                <a:lnTo>
                  <a:pt x="156642" y="431554"/>
                </a:lnTo>
                <a:lnTo>
                  <a:pt x="152108" y="443114"/>
                </a:lnTo>
                <a:lnTo>
                  <a:pt x="148028" y="454673"/>
                </a:lnTo>
                <a:lnTo>
                  <a:pt x="144174" y="466006"/>
                </a:lnTo>
                <a:lnTo>
                  <a:pt x="140774" y="477565"/>
                </a:lnTo>
                <a:lnTo>
                  <a:pt x="137373" y="489125"/>
                </a:lnTo>
                <a:lnTo>
                  <a:pt x="134426" y="500911"/>
                </a:lnTo>
                <a:lnTo>
                  <a:pt x="131706" y="512470"/>
                </a:lnTo>
                <a:lnTo>
                  <a:pt x="129213" y="524256"/>
                </a:lnTo>
                <a:lnTo>
                  <a:pt x="127172" y="536269"/>
                </a:lnTo>
                <a:lnTo>
                  <a:pt x="125359" y="548055"/>
                </a:lnTo>
                <a:lnTo>
                  <a:pt x="123772" y="560068"/>
                </a:lnTo>
                <a:lnTo>
                  <a:pt x="122185" y="571854"/>
                </a:lnTo>
                <a:lnTo>
                  <a:pt x="121278" y="583867"/>
                </a:lnTo>
                <a:lnTo>
                  <a:pt x="120598" y="595880"/>
                </a:lnTo>
                <a:lnTo>
                  <a:pt x="120145" y="607666"/>
                </a:lnTo>
                <a:lnTo>
                  <a:pt x="120145" y="619905"/>
                </a:lnTo>
                <a:lnTo>
                  <a:pt x="120145" y="631918"/>
                </a:lnTo>
                <a:lnTo>
                  <a:pt x="120598" y="643704"/>
                </a:lnTo>
                <a:lnTo>
                  <a:pt x="121278" y="655717"/>
                </a:lnTo>
                <a:lnTo>
                  <a:pt x="122185" y="667503"/>
                </a:lnTo>
                <a:lnTo>
                  <a:pt x="123772" y="679516"/>
                </a:lnTo>
                <a:lnTo>
                  <a:pt x="125359" y="691529"/>
                </a:lnTo>
                <a:lnTo>
                  <a:pt x="127172" y="703315"/>
                </a:lnTo>
                <a:lnTo>
                  <a:pt x="129213" y="715328"/>
                </a:lnTo>
                <a:lnTo>
                  <a:pt x="131706" y="726887"/>
                </a:lnTo>
                <a:lnTo>
                  <a:pt x="134426" y="738673"/>
                </a:lnTo>
                <a:lnTo>
                  <a:pt x="137373" y="750460"/>
                </a:lnTo>
                <a:lnTo>
                  <a:pt x="140774" y="762019"/>
                </a:lnTo>
                <a:lnTo>
                  <a:pt x="144174" y="773579"/>
                </a:lnTo>
                <a:lnTo>
                  <a:pt x="148028" y="784911"/>
                </a:lnTo>
                <a:lnTo>
                  <a:pt x="152108" y="796471"/>
                </a:lnTo>
                <a:lnTo>
                  <a:pt x="156642" y="807804"/>
                </a:lnTo>
                <a:lnTo>
                  <a:pt x="161402" y="819136"/>
                </a:lnTo>
                <a:lnTo>
                  <a:pt x="166390" y="830016"/>
                </a:lnTo>
                <a:lnTo>
                  <a:pt x="171603" y="841122"/>
                </a:lnTo>
                <a:lnTo>
                  <a:pt x="177271" y="852002"/>
                </a:lnTo>
                <a:lnTo>
                  <a:pt x="183164" y="862881"/>
                </a:lnTo>
                <a:lnTo>
                  <a:pt x="189058" y="873534"/>
                </a:lnTo>
                <a:lnTo>
                  <a:pt x="195632" y="884187"/>
                </a:lnTo>
                <a:lnTo>
                  <a:pt x="202433" y="894613"/>
                </a:lnTo>
                <a:lnTo>
                  <a:pt x="209460" y="904813"/>
                </a:lnTo>
                <a:lnTo>
                  <a:pt x="216714" y="915239"/>
                </a:lnTo>
                <a:lnTo>
                  <a:pt x="224195" y="925212"/>
                </a:lnTo>
                <a:lnTo>
                  <a:pt x="232129" y="934958"/>
                </a:lnTo>
                <a:lnTo>
                  <a:pt x="240290" y="944931"/>
                </a:lnTo>
                <a:lnTo>
                  <a:pt x="248678" y="954450"/>
                </a:lnTo>
                <a:lnTo>
                  <a:pt x="257518" y="963743"/>
                </a:lnTo>
                <a:lnTo>
                  <a:pt x="266359" y="973036"/>
                </a:lnTo>
                <a:lnTo>
                  <a:pt x="275654" y="982102"/>
                </a:lnTo>
                <a:lnTo>
                  <a:pt x="284948" y="990715"/>
                </a:lnTo>
                <a:lnTo>
                  <a:pt x="294695" y="999102"/>
                </a:lnTo>
                <a:lnTo>
                  <a:pt x="304443" y="1007261"/>
                </a:lnTo>
                <a:lnTo>
                  <a:pt x="314191" y="1015194"/>
                </a:lnTo>
                <a:lnTo>
                  <a:pt x="324392" y="1022674"/>
                </a:lnTo>
                <a:lnTo>
                  <a:pt x="334593" y="1029927"/>
                </a:lnTo>
                <a:lnTo>
                  <a:pt x="344794" y="1036953"/>
                </a:lnTo>
                <a:lnTo>
                  <a:pt x="355221" y="1043753"/>
                </a:lnTo>
                <a:lnTo>
                  <a:pt x="365876" y="1050099"/>
                </a:lnTo>
                <a:lnTo>
                  <a:pt x="376530" y="1056446"/>
                </a:lnTo>
                <a:lnTo>
                  <a:pt x="387411" y="1062339"/>
                </a:lnTo>
                <a:lnTo>
                  <a:pt x="398292" y="1067779"/>
                </a:lnTo>
                <a:lnTo>
                  <a:pt x="409400" y="1072992"/>
                </a:lnTo>
                <a:lnTo>
                  <a:pt x="420508" y="1078205"/>
                </a:lnTo>
                <a:lnTo>
                  <a:pt x="431615" y="1082738"/>
                </a:lnTo>
                <a:lnTo>
                  <a:pt x="443176" y="1087271"/>
                </a:lnTo>
                <a:lnTo>
                  <a:pt x="454511" y="1091351"/>
                </a:lnTo>
                <a:lnTo>
                  <a:pt x="466072" y="1095204"/>
                </a:lnTo>
                <a:lnTo>
                  <a:pt x="477406" y="1098830"/>
                </a:lnTo>
                <a:lnTo>
                  <a:pt x="489194" y="1102004"/>
                </a:lnTo>
                <a:lnTo>
                  <a:pt x="500755" y="1104950"/>
                </a:lnTo>
                <a:lnTo>
                  <a:pt x="512543" y="1107897"/>
                </a:lnTo>
                <a:lnTo>
                  <a:pt x="524331" y="1110163"/>
                </a:lnTo>
                <a:lnTo>
                  <a:pt x="536119" y="1112203"/>
                </a:lnTo>
                <a:lnTo>
                  <a:pt x="548133" y="1114243"/>
                </a:lnTo>
                <a:lnTo>
                  <a:pt x="559921" y="1115830"/>
                </a:lnTo>
                <a:lnTo>
                  <a:pt x="571936" y="1116963"/>
                </a:lnTo>
                <a:lnTo>
                  <a:pt x="583950" y="1118096"/>
                </a:lnTo>
                <a:lnTo>
                  <a:pt x="595738" y="1118776"/>
                </a:lnTo>
                <a:lnTo>
                  <a:pt x="607752" y="1119230"/>
                </a:lnTo>
                <a:lnTo>
                  <a:pt x="619540" y="1119230"/>
                </a:lnTo>
                <a:lnTo>
                  <a:pt x="631782" y="1119230"/>
                </a:lnTo>
                <a:lnTo>
                  <a:pt x="643796" y="1118776"/>
                </a:lnTo>
                <a:lnTo>
                  <a:pt x="655584" y="1118096"/>
                </a:lnTo>
                <a:lnTo>
                  <a:pt x="667598" y="1116963"/>
                </a:lnTo>
                <a:lnTo>
                  <a:pt x="679613" y="1115830"/>
                </a:lnTo>
                <a:lnTo>
                  <a:pt x="691401" y="1114243"/>
                </a:lnTo>
                <a:lnTo>
                  <a:pt x="703415" y="1112203"/>
                </a:lnTo>
                <a:lnTo>
                  <a:pt x="715203" y="1110163"/>
                </a:lnTo>
                <a:lnTo>
                  <a:pt x="726991" y="1107897"/>
                </a:lnTo>
                <a:lnTo>
                  <a:pt x="738779" y="1104950"/>
                </a:lnTo>
                <a:lnTo>
                  <a:pt x="750340" y="1102004"/>
                </a:lnTo>
                <a:lnTo>
                  <a:pt x="762128" y="1098830"/>
                </a:lnTo>
                <a:lnTo>
                  <a:pt x="773462" y="1095204"/>
                </a:lnTo>
                <a:lnTo>
                  <a:pt x="785023" y="1091351"/>
                </a:lnTo>
                <a:lnTo>
                  <a:pt x="796358" y="1087271"/>
                </a:lnTo>
                <a:lnTo>
                  <a:pt x="807692" y="1082738"/>
                </a:lnTo>
                <a:lnTo>
                  <a:pt x="819026" y="1078205"/>
                </a:lnTo>
                <a:lnTo>
                  <a:pt x="830134" y="1072992"/>
                </a:lnTo>
                <a:lnTo>
                  <a:pt x="841015" y="1067779"/>
                </a:lnTo>
                <a:lnTo>
                  <a:pt x="852123" y="1062339"/>
                </a:lnTo>
                <a:lnTo>
                  <a:pt x="862777" y="1056446"/>
                </a:lnTo>
                <a:lnTo>
                  <a:pt x="873658" y="1050099"/>
                </a:lnTo>
                <a:lnTo>
                  <a:pt x="884086" y="1043753"/>
                </a:lnTo>
                <a:lnTo>
                  <a:pt x="894740" y="1036953"/>
                </a:lnTo>
                <a:lnTo>
                  <a:pt x="904941" y="1029927"/>
                </a:lnTo>
                <a:lnTo>
                  <a:pt x="915142" y="1022674"/>
                </a:lnTo>
                <a:lnTo>
                  <a:pt x="925343" y="1015194"/>
                </a:lnTo>
                <a:lnTo>
                  <a:pt x="935091" y="1007261"/>
                </a:lnTo>
                <a:lnTo>
                  <a:pt x="944839" y="999102"/>
                </a:lnTo>
                <a:lnTo>
                  <a:pt x="954586" y="990715"/>
                </a:lnTo>
                <a:lnTo>
                  <a:pt x="963880" y="982102"/>
                </a:lnTo>
                <a:lnTo>
                  <a:pt x="972948" y="973036"/>
                </a:lnTo>
                <a:lnTo>
                  <a:pt x="982016" y="963743"/>
                </a:lnTo>
                <a:lnTo>
                  <a:pt x="990856" y="954450"/>
                </a:lnTo>
                <a:lnTo>
                  <a:pt x="999244" y="944931"/>
                </a:lnTo>
                <a:lnTo>
                  <a:pt x="1007405" y="934958"/>
                </a:lnTo>
                <a:lnTo>
                  <a:pt x="1015339" y="925212"/>
                </a:lnTo>
                <a:lnTo>
                  <a:pt x="1022820" y="915239"/>
                </a:lnTo>
                <a:lnTo>
                  <a:pt x="1030074" y="904813"/>
                </a:lnTo>
                <a:lnTo>
                  <a:pt x="1037101" y="894613"/>
                </a:lnTo>
                <a:lnTo>
                  <a:pt x="1043902" y="884187"/>
                </a:lnTo>
                <a:lnTo>
                  <a:pt x="1050249" y="873534"/>
                </a:lnTo>
                <a:lnTo>
                  <a:pt x="1056370" y="862881"/>
                </a:lnTo>
                <a:lnTo>
                  <a:pt x="1062263" y="852002"/>
                </a:lnTo>
                <a:lnTo>
                  <a:pt x="1067931" y="841122"/>
                </a:lnTo>
                <a:lnTo>
                  <a:pt x="1073144" y="830016"/>
                </a:lnTo>
                <a:lnTo>
                  <a:pt x="1078132" y="819136"/>
                </a:lnTo>
                <a:lnTo>
                  <a:pt x="1082892" y="807804"/>
                </a:lnTo>
                <a:lnTo>
                  <a:pt x="1087426" y="796471"/>
                </a:lnTo>
                <a:lnTo>
                  <a:pt x="1091280" y="784911"/>
                </a:lnTo>
                <a:lnTo>
                  <a:pt x="1095360" y="773579"/>
                </a:lnTo>
                <a:lnTo>
                  <a:pt x="1098760" y="762019"/>
                </a:lnTo>
                <a:lnTo>
                  <a:pt x="1102161" y="750460"/>
                </a:lnTo>
                <a:lnTo>
                  <a:pt x="1105108" y="738673"/>
                </a:lnTo>
                <a:lnTo>
                  <a:pt x="1107828" y="726887"/>
                </a:lnTo>
                <a:lnTo>
                  <a:pt x="1110321" y="715328"/>
                </a:lnTo>
                <a:lnTo>
                  <a:pt x="1112362" y="703315"/>
                </a:lnTo>
                <a:lnTo>
                  <a:pt x="1114175" y="691529"/>
                </a:lnTo>
                <a:lnTo>
                  <a:pt x="1115762" y="679516"/>
                </a:lnTo>
                <a:lnTo>
                  <a:pt x="1117122" y="667503"/>
                </a:lnTo>
                <a:lnTo>
                  <a:pt x="1118256" y="655717"/>
                </a:lnTo>
                <a:lnTo>
                  <a:pt x="1118936" y="643704"/>
                </a:lnTo>
                <a:lnTo>
                  <a:pt x="1119389" y="631918"/>
                </a:lnTo>
                <a:lnTo>
                  <a:pt x="1119389" y="619905"/>
                </a:lnTo>
                <a:lnTo>
                  <a:pt x="1119389" y="607666"/>
                </a:lnTo>
                <a:lnTo>
                  <a:pt x="1118936" y="595880"/>
                </a:lnTo>
                <a:lnTo>
                  <a:pt x="1118256" y="583867"/>
                </a:lnTo>
                <a:lnTo>
                  <a:pt x="1117122" y="571854"/>
                </a:lnTo>
                <a:lnTo>
                  <a:pt x="1115762" y="560068"/>
                </a:lnTo>
                <a:lnTo>
                  <a:pt x="1114175" y="548055"/>
                </a:lnTo>
                <a:lnTo>
                  <a:pt x="1112362" y="536269"/>
                </a:lnTo>
                <a:lnTo>
                  <a:pt x="1110321" y="524256"/>
                </a:lnTo>
                <a:lnTo>
                  <a:pt x="1107828" y="512470"/>
                </a:lnTo>
                <a:lnTo>
                  <a:pt x="1105108" y="500911"/>
                </a:lnTo>
                <a:lnTo>
                  <a:pt x="1102161" y="489125"/>
                </a:lnTo>
                <a:lnTo>
                  <a:pt x="1098760" y="477565"/>
                </a:lnTo>
                <a:lnTo>
                  <a:pt x="1095360" y="466006"/>
                </a:lnTo>
                <a:lnTo>
                  <a:pt x="1091280" y="454673"/>
                </a:lnTo>
                <a:lnTo>
                  <a:pt x="1087426" y="443114"/>
                </a:lnTo>
                <a:lnTo>
                  <a:pt x="1082892" y="431554"/>
                </a:lnTo>
                <a:lnTo>
                  <a:pt x="1078132" y="420448"/>
                </a:lnTo>
                <a:lnTo>
                  <a:pt x="1073144" y="409342"/>
                </a:lnTo>
                <a:lnTo>
                  <a:pt x="1067931" y="398462"/>
                </a:lnTo>
                <a:lnTo>
                  <a:pt x="1062263" y="387583"/>
                </a:lnTo>
                <a:lnTo>
                  <a:pt x="1056370" y="376703"/>
                </a:lnTo>
                <a:lnTo>
                  <a:pt x="1050249" y="366050"/>
                </a:lnTo>
                <a:lnTo>
                  <a:pt x="1043902" y="355397"/>
                </a:lnTo>
                <a:lnTo>
                  <a:pt x="1037101" y="344971"/>
                </a:lnTo>
                <a:lnTo>
                  <a:pt x="1030074" y="334545"/>
                </a:lnTo>
                <a:lnTo>
                  <a:pt x="1022820" y="324346"/>
                </a:lnTo>
                <a:lnTo>
                  <a:pt x="1015339" y="314373"/>
                </a:lnTo>
                <a:lnTo>
                  <a:pt x="1007405" y="304400"/>
                </a:lnTo>
                <a:lnTo>
                  <a:pt x="999244" y="294654"/>
                </a:lnTo>
                <a:lnTo>
                  <a:pt x="990856" y="285134"/>
                </a:lnTo>
                <a:lnTo>
                  <a:pt x="982016" y="275614"/>
                </a:lnTo>
                <a:lnTo>
                  <a:pt x="972948" y="266548"/>
                </a:lnTo>
                <a:lnTo>
                  <a:pt x="963880" y="257482"/>
                </a:lnTo>
                <a:lnTo>
                  <a:pt x="954586" y="248869"/>
                </a:lnTo>
                <a:lnTo>
                  <a:pt x="944839" y="240483"/>
                </a:lnTo>
                <a:lnTo>
                  <a:pt x="935091" y="232323"/>
                </a:lnTo>
                <a:lnTo>
                  <a:pt x="925343" y="224163"/>
                </a:lnTo>
                <a:lnTo>
                  <a:pt x="915142" y="216684"/>
                </a:lnTo>
                <a:lnTo>
                  <a:pt x="904941" y="209431"/>
                </a:lnTo>
                <a:lnTo>
                  <a:pt x="894740" y="202631"/>
                </a:lnTo>
                <a:lnTo>
                  <a:pt x="884086" y="195831"/>
                </a:lnTo>
                <a:lnTo>
                  <a:pt x="873658" y="189485"/>
                </a:lnTo>
                <a:lnTo>
                  <a:pt x="862777" y="183139"/>
                </a:lnTo>
                <a:lnTo>
                  <a:pt x="852123" y="177246"/>
                </a:lnTo>
                <a:lnTo>
                  <a:pt x="841015" y="171579"/>
                </a:lnTo>
                <a:lnTo>
                  <a:pt x="830134" y="166593"/>
                </a:lnTo>
                <a:lnTo>
                  <a:pt x="819026" y="161380"/>
                </a:lnTo>
                <a:lnTo>
                  <a:pt x="807692" y="156620"/>
                </a:lnTo>
                <a:lnTo>
                  <a:pt x="796358" y="152313"/>
                </a:lnTo>
                <a:lnTo>
                  <a:pt x="785023" y="148234"/>
                </a:lnTo>
                <a:lnTo>
                  <a:pt x="773462" y="144380"/>
                </a:lnTo>
                <a:lnTo>
                  <a:pt x="762128" y="140754"/>
                </a:lnTo>
                <a:lnTo>
                  <a:pt x="750340" y="137581"/>
                </a:lnTo>
                <a:lnTo>
                  <a:pt x="738779" y="134407"/>
                </a:lnTo>
                <a:lnTo>
                  <a:pt x="726991" y="131688"/>
                </a:lnTo>
                <a:lnTo>
                  <a:pt x="715203" y="129421"/>
                </a:lnTo>
                <a:lnTo>
                  <a:pt x="703415" y="127154"/>
                </a:lnTo>
                <a:lnTo>
                  <a:pt x="691401" y="125341"/>
                </a:lnTo>
                <a:lnTo>
                  <a:pt x="679613" y="123755"/>
                </a:lnTo>
                <a:lnTo>
                  <a:pt x="667598" y="122621"/>
                </a:lnTo>
                <a:lnTo>
                  <a:pt x="655584" y="121488"/>
                </a:lnTo>
                <a:lnTo>
                  <a:pt x="643796" y="120581"/>
                </a:lnTo>
                <a:lnTo>
                  <a:pt x="631782" y="120128"/>
                </a:lnTo>
                <a:lnTo>
                  <a:pt x="619540" y="120128"/>
                </a:lnTo>
                <a:lnTo>
                  <a:pt x="607752" y="120128"/>
                </a:lnTo>
                <a:close/>
                <a:moveTo>
                  <a:pt x="619540" y="0"/>
                </a:moveTo>
                <a:lnTo>
                  <a:pt x="634502" y="227"/>
                </a:lnTo>
                <a:lnTo>
                  <a:pt x="649690" y="907"/>
                </a:lnTo>
                <a:lnTo>
                  <a:pt x="664198" y="1587"/>
                </a:lnTo>
                <a:lnTo>
                  <a:pt x="678933" y="3173"/>
                </a:lnTo>
                <a:lnTo>
                  <a:pt x="694121" y="4533"/>
                </a:lnTo>
                <a:lnTo>
                  <a:pt x="708629" y="6573"/>
                </a:lnTo>
                <a:lnTo>
                  <a:pt x="723364" y="8840"/>
                </a:lnTo>
                <a:lnTo>
                  <a:pt x="738098" y="11560"/>
                </a:lnTo>
                <a:lnTo>
                  <a:pt x="752607" y="14506"/>
                </a:lnTo>
                <a:lnTo>
                  <a:pt x="767115" y="17906"/>
                </a:lnTo>
                <a:lnTo>
                  <a:pt x="781623" y="21533"/>
                </a:lnTo>
                <a:lnTo>
                  <a:pt x="796131" y="25839"/>
                </a:lnTo>
                <a:lnTo>
                  <a:pt x="810412" y="30146"/>
                </a:lnTo>
                <a:lnTo>
                  <a:pt x="824694" y="34905"/>
                </a:lnTo>
                <a:lnTo>
                  <a:pt x="838975" y="40118"/>
                </a:lnTo>
                <a:lnTo>
                  <a:pt x="853030" y="45558"/>
                </a:lnTo>
                <a:lnTo>
                  <a:pt x="866858" y="51451"/>
                </a:lnTo>
                <a:lnTo>
                  <a:pt x="880686" y="57571"/>
                </a:lnTo>
                <a:lnTo>
                  <a:pt x="894514" y="64144"/>
                </a:lnTo>
                <a:lnTo>
                  <a:pt x="907888" y="71170"/>
                </a:lnTo>
                <a:lnTo>
                  <a:pt x="921263" y="78423"/>
                </a:lnTo>
                <a:lnTo>
                  <a:pt x="934638" y="85903"/>
                </a:lnTo>
                <a:lnTo>
                  <a:pt x="947786" y="93836"/>
                </a:lnTo>
                <a:lnTo>
                  <a:pt x="960934" y="102222"/>
                </a:lnTo>
                <a:lnTo>
                  <a:pt x="973401" y="110835"/>
                </a:lnTo>
                <a:lnTo>
                  <a:pt x="986096" y="119901"/>
                </a:lnTo>
                <a:lnTo>
                  <a:pt x="998791" y="129421"/>
                </a:lnTo>
                <a:lnTo>
                  <a:pt x="1010805" y="139167"/>
                </a:lnTo>
                <a:lnTo>
                  <a:pt x="1023046" y="149140"/>
                </a:lnTo>
                <a:lnTo>
                  <a:pt x="1034607" y="159793"/>
                </a:lnTo>
                <a:lnTo>
                  <a:pt x="1046395" y="170446"/>
                </a:lnTo>
                <a:lnTo>
                  <a:pt x="1057956" y="181779"/>
                </a:lnTo>
                <a:lnTo>
                  <a:pt x="1067251" y="191072"/>
                </a:lnTo>
                <a:lnTo>
                  <a:pt x="1076318" y="200591"/>
                </a:lnTo>
                <a:lnTo>
                  <a:pt x="1084932" y="210564"/>
                </a:lnTo>
                <a:lnTo>
                  <a:pt x="1093546" y="220310"/>
                </a:lnTo>
                <a:lnTo>
                  <a:pt x="1101934" y="230283"/>
                </a:lnTo>
                <a:lnTo>
                  <a:pt x="1110095" y="240709"/>
                </a:lnTo>
                <a:lnTo>
                  <a:pt x="1117802" y="250909"/>
                </a:lnTo>
                <a:lnTo>
                  <a:pt x="1125510" y="261108"/>
                </a:lnTo>
                <a:lnTo>
                  <a:pt x="1132764" y="271988"/>
                </a:lnTo>
                <a:lnTo>
                  <a:pt x="1139791" y="282414"/>
                </a:lnTo>
                <a:lnTo>
                  <a:pt x="1146592" y="293294"/>
                </a:lnTo>
                <a:lnTo>
                  <a:pt x="1153166" y="304173"/>
                </a:lnTo>
                <a:lnTo>
                  <a:pt x="1159513" y="315279"/>
                </a:lnTo>
                <a:lnTo>
                  <a:pt x="1165634" y="326159"/>
                </a:lnTo>
                <a:lnTo>
                  <a:pt x="1171527" y="337492"/>
                </a:lnTo>
                <a:lnTo>
                  <a:pt x="1177195" y="348598"/>
                </a:lnTo>
                <a:lnTo>
                  <a:pt x="1182408" y="360157"/>
                </a:lnTo>
                <a:lnTo>
                  <a:pt x="1187622" y="371490"/>
                </a:lnTo>
                <a:lnTo>
                  <a:pt x="1192610" y="383050"/>
                </a:lnTo>
                <a:lnTo>
                  <a:pt x="1197143" y="394609"/>
                </a:lnTo>
                <a:lnTo>
                  <a:pt x="1201677" y="406395"/>
                </a:lnTo>
                <a:lnTo>
                  <a:pt x="1205984" y="418181"/>
                </a:lnTo>
                <a:lnTo>
                  <a:pt x="1209611" y="429741"/>
                </a:lnTo>
                <a:lnTo>
                  <a:pt x="1213465" y="441754"/>
                </a:lnTo>
                <a:lnTo>
                  <a:pt x="1216865" y="453540"/>
                </a:lnTo>
                <a:lnTo>
                  <a:pt x="1219812" y="465552"/>
                </a:lnTo>
                <a:lnTo>
                  <a:pt x="1222986" y="477792"/>
                </a:lnTo>
                <a:lnTo>
                  <a:pt x="1225706" y="489578"/>
                </a:lnTo>
                <a:lnTo>
                  <a:pt x="1228200" y="501818"/>
                </a:lnTo>
                <a:lnTo>
                  <a:pt x="1230240" y="514057"/>
                </a:lnTo>
                <a:lnTo>
                  <a:pt x="1232280" y="526070"/>
                </a:lnTo>
                <a:lnTo>
                  <a:pt x="1233867" y="538536"/>
                </a:lnTo>
                <a:lnTo>
                  <a:pt x="1235680" y="550775"/>
                </a:lnTo>
                <a:lnTo>
                  <a:pt x="1236814" y="563015"/>
                </a:lnTo>
                <a:lnTo>
                  <a:pt x="1237720" y="575254"/>
                </a:lnTo>
                <a:lnTo>
                  <a:pt x="1238401" y="587720"/>
                </a:lnTo>
                <a:lnTo>
                  <a:pt x="1239081" y="599733"/>
                </a:lnTo>
                <a:lnTo>
                  <a:pt x="1239307" y="612199"/>
                </a:lnTo>
                <a:lnTo>
                  <a:pt x="1239307" y="624665"/>
                </a:lnTo>
                <a:lnTo>
                  <a:pt x="1239081" y="636678"/>
                </a:lnTo>
                <a:lnTo>
                  <a:pt x="1238627" y="649144"/>
                </a:lnTo>
                <a:lnTo>
                  <a:pt x="1237947" y="661610"/>
                </a:lnTo>
                <a:lnTo>
                  <a:pt x="1237040" y="673623"/>
                </a:lnTo>
                <a:lnTo>
                  <a:pt x="1235907" y="686089"/>
                </a:lnTo>
                <a:lnTo>
                  <a:pt x="1234320" y="698102"/>
                </a:lnTo>
                <a:lnTo>
                  <a:pt x="1232507" y="710341"/>
                </a:lnTo>
                <a:lnTo>
                  <a:pt x="1230693" y="722807"/>
                </a:lnTo>
                <a:lnTo>
                  <a:pt x="1228653" y="734820"/>
                </a:lnTo>
                <a:lnTo>
                  <a:pt x="1226159" y="746833"/>
                </a:lnTo>
                <a:lnTo>
                  <a:pt x="1223439" y="759073"/>
                </a:lnTo>
                <a:lnTo>
                  <a:pt x="1220719" y="771085"/>
                </a:lnTo>
                <a:lnTo>
                  <a:pt x="1217545" y="783098"/>
                </a:lnTo>
                <a:lnTo>
                  <a:pt x="1214145" y="795111"/>
                </a:lnTo>
                <a:lnTo>
                  <a:pt x="1210518" y="806897"/>
                </a:lnTo>
                <a:lnTo>
                  <a:pt x="1206664" y="818683"/>
                </a:lnTo>
                <a:lnTo>
                  <a:pt x="1202357" y="830469"/>
                </a:lnTo>
                <a:lnTo>
                  <a:pt x="1198277" y="842255"/>
                </a:lnTo>
                <a:lnTo>
                  <a:pt x="1193516" y="853588"/>
                </a:lnTo>
                <a:lnTo>
                  <a:pt x="1188529" y="865374"/>
                </a:lnTo>
                <a:lnTo>
                  <a:pt x="1183769" y="876934"/>
                </a:lnTo>
                <a:lnTo>
                  <a:pt x="1178328" y="888267"/>
                </a:lnTo>
                <a:lnTo>
                  <a:pt x="1172661" y="899599"/>
                </a:lnTo>
                <a:lnTo>
                  <a:pt x="1166767" y="910706"/>
                </a:lnTo>
                <a:lnTo>
                  <a:pt x="1160646" y="921812"/>
                </a:lnTo>
                <a:lnTo>
                  <a:pt x="1534229" y="1295115"/>
                </a:lnTo>
                <a:lnTo>
                  <a:pt x="1540350" y="1301461"/>
                </a:lnTo>
                <a:lnTo>
                  <a:pt x="1545790" y="1308034"/>
                </a:lnTo>
                <a:lnTo>
                  <a:pt x="1551231" y="1314607"/>
                </a:lnTo>
                <a:lnTo>
                  <a:pt x="1556445" y="1321407"/>
                </a:lnTo>
                <a:lnTo>
                  <a:pt x="1560752" y="1328433"/>
                </a:lnTo>
                <a:lnTo>
                  <a:pt x="1565286" y="1335460"/>
                </a:lnTo>
                <a:lnTo>
                  <a:pt x="1569366" y="1342713"/>
                </a:lnTo>
                <a:lnTo>
                  <a:pt x="1572766" y="1349966"/>
                </a:lnTo>
                <a:lnTo>
                  <a:pt x="1576167" y="1357219"/>
                </a:lnTo>
                <a:lnTo>
                  <a:pt x="1578887" y="1364698"/>
                </a:lnTo>
                <a:lnTo>
                  <a:pt x="1581381" y="1372178"/>
                </a:lnTo>
                <a:lnTo>
                  <a:pt x="1583648" y="1379658"/>
                </a:lnTo>
                <a:lnTo>
                  <a:pt x="1585461" y="1387137"/>
                </a:lnTo>
                <a:lnTo>
                  <a:pt x="1586821" y="1394617"/>
                </a:lnTo>
                <a:lnTo>
                  <a:pt x="1587955" y="1402323"/>
                </a:lnTo>
                <a:lnTo>
                  <a:pt x="1588635" y="1409803"/>
                </a:lnTo>
                <a:lnTo>
                  <a:pt x="1589088" y="1417283"/>
                </a:lnTo>
                <a:lnTo>
                  <a:pt x="1589088" y="1424762"/>
                </a:lnTo>
                <a:lnTo>
                  <a:pt x="1588861" y="1432242"/>
                </a:lnTo>
                <a:lnTo>
                  <a:pt x="1588181" y="1439495"/>
                </a:lnTo>
                <a:lnTo>
                  <a:pt x="1587274" y="1446748"/>
                </a:lnTo>
                <a:lnTo>
                  <a:pt x="1585914" y="1454001"/>
                </a:lnTo>
                <a:lnTo>
                  <a:pt x="1584101" y="1461027"/>
                </a:lnTo>
                <a:lnTo>
                  <a:pt x="1581834" y="1467827"/>
                </a:lnTo>
                <a:lnTo>
                  <a:pt x="1579340" y="1474627"/>
                </a:lnTo>
                <a:lnTo>
                  <a:pt x="1576620" y="1481200"/>
                </a:lnTo>
                <a:lnTo>
                  <a:pt x="1573220" y="1487773"/>
                </a:lnTo>
                <a:lnTo>
                  <a:pt x="1569593" y="1494119"/>
                </a:lnTo>
                <a:lnTo>
                  <a:pt x="1565512" y="1500239"/>
                </a:lnTo>
                <a:lnTo>
                  <a:pt x="1561432" y="1506132"/>
                </a:lnTo>
                <a:lnTo>
                  <a:pt x="1556445" y="1511572"/>
                </a:lnTo>
                <a:lnTo>
                  <a:pt x="1551231" y="1517011"/>
                </a:lnTo>
                <a:lnTo>
                  <a:pt x="1517228" y="1551237"/>
                </a:lnTo>
                <a:lnTo>
                  <a:pt x="1511787" y="1556223"/>
                </a:lnTo>
                <a:lnTo>
                  <a:pt x="1506120" y="1561209"/>
                </a:lnTo>
                <a:lnTo>
                  <a:pt x="1500226" y="1565516"/>
                </a:lnTo>
                <a:lnTo>
                  <a:pt x="1494106" y="1569369"/>
                </a:lnTo>
                <a:lnTo>
                  <a:pt x="1487985" y="1573222"/>
                </a:lnTo>
                <a:lnTo>
                  <a:pt x="1481411" y="1576395"/>
                </a:lnTo>
                <a:lnTo>
                  <a:pt x="1474837" y="1579342"/>
                </a:lnTo>
                <a:lnTo>
                  <a:pt x="1468036" y="1581835"/>
                </a:lnTo>
                <a:lnTo>
                  <a:pt x="1461009" y="1583875"/>
                </a:lnTo>
                <a:lnTo>
                  <a:pt x="1453982" y="1585688"/>
                </a:lnTo>
                <a:lnTo>
                  <a:pt x="1446728" y="1587275"/>
                </a:lnTo>
                <a:lnTo>
                  <a:pt x="1439474" y="1588182"/>
                </a:lnTo>
                <a:lnTo>
                  <a:pt x="1432219" y="1588862"/>
                </a:lnTo>
                <a:lnTo>
                  <a:pt x="1424739" y="1589088"/>
                </a:lnTo>
                <a:lnTo>
                  <a:pt x="1417258" y="1589088"/>
                </a:lnTo>
                <a:lnTo>
                  <a:pt x="1409777" y="1588862"/>
                </a:lnTo>
                <a:lnTo>
                  <a:pt x="1402296" y="1587955"/>
                </a:lnTo>
                <a:lnTo>
                  <a:pt x="1394589" y="1587048"/>
                </a:lnTo>
                <a:lnTo>
                  <a:pt x="1387108" y="1585235"/>
                </a:lnTo>
                <a:lnTo>
                  <a:pt x="1379628" y="1583422"/>
                </a:lnTo>
                <a:lnTo>
                  <a:pt x="1372147" y="1581382"/>
                </a:lnTo>
                <a:lnTo>
                  <a:pt x="1364666" y="1578662"/>
                </a:lnTo>
                <a:lnTo>
                  <a:pt x="1357186" y="1575942"/>
                </a:lnTo>
                <a:lnTo>
                  <a:pt x="1349931" y="1572769"/>
                </a:lnTo>
                <a:lnTo>
                  <a:pt x="1342677" y="1569142"/>
                </a:lnTo>
                <a:lnTo>
                  <a:pt x="1335423" y="1565289"/>
                </a:lnTo>
                <a:lnTo>
                  <a:pt x="1328396" y="1560756"/>
                </a:lnTo>
                <a:lnTo>
                  <a:pt x="1321369" y="1556223"/>
                </a:lnTo>
                <a:lnTo>
                  <a:pt x="1314568" y="1551237"/>
                </a:lnTo>
                <a:lnTo>
                  <a:pt x="1307994" y="1545797"/>
                </a:lnTo>
                <a:lnTo>
                  <a:pt x="1301420" y="1540130"/>
                </a:lnTo>
                <a:lnTo>
                  <a:pt x="1295299" y="1534011"/>
                </a:lnTo>
                <a:lnTo>
                  <a:pt x="921716" y="1160708"/>
                </a:lnTo>
                <a:lnTo>
                  <a:pt x="910835" y="1166827"/>
                </a:lnTo>
                <a:lnTo>
                  <a:pt x="899501" y="1172720"/>
                </a:lnTo>
                <a:lnTo>
                  <a:pt x="888166" y="1178160"/>
                </a:lnTo>
                <a:lnTo>
                  <a:pt x="876832" y="1183600"/>
                </a:lnTo>
                <a:lnTo>
                  <a:pt x="865498" y="1188586"/>
                </a:lnTo>
                <a:lnTo>
                  <a:pt x="853710" y="1193346"/>
                </a:lnTo>
                <a:lnTo>
                  <a:pt x="842375" y="1198106"/>
                </a:lnTo>
                <a:lnTo>
                  <a:pt x="830588" y="1202412"/>
                </a:lnTo>
                <a:lnTo>
                  <a:pt x="818573" y="1206492"/>
                </a:lnTo>
                <a:lnTo>
                  <a:pt x="807012" y="1210572"/>
                </a:lnTo>
                <a:lnTo>
                  <a:pt x="794997" y="1213972"/>
                </a:lnTo>
                <a:lnTo>
                  <a:pt x="783210" y="1217598"/>
                </a:lnTo>
                <a:lnTo>
                  <a:pt x="771195" y="1220545"/>
                </a:lnTo>
                <a:lnTo>
                  <a:pt x="758954" y="1223265"/>
                </a:lnTo>
                <a:lnTo>
                  <a:pt x="746939" y="1226211"/>
                </a:lnTo>
                <a:lnTo>
                  <a:pt x="734698" y="1228478"/>
                </a:lnTo>
                <a:lnTo>
                  <a:pt x="722457" y="1230518"/>
                </a:lnTo>
                <a:lnTo>
                  <a:pt x="710442" y="1232784"/>
                </a:lnTo>
                <a:lnTo>
                  <a:pt x="698201" y="1234371"/>
                </a:lnTo>
                <a:lnTo>
                  <a:pt x="685960" y="1235731"/>
                </a:lnTo>
                <a:lnTo>
                  <a:pt x="673719" y="1236864"/>
                </a:lnTo>
                <a:lnTo>
                  <a:pt x="661478" y="1237771"/>
                </a:lnTo>
                <a:lnTo>
                  <a:pt x="649010" y="1238451"/>
                </a:lnTo>
                <a:lnTo>
                  <a:pt x="636769" y="1239131"/>
                </a:lnTo>
                <a:lnTo>
                  <a:pt x="624527" y="1239357"/>
                </a:lnTo>
                <a:lnTo>
                  <a:pt x="612060" y="1239357"/>
                </a:lnTo>
                <a:lnTo>
                  <a:pt x="599818" y="1239131"/>
                </a:lnTo>
                <a:lnTo>
                  <a:pt x="587577" y="1238451"/>
                </a:lnTo>
                <a:lnTo>
                  <a:pt x="575109" y="1237544"/>
                </a:lnTo>
                <a:lnTo>
                  <a:pt x="562868" y="1236638"/>
                </a:lnTo>
                <a:lnTo>
                  <a:pt x="550627" y="1235504"/>
                </a:lnTo>
                <a:lnTo>
                  <a:pt x="538612" y="1233918"/>
                </a:lnTo>
                <a:lnTo>
                  <a:pt x="526145" y="1232331"/>
                </a:lnTo>
                <a:lnTo>
                  <a:pt x="513903" y="1230291"/>
                </a:lnTo>
                <a:lnTo>
                  <a:pt x="501889" y="1228025"/>
                </a:lnTo>
                <a:lnTo>
                  <a:pt x="489648" y="1225758"/>
                </a:lnTo>
                <a:lnTo>
                  <a:pt x="477633" y="1222811"/>
                </a:lnTo>
                <a:lnTo>
                  <a:pt x="465619" y="1219865"/>
                </a:lnTo>
                <a:lnTo>
                  <a:pt x="453604" y="1216918"/>
                </a:lnTo>
                <a:lnTo>
                  <a:pt x="441590" y="1213292"/>
                </a:lnTo>
                <a:lnTo>
                  <a:pt x="429802" y="1209665"/>
                </a:lnTo>
                <a:lnTo>
                  <a:pt x="418014" y="1205812"/>
                </a:lnTo>
                <a:lnTo>
                  <a:pt x="406453" y="1201506"/>
                </a:lnTo>
                <a:lnTo>
                  <a:pt x="394665" y="1197199"/>
                </a:lnTo>
                <a:lnTo>
                  <a:pt x="383104" y="1192440"/>
                </a:lnTo>
                <a:lnTo>
                  <a:pt x="371543" y="1187680"/>
                </a:lnTo>
                <a:lnTo>
                  <a:pt x="359982" y="1182467"/>
                </a:lnTo>
                <a:lnTo>
                  <a:pt x="348647" y="1177027"/>
                </a:lnTo>
                <a:lnTo>
                  <a:pt x="337313" y="1171360"/>
                </a:lnTo>
                <a:lnTo>
                  <a:pt x="326205" y="1165694"/>
                </a:lnTo>
                <a:lnTo>
                  <a:pt x="315097" y="1159574"/>
                </a:lnTo>
                <a:lnTo>
                  <a:pt x="304216" y="1153228"/>
                </a:lnTo>
                <a:lnTo>
                  <a:pt x="293109" y="1146655"/>
                </a:lnTo>
                <a:lnTo>
                  <a:pt x="282454" y="1139629"/>
                </a:lnTo>
                <a:lnTo>
                  <a:pt x="272026" y="1132602"/>
                </a:lnTo>
                <a:lnTo>
                  <a:pt x="261145" y="1125349"/>
                </a:lnTo>
                <a:lnTo>
                  <a:pt x="250944" y="1117643"/>
                </a:lnTo>
                <a:lnTo>
                  <a:pt x="240517" y="1109937"/>
                </a:lnTo>
                <a:lnTo>
                  <a:pt x="230316" y="1101777"/>
                </a:lnTo>
                <a:lnTo>
                  <a:pt x="220341" y="1093617"/>
                </a:lnTo>
                <a:lnTo>
                  <a:pt x="210367" y="1085004"/>
                </a:lnTo>
                <a:lnTo>
                  <a:pt x="200620" y="1076391"/>
                </a:lnTo>
                <a:lnTo>
                  <a:pt x="191099" y="1067099"/>
                </a:lnTo>
                <a:lnTo>
                  <a:pt x="181578" y="1057806"/>
                </a:lnTo>
                <a:lnTo>
                  <a:pt x="170470" y="1046473"/>
                </a:lnTo>
                <a:lnTo>
                  <a:pt x="159589" y="1034913"/>
                </a:lnTo>
                <a:lnTo>
                  <a:pt x="149161" y="1022901"/>
                </a:lnTo>
                <a:lnTo>
                  <a:pt x="139187" y="1010888"/>
                </a:lnTo>
                <a:lnTo>
                  <a:pt x="129213" y="998648"/>
                </a:lnTo>
                <a:lnTo>
                  <a:pt x="119918" y="985956"/>
                </a:lnTo>
                <a:lnTo>
                  <a:pt x="110851" y="973489"/>
                </a:lnTo>
                <a:lnTo>
                  <a:pt x="102237" y="960797"/>
                </a:lnTo>
                <a:lnTo>
                  <a:pt x="93849" y="947651"/>
                </a:lnTo>
                <a:lnTo>
                  <a:pt x="85688" y="934505"/>
                </a:lnTo>
                <a:lnTo>
                  <a:pt x="78208" y="921358"/>
                </a:lnTo>
                <a:lnTo>
                  <a:pt x="70954" y="907986"/>
                </a:lnTo>
                <a:lnTo>
                  <a:pt x="64153" y="894386"/>
                </a:lnTo>
                <a:lnTo>
                  <a:pt x="57579" y="880560"/>
                </a:lnTo>
                <a:lnTo>
                  <a:pt x="51232" y="866734"/>
                </a:lnTo>
                <a:lnTo>
                  <a:pt x="45338" y="852908"/>
                </a:lnTo>
                <a:lnTo>
                  <a:pt x="39897" y="838856"/>
                </a:lnTo>
                <a:lnTo>
                  <a:pt x="34910" y="824803"/>
                </a:lnTo>
                <a:lnTo>
                  <a:pt x="30150" y="810524"/>
                </a:lnTo>
                <a:lnTo>
                  <a:pt x="25616" y="796244"/>
                </a:lnTo>
                <a:lnTo>
                  <a:pt x="21535" y="781738"/>
                </a:lnTo>
                <a:lnTo>
                  <a:pt x="17682" y="767232"/>
                </a:lnTo>
                <a:lnTo>
                  <a:pt x="14508" y="752726"/>
                </a:lnTo>
                <a:lnTo>
                  <a:pt x="11334" y="738220"/>
                </a:lnTo>
                <a:lnTo>
                  <a:pt x="8841" y="723487"/>
                </a:lnTo>
                <a:lnTo>
                  <a:pt x="6574" y="708755"/>
                </a:lnTo>
                <a:lnTo>
                  <a:pt x="4307" y="694022"/>
                </a:lnTo>
                <a:lnTo>
                  <a:pt x="2947" y="679289"/>
                </a:lnTo>
                <a:lnTo>
                  <a:pt x="1587" y="664330"/>
                </a:lnTo>
                <a:lnTo>
                  <a:pt x="680" y="649597"/>
                </a:lnTo>
                <a:lnTo>
                  <a:pt x="227" y="634638"/>
                </a:lnTo>
                <a:lnTo>
                  <a:pt x="0" y="619905"/>
                </a:lnTo>
                <a:lnTo>
                  <a:pt x="227" y="604946"/>
                </a:lnTo>
                <a:lnTo>
                  <a:pt x="680" y="589987"/>
                </a:lnTo>
                <a:lnTo>
                  <a:pt x="1587" y="575254"/>
                </a:lnTo>
                <a:lnTo>
                  <a:pt x="2947" y="560295"/>
                </a:lnTo>
                <a:lnTo>
                  <a:pt x="4307" y="545562"/>
                </a:lnTo>
                <a:lnTo>
                  <a:pt x="6574" y="530830"/>
                </a:lnTo>
                <a:lnTo>
                  <a:pt x="8841" y="516097"/>
                </a:lnTo>
                <a:lnTo>
                  <a:pt x="11334" y="501364"/>
                </a:lnTo>
                <a:lnTo>
                  <a:pt x="14508" y="486858"/>
                </a:lnTo>
                <a:lnTo>
                  <a:pt x="17682" y="472352"/>
                </a:lnTo>
                <a:lnTo>
                  <a:pt x="21535" y="457846"/>
                </a:lnTo>
                <a:lnTo>
                  <a:pt x="25616" y="443340"/>
                </a:lnTo>
                <a:lnTo>
                  <a:pt x="30150" y="429061"/>
                </a:lnTo>
                <a:lnTo>
                  <a:pt x="34910" y="414781"/>
                </a:lnTo>
                <a:lnTo>
                  <a:pt x="39897" y="400502"/>
                </a:lnTo>
                <a:lnTo>
                  <a:pt x="45338" y="386449"/>
                </a:lnTo>
                <a:lnTo>
                  <a:pt x="51232" y="372850"/>
                </a:lnTo>
                <a:lnTo>
                  <a:pt x="57579" y="359024"/>
                </a:lnTo>
                <a:lnTo>
                  <a:pt x="64153" y="345198"/>
                </a:lnTo>
                <a:lnTo>
                  <a:pt x="70954" y="331599"/>
                </a:lnTo>
                <a:lnTo>
                  <a:pt x="78208" y="318226"/>
                </a:lnTo>
                <a:lnTo>
                  <a:pt x="85688" y="304853"/>
                </a:lnTo>
                <a:lnTo>
                  <a:pt x="93849" y="291934"/>
                </a:lnTo>
                <a:lnTo>
                  <a:pt x="102237" y="278788"/>
                </a:lnTo>
                <a:lnTo>
                  <a:pt x="110851" y="266095"/>
                </a:lnTo>
                <a:lnTo>
                  <a:pt x="119918" y="253402"/>
                </a:lnTo>
                <a:lnTo>
                  <a:pt x="129213" y="240936"/>
                </a:lnTo>
                <a:lnTo>
                  <a:pt x="139187" y="228697"/>
                </a:lnTo>
                <a:lnTo>
                  <a:pt x="149161" y="216457"/>
                </a:lnTo>
                <a:lnTo>
                  <a:pt x="159589" y="204671"/>
                </a:lnTo>
                <a:lnTo>
                  <a:pt x="170470" y="193111"/>
                </a:lnTo>
                <a:lnTo>
                  <a:pt x="181578" y="181779"/>
                </a:lnTo>
                <a:lnTo>
                  <a:pt x="193139" y="170446"/>
                </a:lnTo>
                <a:lnTo>
                  <a:pt x="204473" y="159793"/>
                </a:lnTo>
                <a:lnTo>
                  <a:pt x="216488" y="149140"/>
                </a:lnTo>
                <a:lnTo>
                  <a:pt x="228729" y="139167"/>
                </a:lnTo>
                <a:lnTo>
                  <a:pt x="240743" y="129421"/>
                </a:lnTo>
                <a:lnTo>
                  <a:pt x="253438" y="119901"/>
                </a:lnTo>
                <a:lnTo>
                  <a:pt x="266133" y="110835"/>
                </a:lnTo>
                <a:lnTo>
                  <a:pt x="278600" y="102222"/>
                </a:lnTo>
                <a:lnTo>
                  <a:pt x="291748" y="93836"/>
                </a:lnTo>
                <a:lnTo>
                  <a:pt x="304896" y="85903"/>
                </a:lnTo>
                <a:lnTo>
                  <a:pt x="318271" y="78423"/>
                </a:lnTo>
                <a:lnTo>
                  <a:pt x="331646" y="71170"/>
                </a:lnTo>
                <a:lnTo>
                  <a:pt x="345020" y="64144"/>
                </a:lnTo>
                <a:lnTo>
                  <a:pt x="358848" y="57571"/>
                </a:lnTo>
                <a:lnTo>
                  <a:pt x="372676" y="51451"/>
                </a:lnTo>
                <a:lnTo>
                  <a:pt x="386504" y="45558"/>
                </a:lnTo>
                <a:lnTo>
                  <a:pt x="400559" y="40118"/>
                </a:lnTo>
                <a:lnTo>
                  <a:pt x="414840" y="34905"/>
                </a:lnTo>
                <a:lnTo>
                  <a:pt x="429122" y="30146"/>
                </a:lnTo>
                <a:lnTo>
                  <a:pt x="443403" y="25839"/>
                </a:lnTo>
                <a:lnTo>
                  <a:pt x="457911" y="21533"/>
                </a:lnTo>
                <a:lnTo>
                  <a:pt x="472419" y="17906"/>
                </a:lnTo>
                <a:lnTo>
                  <a:pt x="486927" y="14506"/>
                </a:lnTo>
                <a:lnTo>
                  <a:pt x="501435" y="11560"/>
                </a:lnTo>
                <a:lnTo>
                  <a:pt x="515944" y="8840"/>
                </a:lnTo>
                <a:lnTo>
                  <a:pt x="530678" y="6573"/>
                </a:lnTo>
                <a:lnTo>
                  <a:pt x="545413" y="4533"/>
                </a:lnTo>
                <a:lnTo>
                  <a:pt x="560148" y="3173"/>
                </a:lnTo>
                <a:lnTo>
                  <a:pt x="575109" y="1587"/>
                </a:lnTo>
                <a:lnTo>
                  <a:pt x="589844" y="907"/>
                </a:lnTo>
                <a:lnTo>
                  <a:pt x="604806" y="227"/>
                </a:lnTo>
                <a:lnTo>
                  <a:pt x="619540" y="0"/>
                </a:lnTo>
                <a:close/>
              </a:path>
            </a:pathLst>
          </a:custGeom>
          <a:solidFill>
            <a:schemeClr val="bg1"/>
          </a:solidFill>
          <a:ln>
            <a:noFill/>
          </a:ln>
          <a:extLst/>
        </p:spPr>
        <p:txBody>
          <a:bodyPr anchor="ctr">
            <a:scene3d>
              <a:camera prst="orthographicFront"/>
              <a:lightRig rig="threePt" dir="t"/>
            </a:scene3d>
            <a:sp3d>
              <a:contourClr>
                <a:srgbClr val="FFFFFF"/>
              </a:contourClr>
            </a:sp3d>
          </a:bodyPr>
          <a:lstStyle/>
          <a:p>
            <a:pPr algn="ctr">
              <a:defRPr/>
            </a:pPr>
            <a:endParaRPr lang="zh-CN" altLang="en-US" sz="1500">
              <a:latin typeface="微软雅黑" panose="020B0503020204020204" pitchFamily="34" charset="-122"/>
              <a:ea typeface="微软雅黑" panose="020B0503020204020204" pitchFamily="34" charset="-122"/>
            </a:endParaRPr>
          </a:p>
        </p:txBody>
      </p:sp>
      <p:sp>
        <p:nvSpPr>
          <p:cNvPr id="22" name="矩形 21"/>
          <p:cNvSpPr/>
          <p:nvPr/>
        </p:nvSpPr>
        <p:spPr>
          <a:xfrm>
            <a:off x="1788115" y="3341248"/>
            <a:ext cx="1163522" cy="253891"/>
          </a:xfrm>
          <a:prstGeom prst="rect">
            <a:avLst/>
          </a:prstGeom>
        </p:spPr>
        <p:txBody>
          <a:bodyPr wrap="square" lIns="68555" tIns="34278" rIns="68555" bIns="34278">
            <a:spAutoFit/>
          </a:bodyPr>
          <a:lstStyle/>
          <a:p>
            <a:r>
              <a:rPr lang="zh-CN" altLang="en-US" sz="1200" b="1" dirty="0">
                <a:solidFill>
                  <a:schemeClr val="bg1"/>
                </a:solidFill>
                <a:latin typeface="微软雅黑" pitchFamily="34" charset="-122"/>
                <a:ea typeface="微软雅黑" pitchFamily="34" charset="-122"/>
              </a:rPr>
              <a:t>添加标题</a:t>
            </a:r>
            <a:endParaRPr lang="en-US" altLang="zh-CN" sz="1200" b="1" dirty="0">
              <a:solidFill>
                <a:schemeClr val="bg1"/>
              </a:solidFill>
              <a:latin typeface="微软雅黑" pitchFamily="34" charset="-122"/>
              <a:ea typeface="微软雅黑" pitchFamily="34" charset="-122"/>
            </a:endParaRPr>
          </a:p>
        </p:txBody>
      </p:sp>
      <p:sp>
        <p:nvSpPr>
          <p:cNvPr id="23" name="矩形 47"/>
          <p:cNvSpPr>
            <a:spLocks noChangeArrowheads="1"/>
          </p:cNvSpPr>
          <p:nvPr/>
        </p:nvSpPr>
        <p:spPr bwMode="auto">
          <a:xfrm>
            <a:off x="1301672" y="3621112"/>
            <a:ext cx="1869343" cy="6509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55" tIns="34278" rIns="68555" bIns="34278">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nSpc>
                <a:spcPct val="120000"/>
              </a:lnSpc>
              <a:spcBef>
                <a:spcPct val="0"/>
              </a:spcBef>
              <a:buNone/>
            </a:pPr>
            <a:r>
              <a:rPr lang="zh-CN" altLang="en-US" sz="1050" dirty="0">
                <a:solidFill>
                  <a:schemeClr val="bg1"/>
                </a:solidFill>
                <a:sym typeface="微软雅黑" pitchFamily="34" charset="-122"/>
              </a:rPr>
              <a:t>在此录入上述图表的描述说明，在此录入上述图表的描述说明。</a:t>
            </a:r>
          </a:p>
        </p:txBody>
      </p:sp>
      <p:grpSp>
        <p:nvGrpSpPr>
          <p:cNvPr id="28" name="组合 27"/>
          <p:cNvGrpSpPr/>
          <p:nvPr/>
        </p:nvGrpSpPr>
        <p:grpSpPr>
          <a:xfrm>
            <a:off x="4793198" y="1298669"/>
            <a:ext cx="572672" cy="572672"/>
            <a:chOff x="304800" y="673100"/>
            <a:chExt cx="4000500" cy="4000500"/>
          </a:xfrm>
          <a:blipFill dpi="0" rotWithShape="1">
            <a:blip r:embed="rId4">
              <a:extLst>
                <a:ext uri="{28A0092B-C50C-407E-A947-70E740481C1C}">
                  <a14:useLocalDpi xmlns:a14="http://schemas.microsoft.com/office/drawing/2010/main" val="0"/>
                </a:ext>
              </a:extLst>
            </a:blip>
            <a:srcRect/>
            <a:stretch>
              <a:fillRect/>
            </a:stretch>
          </a:blipFill>
          <a:effectLst>
            <a:outerShdw blurRad="317500" dist="190500" dir="8100000" algn="tr" rotWithShape="0">
              <a:prstClr val="black">
                <a:alpha val="50000"/>
              </a:prstClr>
            </a:outerShdw>
          </a:effectLst>
        </p:grpSpPr>
        <p:sp>
          <p:nvSpPr>
            <p:cNvPr id="29" name="同心圆 28"/>
            <p:cNvSpPr/>
            <p:nvPr/>
          </p:nvSpPr>
          <p:spPr>
            <a:xfrm>
              <a:off x="304800" y="673100"/>
              <a:ext cx="4000500" cy="4000500"/>
            </a:xfrm>
            <a:prstGeom prst="donut">
              <a:avLst>
                <a:gd name="adj" fmla="val 4879"/>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solidFill>
                  <a:schemeClr val="tx1"/>
                </a:solidFill>
              </a:endParaRPr>
            </a:p>
          </p:txBody>
        </p:sp>
        <p:sp>
          <p:nvSpPr>
            <p:cNvPr id="30" name="椭圆 29"/>
            <p:cNvSpPr/>
            <p:nvPr/>
          </p:nvSpPr>
          <p:spPr>
            <a:xfrm>
              <a:off x="392113" y="760413"/>
              <a:ext cx="3825874" cy="3825874"/>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p>
          </p:txBody>
        </p:sp>
      </p:grpSp>
      <p:sp>
        <p:nvSpPr>
          <p:cNvPr id="31" name="标题 11"/>
          <p:cNvSpPr txBox="1">
            <a:spLocks/>
          </p:cNvSpPr>
          <p:nvPr/>
        </p:nvSpPr>
        <p:spPr>
          <a:xfrm>
            <a:off x="4757156" y="1377045"/>
            <a:ext cx="605512" cy="428513"/>
          </a:xfrm>
          <a:prstGeom prst="rect">
            <a:avLst/>
          </a:prstGeom>
        </p:spPr>
        <p:txBody>
          <a:bodyP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altLang="zh-CN" sz="2399" dirty="0">
                <a:solidFill>
                  <a:schemeClr val="bg1"/>
                </a:solidFill>
                <a:latin typeface="Impact MT Std" pitchFamily="34" charset="0"/>
                <a:ea typeface="微软雅黑" panose="020B0503020204020204" pitchFamily="34" charset="-122"/>
              </a:rPr>
              <a:t>01</a:t>
            </a:r>
            <a:endParaRPr lang="zh-CN" altLang="en-US" sz="2399" dirty="0">
              <a:solidFill>
                <a:schemeClr val="bg1"/>
              </a:solidFill>
              <a:latin typeface="Impact MT Std" pitchFamily="34" charset="0"/>
              <a:ea typeface="微软雅黑" panose="020B0503020204020204" pitchFamily="34" charset="-122"/>
            </a:endParaRPr>
          </a:p>
        </p:txBody>
      </p:sp>
      <p:sp>
        <p:nvSpPr>
          <p:cNvPr id="32" name="标题 11"/>
          <p:cNvSpPr txBox="1">
            <a:spLocks/>
          </p:cNvSpPr>
          <p:nvPr/>
        </p:nvSpPr>
        <p:spPr>
          <a:xfrm>
            <a:off x="5428239" y="1478184"/>
            <a:ext cx="2429637" cy="597333"/>
          </a:xfrm>
          <a:prstGeom prst="rect">
            <a:avLst/>
          </a:prstGeom>
        </p:spPr>
        <p:txBody>
          <a:bodyP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050" dirty="0">
                <a:solidFill>
                  <a:schemeClr val="bg1"/>
                </a:solidFill>
                <a:latin typeface="微软雅黑" panose="020B0503020204020204" pitchFamily="34" charset="-122"/>
                <a:ea typeface="微软雅黑" panose="020B0503020204020204" pitchFamily="34" charset="-122"/>
              </a:rPr>
              <a:t>请在此处输入详细的文字介绍信息和简介，表达图表的含义</a:t>
            </a:r>
            <a:r>
              <a:rPr lang="en-US" altLang="zh-CN" sz="1050" dirty="0">
                <a:solidFill>
                  <a:schemeClr val="bg1"/>
                </a:solidFill>
                <a:latin typeface="微软雅黑" panose="020B0503020204020204" pitchFamily="34" charset="-122"/>
                <a:ea typeface="微软雅黑" panose="020B0503020204020204" pitchFamily="34" charset="-122"/>
              </a:rPr>
              <a:t>.</a:t>
            </a:r>
            <a:endParaRPr lang="zh-CN" altLang="en-US" sz="1050" dirty="0">
              <a:solidFill>
                <a:schemeClr val="bg1"/>
              </a:solidFill>
              <a:latin typeface="微软雅黑" panose="020B0503020204020204" pitchFamily="34" charset="-122"/>
              <a:ea typeface="微软雅黑" panose="020B0503020204020204" pitchFamily="34" charset="-122"/>
            </a:endParaRPr>
          </a:p>
          <a:p>
            <a:pPr algn="l"/>
            <a:endParaRPr lang="zh-CN" altLang="en-US" sz="1050" dirty="0">
              <a:latin typeface="微软雅黑" panose="020B0503020204020204" pitchFamily="34" charset="-122"/>
              <a:ea typeface="微软雅黑" panose="020B0503020204020204" pitchFamily="34" charset="-122"/>
            </a:endParaRPr>
          </a:p>
        </p:txBody>
      </p:sp>
      <p:sp>
        <p:nvSpPr>
          <p:cNvPr id="33" name="标题 11"/>
          <p:cNvSpPr txBox="1">
            <a:spLocks/>
          </p:cNvSpPr>
          <p:nvPr/>
        </p:nvSpPr>
        <p:spPr>
          <a:xfrm>
            <a:off x="5405059" y="1215068"/>
            <a:ext cx="1811550" cy="212546"/>
          </a:xfrm>
          <a:prstGeom prst="rect">
            <a:avLst/>
          </a:prstGeom>
        </p:spPr>
        <p:txBody>
          <a:bodyP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350" b="1" dirty="0">
                <a:solidFill>
                  <a:schemeClr val="bg1"/>
                </a:solidFill>
                <a:latin typeface="微软雅黑" panose="020B0503020204020204" pitchFamily="34" charset="-122"/>
                <a:ea typeface="微软雅黑" panose="020B0503020204020204" pitchFamily="34" charset="-122"/>
              </a:rPr>
              <a:t>输入标题</a:t>
            </a:r>
          </a:p>
        </p:txBody>
      </p:sp>
      <p:grpSp>
        <p:nvGrpSpPr>
          <p:cNvPr id="34" name="组合 33"/>
          <p:cNvGrpSpPr/>
          <p:nvPr/>
        </p:nvGrpSpPr>
        <p:grpSpPr>
          <a:xfrm>
            <a:off x="5147962" y="2057978"/>
            <a:ext cx="572672" cy="572672"/>
            <a:chOff x="304800" y="673100"/>
            <a:chExt cx="4000500" cy="4000500"/>
          </a:xfrm>
          <a:blipFill dpi="0" rotWithShape="1">
            <a:blip r:embed="rId5">
              <a:extLst>
                <a:ext uri="{28A0092B-C50C-407E-A947-70E740481C1C}">
                  <a14:useLocalDpi xmlns:a14="http://schemas.microsoft.com/office/drawing/2010/main" val="0"/>
                </a:ext>
              </a:extLst>
            </a:blip>
            <a:srcRect/>
            <a:stretch>
              <a:fillRect/>
            </a:stretch>
          </a:blipFill>
          <a:effectLst>
            <a:outerShdw blurRad="317500" dist="190500" dir="8100000" algn="tr" rotWithShape="0">
              <a:prstClr val="black">
                <a:alpha val="50000"/>
              </a:prstClr>
            </a:outerShdw>
          </a:effectLst>
        </p:grpSpPr>
        <p:sp>
          <p:nvSpPr>
            <p:cNvPr id="35" name="同心圆 34"/>
            <p:cNvSpPr/>
            <p:nvPr/>
          </p:nvSpPr>
          <p:spPr>
            <a:xfrm>
              <a:off x="304800" y="673100"/>
              <a:ext cx="4000500" cy="4000500"/>
            </a:xfrm>
            <a:prstGeom prst="donut">
              <a:avLst>
                <a:gd name="adj" fmla="val 4879"/>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solidFill>
                  <a:schemeClr val="tx1"/>
                </a:solidFill>
              </a:endParaRPr>
            </a:p>
          </p:txBody>
        </p:sp>
        <p:sp>
          <p:nvSpPr>
            <p:cNvPr id="36" name="椭圆 35"/>
            <p:cNvSpPr/>
            <p:nvPr/>
          </p:nvSpPr>
          <p:spPr>
            <a:xfrm>
              <a:off x="392113" y="760413"/>
              <a:ext cx="3825874" cy="3825874"/>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p>
          </p:txBody>
        </p:sp>
      </p:grpSp>
      <p:sp>
        <p:nvSpPr>
          <p:cNvPr id="37" name="标题 11"/>
          <p:cNvSpPr txBox="1">
            <a:spLocks/>
          </p:cNvSpPr>
          <p:nvPr/>
        </p:nvSpPr>
        <p:spPr>
          <a:xfrm>
            <a:off x="5111919" y="2136354"/>
            <a:ext cx="605512" cy="428513"/>
          </a:xfrm>
          <a:prstGeom prst="rect">
            <a:avLst/>
          </a:prstGeom>
        </p:spPr>
        <p:txBody>
          <a:bodyP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altLang="zh-CN" sz="2399" dirty="0">
                <a:solidFill>
                  <a:schemeClr val="bg1"/>
                </a:solidFill>
                <a:latin typeface="Impact MT Std" pitchFamily="34" charset="0"/>
                <a:ea typeface="微软雅黑" panose="020B0503020204020204" pitchFamily="34" charset="-122"/>
              </a:rPr>
              <a:t>02</a:t>
            </a:r>
            <a:endParaRPr lang="zh-CN" altLang="en-US" sz="2399" dirty="0">
              <a:solidFill>
                <a:schemeClr val="bg1"/>
              </a:solidFill>
              <a:latin typeface="Impact MT Std" pitchFamily="34" charset="0"/>
              <a:ea typeface="微软雅黑" panose="020B0503020204020204" pitchFamily="34" charset="-122"/>
            </a:endParaRPr>
          </a:p>
        </p:txBody>
      </p:sp>
      <p:sp>
        <p:nvSpPr>
          <p:cNvPr id="38" name="标题 11"/>
          <p:cNvSpPr txBox="1">
            <a:spLocks/>
          </p:cNvSpPr>
          <p:nvPr/>
        </p:nvSpPr>
        <p:spPr>
          <a:xfrm>
            <a:off x="5783003" y="2237493"/>
            <a:ext cx="2429637" cy="597333"/>
          </a:xfrm>
          <a:prstGeom prst="rect">
            <a:avLst/>
          </a:prstGeom>
        </p:spPr>
        <p:txBody>
          <a:bodyP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050" dirty="0">
                <a:solidFill>
                  <a:schemeClr val="bg1"/>
                </a:solidFill>
                <a:latin typeface="微软雅黑" panose="020B0503020204020204" pitchFamily="34" charset="-122"/>
                <a:ea typeface="微软雅黑" panose="020B0503020204020204" pitchFamily="34" charset="-122"/>
              </a:rPr>
              <a:t>请在此处输入详细的文字介绍信息和简介，表达图表的含义</a:t>
            </a:r>
            <a:r>
              <a:rPr lang="en-US" altLang="zh-CN" sz="1050" dirty="0">
                <a:solidFill>
                  <a:schemeClr val="bg1"/>
                </a:solidFill>
                <a:latin typeface="微软雅黑" panose="020B0503020204020204" pitchFamily="34" charset="-122"/>
                <a:ea typeface="微软雅黑" panose="020B0503020204020204" pitchFamily="34" charset="-122"/>
              </a:rPr>
              <a:t>.</a:t>
            </a:r>
            <a:endParaRPr lang="zh-CN" altLang="en-US" sz="1050" dirty="0">
              <a:solidFill>
                <a:schemeClr val="bg1"/>
              </a:solidFill>
              <a:latin typeface="微软雅黑" panose="020B0503020204020204" pitchFamily="34" charset="-122"/>
              <a:ea typeface="微软雅黑" panose="020B0503020204020204" pitchFamily="34" charset="-122"/>
            </a:endParaRPr>
          </a:p>
          <a:p>
            <a:pPr algn="l"/>
            <a:endParaRPr lang="zh-CN" altLang="en-US" sz="1050" dirty="0">
              <a:latin typeface="微软雅黑" panose="020B0503020204020204" pitchFamily="34" charset="-122"/>
              <a:ea typeface="微软雅黑" panose="020B0503020204020204" pitchFamily="34" charset="-122"/>
            </a:endParaRPr>
          </a:p>
        </p:txBody>
      </p:sp>
      <p:sp>
        <p:nvSpPr>
          <p:cNvPr id="39" name="标题 11"/>
          <p:cNvSpPr txBox="1">
            <a:spLocks/>
          </p:cNvSpPr>
          <p:nvPr/>
        </p:nvSpPr>
        <p:spPr>
          <a:xfrm>
            <a:off x="5759823" y="1974378"/>
            <a:ext cx="1811550" cy="212546"/>
          </a:xfrm>
          <a:prstGeom prst="rect">
            <a:avLst/>
          </a:prstGeom>
        </p:spPr>
        <p:txBody>
          <a:bodyP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350" b="1" dirty="0">
                <a:solidFill>
                  <a:schemeClr val="bg1"/>
                </a:solidFill>
                <a:latin typeface="微软雅黑" panose="020B0503020204020204" pitchFamily="34" charset="-122"/>
                <a:ea typeface="微软雅黑" panose="020B0503020204020204" pitchFamily="34" charset="-122"/>
              </a:rPr>
              <a:t>输入标题</a:t>
            </a:r>
          </a:p>
        </p:txBody>
      </p:sp>
      <p:grpSp>
        <p:nvGrpSpPr>
          <p:cNvPr id="40" name="组合 39"/>
          <p:cNvGrpSpPr/>
          <p:nvPr/>
        </p:nvGrpSpPr>
        <p:grpSpPr>
          <a:xfrm>
            <a:off x="4847190" y="2813865"/>
            <a:ext cx="572672" cy="572672"/>
            <a:chOff x="304800" y="673100"/>
            <a:chExt cx="4000500" cy="4000500"/>
          </a:xfrm>
          <a:blipFill dpi="0" rotWithShape="1">
            <a:blip r:embed="rId6">
              <a:extLst>
                <a:ext uri="{28A0092B-C50C-407E-A947-70E740481C1C}">
                  <a14:useLocalDpi xmlns:a14="http://schemas.microsoft.com/office/drawing/2010/main" val="0"/>
                </a:ext>
              </a:extLst>
            </a:blip>
            <a:srcRect/>
            <a:stretch>
              <a:fillRect/>
            </a:stretch>
          </a:blipFill>
          <a:effectLst>
            <a:outerShdw blurRad="317500" dist="190500" dir="8100000" algn="tr" rotWithShape="0">
              <a:prstClr val="black">
                <a:alpha val="50000"/>
              </a:prstClr>
            </a:outerShdw>
          </a:effectLst>
        </p:grpSpPr>
        <p:sp>
          <p:nvSpPr>
            <p:cNvPr id="41" name="同心圆 40"/>
            <p:cNvSpPr/>
            <p:nvPr/>
          </p:nvSpPr>
          <p:spPr>
            <a:xfrm>
              <a:off x="304800" y="673100"/>
              <a:ext cx="4000500" cy="4000500"/>
            </a:xfrm>
            <a:prstGeom prst="donut">
              <a:avLst>
                <a:gd name="adj" fmla="val 4879"/>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solidFill>
                  <a:schemeClr val="tx1"/>
                </a:solidFill>
              </a:endParaRPr>
            </a:p>
          </p:txBody>
        </p:sp>
        <p:sp>
          <p:nvSpPr>
            <p:cNvPr id="42" name="椭圆 41"/>
            <p:cNvSpPr/>
            <p:nvPr/>
          </p:nvSpPr>
          <p:spPr>
            <a:xfrm>
              <a:off x="392113" y="760413"/>
              <a:ext cx="3825874" cy="3825874"/>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p>
          </p:txBody>
        </p:sp>
      </p:grpSp>
      <p:sp>
        <p:nvSpPr>
          <p:cNvPr id="43" name="标题 11"/>
          <p:cNvSpPr txBox="1">
            <a:spLocks/>
          </p:cNvSpPr>
          <p:nvPr/>
        </p:nvSpPr>
        <p:spPr>
          <a:xfrm>
            <a:off x="4811148" y="2892241"/>
            <a:ext cx="605512" cy="428513"/>
          </a:xfrm>
          <a:prstGeom prst="rect">
            <a:avLst/>
          </a:prstGeom>
        </p:spPr>
        <p:txBody>
          <a:bodyP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altLang="zh-CN" sz="2399" dirty="0">
                <a:solidFill>
                  <a:schemeClr val="bg1"/>
                </a:solidFill>
                <a:latin typeface="Impact MT Std" pitchFamily="34" charset="0"/>
                <a:ea typeface="微软雅黑" panose="020B0503020204020204" pitchFamily="34" charset="-122"/>
              </a:rPr>
              <a:t>03</a:t>
            </a:r>
            <a:endParaRPr lang="zh-CN" altLang="en-US" sz="2399" dirty="0">
              <a:solidFill>
                <a:schemeClr val="bg1"/>
              </a:solidFill>
              <a:latin typeface="Impact MT Std" pitchFamily="34" charset="0"/>
              <a:ea typeface="微软雅黑" panose="020B0503020204020204" pitchFamily="34" charset="-122"/>
            </a:endParaRPr>
          </a:p>
        </p:txBody>
      </p:sp>
      <p:sp>
        <p:nvSpPr>
          <p:cNvPr id="44" name="标题 11"/>
          <p:cNvSpPr txBox="1">
            <a:spLocks/>
          </p:cNvSpPr>
          <p:nvPr/>
        </p:nvSpPr>
        <p:spPr>
          <a:xfrm>
            <a:off x="5750901" y="2993381"/>
            <a:ext cx="2429637" cy="597333"/>
          </a:xfrm>
          <a:prstGeom prst="rect">
            <a:avLst/>
          </a:prstGeom>
        </p:spPr>
        <p:txBody>
          <a:bodyP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050" dirty="0">
                <a:solidFill>
                  <a:schemeClr val="bg1"/>
                </a:solidFill>
                <a:latin typeface="微软雅黑" panose="020B0503020204020204" pitchFamily="34" charset="-122"/>
                <a:ea typeface="微软雅黑" panose="020B0503020204020204" pitchFamily="34" charset="-122"/>
              </a:rPr>
              <a:t>请在此处输入详细的文字介绍信息和简介，表达图表的含义</a:t>
            </a:r>
            <a:r>
              <a:rPr lang="en-US" altLang="zh-CN" sz="1050" dirty="0">
                <a:solidFill>
                  <a:schemeClr val="bg1"/>
                </a:solidFill>
                <a:latin typeface="微软雅黑" panose="020B0503020204020204" pitchFamily="34" charset="-122"/>
                <a:ea typeface="微软雅黑" panose="020B0503020204020204" pitchFamily="34" charset="-122"/>
              </a:rPr>
              <a:t>.</a:t>
            </a:r>
            <a:endParaRPr lang="zh-CN" altLang="en-US" sz="1050" dirty="0">
              <a:solidFill>
                <a:schemeClr val="bg1"/>
              </a:solidFill>
              <a:latin typeface="微软雅黑" panose="020B0503020204020204" pitchFamily="34" charset="-122"/>
              <a:ea typeface="微软雅黑" panose="020B0503020204020204" pitchFamily="34" charset="-122"/>
            </a:endParaRPr>
          </a:p>
          <a:p>
            <a:pPr algn="l"/>
            <a:endParaRPr lang="zh-CN" altLang="en-US" sz="1050" dirty="0">
              <a:latin typeface="微软雅黑" panose="020B0503020204020204" pitchFamily="34" charset="-122"/>
              <a:ea typeface="微软雅黑" panose="020B0503020204020204" pitchFamily="34" charset="-122"/>
            </a:endParaRPr>
          </a:p>
        </p:txBody>
      </p:sp>
      <p:sp>
        <p:nvSpPr>
          <p:cNvPr id="45" name="标题 11"/>
          <p:cNvSpPr txBox="1">
            <a:spLocks/>
          </p:cNvSpPr>
          <p:nvPr/>
        </p:nvSpPr>
        <p:spPr>
          <a:xfrm>
            <a:off x="5759090" y="2721268"/>
            <a:ext cx="1811550" cy="212546"/>
          </a:xfrm>
          <a:prstGeom prst="rect">
            <a:avLst/>
          </a:prstGeom>
        </p:spPr>
        <p:txBody>
          <a:bodyP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350" b="1" dirty="0">
                <a:solidFill>
                  <a:schemeClr val="bg1"/>
                </a:solidFill>
                <a:latin typeface="微软雅黑" panose="020B0503020204020204" pitchFamily="34" charset="-122"/>
                <a:ea typeface="微软雅黑" panose="020B0503020204020204" pitchFamily="34" charset="-122"/>
              </a:rPr>
              <a:t>输入标题</a:t>
            </a:r>
          </a:p>
        </p:txBody>
      </p:sp>
      <p:grpSp>
        <p:nvGrpSpPr>
          <p:cNvPr id="46" name="组合 45"/>
          <p:cNvGrpSpPr/>
          <p:nvPr/>
        </p:nvGrpSpPr>
        <p:grpSpPr>
          <a:xfrm>
            <a:off x="5147962" y="3569752"/>
            <a:ext cx="572672" cy="572672"/>
            <a:chOff x="304800" y="673100"/>
            <a:chExt cx="4000500" cy="4000500"/>
          </a:xfrm>
          <a:blipFill dpi="0" rotWithShape="1">
            <a:blip r:embed="rId7">
              <a:extLst>
                <a:ext uri="{28A0092B-C50C-407E-A947-70E740481C1C}">
                  <a14:useLocalDpi xmlns:a14="http://schemas.microsoft.com/office/drawing/2010/main" val="0"/>
                </a:ext>
              </a:extLst>
            </a:blip>
            <a:srcRect/>
            <a:stretch>
              <a:fillRect/>
            </a:stretch>
          </a:blipFill>
          <a:effectLst>
            <a:outerShdw blurRad="317500" dist="190500" dir="8100000" algn="tr" rotWithShape="0">
              <a:prstClr val="black">
                <a:alpha val="50000"/>
              </a:prstClr>
            </a:outerShdw>
          </a:effectLst>
        </p:grpSpPr>
        <p:sp>
          <p:nvSpPr>
            <p:cNvPr id="47" name="同心圆 46"/>
            <p:cNvSpPr/>
            <p:nvPr/>
          </p:nvSpPr>
          <p:spPr>
            <a:xfrm>
              <a:off x="304800" y="673100"/>
              <a:ext cx="4000500" cy="4000500"/>
            </a:xfrm>
            <a:prstGeom prst="donut">
              <a:avLst>
                <a:gd name="adj" fmla="val 4879"/>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solidFill>
                  <a:schemeClr val="tx1"/>
                </a:solidFill>
              </a:endParaRPr>
            </a:p>
          </p:txBody>
        </p:sp>
        <p:sp>
          <p:nvSpPr>
            <p:cNvPr id="48" name="椭圆 47"/>
            <p:cNvSpPr/>
            <p:nvPr/>
          </p:nvSpPr>
          <p:spPr>
            <a:xfrm>
              <a:off x="392113" y="760413"/>
              <a:ext cx="3825874" cy="3825874"/>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p>
          </p:txBody>
        </p:sp>
      </p:grpSp>
      <p:sp>
        <p:nvSpPr>
          <p:cNvPr id="49" name="标题 11"/>
          <p:cNvSpPr txBox="1">
            <a:spLocks/>
          </p:cNvSpPr>
          <p:nvPr/>
        </p:nvSpPr>
        <p:spPr>
          <a:xfrm>
            <a:off x="5111919" y="3648128"/>
            <a:ext cx="605512" cy="428513"/>
          </a:xfrm>
          <a:prstGeom prst="rect">
            <a:avLst/>
          </a:prstGeom>
        </p:spPr>
        <p:txBody>
          <a:bodyP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altLang="zh-CN" sz="2399" dirty="0">
                <a:solidFill>
                  <a:schemeClr val="bg1"/>
                </a:solidFill>
                <a:latin typeface="Impact MT Std" pitchFamily="34" charset="0"/>
                <a:ea typeface="微软雅黑" panose="020B0503020204020204" pitchFamily="34" charset="-122"/>
              </a:rPr>
              <a:t>04</a:t>
            </a:r>
            <a:endParaRPr lang="zh-CN" altLang="en-US" sz="2399" dirty="0">
              <a:solidFill>
                <a:schemeClr val="bg1"/>
              </a:solidFill>
              <a:latin typeface="Impact MT Std" pitchFamily="34" charset="0"/>
              <a:ea typeface="微软雅黑" panose="020B0503020204020204" pitchFamily="34" charset="-122"/>
            </a:endParaRPr>
          </a:p>
        </p:txBody>
      </p:sp>
      <p:sp>
        <p:nvSpPr>
          <p:cNvPr id="50" name="标题 11"/>
          <p:cNvSpPr txBox="1">
            <a:spLocks/>
          </p:cNvSpPr>
          <p:nvPr/>
        </p:nvSpPr>
        <p:spPr>
          <a:xfrm>
            <a:off x="5783003" y="3749268"/>
            <a:ext cx="2429637" cy="597333"/>
          </a:xfrm>
          <a:prstGeom prst="rect">
            <a:avLst/>
          </a:prstGeom>
        </p:spPr>
        <p:txBody>
          <a:bodyP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050" dirty="0">
                <a:solidFill>
                  <a:schemeClr val="bg1"/>
                </a:solidFill>
                <a:latin typeface="微软雅黑" panose="020B0503020204020204" pitchFamily="34" charset="-122"/>
                <a:ea typeface="微软雅黑" panose="020B0503020204020204" pitchFamily="34" charset="-122"/>
              </a:rPr>
              <a:t>请在此处输入详细的文字介绍信息和简介，表达图表的含义</a:t>
            </a:r>
            <a:r>
              <a:rPr lang="en-US" altLang="zh-CN" sz="1050" dirty="0">
                <a:latin typeface="微软雅黑" panose="020B0503020204020204" pitchFamily="34" charset="-122"/>
                <a:ea typeface="微软雅黑" panose="020B0503020204020204" pitchFamily="34" charset="-122"/>
              </a:rPr>
              <a:t>.</a:t>
            </a:r>
            <a:endParaRPr lang="zh-CN" altLang="en-US" sz="1050" dirty="0">
              <a:latin typeface="微软雅黑" panose="020B0503020204020204" pitchFamily="34" charset="-122"/>
              <a:ea typeface="微软雅黑" panose="020B0503020204020204" pitchFamily="34" charset="-122"/>
            </a:endParaRPr>
          </a:p>
          <a:p>
            <a:pPr algn="l"/>
            <a:endParaRPr lang="zh-CN" altLang="en-US" sz="1050" dirty="0">
              <a:latin typeface="微软雅黑" panose="020B0503020204020204" pitchFamily="34" charset="-122"/>
              <a:ea typeface="微软雅黑" panose="020B0503020204020204" pitchFamily="34" charset="-122"/>
            </a:endParaRPr>
          </a:p>
        </p:txBody>
      </p:sp>
      <p:sp>
        <p:nvSpPr>
          <p:cNvPr id="51" name="标题 11"/>
          <p:cNvSpPr txBox="1">
            <a:spLocks/>
          </p:cNvSpPr>
          <p:nvPr/>
        </p:nvSpPr>
        <p:spPr>
          <a:xfrm>
            <a:off x="5759823" y="3486152"/>
            <a:ext cx="1811550" cy="212546"/>
          </a:xfrm>
          <a:prstGeom prst="rect">
            <a:avLst/>
          </a:prstGeom>
        </p:spPr>
        <p:txBody>
          <a:bodyP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350" b="1" dirty="0">
                <a:solidFill>
                  <a:schemeClr val="bg1"/>
                </a:solidFill>
                <a:latin typeface="微软雅黑" panose="020B0503020204020204" pitchFamily="34" charset="-122"/>
                <a:ea typeface="微软雅黑" panose="020B0503020204020204" pitchFamily="34" charset="-122"/>
              </a:rPr>
              <a:t>输入标题</a:t>
            </a:r>
          </a:p>
        </p:txBody>
      </p:sp>
      <p:pic>
        <p:nvPicPr>
          <p:cNvPr id="52" name="Picture 3" descr="C:\Users\ABC\Desktop\GR-010 (2).png"/>
          <p:cNvPicPr>
            <a:picLocks noChangeAspect="1" noChangeArrowheads="1"/>
          </p:cNvPicPr>
          <p:nvPr/>
        </p:nvPicPr>
        <p:blipFill>
          <a:blip r:embed="rId8" cstate="screen">
            <a:grayscl/>
            <a:extLst>
              <a:ext uri="{28A0092B-C50C-407E-A947-70E740481C1C}">
                <a14:useLocalDpi xmlns:a14="http://schemas.microsoft.com/office/drawing/2010/main"/>
              </a:ext>
            </a:extLst>
          </a:blip>
          <a:srcRect/>
          <a:stretch>
            <a:fillRect/>
          </a:stretch>
        </p:blipFill>
        <p:spPr bwMode="auto">
          <a:xfrm rot="19741709">
            <a:off x="8463334" y="33575"/>
            <a:ext cx="630706" cy="340922"/>
          </a:xfrm>
          <a:prstGeom prst="rect">
            <a:avLst/>
          </a:prstGeom>
          <a:noFill/>
          <a:extLst>
            <a:ext uri="{909E8E84-426E-40DD-AFC4-6F175D3DCCD1}">
              <a14:hiddenFill xmlns:a14="http://schemas.microsoft.com/office/drawing/2010/main">
                <a:solidFill>
                  <a:srgbClr val="FFFFFF"/>
                </a:solidFill>
              </a14:hiddenFill>
            </a:ext>
          </a:extLst>
        </p:spPr>
      </p:pic>
      <p:pic>
        <p:nvPicPr>
          <p:cNvPr id="53" name="Picture 4" descr="C:\Users\ABC\Desktop\GR-010 (2).png"/>
          <p:cNvPicPr>
            <a:picLocks noChangeAspect="1" noChangeArrowheads="1"/>
          </p:cNvPicPr>
          <p:nvPr/>
        </p:nvPicPr>
        <p:blipFill>
          <a:blip r:embed="rId9">
            <a:biLevel thresh="25000"/>
            <a:extLst>
              <a:ext uri="{28A0092B-C50C-407E-A947-70E740481C1C}">
                <a14:useLocalDpi xmlns:a14="http://schemas.microsoft.com/office/drawing/2010/main"/>
              </a:ext>
            </a:extLst>
          </a:blip>
          <a:srcRect/>
          <a:stretch>
            <a:fillRect/>
          </a:stretch>
        </p:blipFill>
        <p:spPr bwMode="auto">
          <a:xfrm>
            <a:off x="-180000" y="332495"/>
            <a:ext cx="9525600" cy="342499"/>
          </a:xfrm>
          <a:prstGeom prst="rect">
            <a:avLst/>
          </a:prstGeom>
          <a:noFill/>
          <a:extLst>
            <a:ext uri="{909E8E84-426E-40DD-AFC4-6F175D3DCCD1}">
              <a14:hiddenFill xmlns:a14="http://schemas.microsoft.com/office/drawing/2010/main">
                <a:solidFill>
                  <a:srgbClr val="FFFFFF"/>
                </a:solidFill>
              </a14:hiddenFill>
            </a:ext>
          </a:extLst>
        </p:spPr>
      </p:pic>
      <p:sp>
        <p:nvSpPr>
          <p:cNvPr id="54" name="矩形 53"/>
          <p:cNvSpPr/>
          <p:nvPr/>
        </p:nvSpPr>
        <p:spPr>
          <a:xfrm>
            <a:off x="223170" y="134412"/>
            <a:ext cx="1569660" cy="369332"/>
          </a:xfrm>
          <a:prstGeom prst="rect">
            <a:avLst/>
          </a:prstGeom>
        </p:spPr>
        <p:txBody>
          <a:bodyPr wrap="none">
            <a:spAutoFit/>
          </a:bodyPr>
          <a:lstStyle/>
          <a:p>
            <a:pPr algn="ctr"/>
            <a:r>
              <a:rPr lang="zh-CN" altLang="en-US" sz="1800" b="1" dirty="0">
                <a:solidFill>
                  <a:schemeClr val="bg1"/>
                </a:solidFill>
                <a:latin typeface="微软雅黑" panose="020B0503020204020204" pitchFamily="34" charset="-122"/>
                <a:ea typeface="微软雅黑" panose="020B0503020204020204" pitchFamily="34" charset="-122"/>
              </a:rPr>
              <a:t>点击</a:t>
            </a:r>
            <a:r>
              <a:rPr lang="zh-CN" altLang="en-US" sz="1800" b="1" dirty="0" smtClean="0">
                <a:solidFill>
                  <a:schemeClr val="bg1"/>
                </a:solidFill>
                <a:latin typeface="微软雅黑" panose="020B0503020204020204" pitchFamily="34" charset="-122"/>
                <a:ea typeface="微软雅黑" panose="020B0503020204020204" pitchFamily="34" charset="-122"/>
              </a:rPr>
              <a:t>添加</a:t>
            </a:r>
            <a:r>
              <a:rPr lang="zh-CN" altLang="en-US" sz="1800" b="1" dirty="0">
                <a:solidFill>
                  <a:schemeClr val="bg1"/>
                </a:solidFill>
                <a:latin typeface="微软雅黑" panose="020B0503020204020204" pitchFamily="34" charset="-122"/>
                <a:ea typeface="微软雅黑" panose="020B0503020204020204" pitchFamily="34" charset="-122"/>
              </a:rPr>
              <a:t>标题</a:t>
            </a:r>
          </a:p>
        </p:txBody>
      </p:sp>
    </p:spTree>
    <p:extLst>
      <p:ext uri="{BB962C8B-B14F-4D97-AF65-F5344CB8AC3E}">
        <p14:creationId xmlns:p14="http://schemas.microsoft.com/office/powerpoint/2010/main" val="2217605946"/>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Tm="0">
        <p15:prstTrans prst="pageCurlDouble"/>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53"/>
                                        </p:tgtEl>
                                        <p:attrNameLst>
                                          <p:attrName>style.visibility</p:attrName>
                                        </p:attrNameLst>
                                      </p:cBhvr>
                                      <p:to>
                                        <p:strVal val="visible"/>
                                      </p:to>
                                    </p:set>
                                    <p:animEffect transition="in" filter="wipe(left)">
                                      <p:cBhvr>
                                        <p:cTn id="7" dur="1000"/>
                                        <p:tgtEl>
                                          <p:spTgt spid="53"/>
                                        </p:tgtEl>
                                      </p:cBhvr>
                                    </p:animEffect>
                                  </p:childTnLst>
                                </p:cTn>
                              </p:par>
                              <p:par>
                                <p:cTn id="8" presetID="1" presetClass="entr" presetSubtype="0" fill="hold" nodeType="withEffect">
                                  <p:stCondLst>
                                    <p:cond delay="0"/>
                                  </p:stCondLst>
                                  <p:childTnLst>
                                    <p:set>
                                      <p:cBhvr>
                                        <p:cTn id="9" dur="1" fill="hold">
                                          <p:stCondLst>
                                            <p:cond delay="0"/>
                                          </p:stCondLst>
                                        </p:cTn>
                                        <p:tgtEl>
                                          <p:spTgt spid="52"/>
                                        </p:tgtEl>
                                        <p:attrNameLst>
                                          <p:attrName>style.visibility</p:attrName>
                                        </p:attrNameLst>
                                      </p:cBhvr>
                                      <p:to>
                                        <p:strVal val="visible"/>
                                      </p:to>
                                    </p:set>
                                  </p:childTnLst>
                                </p:cTn>
                              </p:par>
                              <p:par>
                                <p:cTn id="10" presetID="63" presetClass="path" presetSubtype="0" accel="50000" decel="50000" fill="hold" nodeType="withEffect">
                                  <p:stCondLst>
                                    <p:cond delay="0"/>
                                  </p:stCondLst>
                                  <p:childTnLst>
                                    <p:animMotion origin="layout" path="M -0.92309 -0.00278 L 5.55556E-7 4.44444E-6 " pathEditMode="relative" rAng="0" ptsTypes="AA">
                                      <p:cBhvr>
                                        <p:cTn id="11" dur="1000" fill="hold"/>
                                        <p:tgtEl>
                                          <p:spTgt spid="52"/>
                                        </p:tgtEl>
                                        <p:attrNameLst>
                                          <p:attrName>ppt_x</p:attrName>
                                          <p:attrName>ppt_y</p:attrName>
                                        </p:attrNameLst>
                                      </p:cBhvr>
                                      <p:rCtr x="46146" y="139"/>
                                    </p:animMotion>
                                  </p:childTnLst>
                                </p:cTn>
                              </p:par>
                            </p:childTnLst>
                          </p:cTn>
                        </p:par>
                      </p:childTnLst>
                    </p:cTn>
                  </p:par>
                  <p:par>
                    <p:cTn id="12" fill="hold">
                      <p:stCondLst>
                        <p:cond delay="indefinite"/>
                      </p:stCondLst>
                      <p:childTnLst>
                        <p:par>
                          <p:cTn id="13" fill="hold">
                            <p:stCondLst>
                              <p:cond delay="0"/>
                            </p:stCondLst>
                            <p:childTnLst>
                              <p:par>
                                <p:cTn id="14" presetID="23" presetClass="entr" presetSubtype="16" fill="hold" grpId="0" nodeType="clickEffect">
                                  <p:stCondLst>
                                    <p:cond delay="0"/>
                                  </p:stCondLst>
                                  <p:childTnLst>
                                    <p:set>
                                      <p:cBhvr>
                                        <p:cTn id="15" dur="1" fill="hold">
                                          <p:stCondLst>
                                            <p:cond delay="0"/>
                                          </p:stCondLst>
                                        </p:cTn>
                                        <p:tgtEl>
                                          <p:spTgt spid="54"/>
                                        </p:tgtEl>
                                        <p:attrNameLst>
                                          <p:attrName>style.visibility</p:attrName>
                                        </p:attrNameLst>
                                      </p:cBhvr>
                                      <p:to>
                                        <p:strVal val="visible"/>
                                      </p:to>
                                    </p:set>
                                    <p:anim calcmode="lin" valueType="num">
                                      <p:cBhvr>
                                        <p:cTn id="16" dur="500" fill="hold"/>
                                        <p:tgtEl>
                                          <p:spTgt spid="54"/>
                                        </p:tgtEl>
                                        <p:attrNameLst>
                                          <p:attrName>ppt_w</p:attrName>
                                        </p:attrNameLst>
                                      </p:cBhvr>
                                      <p:tavLst>
                                        <p:tav tm="0">
                                          <p:val>
                                            <p:fltVal val="0"/>
                                          </p:val>
                                        </p:tav>
                                        <p:tav tm="100000">
                                          <p:val>
                                            <p:strVal val="#ppt_w"/>
                                          </p:val>
                                        </p:tav>
                                      </p:tavLst>
                                    </p:anim>
                                    <p:anim calcmode="lin" valueType="num">
                                      <p:cBhvr>
                                        <p:cTn id="17" dur="500" fill="hold"/>
                                        <p:tgtEl>
                                          <p:spTgt spid="54"/>
                                        </p:tgtEl>
                                        <p:attrNameLst>
                                          <p:attrName>ppt_h</p:attrName>
                                        </p:attrNameLst>
                                      </p:cBhvr>
                                      <p:tavLst>
                                        <p:tav tm="0">
                                          <p:val>
                                            <p:fltVal val="0"/>
                                          </p:val>
                                        </p:tav>
                                        <p:tav tm="100000">
                                          <p:val>
                                            <p:strVal val="#ppt_h"/>
                                          </p:val>
                                        </p:tav>
                                      </p:tavLst>
                                    </p:anim>
                                  </p:childTnLst>
                                </p:cTn>
                              </p:par>
                            </p:childTnLst>
                          </p:cTn>
                        </p:par>
                        <p:par>
                          <p:cTn id="18" fill="hold">
                            <p:stCondLst>
                              <p:cond delay="500"/>
                            </p:stCondLst>
                            <p:childTnLst>
                              <p:par>
                                <p:cTn id="19" presetID="53" presetClass="entr" presetSubtype="16" fill="hold" grpId="0" nodeType="afterEffect">
                                  <p:stCondLst>
                                    <p:cond delay="0"/>
                                  </p:stCondLst>
                                  <p:childTnLst>
                                    <p:set>
                                      <p:cBhvr>
                                        <p:cTn id="20" dur="1" fill="hold">
                                          <p:stCondLst>
                                            <p:cond delay="0"/>
                                          </p:stCondLst>
                                        </p:cTn>
                                        <p:tgtEl>
                                          <p:spTgt spid="20"/>
                                        </p:tgtEl>
                                        <p:attrNameLst>
                                          <p:attrName>style.visibility</p:attrName>
                                        </p:attrNameLst>
                                      </p:cBhvr>
                                      <p:to>
                                        <p:strVal val="visible"/>
                                      </p:to>
                                    </p:set>
                                    <p:anim calcmode="lin" valueType="num">
                                      <p:cBhvr>
                                        <p:cTn id="21" dur="500" fill="hold"/>
                                        <p:tgtEl>
                                          <p:spTgt spid="20"/>
                                        </p:tgtEl>
                                        <p:attrNameLst>
                                          <p:attrName>ppt_w</p:attrName>
                                        </p:attrNameLst>
                                      </p:cBhvr>
                                      <p:tavLst>
                                        <p:tav tm="0">
                                          <p:val>
                                            <p:fltVal val="0"/>
                                          </p:val>
                                        </p:tav>
                                        <p:tav tm="100000">
                                          <p:val>
                                            <p:strVal val="#ppt_w"/>
                                          </p:val>
                                        </p:tav>
                                      </p:tavLst>
                                    </p:anim>
                                    <p:anim calcmode="lin" valueType="num">
                                      <p:cBhvr>
                                        <p:cTn id="22" dur="500" fill="hold"/>
                                        <p:tgtEl>
                                          <p:spTgt spid="20"/>
                                        </p:tgtEl>
                                        <p:attrNameLst>
                                          <p:attrName>ppt_h</p:attrName>
                                        </p:attrNameLst>
                                      </p:cBhvr>
                                      <p:tavLst>
                                        <p:tav tm="0">
                                          <p:val>
                                            <p:fltVal val="0"/>
                                          </p:val>
                                        </p:tav>
                                        <p:tav tm="100000">
                                          <p:val>
                                            <p:strVal val="#ppt_h"/>
                                          </p:val>
                                        </p:tav>
                                      </p:tavLst>
                                    </p:anim>
                                    <p:animEffect transition="in" filter="fade">
                                      <p:cBhvr>
                                        <p:cTn id="23" dur="500"/>
                                        <p:tgtEl>
                                          <p:spTgt spid="20"/>
                                        </p:tgtEl>
                                      </p:cBhvr>
                                    </p:animEffect>
                                  </p:childTnLst>
                                </p:cTn>
                              </p:par>
                              <p:par>
                                <p:cTn id="24" presetID="2" presetClass="entr" presetSubtype="4" fill="hold" grpId="0" nodeType="withEffect">
                                  <p:stCondLst>
                                    <p:cond delay="500"/>
                                  </p:stCondLst>
                                  <p:childTnLst>
                                    <p:set>
                                      <p:cBhvr>
                                        <p:cTn id="25" dur="1" fill="hold">
                                          <p:stCondLst>
                                            <p:cond delay="0"/>
                                          </p:stCondLst>
                                        </p:cTn>
                                        <p:tgtEl>
                                          <p:spTgt spid="22"/>
                                        </p:tgtEl>
                                        <p:attrNameLst>
                                          <p:attrName>style.visibility</p:attrName>
                                        </p:attrNameLst>
                                      </p:cBhvr>
                                      <p:to>
                                        <p:strVal val="visible"/>
                                      </p:to>
                                    </p:set>
                                    <p:anim calcmode="lin" valueType="num">
                                      <p:cBhvr additive="base">
                                        <p:cTn id="26" dur="500" fill="hold"/>
                                        <p:tgtEl>
                                          <p:spTgt spid="22"/>
                                        </p:tgtEl>
                                        <p:attrNameLst>
                                          <p:attrName>ppt_x</p:attrName>
                                        </p:attrNameLst>
                                      </p:cBhvr>
                                      <p:tavLst>
                                        <p:tav tm="0">
                                          <p:val>
                                            <p:strVal val="#ppt_x"/>
                                          </p:val>
                                        </p:tav>
                                        <p:tav tm="100000">
                                          <p:val>
                                            <p:strVal val="#ppt_x"/>
                                          </p:val>
                                        </p:tav>
                                      </p:tavLst>
                                    </p:anim>
                                    <p:anim calcmode="lin" valueType="num">
                                      <p:cBhvr additive="base">
                                        <p:cTn id="27" dur="500" fill="hold"/>
                                        <p:tgtEl>
                                          <p:spTgt spid="22"/>
                                        </p:tgtEl>
                                        <p:attrNameLst>
                                          <p:attrName>ppt_y</p:attrName>
                                        </p:attrNameLst>
                                      </p:cBhvr>
                                      <p:tavLst>
                                        <p:tav tm="0">
                                          <p:val>
                                            <p:strVal val="1+#ppt_h/2"/>
                                          </p:val>
                                        </p:tav>
                                        <p:tav tm="100000">
                                          <p:val>
                                            <p:strVal val="#ppt_y"/>
                                          </p:val>
                                        </p:tav>
                                      </p:tavLst>
                                    </p:anim>
                                  </p:childTnLst>
                                </p:cTn>
                              </p:par>
                              <p:par>
                                <p:cTn id="28" presetID="2" presetClass="entr" presetSubtype="4" fill="hold" grpId="0" nodeType="withEffect">
                                  <p:stCondLst>
                                    <p:cond delay="500"/>
                                  </p:stCondLst>
                                  <p:childTnLst>
                                    <p:set>
                                      <p:cBhvr>
                                        <p:cTn id="29" dur="1" fill="hold">
                                          <p:stCondLst>
                                            <p:cond delay="0"/>
                                          </p:stCondLst>
                                        </p:cTn>
                                        <p:tgtEl>
                                          <p:spTgt spid="23"/>
                                        </p:tgtEl>
                                        <p:attrNameLst>
                                          <p:attrName>style.visibility</p:attrName>
                                        </p:attrNameLst>
                                      </p:cBhvr>
                                      <p:to>
                                        <p:strVal val="visible"/>
                                      </p:to>
                                    </p:set>
                                    <p:anim calcmode="lin" valueType="num">
                                      <p:cBhvr additive="base">
                                        <p:cTn id="30" dur="500" fill="hold"/>
                                        <p:tgtEl>
                                          <p:spTgt spid="23"/>
                                        </p:tgtEl>
                                        <p:attrNameLst>
                                          <p:attrName>ppt_x</p:attrName>
                                        </p:attrNameLst>
                                      </p:cBhvr>
                                      <p:tavLst>
                                        <p:tav tm="0">
                                          <p:val>
                                            <p:strVal val="#ppt_x"/>
                                          </p:val>
                                        </p:tav>
                                        <p:tav tm="100000">
                                          <p:val>
                                            <p:strVal val="#ppt_x"/>
                                          </p:val>
                                        </p:tav>
                                      </p:tavLst>
                                    </p:anim>
                                    <p:anim calcmode="lin" valueType="num">
                                      <p:cBhvr additive="base">
                                        <p:cTn id="31" dur="500" fill="hold"/>
                                        <p:tgtEl>
                                          <p:spTgt spid="23"/>
                                        </p:tgtEl>
                                        <p:attrNameLst>
                                          <p:attrName>ppt_y</p:attrName>
                                        </p:attrNameLst>
                                      </p:cBhvr>
                                      <p:tavLst>
                                        <p:tav tm="0">
                                          <p:val>
                                            <p:strVal val="1+#ppt_h/2"/>
                                          </p:val>
                                        </p:tav>
                                        <p:tav tm="100000">
                                          <p:val>
                                            <p:strVal val="#ppt_y"/>
                                          </p:val>
                                        </p:tav>
                                      </p:tavLst>
                                    </p:anim>
                                  </p:childTnLst>
                                </p:cTn>
                              </p:par>
                            </p:childTnLst>
                          </p:cTn>
                        </p:par>
                        <p:par>
                          <p:cTn id="32" fill="hold">
                            <p:stCondLst>
                              <p:cond delay="1500"/>
                            </p:stCondLst>
                            <p:childTnLst>
                              <p:par>
                                <p:cTn id="33" presetID="22" presetClass="entr" presetSubtype="4" fill="hold" nodeType="afterEffect">
                                  <p:stCondLst>
                                    <p:cond delay="0"/>
                                  </p:stCondLst>
                                  <p:childTnLst>
                                    <p:set>
                                      <p:cBhvr>
                                        <p:cTn id="34" dur="1" fill="hold">
                                          <p:stCondLst>
                                            <p:cond delay="0"/>
                                          </p:stCondLst>
                                        </p:cTn>
                                        <p:tgtEl>
                                          <p:spTgt spid="24"/>
                                        </p:tgtEl>
                                        <p:attrNameLst>
                                          <p:attrName>style.visibility</p:attrName>
                                        </p:attrNameLst>
                                      </p:cBhvr>
                                      <p:to>
                                        <p:strVal val="visible"/>
                                      </p:to>
                                    </p:set>
                                    <p:animEffect transition="in" filter="wipe(down)">
                                      <p:cBhvr>
                                        <p:cTn id="35" dur="500"/>
                                        <p:tgtEl>
                                          <p:spTgt spid="24"/>
                                        </p:tgtEl>
                                      </p:cBhvr>
                                    </p:animEffect>
                                  </p:childTnLst>
                                </p:cTn>
                              </p:par>
                            </p:childTnLst>
                          </p:cTn>
                        </p:par>
                        <p:par>
                          <p:cTn id="36" fill="hold">
                            <p:stCondLst>
                              <p:cond delay="2000"/>
                            </p:stCondLst>
                            <p:childTnLst>
                              <p:par>
                                <p:cTn id="37" presetID="22" presetClass="entr" presetSubtype="4" fill="hold" nodeType="afterEffect">
                                  <p:stCondLst>
                                    <p:cond delay="0"/>
                                  </p:stCondLst>
                                  <p:childTnLst>
                                    <p:set>
                                      <p:cBhvr>
                                        <p:cTn id="38" dur="1" fill="hold">
                                          <p:stCondLst>
                                            <p:cond delay="0"/>
                                          </p:stCondLst>
                                        </p:cTn>
                                        <p:tgtEl>
                                          <p:spTgt spid="26"/>
                                        </p:tgtEl>
                                        <p:attrNameLst>
                                          <p:attrName>style.visibility</p:attrName>
                                        </p:attrNameLst>
                                      </p:cBhvr>
                                      <p:to>
                                        <p:strVal val="visible"/>
                                      </p:to>
                                    </p:set>
                                    <p:animEffect transition="in" filter="wipe(down)">
                                      <p:cBhvr>
                                        <p:cTn id="39" dur="500"/>
                                        <p:tgtEl>
                                          <p:spTgt spid="26"/>
                                        </p:tgtEl>
                                      </p:cBhvr>
                                    </p:animEffect>
                                  </p:childTnLst>
                                </p:cTn>
                              </p:par>
                            </p:childTnLst>
                          </p:cTn>
                        </p:par>
                        <p:par>
                          <p:cTn id="40" fill="hold">
                            <p:stCondLst>
                              <p:cond delay="2500"/>
                            </p:stCondLst>
                            <p:childTnLst>
                              <p:par>
                                <p:cTn id="41" presetID="22" presetClass="entr" presetSubtype="8" fill="hold" nodeType="afterEffect">
                                  <p:stCondLst>
                                    <p:cond delay="0"/>
                                  </p:stCondLst>
                                  <p:childTnLst>
                                    <p:set>
                                      <p:cBhvr>
                                        <p:cTn id="42" dur="1" fill="hold">
                                          <p:stCondLst>
                                            <p:cond delay="0"/>
                                          </p:stCondLst>
                                        </p:cTn>
                                        <p:tgtEl>
                                          <p:spTgt spid="25"/>
                                        </p:tgtEl>
                                        <p:attrNameLst>
                                          <p:attrName>style.visibility</p:attrName>
                                        </p:attrNameLst>
                                      </p:cBhvr>
                                      <p:to>
                                        <p:strVal val="visible"/>
                                      </p:to>
                                    </p:set>
                                    <p:animEffect transition="in" filter="wipe(left)">
                                      <p:cBhvr>
                                        <p:cTn id="43" dur="500"/>
                                        <p:tgtEl>
                                          <p:spTgt spid="25"/>
                                        </p:tgtEl>
                                      </p:cBhvr>
                                    </p:animEffect>
                                  </p:childTnLst>
                                </p:cTn>
                              </p:par>
                            </p:childTnLst>
                          </p:cTn>
                        </p:par>
                        <p:par>
                          <p:cTn id="44" fill="hold">
                            <p:stCondLst>
                              <p:cond delay="3000"/>
                            </p:stCondLst>
                            <p:childTnLst>
                              <p:par>
                                <p:cTn id="45" presetID="22" presetClass="entr" presetSubtype="8" fill="hold" nodeType="afterEffect">
                                  <p:stCondLst>
                                    <p:cond delay="0"/>
                                  </p:stCondLst>
                                  <p:childTnLst>
                                    <p:set>
                                      <p:cBhvr>
                                        <p:cTn id="46" dur="1" fill="hold">
                                          <p:stCondLst>
                                            <p:cond delay="0"/>
                                          </p:stCondLst>
                                        </p:cTn>
                                        <p:tgtEl>
                                          <p:spTgt spid="27"/>
                                        </p:tgtEl>
                                        <p:attrNameLst>
                                          <p:attrName>style.visibility</p:attrName>
                                        </p:attrNameLst>
                                      </p:cBhvr>
                                      <p:to>
                                        <p:strVal val="visible"/>
                                      </p:to>
                                    </p:set>
                                    <p:animEffect transition="in" filter="wipe(left)">
                                      <p:cBhvr>
                                        <p:cTn id="47" dur="500"/>
                                        <p:tgtEl>
                                          <p:spTgt spid="27"/>
                                        </p:tgtEl>
                                      </p:cBhvr>
                                    </p:animEffect>
                                  </p:childTnLst>
                                </p:cTn>
                              </p:par>
                              <p:par>
                                <p:cTn id="48" presetID="1" presetClass="entr" presetSubtype="0" fill="hold" nodeType="withEffect">
                                  <p:stCondLst>
                                    <p:cond delay="500"/>
                                  </p:stCondLst>
                                  <p:childTnLst>
                                    <p:set>
                                      <p:cBhvr>
                                        <p:cTn id="49" dur="1" fill="hold">
                                          <p:stCondLst>
                                            <p:cond delay="0"/>
                                          </p:stCondLst>
                                        </p:cTn>
                                        <p:tgtEl>
                                          <p:spTgt spid="28"/>
                                        </p:tgtEl>
                                        <p:attrNameLst>
                                          <p:attrName>style.visibility</p:attrName>
                                        </p:attrNameLst>
                                      </p:cBhvr>
                                      <p:to>
                                        <p:strVal val="visible"/>
                                      </p:to>
                                    </p:set>
                                  </p:childTnLst>
                                </p:cTn>
                              </p:par>
                              <p:par>
                                <p:cTn id="50" presetID="53" presetClass="entr" presetSubtype="16" fill="hold" nodeType="withEffect">
                                  <p:stCondLst>
                                    <p:cond delay="500"/>
                                  </p:stCondLst>
                                  <p:childTnLst>
                                    <p:set>
                                      <p:cBhvr>
                                        <p:cTn id="51" dur="1" fill="hold">
                                          <p:stCondLst>
                                            <p:cond delay="0"/>
                                          </p:stCondLst>
                                        </p:cTn>
                                        <p:tgtEl>
                                          <p:spTgt spid="28"/>
                                        </p:tgtEl>
                                        <p:attrNameLst>
                                          <p:attrName>style.visibility</p:attrName>
                                        </p:attrNameLst>
                                      </p:cBhvr>
                                      <p:to>
                                        <p:strVal val="visible"/>
                                      </p:to>
                                    </p:set>
                                    <p:anim calcmode="lin" valueType="num">
                                      <p:cBhvr>
                                        <p:cTn id="52" dur="1000" fill="hold"/>
                                        <p:tgtEl>
                                          <p:spTgt spid="28"/>
                                        </p:tgtEl>
                                        <p:attrNameLst>
                                          <p:attrName>ppt_w</p:attrName>
                                        </p:attrNameLst>
                                      </p:cBhvr>
                                      <p:tavLst>
                                        <p:tav tm="0">
                                          <p:val>
                                            <p:fltVal val="0"/>
                                          </p:val>
                                        </p:tav>
                                        <p:tav tm="100000">
                                          <p:val>
                                            <p:strVal val="#ppt_w"/>
                                          </p:val>
                                        </p:tav>
                                      </p:tavLst>
                                    </p:anim>
                                    <p:anim calcmode="lin" valueType="num">
                                      <p:cBhvr>
                                        <p:cTn id="53" dur="1000" fill="hold"/>
                                        <p:tgtEl>
                                          <p:spTgt spid="28"/>
                                        </p:tgtEl>
                                        <p:attrNameLst>
                                          <p:attrName>ppt_h</p:attrName>
                                        </p:attrNameLst>
                                      </p:cBhvr>
                                      <p:tavLst>
                                        <p:tav tm="0">
                                          <p:val>
                                            <p:fltVal val="0"/>
                                          </p:val>
                                        </p:tav>
                                        <p:tav tm="100000">
                                          <p:val>
                                            <p:strVal val="#ppt_h"/>
                                          </p:val>
                                        </p:tav>
                                      </p:tavLst>
                                    </p:anim>
                                    <p:animEffect transition="in" filter="fade">
                                      <p:cBhvr>
                                        <p:cTn id="54" dur="1000"/>
                                        <p:tgtEl>
                                          <p:spTgt spid="28"/>
                                        </p:tgtEl>
                                      </p:cBhvr>
                                    </p:animEffect>
                                  </p:childTnLst>
                                </p:cTn>
                              </p:par>
                              <p:par>
                                <p:cTn id="55" presetID="64" presetClass="path" presetSubtype="0" fill="hold" nodeType="withEffect">
                                  <p:stCondLst>
                                    <p:cond delay="500"/>
                                  </p:stCondLst>
                                  <p:childTnLst>
                                    <p:animMotion origin="layout" path="M 4.4657E-6 3.7037E-6 L -0.71249 -0.67223 " pathEditMode="relative" rAng="0" ptsTypes="AA">
                                      <p:cBhvr>
                                        <p:cTn id="56" dur="1000" spd="-100000" fill="hold"/>
                                        <p:tgtEl>
                                          <p:spTgt spid="28"/>
                                        </p:tgtEl>
                                        <p:attrNameLst>
                                          <p:attrName>ppt_x</p:attrName>
                                          <p:attrName>ppt_y</p:attrName>
                                        </p:attrNameLst>
                                      </p:cBhvr>
                                      <p:rCtr x="-35624" y="-33611"/>
                                    </p:animMotion>
                                  </p:childTnLst>
                                </p:cTn>
                              </p:par>
                              <p:par>
                                <p:cTn id="57" presetID="42" presetClass="entr" presetSubtype="0" fill="hold" grpId="0" nodeType="withEffect">
                                  <p:stCondLst>
                                    <p:cond delay="500"/>
                                  </p:stCondLst>
                                  <p:childTnLst>
                                    <p:set>
                                      <p:cBhvr>
                                        <p:cTn id="58" dur="1" fill="hold">
                                          <p:stCondLst>
                                            <p:cond delay="0"/>
                                          </p:stCondLst>
                                        </p:cTn>
                                        <p:tgtEl>
                                          <p:spTgt spid="31"/>
                                        </p:tgtEl>
                                        <p:attrNameLst>
                                          <p:attrName>style.visibility</p:attrName>
                                        </p:attrNameLst>
                                      </p:cBhvr>
                                      <p:to>
                                        <p:strVal val="visible"/>
                                      </p:to>
                                    </p:set>
                                    <p:animEffect transition="in" filter="fade">
                                      <p:cBhvr>
                                        <p:cTn id="59" dur="1000"/>
                                        <p:tgtEl>
                                          <p:spTgt spid="31"/>
                                        </p:tgtEl>
                                      </p:cBhvr>
                                    </p:animEffect>
                                    <p:anim calcmode="lin" valueType="num">
                                      <p:cBhvr>
                                        <p:cTn id="60" dur="1000" fill="hold"/>
                                        <p:tgtEl>
                                          <p:spTgt spid="31"/>
                                        </p:tgtEl>
                                        <p:attrNameLst>
                                          <p:attrName>ppt_x</p:attrName>
                                        </p:attrNameLst>
                                      </p:cBhvr>
                                      <p:tavLst>
                                        <p:tav tm="0">
                                          <p:val>
                                            <p:strVal val="#ppt_x"/>
                                          </p:val>
                                        </p:tav>
                                        <p:tav tm="100000">
                                          <p:val>
                                            <p:strVal val="#ppt_x"/>
                                          </p:val>
                                        </p:tav>
                                      </p:tavLst>
                                    </p:anim>
                                    <p:anim calcmode="lin" valueType="num">
                                      <p:cBhvr>
                                        <p:cTn id="61" dur="1000" fill="hold"/>
                                        <p:tgtEl>
                                          <p:spTgt spid="31"/>
                                        </p:tgtEl>
                                        <p:attrNameLst>
                                          <p:attrName>ppt_y</p:attrName>
                                        </p:attrNameLst>
                                      </p:cBhvr>
                                      <p:tavLst>
                                        <p:tav tm="0">
                                          <p:val>
                                            <p:strVal val="#ppt_y+.1"/>
                                          </p:val>
                                        </p:tav>
                                        <p:tav tm="100000">
                                          <p:val>
                                            <p:strVal val="#ppt_y"/>
                                          </p:val>
                                        </p:tav>
                                      </p:tavLst>
                                    </p:anim>
                                  </p:childTnLst>
                                </p:cTn>
                              </p:par>
                              <p:par>
                                <p:cTn id="62" presetID="42" presetClass="entr" presetSubtype="0" fill="hold" grpId="0" nodeType="withEffect">
                                  <p:stCondLst>
                                    <p:cond delay="500"/>
                                  </p:stCondLst>
                                  <p:childTnLst>
                                    <p:set>
                                      <p:cBhvr>
                                        <p:cTn id="63" dur="1" fill="hold">
                                          <p:stCondLst>
                                            <p:cond delay="0"/>
                                          </p:stCondLst>
                                        </p:cTn>
                                        <p:tgtEl>
                                          <p:spTgt spid="32"/>
                                        </p:tgtEl>
                                        <p:attrNameLst>
                                          <p:attrName>style.visibility</p:attrName>
                                        </p:attrNameLst>
                                      </p:cBhvr>
                                      <p:to>
                                        <p:strVal val="visible"/>
                                      </p:to>
                                    </p:set>
                                    <p:animEffect transition="in" filter="fade">
                                      <p:cBhvr>
                                        <p:cTn id="64" dur="1000"/>
                                        <p:tgtEl>
                                          <p:spTgt spid="32"/>
                                        </p:tgtEl>
                                      </p:cBhvr>
                                    </p:animEffect>
                                    <p:anim calcmode="lin" valueType="num">
                                      <p:cBhvr>
                                        <p:cTn id="65" dur="1000" fill="hold"/>
                                        <p:tgtEl>
                                          <p:spTgt spid="32"/>
                                        </p:tgtEl>
                                        <p:attrNameLst>
                                          <p:attrName>ppt_x</p:attrName>
                                        </p:attrNameLst>
                                      </p:cBhvr>
                                      <p:tavLst>
                                        <p:tav tm="0">
                                          <p:val>
                                            <p:strVal val="#ppt_x"/>
                                          </p:val>
                                        </p:tav>
                                        <p:tav tm="100000">
                                          <p:val>
                                            <p:strVal val="#ppt_x"/>
                                          </p:val>
                                        </p:tav>
                                      </p:tavLst>
                                    </p:anim>
                                    <p:anim calcmode="lin" valueType="num">
                                      <p:cBhvr>
                                        <p:cTn id="66" dur="1000" fill="hold"/>
                                        <p:tgtEl>
                                          <p:spTgt spid="32"/>
                                        </p:tgtEl>
                                        <p:attrNameLst>
                                          <p:attrName>ppt_y</p:attrName>
                                        </p:attrNameLst>
                                      </p:cBhvr>
                                      <p:tavLst>
                                        <p:tav tm="0">
                                          <p:val>
                                            <p:strVal val="#ppt_y+.1"/>
                                          </p:val>
                                        </p:tav>
                                        <p:tav tm="100000">
                                          <p:val>
                                            <p:strVal val="#ppt_y"/>
                                          </p:val>
                                        </p:tav>
                                      </p:tavLst>
                                    </p:anim>
                                  </p:childTnLst>
                                </p:cTn>
                              </p:par>
                              <p:par>
                                <p:cTn id="67" presetID="42" presetClass="entr" presetSubtype="0" fill="hold" grpId="0" nodeType="withEffect">
                                  <p:stCondLst>
                                    <p:cond delay="500"/>
                                  </p:stCondLst>
                                  <p:childTnLst>
                                    <p:set>
                                      <p:cBhvr>
                                        <p:cTn id="68" dur="1" fill="hold">
                                          <p:stCondLst>
                                            <p:cond delay="0"/>
                                          </p:stCondLst>
                                        </p:cTn>
                                        <p:tgtEl>
                                          <p:spTgt spid="33"/>
                                        </p:tgtEl>
                                        <p:attrNameLst>
                                          <p:attrName>style.visibility</p:attrName>
                                        </p:attrNameLst>
                                      </p:cBhvr>
                                      <p:to>
                                        <p:strVal val="visible"/>
                                      </p:to>
                                    </p:set>
                                    <p:animEffect transition="in" filter="fade">
                                      <p:cBhvr>
                                        <p:cTn id="69" dur="1000"/>
                                        <p:tgtEl>
                                          <p:spTgt spid="33"/>
                                        </p:tgtEl>
                                      </p:cBhvr>
                                    </p:animEffect>
                                    <p:anim calcmode="lin" valueType="num">
                                      <p:cBhvr>
                                        <p:cTn id="70" dur="1000" fill="hold"/>
                                        <p:tgtEl>
                                          <p:spTgt spid="33"/>
                                        </p:tgtEl>
                                        <p:attrNameLst>
                                          <p:attrName>ppt_x</p:attrName>
                                        </p:attrNameLst>
                                      </p:cBhvr>
                                      <p:tavLst>
                                        <p:tav tm="0">
                                          <p:val>
                                            <p:strVal val="#ppt_x"/>
                                          </p:val>
                                        </p:tav>
                                        <p:tav tm="100000">
                                          <p:val>
                                            <p:strVal val="#ppt_x"/>
                                          </p:val>
                                        </p:tav>
                                      </p:tavLst>
                                    </p:anim>
                                    <p:anim calcmode="lin" valueType="num">
                                      <p:cBhvr>
                                        <p:cTn id="71" dur="1000" fill="hold"/>
                                        <p:tgtEl>
                                          <p:spTgt spid="33"/>
                                        </p:tgtEl>
                                        <p:attrNameLst>
                                          <p:attrName>ppt_y</p:attrName>
                                        </p:attrNameLst>
                                      </p:cBhvr>
                                      <p:tavLst>
                                        <p:tav tm="0">
                                          <p:val>
                                            <p:strVal val="#ppt_y+.1"/>
                                          </p:val>
                                        </p:tav>
                                        <p:tav tm="100000">
                                          <p:val>
                                            <p:strVal val="#ppt_y"/>
                                          </p:val>
                                        </p:tav>
                                      </p:tavLst>
                                    </p:anim>
                                  </p:childTnLst>
                                </p:cTn>
                              </p:par>
                              <p:par>
                                <p:cTn id="72" presetID="1" presetClass="entr" presetSubtype="0" fill="hold" nodeType="withEffect">
                                  <p:stCondLst>
                                    <p:cond delay="500"/>
                                  </p:stCondLst>
                                  <p:childTnLst>
                                    <p:set>
                                      <p:cBhvr>
                                        <p:cTn id="73" dur="1" fill="hold">
                                          <p:stCondLst>
                                            <p:cond delay="0"/>
                                          </p:stCondLst>
                                        </p:cTn>
                                        <p:tgtEl>
                                          <p:spTgt spid="34"/>
                                        </p:tgtEl>
                                        <p:attrNameLst>
                                          <p:attrName>style.visibility</p:attrName>
                                        </p:attrNameLst>
                                      </p:cBhvr>
                                      <p:to>
                                        <p:strVal val="visible"/>
                                      </p:to>
                                    </p:set>
                                  </p:childTnLst>
                                </p:cTn>
                              </p:par>
                              <p:par>
                                <p:cTn id="74" presetID="53" presetClass="entr" presetSubtype="16" fill="hold" nodeType="withEffect">
                                  <p:stCondLst>
                                    <p:cond delay="500"/>
                                  </p:stCondLst>
                                  <p:childTnLst>
                                    <p:set>
                                      <p:cBhvr>
                                        <p:cTn id="75" dur="1" fill="hold">
                                          <p:stCondLst>
                                            <p:cond delay="0"/>
                                          </p:stCondLst>
                                        </p:cTn>
                                        <p:tgtEl>
                                          <p:spTgt spid="34"/>
                                        </p:tgtEl>
                                        <p:attrNameLst>
                                          <p:attrName>style.visibility</p:attrName>
                                        </p:attrNameLst>
                                      </p:cBhvr>
                                      <p:to>
                                        <p:strVal val="visible"/>
                                      </p:to>
                                    </p:set>
                                    <p:anim calcmode="lin" valueType="num">
                                      <p:cBhvr>
                                        <p:cTn id="76" dur="1000" fill="hold"/>
                                        <p:tgtEl>
                                          <p:spTgt spid="34"/>
                                        </p:tgtEl>
                                        <p:attrNameLst>
                                          <p:attrName>ppt_w</p:attrName>
                                        </p:attrNameLst>
                                      </p:cBhvr>
                                      <p:tavLst>
                                        <p:tav tm="0">
                                          <p:val>
                                            <p:fltVal val="0"/>
                                          </p:val>
                                        </p:tav>
                                        <p:tav tm="100000">
                                          <p:val>
                                            <p:strVal val="#ppt_w"/>
                                          </p:val>
                                        </p:tav>
                                      </p:tavLst>
                                    </p:anim>
                                    <p:anim calcmode="lin" valueType="num">
                                      <p:cBhvr>
                                        <p:cTn id="77" dur="1000" fill="hold"/>
                                        <p:tgtEl>
                                          <p:spTgt spid="34"/>
                                        </p:tgtEl>
                                        <p:attrNameLst>
                                          <p:attrName>ppt_h</p:attrName>
                                        </p:attrNameLst>
                                      </p:cBhvr>
                                      <p:tavLst>
                                        <p:tav tm="0">
                                          <p:val>
                                            <p:fltVal val="0"/>
                                          </p:val>
                                        </p:tav>
                                        <p:tav tm="100000">
                                          <p:val>
                                            <p:strVal val="#ppt_h"/>
                                          </p:val>
                                        </p:tav>
                                      </p:tavLst>
                                    </p:anim>
                                    <p:animEffect transition="in" filter="fade">
                                      <p:cBhvr>
                                        <p:cTn id="78" dur="1000"/>
                                        <p:tgtEl>
                                          <p:spTgt spid="34"/>
                                        </p:tgtEl>
                                      </p:cBhvr>
                                    </p:animEffect>
                                  </p:childTnLst>
                                </p:cTn>
                              </p:par>
                              <p:par>
                                <p:cTn id="79" presetID="64" presetClass="path" presetSubtype="0" fill="hold" nodeType="withEffect">
                                  <p:stCondLst>
                                    <p:cond delay="500"/>
                                  </p:stCondLst>
                                  <p:childTnLst>
                                    <p:animMotion origin="layout" path="M 4.4657E-6 3.7037E-6 L -0.71249 -0.67223 " pathEditMode="relative" rAng="0" ptsTypes="AA">
                                      <p:cBhvr>
                                        <p:cTn id="80" dur="1000" spd="-100000" fill="hold"/>
                                        <p:tgtEl>
                                          <p:spTgt spid="34"/>
                                        </p:tgtEl>
                                        <p:attrNameLst>
                                          <p:attrName>ppt_x</p:attrName>
                                          <p:attrName>ppt_y</p:attrName>
                                        </p:attrNameLst>
                                      </p:cBhvr>
                                      <p:rCtr x="-35624" y="-33611"/>
                                    </p:animMotion>
                                  </p:childTnLst>
                                </p:cTn>
                              </p:par>
                              <p:par>
                                <p:cTn id="81" presetID="42" presetClass="entr" presetSubtype="0" fill="hold" grpId="0" nodeType="withEffect">
                                  <p:stCondLst>
                                    <p:cond delay="500"/>
                                  </p:stCondLst>
                                  <p:childTnLst>
                                    <p:set>
                                      <p:cBhvr>
                                        <p:cTn id="82" dur="1" fill="hold">
                                          <p:stCondLst>
                                            <p:cond delay="0"/>
                                          </p:stCondLst>
                                        </p:cTn>
                                        <p:tgtEl>
                                          <p:spTgt spid="37"/>
                                        </p:tgtEl>
                                        <p:attrNameLst>
                                          <p:attrName>style.visibility</p:attrName>
                                        </p:attrNameLst>
                                      </p:cBhvr>
                                      <p:to>
                                        <p:strVal val="visible"/>
                                      </p:to>
                                    </p:set>
                                    <p:animEffect transition="in" filter="fade">
                                      <p:cBhvr>
                                        <p:cTn id="83" dur="1000"/>
                                        <p:tgtEl>
                                          <p:spTgt spid="37"/>
                                        </p:tgtEl>
                                      </p:cBhvr>
                                    </p:animEffect>
                                    <p:anim calcmode="lin" valueType="num">
                                      <p:cBhvr>
                                        <p:cTn id="84" dur="1000" fill="hold"/>
                                        <p:tgtEl>
                                          <p:spTgt spid="37"/>
                                        </p:tgtEl>
                                        <p:attrNameLst>
                                          <p:attrName>ppt_x</p:attrName>
                                        </p:attrNameLst>
                                      </p:cBhvr>
                                      <p:tavLst>
                                        <p:tav tm="0">
                                          <p:val>
                                            <p:strVal val="#ppt_x"/>
                                          </p:val>
                                        </p:tav>
                                        <p:tav tm="100000">
                                          <p:val>
                                            <p:strVal val="#ppt_x"/>
                                          </p:val>
                                        </p:tav>
                                      </p:tavLst>
                                    </p:anim>
                                    <p:anim calcmode="lin" valueType="num">
                                      <p:cBhvr>
                                        <p:cTn id="85" dur="1000" fill="hold"/>
                                        <p:tgtEl>
                                          <p:spTgt spid="37"/>
                                        </p:tgtEl>
                                        <p:attrNameLst>
                                          <p:attrName>ppt_y</p:attrName>
                                        </p:attrNameLst>
                                      </p:cBhvr>
                                      <p:tavLst>
                                        <p:tav tm="0">
                                          <p:val>
                                            <p:strVal val="#ppt_y+.1"/>
                                          </p:val>
                                        </p:tav>
                                        <p:tav tm="100000">
                                          <p:val>
                                            <p:strVal val="#ppt_y"/>
                                          </p:val>
                                        </p:tav>
                                      </p:tavLst>
                                    </p:anim>
                                  </p:childTnLst>
                                </p:cTn>
                              </p:par>
                              <p:par>
                                <p:cTn id="86" presetID="42" presetClass="entr" presetSubtype="0" fill="hold" grpId="0" nodeType="withEffect">
                                  <p:stCondLst>
                                    <p:cond delay="500"/>
                                  </p:stCondLst>
                                  <p:childTnLst>
                                    <p:set>
                                      <p:cBhvr>
                                        <p:cTn id="87" dur="1" fill="hold">
                                          <p:stCondLst>
                                            <p:cond delay="0"/>
                                          </p:stCondLst>
                                        </p:cTn>
                                        <p:tgtEl>
                                          <p:spTgt spid="38"/>
                                        </p:tgtEl>
                                        <p:attrNameLst>
                                          <p:attrName>style.visibility</p:attrName>
                                        </p:attrNameLst>
                                      </p:cBhvr>
                                      <p:to>
                                        <p:strVal val="visible"/>
                                      </p:to>
                                    </p:set>
                                    <p:animEffect transition="in" filter="fade">
                                      <p:cBhvr>
                                        <p:cTn id="88" dur="1000"/>
                                        <p:tgtEl>
                                          <p:spTgt spid="38"/>
                                        </p:tgtEl>
                                      </p:cBhvr>
                                    </p:animEffect>
                                    <p:anim calcmode="lin" valueType="num">
                                      <p:cBhvr>
                                        <p:cTn id="89" dur="1000" fill="hold"/>
                                        <p:tgtEl>
                                          <p:spTgt spid="38"/>
                                        </p:tgtEl>
                                        <p:attrNameLst>
                                          <p:attrName>ppt_x</p:attrName>
                                        </p:attrNameLst>
                                      </p:cBhvr>
                                      <p:tavLst>
                                        <p:tav tm="0">
                                          <p:val>
                                            <p:strVal val="#ppt_x"/>
                                          </p:val>
                                        </p:tav>
                                        <p:tav tm="100000">
                                          <p:val>
                                            <p:strVal val="#ppt_x"/>
                                          </p:val>
                                        </p:tav>
                                      </p:tavLst>
                                    </p:anim>
                                    <p:anim calcmode="lin" valueType="num">
                                      <p:cBhvr>
                                        <p:cTn id="90" dur="1000" fill="hold"/>
                                        <p:tgtEl>
                                          <p:spTgt spid="38"/>
                                        </p:tgtEl>
                                        <p:attrNameLst>
                                          <p:attrName>ppt_y</p:attrName>
                                        </p:attrNameLst>
                                      </p:cBhvr>
                                      <p:tavLst>
                                        <p:tav tm="0">
                                          <p:val>
                                            <p:strVal val="#ppt_y+.1"/>
                                          </p:val>
                                        </p:tav>
                                        <p:tav tm="100000">
                                          <p:val>
                                            <p:strVal val="#ppt_y"/>
                                          </p:val>
                                        </p:tav>
                                      </p:tavLst>
                                    </p:anim>
                                  </p:childTnLst>
                                </p:cTn>
                              </p:par>
                              <p:par>
                                <p:cTn id="91" presetID="42" presetClass="entr" presetSubtype="0" fill="hold" grpId="0" nodeType="withEffect">
                                  <p:stCondLst>
                                    <p:cond delay="500"/>
                                  </p:stCondLst>
                                  <p:childTnLst>
                                    <p:set>
                                      <p:cBhvr>
                                        <p:cTn id="92" dur="1" fill="hold">
                                          <p:stCondLst>
                                            <p:cond delay="0"/>
                                          </p:stCondLst>
                                        </p:cTn>
                                        <p:tgtEl>
                                          <p:spTgt spid="39"/>
                                        </p:tgtEl>
                                        <p:attrNameLst>
                                          <p:attrName>style.visibility</p:attrName>
                                        </p:attrNameLst>
                                      </p:cBhvr>
                                      <p:to>
                                        <p:strVal val="visible"/>
                                      </p:to>
                                    </p:set>
                                    <p:animEffect transition="in" filter="fade">
                                      <p:cBhvr>
                                        <p:cTn id="93" dur="1000"/>
                                        <p:tgtEl>
                                          <p:spTgt spid="39"/>
                                        </p:tgtEl>
                                      </p:cBhvr>
                                    </p:animEffect>
                                    <p:anim calcmode="lin" valueType="num">
                                      <p:cBhvr>
                                        <p:cTn id="94" dur="1000" fill="hold"/>
                                        <p:tgtEl>
                                          <p:spTgt spid="39"/>
                                        </p:tgtEl>
                                        <p:attrNameLst>
                                          <p:attrName>ppt_x</p:attrName>
                                        </p:attrNameLst>
                                      </p:cBhvr>
                                      <p:tavLst>
                                        <p:tav tm="0">
                                          <p:val>
                                            <p:strVal val="#ppt_x"/>
                                          </p:val>
                                        </p:tav>
                                        <p:tav tm="100000">
                                          <p:val>
                                            <p:strVal val="#ppt_x"/>
                                          </p:val>
                                        </p:tav>
                                      </p:tavLst>
                                    </p:anim>
                                    <p:anim calcmode="lin" valueType="num">
                                      <p:cBhvr>
                                        <p:cTn id="95" dur="1000" fill="hold"/>
                                        <p:tgtEl>
                                          <p:spTgt spid="39"/>
                                        </p:tgtEl>
                                        <p:attrNameLst>
                                          <p:attrName>ppt_y</p:attrName>
                                        </p:attrNameLst>
                                      </p:cBhvr>
                                      <p:tavLst>
                                        <p:tav tm="0">
                                          <p:val>
                                            <p:strVal val="#ppt_y+.1"/>
                                          </p:val>
                                        </p:tav>
                                        <p:tav tm="100000">
                                          <p:val>
                                            <p:strVal val="#ppt_y"/>
                                          </p:val>
                                        </p:tav>
                                      </p:tavLst>
                                    </p:anim>
                                  </p:childTnLst>
                                </p:cTn>
                              </p:par>
                              <p:par>
                                <p:cTn id="96" presetID="1" presetClass="entr" presetSubtype="0" fill="hold" nodeType="withEffect">
                                  <p:stCondLst>
                                    <p:cond delay="500"/>
                                  </p:stCondLst>
                                  <p:childTnLst>
                                    <p:set>
                                      <p:cBhvr>
                                        <p:cTn id="97" dur="1" fill="hold">
                                          <p:stCondLst>
                                            <p:cond delay="0"/>
                                          </p:stCondLst>
                                        </p:cTn>
                                        <p:tgtEl>
                                          <p:spTgt spid="40"/>
                                        </p:tgtEl>
                                        <p:attrNameLst>
                                          <p:attrName>style.visibility</p:attrName>
                                        </p:attrNameLst>
                                      </p:cBhvr>
                                      <p:to>
                                        <p:strVal val="visible"/>
                                      </p:to>
                                    </p:set>
                                  </p:childTnLst>
                                </p:cTn>
                              </p:par>
                              <p:par>
                                <p:cTn id="98" presetID="53" presetClass="entr" presetSubtype="16" fill="hold" nodeType="withEffect">
                                  <p:stCondLst>
                                    <p:cond delay="500"/>
                                  </p:stCondLst>
                                  <p:childTnLst>
                                    <p:set>
                                      <p:cBhvr>
                                        <p:cTn id="99" dur="1" fill="hold">
                                          <p:stCondLst>
                                            <p:cond delay="0"/>
                                          </p:stCondLst>
                                        </p:cTn>
                                        <p:tgtEl>
                                          <p:spTgt spid="40"/>
                                        </p:tgtEl>
                                        <p:attrNameLst>
                                          <p:attrName>style.visibility</p:attrName>
                                        </p:attrNameLst>
                                      </p:cBhvr>
                                      <p:to>
                                        <p:strVal val="visible"/>
                                      </p:to>
                                    </p:set>
                                    <p:anim calcmode="lin" valueType="num">
                                      <p:cBhvr>
                                        <p:cTn id="100" dur="1000" fill="hold"/>
                                        <p:tgtEl>
                                          <p:spTgt spid="40"/>
                                        </p:tgtEl>
                                        <p:attrNameLst>
                                          <p:attrName>ppt_w</p:attrName>
                                        </p:attrNameLst>
                                      </p:cBhvr>
                                      <p:tavLst>
                                        <p:tav tm="0">
                                          <p:val>
                                            <p:fltVal val="0"/>
                                          </p:val>
                                        </p:tav>
                                        <p:tav tm="100000">
                                          <p:val>
                                            <p:strVal val="#ppt_w"/>
                                          </p:val>
                                        </p:tav>
                                      </p:tavLst>
                                    </p:anim>
                                    <p:anim calcmode="lin" valueType="num">
                                      <p:cBhvr>
                                        <p:cTn id="101" dur="1000" fill="hold"/>
                                        <p:tgtEl>
                                          <p:spTgt spid="40"/>
                                        </p:tgtEl>
                                        <p:attrNameLst>
                                          <p:attrName>ppt_h</p:attrName>
                                        </p:attrNameLst>
                                      </p:cBhvr>
                                      <p:tavLst>
                                        <p:tav tm="0">
                                          <p:val>
                                            <p:fltVal val="0"/>
                                          </p:val>
                                        </p:tav>
                                        <p:tav tm="100000">
                                          <p:val>
                                            <p:strVal val="#ppt_h"/>
                                          </p:val>
                                        </p:tav>
                                      </p:tavLst>
                                    </p:anim>
                                    <p:animEffect transition="in" filter="fade">
                                      <p:cBhvr>
                                        <p:cTn id="102" dur="1000"/>
                                        <p:tgtEl>
                                          <p:spTgt spid="40"/>
                                        </p:tgtEl>
                                      </p:cBhvr>
                                    </p:animEffect>
                                  </p:childTnLst>
                                </p:cTn>
                              </p:par>
                              <p:par>
                                <p:cTn id="103" presetID="64" presetClass="path" presetSubtype="0" fill="hold" nodeType="withEffect">
                                  <p:stCondLst>
                                    <p:cond delay="500"/>
                                  </p:stCondLst>
                                  <p:childTnLst>
                                    <p:animMotion origin="layout" path="M 0.00013 0.00116 L -0.7125 -0.67292 " pathEditMode="relative" rAng="0" ptsTypes="AA">
                                      <p:cBhvr>
                                        <p:cTn id="104" dur="1000" spd="-100000" fill="hold"/>
                                        <p:tgtEl>
                                          <p:spTgt spid="40"/>
                                        </p:tgtEl>
                                        <p:attrNameLst>
                                          <p:attrName>ppt_x</p:attrName>
                                          <p:attrName>ppt_y</p:attrName>
                                        </p:attrNameLst>
                                      </p:cBhvr>
                                      <p:rCtr x="-35638" y="-33704"/>
                                    </p:animMotion>
                                  </p:childTnLst>
                                </p:cTn>
                              </p:par>
                              <p:par>
                                <p:cTn id="105" presetID="42" presetClass="entr" presetSubtype="0" fill="hold" grpId="0" nodeType="withEffect">
                                  <p:stCondLst>
                                    <p:cond delay="500"/>
                                  </p:stCondLst>
                                  <p:childTnLst>
                                    <p:set>
                                      <p:cBhvr>
                                        <p:cTn id="106" dur="1" fill="hold">
                                          <p:stCondLst>
                                            <p:cond delay="0"/>
                                          </p:stCondLst>
                                        </p:cTn>
                                        <p:tgtEl>
                                          <p:spTgt spid="43"/>
                                        </p:tgtEl>
                                        <p:attrNameLst>
                                          <p:attrName>style.visibility</p:attrName>
                                        </p:attrNameLst>
                                      </p:cBhvr>
                                      <p:to>
                                        <p:strVal val="visible"/>
                                      </p:to>
                                    </p:set>
                                    <p:animEffect transition="in" filter="fade">
                                      <p:cBhvr>
                                        <p:cTn id="107" dur="1000"/>
                                        <p:tgtEl>
                                          <p:spTgt spid="43"/>
                                        </p:tgtEl>
                                      </p:cBhvr>
                                    </p:animEffect>
                                    <p:anim calcmode="lin" valueType="num">
                                      <p:cBhvr>
                                        <p:cTn id="108" dur="1000" fill="hold"/>
                                        <p:tgtEl>
                                          <p:spTgt spid="43"/>
                                        </p:tgtEl>
                                        <p:attrNameLst>
                                          <p:attrName>ppt_x</p:attrName>
                                        </p:attrNameLst>
                                      </p:cBhvr>
                                      <p:tavLst>
                                        <p:tav tm="0">
                                          <p:val>
                                            <p:strVal val="#ppt_x"/>
                                          </p:val>
                                        </p:tav>
                                        <p:tav tm="100000">
                                          <p:val>
                                            <p:strVal val="#ppt_x"/>
                                          </p:val>
                                        </p:tav>
                                      </p:tavLst>
                                    </p:anim>
                                    <p:anim calcmode="lin" valueType="num">
                                      <p:cBhvr>
                                        <p:cTn id="109" dur="1000" fill="hold"/>
                                        <p:tgtEl>
                                          <p:spTgt spid="43"/>
                                        </p:tgtEl>
                                        <p:attrNameLst>
                                          <p:attrName>ppt_y</p:attrName>
                                        </p:attrNameLst>
                                      </p:cBhvr>
                                      <p:tavLst>
                                        <p:tav tm="0">
                                          <p:val>
                                            <p:strVal val="#ppt_y+.1"/>
                                          </p:val>
                                        </p:tav>
                                        <p:tav tm="100000">
                                          <p:val>
                                            <p:strVal val="#ppt_y"/>
                                          </p:val>
                                        </p:tav>
                                      </p:tavLst>
                                    </p:anim>
                                  </p:childTnLst>
                                </p:cTn>
                              </p:par>
                              <p:par>
                                <p:cTn id="110" presetID="42" presetClass="entr" presetSubtype="0" fill="hold" grpId="0" nodeType="withEffect">
                                  <p:stCondLst>
                                    <p:cond delay="500"/>
                                  </p:stCondLst>
                                  <p:childTnLst>
                                    <p:set>
                                      <p:cBhvr>
                                        <p:cTn id="111" dur="1" fill="hold">
                                          <p:stCondLst>
                                            <p:cond delay="0"/>
                                          </p:stCondLst>
                                        </p:cTn>
                                        <p:tgtEl>
                                          <p:spTgt spid="44"/>
                                        </p:tgtEl>
                                        <p:attrNameLst>
                                          <p:attrName>style.visibility</p:attrName>
                                        </p:attrNameLst>
                                      </p:cBhvr>
                                      <p:to>
                                        <p:strVal val="visible"/>
                                      </p:to>
                                    </p:set>
                                    <p:animEffect transition="in" filter="fade">
                                      <p:cBhvr>
                                        <p:cTn id="112" dur="1000"/>
                                        <p:tgtEl>
                                          <p:spTgt spid="44"/>
                                        </p:tgtEl>
                                      </p:cBhvr>
                                    </p:animEffect>
                                    <p:anim calcmode="lin" valueType="num">
                                      <p:cBhvr>
                                        <p:cTn id="113" dur="1000" fill="hold"/>
                                        <p:tgtEl>
                                          <p:spTgt spid="44"/>
                                        </p:tgtEl>
                                        <p:attrNameLst>
                                          <p:attrName>ppt_x</p:attrName>
                                        </p:attrNameLst>
                                      </p:cBhvr>
                                      <p:tavLst>
                                        <p:tav tm="0">
                                          <p:val>
                                            <p:strVal val="#ppt_x"/>
                                          </p:val>
                                        </p:tav>
                                        <p:tav tm="100000">
                                          <p:val>
                                            <p:strVal val="#ppt_x"/>
                                          </p:val>
                                        </p:tav>
                                      </p:tavLst>
                                    </p:anim>
                                    <p:anim calcmode="lin" valueType="num">
                                      <p:cBhvr>
                                        <p:cTn id="114" dur="1000" fill="hold"/>
                                        <p:tgtEl>
                                          <p:spTgt spid="44"/>
                                        </p:tgtEl>
                                        <p:attrNameLst>
                                          <p:attrName>ppt_y</p:attrName>
                                        </p:attrNameLst>
                                      </p:cBhvr>
                                      <p:tavLst>
                                        <p:tav tm="0">
                                          <p:val>
                                            <p:strVal val="#ppt_y+.1"/>
                                          </p:val>
                                        </p:tav>
                                        <p:tav tm="100000">
                                          <p:val>
                                            <p:strVal val="#ppt_y"/>
                                          </p:val>
                                        </p:tav>
                                      </p:tavLst>
                                    </p:anim>
                                  </p:childTnLst>
                                </p:cTn>
                              </p:par>
                              <p:par>
                                <p:cTn id="115" presetID="42" presetClass="entr" presetSubtype="0" fill="hold" grpId="0" nodeType="withEffect">
                                  <p:stCondLst>
                                    <p:cond delay="500"/>
                                  </p:stCondLst>
                                  <p:childTnLst>
                                    <p:set>
                                      <p:cBhvr>
                                        <p:cTn id="116" dur="1" fill="hold">
                                          <p:stCondLst>
                                            <p:cond delay="0"/>
                                          </p:stCondLst>
                                        </p:cTn>
                                        <p:tgtEl>
                                          <p:spTgt spid="45"/>
                                        </p:tgtEl>
                                        <p:attrNameLst>
                                          <p:attrName>style.visibility</p:attrName>
                                        </p:attrNameLst>
                                      </p:cBhvr>
                                      <p:to>
                                        <p:strVal val="visible"/>
                                      </p:to>
                                    </p:set>
                                    <p:animEffect transition="in" filter="fade">
                                      <p:cBhvr>
                                        <p:cTn id="117" dur="1000"/>
                                        <p:tgtEl>
                                          <p:spTgt spid="45"/>
                                        </p:tgtEl>
                                      </p:cBhvr>
                                    </p:animEffect>
                                    <p:anim calcmode="lin" valueType="num">
                                      <p:cBhvr>
                                        <p:cTn id="118" dur="1000" fill="hold"/>
                                        <p:tgtEl>
                                          <p:spTgt spid="45"/>
                                        </p:tgtEl>
                                        <p:attrNameLst>
                                          <p:attrName>ppt_x</p:attrName>
                                        </p:attrNameLst>
                                      </p:cBhvr>
                                      <p:tavLst>
                                        <p:tav tm="0">
                                          <p:val>
                                            <p:strVal val="#ppt_x"/>
                                          </p:val>
                                        </p:tav>
                                        <p:tav tm="100000">
                                          <p:val>
                                            <p:strVal val="#ppt_x"/>
                                          </p:val>
                                        </p:tav>
                                      </p:tavLst>
                                    </p:anim>
                                    <p:anim calcmode="lin" valueType="num">
                                      <p:cBhvr>
                                        <p:cTn id="119" dur="1000" fill="hold"/>
                                        <p:tgtEl>
                                          <p:spTgt spid="45"/>
                                        </p:tgtEl>
                                        <p:attrNameLst>
                                          <p:attrName>ppt_y</p:attrName>
                                        </p:attrNameLst>
                                      </p:cBhvr>
                                      <p:tavLst>
                                        <p:tav tm="0">
                                          <p:val>
                                            <p:strVal val="#ppt_y+.1"/>
                                          </p:val>
                                        </p:tav>
                                        <p:tav tm="100000">
                                          <p:val>
                                            <p:strVal val="#ppt_y"/>
                                          </p:val>
                                        </p:tav>
                                      </p:tavLst>
                                    </p:anim>
                                  </p:childTnLst>
                                </p:cTn>
                              </p:par>
                              <p:par>
                                <p:cTn id="120" presetID="1" presetClass="entr" presetSubtype="0" fill="hold" nodeType="withEffect">
                                  <p:stCondLst>
                                    <p:cond delay="500"/>
                                  </p:stCondLst>
                                  <p:childTnLst>
                                    <p:set>
                                      <p:cBhvr>
                                        <p:cTn id="121" dur="1" fill="hold">
                                          <p:stCondLst>
                                            <p:cond delay="0"/>
                                          </p:stCondLst>
                                        </p:cTn>
                                        <p:tgtEl>
                                          <p:spTgt spid="46"/>
                                        </p:tgtEl>
                                        <p:attrNameLst>
                                          <p:attrName>style.visibility</p:attrName>
                                        </p:attrNameLst>
                                      </p:cBhvr>
                                      <p:to>
                                        <p:strVal val="visible"/>
                                      </p:to>
                                    </p:set>
                                  </p:childTnLst>
                                </p:cTn>
                              </p:par>
                              <p:par>
                                <p:cTn id="122" presetID="53" presetClass="entr" presetSubtype="16" fill="hold" nodeType="withEffect">
                                  <p:stCondLst>
                                    <p:cond delay="500"/>
                                  </p:stCondLst>
                                  <p:childTnLst>
                                    <p:set>
                                      <p:cBhvr>
                                        <p:cTn id="123" dur="1" fill="hold">
                                          <p:stCondLst>
                                            <p:cond delay="0"/>
                                          </p:stCondLst>
                                        </p:cTn>
                                        <p:tgtEl>
                                          <p:spTgt spid="46"/>
                                        </p:tgtEl>
                                        <p:attrNameLst>
                                          <p:attrName>style.visibility</p:attrName>
                                        </p:attrNameLst>
                                      </p:cBhvr>
                                      <p:to>
                                        <p:strVal val="visible"/>
                                      </p:to>
                                    </p:set>
                                    <p:anim calcmode="lin" valueType="num">
                                      <p:cBhvr>
                                        <p:cTn id="124" dur="1000" fill="hold"/>
                                        <p:tgtEl>
                                          <p:spTgt spid="46"/>
                                        </p:tgtEl>
                                        <p:attrNameLst>
                                          <p:attrName>ppt_w</p:attrName>
                                        </p:attrNameLst>
                                      </p:cBhvr>
                                      <p:tavLst>
                                        <p:tav tm="0">
                                          <p:val>
                                            <p:fltVal val="0"/>
                                          </p:val>
                                        </p:tav>
                                        <p:tav tm="100000">
                                          <p:val>
                                            <p:strVal val="#ppt_w"/>
                                          </p:val>
                                        </p:tav>
                                      </p:tavLst>
                                    </p:anim>
                                    <p:anim calcmode="lin" valueType="num">
                                      <p:cBhvr>
                                        <p:cTn id="125" dur="1000" fill="hold"/>
                                        <p:tgtEl>
                                          <p:spTgt spid="46"/>
                                        </p:tgtEl>
                                        <p:attrNameLst>
                                          <p:attrName>ppt_h</p:attrName>
                                        </p:attrNameLst>
                                      </p:cBhvr>
                                      <p:tavLst>
                                        <p:tav tm="0">
                                          <p:val>
                                            <p:fltVal val="0"/>
                                          </p:val>
                                        </p:tav>
                                        <p:tav tm="100000">
                                          <p:val>
                                            <p:strVal val="#ppt_h"/>
                                          </p:val>
                                        </p:tav>
                                      </p:tavLst>
                                    </p:anim>
                                    <p:animEffect transition="in" filter="fade">
                                      <p:cBhvr>
                                        <p:cTn id="126" dur="1000"/>
                                        <p:tgtEl>
                                          <p:spTgt spid="46"/>
                                        </p:tgtEl>
                                      </p:cBhvr>
                                    </p:animEffect>
                                  </p:childTnLst>
                                </p:cTn>
                              </p:par>
                              <p:par>
                                <p:cTn id="127" presetID="64" presetClass="path" presetSubtype="0" fill="hold" nodeType="withEffect">
                                  <p:stCondLst>
                                    <p:cond delay="500"/>
                                  </p:stCondLst>
                                  <p:childTnLst>
                                    <p:animMotion origin="layout" path="M 4.4657E-6 3.7037E-6 L -0.71249 -0.67223 " pathEditMode="relative" rAng="0" ptsTypes="AA">
                                      <p:cBhvr>
                                        <p:cTn id="128" dur="1000" spd="-100000" fill="hold"/>
                                        <p:tgtEl>
                                          <p:spTgt spid="46"/>
                                        </p:tgtEl>
                                        <p:attrNameLst>
                                          <p:attrName>ppt_x</p:attrName>
                                          <p:attrName>ppt_y</p:attrName>
                                        </p:attrNameLst>
                                      </p:cBhvr>
                                      <p:rCtr x="-35624" y="-33611"/>
                                    </p:animMotion>
                                  </p:childTnLst>
                                </p:cTn>
                              </p:par>
                              <p:par>
                                <p:cTn id="129" presetID="42" presetClass="entr" presetSubtype="0" fill="hold" grpId="0" nodeType="withEffect">
                                  <p:stCondLst>
                                    <p:cond delay="500"/>
                                  </p:stCondLst>
                                  <p:childTnLst>
                                    <p:set>
                                      <p:cBhvr>
                                        <p:cTn id="130" dur="1" fill="hold">
                                          <p:stCondLst>
                                            <p:cond delay="0"/>
                                          </p:stCondLst>
                                        </p:cTn>
                                        <p:tgtEl>
                                          <p:spTgt spid="49"/>
                                        </p:tgtEl>
                                        <p:attrNameLst>
                                          <p:attrName>style.visibility</p:attrName>
                                        </p:attrNameLst>
                                      </p:cBhvr>
                                      <p:to>
                                        <p:strVal val="visible"/>
                                      </p:to>
                                    </p:set>
                                    <p:animEffect transition="in" filter="fade">
                                      <p:cBhvr>
                                        <p:cTn id="131" dur="1000"/>
                                        <p:tgtEl>
                                          <p:spTgt spid="49"/>
                                        </p:tgtEl>
                                      </p:cBhvr>
                                    </p:animEffect>
                                    <p:anim calcmode="lin" valueType="num">
                                      <p:cBhvr>
                                        <p:cTn id="132" dur="1000" fill="hold"/>
                                        <p:tgtEl>
                                          <p:spTgt spid="49"/>
                                        </p:tgtEl>
                                        <p:attrNameLst>
                                          <p:attrName>ppt_x</p:attrName>
                                        </p:attrNameLst>
                                      </p:cBhvr>
                                      <p:tavLst>
                                        <p:tav tm="0">
                                          <p:val>
                                            <p:strVal val="#ppt_x"/>
                                          </p:val>
                                        </p:tav>
                                        <p:tav tm="100000">
                                          <p:val>
                                            <p:strVal val="#ppt_x"/>
                                          </p:val>
                                        </p:tav>
                                      </p:tavLst>
                                    </p:anim>
                                    <p:anim calcmode="lin" valueType="num">
                                      <p:cBhvr>
                                        <p:cTn id="133" dur="1000" fill="hold"/>
                                        <p:tgtEl>
                                          <p:spTgt spid="49"/>
                                        </p:tgtEl>
                                        <p:attrNameLst>
                                          <p:attrName>ppt_y</p:attrName>
                                        </p:attrNameLst>
                                      </p:cBhvr>
                                      <p:tavLst>
                                        <p:tav tm="0">
                                          <p:val>
                                            <p:strVal val="#ppt_y+.1"/>
                                          </p:val>
                                        </p:tav>
                                        <p:tav tm="100000">
                                          <p:val>
                                            <p:strVal val="#ppt_y"/>
                                          </p:val>
                                        </p:tav>
                                      </p:tavLst>
                                    </p:anim>
                                  </p:childTnLst>
                                </p:cTn>
                              </p:par>
                              <p:par>
                                <p:cTn id="134" presetID="42" presetClass="entr" presetSubtype="0" fill="hold" grpId="0" nodeType="withEffect">
                                  <p:stCondLst>
                                    <p:cond delay="500"/>
                                  </p:stCondLst>
                                  <p:childTnLst>
                                    <p:set>
                                      <p:cBhvr>
                                        <p:cTn id="135" dur="1" fill="hold">
                                          <p:stCondLst>
                                            <p:cond delay="0"/>
                                          </p:stCondLst>
                                        </p:cTn>
                                        <p:tgtEl>
                                          <p:spTgt spid="50"/>
                                        </p:tgtEl>
                                        <p:attrNameLst>
                                          <p:attrName>style.visibility</p:attrName>
                                        </p:attrNameLst>
                                      </p:cBhvr>
                                      <p:to>
                                        <p:strVal val="visible"/>
                                      </p:to>
                                    </p:set>
                                    <p:animEffect transition="in" filter="fade">
                                      <p:cBhvr>
                                        <p:cTn id="136" dur="1000"/>
                                        <p:tgtEl>
                                          <p:spTgt spid="50"/>
                                        </p:tgtEl>
                                      </p:cBhvr>
                                    </p:animEffect>
                                    <p:anim calcmode="lin" valueType="num">
                                      <p:cBhvr>
                                        <p:cTn id="137" dur="1000" fill="hold"/>
                                        <p:tgtEl>
                                          <p:spTgt spid="50"/>
                                        </p:tgtEl>
                                        <p:attrNameLst>
                                          <p:attrName>ppt_x</p:attrName>
                                        </p:attrNameLst>
                                      </p:cBhvr>
                                      <p:tavLst>
                                        <p:tav tm="0">
                                          <p:val>
                                            <p:strVal val="#ppt_x"/>
                                          </p:val>
                                        </p:tav>
                                        <p:tav tm="100000">
                                          <p:val>
                                            <p:strVal val="#ppt_x"/>
                                          </p:val>
                                        </p:tav>
                                      </p:tavLst>
                                    </p:anim>
                                    <p:anim calcmode="lin" valueType="num">
                                      <p:cBhvr>
                                        <p:cTn id="138" dur="1000" fill="hold"/>
                                        <p:tgtEl>
                                          <p:spTgt spid="50"/>
                                        </p:tgtEl>
                                        <p:attrNameLst>
                                          <p:attrName>ppt_y</p:attrName>
                                        </p:attrNameLst>
                                      </p:cBhvr>
                                      <p:tavLst>
                                        <p:tav tm="0">
                                          <p:val>
                                            <p:strVal val="#ppt_y+.1"/>
                                          </p:val>
                                        </p:tav>
                                        <p:tav tm="100000">
                                          <p:val>
                                            <p:strVal val="#ppt_y"/>
                                          </p:val>
                                        </p:tav>
                                      </p:tavLst>
                                    </p:anim>
                                  </p:childTnLst>
                                </p:cTn>
                              </p:par>
                              <p:par>
                                <p:cTn id="139" presetID="42" presetClass="entr" presetSubtype="0" fill="hold" grpId="0" nodeType="withEffect">
                                  <p:stCondLst>
                                    <p:cond delay="500"/>
                                  </p:stCondLst>
                                  <p:childTnLst>
                                    <p:set>
                                      <p:cBhvr>
                                        <p:cTn id="140" dur="1" fill="hold">
                                          <p:stCondLst>
                                            <p:cond delay="0"/>
                                          </p:stCondLst>
                                        </p:cTn>
                                        <p:tgtEl>
                                          <p:spTgt spid="51"/>
                                        </p:tgtEl>
                                        <p:attrNameLst>
                                          <p:attrName>style.visibility</p:attrName>
                                        </p:attrNameLst>
                                      </p:cBhvr>
                                      <p:to>
                                        <p:strVal val="visible"/>
                                      </p:to>
                                    </p:set>
                                    <p:animEffect transition="in" filter="fade">
                                      <p:cBhvr>
                                        <p:cTn id="141" dur="1000"/>
                                        <p:tgtEl>
                                          <p:spTgt spid="51"/>
                                        </p:tgtEl>
                                      </p:cBhvr>
                                    </p:animEffect>
                                    <p:anim calcmode="lin" valueType="num">
                                      <p:cBhvr>
                                        <p:cTn id="142" dur="1000" fill="hold"/>
                                        <p:tgtEl>
                                          <p:spTgt spid="51"/>
                                        </p:tgtEl>
                                        <p:attrNameLst>
                                          <p:attrName>ppt_x</p:attrName>
                                        </p:attrNameLst>
                                      </p:cBhvr>
                                      <p:tavLst>
                                        <p:tav tm="0">
                                          <p:val>
                                            <p:strVal val="#ppt_x"/>
                                          </p:val>
                                        </p:tav>
                                        <p:tav tm="100000">
                                          <p:val>
                                            <p:strVal val="#ppt_x"/>
                                          </p:val>
                                        </p:tav>
                                      </p:tavLst>
                                    </p:anim>
                                    <p:anim calcmode="lin" valueType="num">
                                      <p:cBhvr>
                                        <p:cTn id="143" dur="1000" fill="hold"/>
                                        <p:tgtEl>
                                          <p:spTgt spid="5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animBg="1"/>
      <p:bldP spid="22" grpId="0"/>
      <p:bldP spid="23" grpId="0"/>
      <p:bldP spid="31" grpId="0"/>
      <p:bldP spid="32" grpId="0"/>
      <p:bldP spid="33" grpId="0"/>
      <p:bldP spid="37" grpId="0"/>
      <p:bldP spid="38" grpId="0"/>
      <p:bldP spid="39" grpId="0"/>
      <p:bldP spid="43" grpId="0"/>
      <p:bldP spid="44" grpId="0"/>
      <p:bldP spid="45" grpId="0"/>
      <p:bldP spid="49" grpId="0"/>
      <p:bldP spid="50" grpId="0"/>
      <p:bldP spid="51" grpId="0"/>
      <p:bldP spid="54" grpId="0"/>
    </p:bldLst>
  </p:timing>
</p:sld>
</file>

<file path=ppt/slides/slide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0" name="任意多边形 59"/>
          <p:cNvSpPr/>
          <p:nvPr/>
        </p:nvSpPr>
        <p:spPr>
          <a:xfrm>
            <a:off x="-24056" y="2405885"/>
            <a:ext cx="9177704" cy="953678"/>
          </a:xfrm>
          <a:custGeom>
            <a:avLst/>
            <a:gdLst>
              <a:gd name="connsiteX0" fmla="*/ 0 w 12721389"/>
              <a:gd name="connsiteY0" fmla="*/ 532365 h 1078137"/>
              <a:gd name="connsiteX1" fmla="*/ 3593431 w 12721389"/>
              <a:gd name="connsiteY1" fmla="*/ 51102 h 1078137"/>
              <a:gd name="connsiteX2" fmla="*/ 7908758 w 12721389"/>
              <a:gd name="connsiteY2" fmla="*/ 1077797 h 1078137"/>
              <a:gd name="connsiteX3" fmla="*/ 11774905 w 12721389"/>
              <a:gd name="connsiteY3" fmla="*/ 163397 h 1078137"/>
              <a:gd name="connsiteX4" fmla="*/ 12721389 w 12721389"/>
              <a:gd name="connsiteY4" fmla="*/ 35060 h 1078137"/>
              <a:gd name="connsiteX0" fmla="*/ 0 w 12721389"/>
              <a:gd name="connsiteY0" fmla="*/ 532365 h 1078137"/>
              <a:gd name="connsiteX1" fmla="*/ 3593431 w 12721389"/>
              <a:gd name="connsiteY1" fmla="*/ 51102 h 1078137"/>
              <a:gd name="connsiteX2" fmla="*/ 7908758 w 12721389"/>
              <a:gd name="connsiteY2" fmla="*/ 1077797 h 1078137"/>
              <a:gd name="connsiteX3" fmla="*/ 11774905 w 12721389"/>
              <a:gd name="connsiteY3" fmla="*/ 163397 h 1078137"/>
              <a:gd name="connsiteX4" fmla="*/ 12721389 w 12721389"/>
              <a:gd name="connsiteY4" fmla="*/ 35060 h 1078137"/>
              <a:gd name="connsiteX0" fmla="*/ 0 w 12721389"/>
              <a:gd name="connsiteY0" fmla="*/ 503854 h 1049626"/>
              <a:gd name="connsiteX1" fmla="*/ 3593431 w 12721389"/>
              <a:gd name="connsiteY1" fmla="*/ 22591 h 1049626"/>
              <a:gd name="connsiteX2" fmla="*/ 7908758 w 12721389"/>
              <a:gd name="connsiteY2" fmla="*/ 1049286 h 1049626"/>
              <a:gd name="connsiteX3" fmla="*/ 11774905 w 12721389"/>
              <a:gd name="connsiteY3" fmla="*/ 134886 h 1049626"/>
              <a:gd name="connsiteX4" fmla="*/ 12721389 w 12721389"/>
              <a:gd name="connsiteY4" fmla="*/ 6549 h 1049626"/>
              <a:gd name="connsiteX0" fmla="*/ 0 w 12368463"/>
              <a:gd name="connsiteY0" fmla="*/ 498433 h 1044197"/>
              <a:gd name="connsiteX1" fmla="*/ 3593431 w 12368463"/>
              <a:gd name="connsiteY1" fmla="*/ 17170 h 1044197"/>
              <a:gd name="connsiteX2" fmla="*/ 7908758 w 12368463"/>
              <a:gd name="connsiteY2" fmla="*/ 1043865 h 1044197"/>
              <a:gd name="connsiteX3" fmla="*/ 11774905 w 12368463"/>
              <a:gd name="connsiteY3" fmla="*/ 129465 h 1044197"/>
              <a:gd name="connsiteX4" fmla="*/ 12368463 w 12368463"/>
              <a:gd name="connsiteY4" fmla="*/ 113423 h 1044197"/>
              <a:gd name="connsiteX0" fmla="*/ 0 w 12368463"/>
              <a:gd name="connsiteY0" fmla="*/ 498433 h 1044197"/>
              <a:gd name="connsiteX1" fmla="*/ 3593431 w 12368463"/>
              <a:gd name="connsiteY1" fmla="*/ 17170 h 1044197"/>
              <a:gd name="connsiteX2" fmla="*/ 7908758 w 12368463"/>
              <a:gd name="connsiteY2" fmla="*/ 1043865 h 1044197"/>
              <a:gd name="connsiteX3" fmla="*/ 11774905 w 12368463"/>
              <a:gd name="connsiteY3" fmla="*/ 129465 h 1044197"/>
              <a:gd name="connsiteX4" fmla="*/ 12368463 w 12368463"/>
              <a:gd name="connsiteY4" fmla="*/ 113423 h 1044197"/>
              <a:gd name="connsiteX0" fmla="*/ 0 w 12368463"/>
              <a:gd name="connsiteY0" fmla="*/ 498433 h 1045860"/>
              <a:gd name="connsiteX1" fmla="*/ 3593431 w 12368463"/>
              <a:gd name="connsiteY1" fmla="*/ 17170 h 1045860"/>
              <a:gd name="connsiteX2" fmla="*/ 7908758 w 12368463"/>
              <a:gd name="connsiteY2" fmla="*/ 1043865 h 1045860"/>
              <a:gd name="connsiteX3" fmla="*/ 11357810 w 12368463"/>
              <a:gd name="connsiteY3" fmla="*/ 273844 h 1045860"/>
              <a:gd name="connsiteX4" fmla="*/ 12368463 w 12368463"/>
              <a:gd name="connsiteY4" fmla="*/ 113423 h 1045860"/>
              <a:gd name="connsiteX0" fmla="*/ 0 w 12368463"/>
              <a:gd name="connsiteY0" fmla="*/ 503294 h 1146765"/>
              <a:gd name="connsiteX1" fmla="*/ 3593431 w 12368463"/>
              <a:gd name="connsiteY1" fmla="*/ 22031 h 1146765"/>
              <a:gd name="connsiteX2" fmla="*/ 8855242 w 12368463"/>
              <a:gd name="connsiteY2" fmla="*/ 1144979 h 1146765"/>
              <a:gd name="connsiteX3" fmla="*/ 11357810 w 12368463"/>
              <a:gd name="connsiteY3" fmla="*/ 278705 h 1146765"/>
              <a:gd name="connsiteX4" fmla="*/ 12368463 w 12368463"/>
              <a:gd name="connsiteY4" fmla="*/ 118284 h 1146765"/>
              <a:gd name="connsiteX0" fmla="*/ 0 w 12368463"/>
              <a:gd name="connsiteY0" fmla="*/ 503294 h 1157827"/>
              <a:gd name="connsiteX1" fmla="*/ 3593431 w 12368463"/>
              <a:gd name="connsiteY1" fmla="*/ 22031 h 1157827"/>
              <a:gd name="connsiteX2" fmla="*/ 8855242 w 12368463"/>
              <a:gd name="connsiteY2" fmla="*/ 1144979 h 1157827"/>
              <a:gd name="connsiteX3" fmla="*/ 11357810 w 12368463"/>
              <a:gd name="connsiteY3" fmla="*/ 599547 h 1157827"/>
              <a:gd name="connsiteX4" fmla="*/ 12368463 w 12368463"/>
              <a:gd name="connsiteY4" fmla="*/ 118284 h 1157827"/>
              <a:gd name="connsiteX0" fmla="*/ 0 w 12368463"/>
              <a:gd name="connsiteY0" fmla="*/ 503294 h 1161527"/>
              <a:gd name="connsiteX1" fmla="*/ 3593431 w 12368463"/>
              <a:gd name="connsiteY1" fmla="*/ 22031 h 1161527"/>
              <a:gd name="connsiteX2" fmla="*/ 8855242 w 12368463"/>
              <a:gd name="connsiteY2" fmla="*/ 1144979 h 1161527"/>
              <a:gd name="connsiteX3" fmla="*/ 11357810 w 12368463"/>
              <a:gd name="connsiteY3" fmla="*/ 599547 h 1161527"/>
              <a:gd name="connsiteX4" fmla="*/ 12368463 w 12368463"/>
              <a:gd name="connsiteY4" fmla="*/ 118284 h 1161527"/>
              <a:gd name="connsiteX0" fmla="*/ 0 w 12609094"/>
              <a:gd name="connsiteY0" fmla="*/ 503294 h 1157530"/>
              <a:gd name="connsiteX1" fmla="*/ 3593431 w 12609094"/>
              <a:gd name="connsiteY1" fmla="*/ 22031 h 1157530"/>
              <a:gd name="connsiteX2" fmla="*/ 8855242 w 12609094"/>
              <a:gd name="connsiteY2" fmla="*/ 1144979 h 1157530"/>
              <a:gd name="connsiteX3" fmla="*/ 11357810 w 12609094"/>
              <a:gd name="connsiteY3" fmla="*/ 599547 h 1157530"/>
              <a:gd name="connsiteX4" fmla="*/ 12609094 w 12609094"/>
              <a:gd name="connsiteY4" fmla="*/ 198494 h 1157530"/>
              <a:gd name="connsiteX0" fmla="*/ 0 w 12609094"/>
              <a:gd name="connsiteY0" fmla="*/ 503294 h 1157530"/>
              <a:gd name="connsiteX1" fmla="*/ 3593431 w 12609094"/>
              <a:gd name="connsiteY1" fmla="*/ 22031 h 1157530"/>
              <a:gd name="connsiteX2" fmla="*/ 8855242 w 12609094"/>
              <a:gd name="connsiteY2" fmla="*/ 1144979 h 1157530"/>
              <a:gd name="connsiteX3" fmla="*/ 11357810 w 12609094"/>
              <a:gd name="connsiteY3" fmla="*/ 599547 h 1157530"/>
              <a:gd name="connsiteX4" fmla="*/ 12609094 w 12609094"/>
              <a:gd name="connsiteY4" fmla="*/ 198494 h 1157530"/>
              <a:gd name="connsiteX0" fmla="*/ 0 w 12609094"/>
              <a:gd name="connsiteY0" fmla="*/ 503294 h 1157530"/>
              <a:gd name="connsiteX1" fmla="*/ 3593431 w 12609094"/>
              <a:gd name="connsiteY1" fmla="*/ 22031 h 1157530"/>
              <a:gd name="connsiteX2" fmla="*/ 8678779 w 12609094"/>
              <a:gd name="connsiteY2" fmla="*/ 1144979 h 1157530"/>
              <a:gd name="connsiteX3" fmla="*/ 11357810 w 12609094"/>
              <a:gd name="connsiteY3" fmla="*/ 599547 h 1157530"/>
              <a:gd name="connsiteX4" fmla="*/ 12609094 w 12609094"/>
              <a:gd name="connsiteY4" fmla="*/ 198494 h 1157530"/>
              <a:gd name="connsiteX0" fmla="*/ 0 w 12609094"/>
              <a:gd name="connsiteY0" fmla="*/ 503294 h 1145790"/>
              <a:gd name="connsiteX1" fmla="*/ 3593431 w 12609094"/>
              <a:gd name="connsiteY1" fmla="*/ 22031 h 1145790"/>
              <a:gd name="connsiteX2" fmla="*/ 8678779 w 12609094"/>
              <a:gd name="connsiteY2" fmla="*/ 1144979 h 1145790"/>
              <a:gd name="connsiteX3" fmla="*/ 12609094 w 12609094"/>
              <a:gd name="connsiteY3" fmla="*/ 198494 h 1145790"/>
              <a:gd name="connsiteX0" fmla="*/ 0 w 12609094"/>
              <a:gd name="connsiteY0" fmla="*/ 458098 h 1100219"/>
              <a:gd name="connsiteX1" fmla="*/ 4010526 w 12609094"/>
              <a:gd name="connsiteY1" fmla="*/ 24961 h 1100219"/>
              <a:gd name="connsiteX2" fmla="*/ 8678779 w 12609094"/>
              <a:gd name="connsiteY2" fmla="*/ 1099783 h 1100219"/>
              <a:gd name="connsiteX3" fmla="*/ 12609094 w 12609094"/>
              <a:gd name="connsiteY3" fmla="*/ 153298 h 1100219"/>
              <a:gd name="connsiteX0" fmla="*/ 0 w 12609094"/>
              <a:gd name="connsiteY0" fmla="*/ 459006 h 1117160"/>
              <a:gd name="connsiteX1" fmla="*/ 4010526 w 12609094"/>
              <a:gd name="connsiteY1" fmla="*/ 25869 h 1117160"/>
              <a:gd name="connsiteX2" fmla="*/ 8999621 w 12609094"/>
              <a:gd name="connsiteY2" fmla="*/ 1116733 h 1117160"/>
              <a:gd name="connsiteX3" fmla="*/ 12609094 w 12609094"/>
              <a:gd name="connsiteY3" fmla="*/ 154206 h 1117160"/>
              <a:gd name="connsiteX0" fmla="*/ 0 w 12288251"/>
              <a:gd name="connsiteY0" fmla="*/ 459006 h 1118949"/>
              <a:gd name="connsiteX1" fmla="*/ 4010526 w 12288251"/>
              <a:gd name="connsiteY1" fmla="*/ 25869 h 1118949"/>
              <a:gd name="connsiteX2" fmla="*/ 8999621 w 12288251"/>
              <a:gd name="connsiteY2" fmla="*/ 1116733 h 1118949"/>
              <a:gd name="connsiteX3" fmla="*/ 12288251 w 12288251"/>
              <a:gd name="connsiteY3" fmla="*/ 298585 h 1118949"/>
              <a:gd name="connsiteX0" fmla="*/ 0 w 12288251"/>
              <a:gd name="connsiteY0" fmla="*/ 459006 h 1119678"/>
              <a:gd name="connsiteX1" fmla="*/ 4010526 w 12288251"/>
              <a:gd name="connsiteY1" fmla="*/ 25869 h 1119678"/>
              <a:gd name="connsiteX2" fmla="*/ 8999621 w 12288251"/>
              <a:gd name="connsiteY2" fmla="*/ 1116733 h 1119678"/>
              <a:gd name="connsiteX3" fmla="*/ 12288251 w 12288251"/>
              <a:gd name="connsiteY3" fmla="*/ 298585 h 1119678"/>
              <a:gd name="connsiteX0" fmla="*/ 0 w 12336378"/>
              <a:gd name="connsiteY0" fmla="*/ 459006 h 1119678"/>
              <a:gd name="connsiteX1" fmla="*/ 4010526 w 12336378"/>
              <a:gd name="connsiteY1" fmla="*/ 25869 h 1119678"/>
              <a:gd name="connsiteX2" fmla="*/ 8999621 w 12336378"/>
              <a:gd name="connsiteY2" fmla="*/ 1116733 h 1119678"/>
              <a:gd name="connsiteX3" fmla="*/ 12336378 w 12336378"/>
              <a:gd name="connsiteY3" fmla="*/ 298585 h 1119678"/>
              <a:gd name="connsiteX0" fmla="*/ 0 w 12336378"/>
              <a:gd name="connsiteY0" fmla="*/ 459006 h 1119864"/>
              <a:gd name="connsiteX1" fmla="*/ 4010526 w 12336378"/>
              <a:gd name="connsiteY1" fmla="*/ 25869 h 1119864"/>
              <a:gd name="connsiteX2" fmla="*/ 8999621 w 12336378"/>
              <a:gd name="connsiteY2" fmla="*/ 1116733 h 1119864"/>
              <a:gd name="connsiteX3" fmla="*/ 12336378 w 12336378"/>
              <a:gd name="connsiteY3" fmla="*/ 298585 h 1119864"/>
              <a:gd name="connsiteX0" fmla="*/ 0 w 12336378"/>
              <a:gd name="connsiteY0" fmla="*/ 459920 h 1136723"/>
              <a:gd name="connsiteX1" fmla="*/ 4010526 w 12336378"/>
              <a:gd name="connsiteY1" fmla="*/ 26783 h 1136723"/>
              <a:gd name="connsiteX2" fmla="*/ 9160042 w 12336378"/>
              <a:gd name="connsiteY2" fmla="*/ 1133689 h 1136723"/>
              <a:gd name="connsiteX3" fmla="*/ 12336378 w 12336378"/>
              <a:gd name="connsiteY3" fmla="*/ 299499 h 1136723"/>
              <a:gd name="connsiteX0" fmla="*/ 0 w 12336378"/>
              <a:gd name="connsiteY0" fmla="*/ 489883 h 1167372"/>
              <a:gd name="connsiteX1" fmla="*/ 3930315 w 12336378"/>
              <a:gd name="connsiteY1" fmla="*/ 24662 h 1167372"/>
              <a:gd name="connsiteX2" fmla="*/ 9160042 w 12336378"/>
              <a:gd name="connsiteY2" fmla="*/ 1163652 h 1167372"/>
              <a:gd name="connsiteX3" fmla="*/ 12336378 w 12336378"/>
              <a:gd name="connsiteY3" fmla="*/ 329462 h 1167372"/>
              <a:gd name="connsiteX0" fmla="*/ 0 w 12336378"/>
              <a:gd name="connsiteY0" fmla="*/ 489883 h 1167372"/>
              <a:gd name="connsiteX1" fmla="*/ 3930315 w 12336378"/>
              <a:gd name="connsiteY1" fmla="*/ 24662 h 1167372"/>
              <a:gd name="connsiteX2" fmla="*/ 9160042 w 12336378"/>
              <a:gd name="connsiteY2" fmla="*/ 1163652 h 1167372"/>
              <a:gd name="connsiteX3" fmla="*/ 12336378 w 12336378"/>
              <a:gd name="connsiteY3" fmla="*/ 329462 h 1167372"/>
              <a:gd name="connsiteX0" fmla="*/ 0 w 12336378"/>
              <a:gd name="connsiteY0" fmla="*/ 489883 h 1166384"/>
              <a:gd name="connsiteX1" fmla="*/ 3930315 w 12336378"/>
              <a:gd name="connsiteY1" fmla="*/ 24662 h 1166384"/>
              <a:gd name="connsiteX2" fmla="*/ 9160042 w 12336378"/>
              <a:gd name="connsiteY2" fmla="*/ 1163652 h 1166384"/>
              <a:gd name="connsiteX3" fmla="*/ 12336378 w 12336378"/>
              <a:gd name="connsiteY3" fmla="*/ 329462 h 1166384"/>
              <a:gd name="connsiteX0" fmla="*/ 0 w 12256167"/>
              <a:gd name="connsiteY0" fmla="*/ 489883 h 1168885"/>
              <a:gd name="connsiteX1" fmla="*/ 3930315 w 12256167"/>
              <a:gd name="connsiteY1" fmla="*/ 24662 h 1168885"/>
              <a:gd name="connsiteX2" fmla="*/ 9160042 w 12256167"/>
              <a:gd name="connsiteY2" fmla="*/ 1163652 h 1168885"/>
              <a:gd name="connsiteX3" fmla="*/ 12256167 w 12256167"/>
              <a:gd name="connsiteY3" fmla="*/ 425715 h 1168885"/>
              <a:gd name="connsiteX0" fmla="*/ 0 w 12240125"/>
              <a:gd name="connsiteY0" fmla="*/ 238646 h 1254532"/>
              <a:gd name="connsiteX1" fmla="*/ 3914273 w 12240125"/>
              <a:gd name="connsiteY1" fmla="*/ 110309 h 1254532"/>
              <a:gd name="connsiteX2" fmla="*/ 9144000 w 12240125"/>
              <a:gd name="connsiteY2" fmla="*/ 1249299 h 1254532"/>
              <a:gd name="connsiteX3" fmla="*/ 12240125 w 12240125"/>
              <a:gd name="connsiteY3" fmla="*/ 511362 h 1254532"/>
              <a:gd name="connsiteX0" fmla="*/ 0 w 12240125"/>
              <a:gd name="connsiteY0" fmla="*/ 259219 h 1275890"/>
              <a:gd name="connsiteX1" fmla="*/ 3978441 w 12240125"/>
              <a:gd name="connsiteY1" fmla="*/ 98798 h 1275890"/>
              <a:gd name="connsiteX2" fmla="*/ 9144000 w 12240125"/>
              <a:gd name="connsiteY2" fmla="*/ 1269872 h 1275890"/>
              <a:gd name="connsiteX3" fmla="*/ 12240125 w 12240125"/>
              <a:gd name="connsiteY3" fmla="*/ 531935 h 1275890"/>
              <a:gd name="connsiteX0" fmla="*/ 0 w 12240125"/>
              <a:gd name="connsiteY0" fmla="*/ 259219 h 1271902"/>
              <a:gd name="connsiteX1" fmla="*/ 3978441 w 12240125"/>
              <a:gd name="connsiteY1" fmla="*/ 98798 h 1271902"/>
              <a:gd name="connsiteX2" fmla="*/ 9144000 w 12240125"/>
              <a:gd name="connsiteY2" fmla="*/ 1269872 h 1271902"/>
              <a:gd name="connsiteX3" fmla="*/ 12240125 w 12240125"/>
              <a:gd name="connsiteY3" fmla="*/ 531935 h 1271902"/>
              <a:gd name="connsiteX0" fmla="*/ 0 w 12240125"/>
              <a:gd name="connsiteY0" fmla="*/ 259219 h 1271902"/>
              <a:gd name="connsiteX1" fmla="*/ 3978441 w 12240125"/>
              <a:gd name="connsiteY1" fmla="*/ 98798 h 1271902"/>
              <a:gd name="connsiteX2" fmla="*/ 8999621 w 12240125"/>
              <a:gd name="connsiteY2" fmla="*/ 1269872 h 1271902"/>
              <a:gd name="connsiteX3" fmla="*/ 12240125 w 12240125"/>
              <a:gd name="connsiteY3" fmla="*/ 531935 h 1271902"/>
            </a:gdLst>
            <a:ahLst/>
            <a:cxnLst>
              <a:cxn ang="0">
                <a:pos x="connsiteX0" y="connsiteY0"/>
              </a:cxn>
              <a:cxn ang="0">
                <a:pos x="connsiteX1" y="connsiteY1"/>
              </a:cxn>
              <a:cxn ang="0">
                <a:pos x="connsiteX2" y="connsiteY2"/>
              </a:cxn>
              <a:cxn ang="0">
                <a:pos x="connsiteX3" y="connsiteY3"/>
              </a:cxn>
            </a:cxnLst>
            <a:rect l="l" t="t" r="r" b="b"/>
            <a:pathLst>
              <a:path w="12240125" h="1271902">
                <a:moveTo>
                  <a:pt x="0" y="259219"/>
                </a:moveTo>
                <a:cubicBezTo>
                  <a:pt x="1137652" y="-26865"/>
                  <a:pt x="2478504" y="-69644"/>
                  <a:pt x="3978441" y="98798"/>
                </a:cubicBezTo>
                <a:cubicBezTo>
                  <a:pt x="5478378" y="267240"/>
                  <a:pt x="7606632" y="1229768"/>
                  <a:pt x="8999621" y="1269872"/>
                </a:cubicBezTo>
                <a:cubicBezTo>
                  <a:pt x="10392610" y="1309976"/>
                  <a:pt x="11902573" y="745162"/>
                  <a:pt x="12240125" y="531935"/>
                </a:cubicBezTo>
              </a:path>
            </a:pathLst>
          </a:custGeom>
          <a:noFill/>
          <a:ln w="9525">
            <a:solidFill>
              <a:schemeClr val="bg1"/>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p>
        </p:txBody>
      </p:sp>
      <p:grpSp>
        <p:nvGrpSpPr>
          <p:cNvPr id="61" name="组合 60"/>
          <p:cNvGrpSpPr/>
          <p:nvPr/>
        </p:nvGrpSpPr>
        <p:grpSpPr>
          <a:xfrm>
            <a:off x="1222840" y="2208232"/>
            <a:ext cx="502789" cy="453321"/>
            <a:chOff x="5424755" y="1340768"/>
            <a:chExt cx="670560" cy="604586"/>
          </a:xfrm>
          <a:blipFill dpi="0" rotWithShape="1">
            <a:blip r:embed="rId3">
              <a:extLst>
                <a:ext uri="{28A0092B-C50C-407E-A947-70E740481C1C}">
                  <a14:useLocalDpi xmlns:a14="http://schemas.microsoft.com/office/drawing/2010/main" val="0"/>
                </a:ext>
              </a:extLst>
            </a:blip>
            <a:srcRect/>
            <a:stretch>
              <a:fillRect/>
            </a:stretch>
          </a:blipFill>
        </p:grpSpPr>
        <p:grpSp>
          <p:nvGrpSpPr>
            <p:cNvPr id="62" name="组合 61"/>
            <p:cNvGrpSpPr/>
            <p:nvPr/>
          </p:nvGrpSpPr>
          <p:grpSpPr>
            <a:xfrm>
              <a:off x="5424755" y="1340768"/>
              <a:ext cx="670560" cy="604586"/>
              <a:chOff x="3720691" y="2824413"/>
              <a:chExt cx="1341120" cy="1209172"/>
            </a:xfrm>
            <a:grpFill/>
          </p:grpSpPr>
          <p:sp>
            <p:nvSpPr>
              <p:cNvPr id="64" name="Freeform 5"/>
              <p:cNvSpPr>
                <a:spLocks/>
              </p:cNvSpPr>
              <p:nvPr/>
            </p:nvSpPr>
            <p:spPr bwMode="auto">
              <a:xfrm rot="1855731">
                <a:off x="3720691" y="2824413"/>
                <a:ext cx="1341120" cy="1209172"/>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grpFill/>
              <a:ln w="12700" cap="flat">
                <a:noFill/>
                <a:prstDash val="solid"/>
                <a:miter lim="800000"/>
                <a:headEnd/>
                <a:tailEnd/>
              </a:ln>
              <a:effectLst>
                <a:outerShdw blurRad="190500" dist="114300" dir="2700000" algn="tl" rotWithShape="0">
                  <a:prstClr val="black">
                    <a:alpha val="40000"/>
                  </a:prstClr>
                </a:outerShdw>
              </a:effectLst>
              <a:extLst/>
            </p:spPr>
            <p:txBody>
              <a:bodyPr vert="horz" wrap="square" lIns="68562" tIns="34281" rIns="68562" bIns="34281" numCol="1" anchor="t" anchorCtr="0" compatLnSpc="1">
                <a:prstTxWarp prst="textNoShape">
                  <a:avLst/>
                </a:prstTxWarp>
              </a:bodyPr>
              <a:lstStyle/>
              <a:p>
                <a:endParaRPr lang="zh-CN" altLang="en-US" sz="1200"/>
              </a:p>
            </p:txBody>
          </p:sp>
          <p:sp>
            <p:nvSpPr>
              <p:cNvPr id="65" name="Freeform 5"/>
              <p:cNvSpPr>
                <a:spLocks/>
              </p:cNvSpPr>
              <p:nvPr/>
            </p:nvSpPr>
            <p:spPr bwMode="auto">
              <a:xfrm rot="1855731">
                <a:off x="3764581" y="2863367"/>
                <a:ext cx="1264630" cy="1140208"/>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grpFill/>
              <a:ln w="12700" cap="flat">
                <a:noFill/>
                <a:prstDash val="solid"/>
                <a:miter lim="800000"/>
                <a:headEnd/>
                <a:tailEnd/>
              </a:ln>
              <a:effectLst>
                <a:outerShdw blurRad="50800" dist="38100" dir="2700000" algn="tl" rotWithShape="0">
                  <a:prstClr val="black">
                    <a:alpha val="40000"/>
                  </a:prstClr>
                </a:outerShdw>
              </a:effectLst>
              <a:extLst/>
            </p:spPr>
            <p:txBody>
              <a:bodyPr vert="horz" wrap="square" lIns="68562" tIns="34281" rIns="68562" bIns="34281" numCol="1" anchor="t" anchorCtr="0" compatLnSpc="1">
                <a:prstTxWarp prst="textNoShape">
                  <a:avLst/>
                </a:prstTxWarp>
              </a:bodyPr>
              <a:lstStyle/>
              <a:p>
                <a:endParaRPr lang="zh-CN" altLang="en-US" sz="1200"/>
              </a:p>
            </p:txBody>
          </p:sp>
        </p:grpSp>
        <p:sp>
          <p:nvSpPr>
            <p:cNvPr id="63" name="Freeform 5"/>
            <p:cNvSpPr>
              <a:spLocks/>
            </p:cNvSpPr>
            <p:nvPr/>
          </p:nvSpPr>
          <p:spPr bwMode="auto">
            <a:xfrm rot="1855731">
              <a:off x="5470180" y="1383052"/>
              <a:ext cx="576760" cy="520015"/>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grpFill/>
            <a:ln w="9525" cap="flat">
              <a:solidFill>
                <a:srgbClr val="414455"/>
              </a:solidFill>
              <a:prstDash val="sysDash"/>
              <a:miter lim="800000"/>
              <a:headEnd/>
              <a:tailEnd/>
            </a:ln>
            <a:effectLst/>
            <a:extLst/>
          </p:spPr>
          <p:txBody>
            <a:bodyPr vert="horz" wrap="square" lIns="68562" tIns="34281" rIns="68562" bIns="34281" numCol="1" anchor="t" anchorCtr="0" compatLnSpc="1">
              <a:prstTxWarp prst="textNoShape">
                <a:avLst/>
              </a:prstTxWarp>
            </a:bodyPr>
            <a:lstStyle/>
            <a:p>
              <a:endParaRPr lang="zh-CN" altLang="en-US" sz="1200"/>
            </a:p>
          </p:txBody>
        </p:sp>
      </p:grpSp>
      <p:sp>
        <p:nvSpPr>
          <p:cNvPr id="66" name="Freeform 126"/>
          <p:cNvSpPr>
            <a:spLocks noChangeAspect="1" noEditPoints="1"/>
          </p:cNvSpPr>
          <p:nvPr/>
        </p:nvSpPr>
        <p:spPr bwMode="auto">
          <a:xfrm>
            <a:off x="1372691" y="2298333"/>
            <a:ext cx="200874" cy="251355"/>
          </a:xfrm>
          <a:custGeom>
            <a:avLst/>
            <a:gdLst>
              <a:gd name="T0" fmla="*/ 48 w 81"/>
              <a:gd name="T1" fmla="*/ 27 h 101"/>
              <a:gd name="T2" fmla="*/ 4 w 81"/>
              <a:gd name="T3" fmla="*/ 48 h 101"/>
              <a:gd name="T4" fmla="*/ 0 w 81"/>
              <a:gd name="T5" fmla="*/ 31 h 101"/>
              <a:gd name="T6" fmla="*/ 58 w 81"/>
              <a:gd name="T7" fmla="*/ 90 h 101"/>
              <a:gd name="T8" fmla="*/ 81 w 81"/>
              <a:gd name="T9" fmla="*/ 98 h 101"/>
              <a:gd name="T10" fmla="*/ 58 w 81"/>
              <a:gd name="T11" fmla="*/ 90 h 101"/>
              <a:gd name="T12" fmla="*/ 53 w 81"/>
              <a:gd name="T13" fmla="*/ 101 h 101"/>
              <a:gd name="T14" fmla="*/ 29 w 81"/>
              <a:gd name="T15" fmla="*/ 98 h 101"/>
              <a:gd name="T16" fmla="*/ 0 w 81"/>
              <a:gd name="T17" fmla="*/ 90 h 101"/>
              <a:gd name="T18" fmla="*/ 29 w 81"/>
              <a:gd name="T19" fmla="*/ 87 h 101"/>
              <a:gd name="T20" fmla="*/ 38 w 81"/>
              <a:gd name="T21" fmla="*/ 76 h 101"/>
              <a:gd name="T22" fmla="*/ 0 w 81"/>
              <a:gd name="T23" fmla="*/ 72 h 101"/>
              <a:gd name="T24" fmla="*/ 4 w 81"/>
              <a:gd name="T25" fmla="*/ 54 h 101"/>
              <a:gd name="T26" fmla="*/ 48 w 81"/>
              <a:gd name="T27" fmla="*/ 76 h 101"/>
              <a:gd name="T28" fmla="*/ 44 w 81"/>
              <a:gd name="T29" fmla="*/ 87 h 101"/>
              <a:gd name="T30" fmla="*/ 53 w 81"/>
              <a:gd name="T31" fmla="*/ 90 h 101"/>
              <a:gd name="T32" fmla="*/ 4 w 81"/>
              <a:gd name="T33" fmla="*/ 0 h 101"/>
              <a:gd name="T34" fmla="*/ 48 w 81"/>
              <a:gd name="T35" fmla="*/ 21 h 101"/>
              <a:gd name="T36" fmla="*/ 0 w 81"/>
              <a:gd name="T37" fmla="*/ 17 h 101"/>
              <a:gd name="T38" fmla="*/ 4 w 81"/>
              <a:gd name="T39" fmla="*/ 0 h 101"/>
              <a:gd name="T40" fmla="*/ 53 w 81"/>
              <a:gd name="T41" fmla="*/ 76 h 101"/>
              <a:gd name="T42" fmla="*/ 81 w 81"/>
              <a:gd name="T43" fmla="*/ 72 h 101"/>
              <a:gd name="T44" fmla="*/ 77 w 81"/>
              <a:gd name="T45" fmla="*/ 54 h 101"/>
              <a:gd name="T46" fmla="*/ 59 w 81"/>
              <a:gd name="T47" fmla="*/ 8 h 101"/>
              <a:gd name="T48" fmla="*/ 69 w 81"/>
              <a:gd name="T49" fmla="*/ 13 h 101"/>
              <a:gd name="T50" fmla="*/ 59 w 81"/>
              <a:gd name="T51" fmla="*/ 8 h 101"/>
              <a:gd name="T52" fmla="*/ 69 w 81"/>
              <a:gd name="T53" fmla="*/ 63 h 101"/>
              <a:gd name="T54" fmla="*/ 59 w 81"/>
              <a:gd name="T55" fmla="*/ 67 h 101"/>
              <a:gd name="T56" fmla="*/ 59 w 81"/>
              <a:gd name="T57" fmla="*/ 35 h 101"/>
              <a:gd name="T58" fmla="*/ 69 w 81"/>
              <a:gd name="T59" fmla="*/ 40 h 101"/>
              <a:gd name="T60" fmla="*/ 59 w 81"/>
              <a:gd name="T61" fmla="*/ 35 h 101"/>
              <a:gd name="T62" fmla="*/ 53 w 81"/>
              <a:gd name="T63" fmla="*/ 21 h 101"/>
              <a:gd name="T64" fmla="*/ 81 w 81"/>
              <a:gd name="T65" fmla="*/ 17 h 101"/>
              <a:gd name="T66" fmla="*/ 77 w 81"/>
              <a:gd name="T67" fmla="*/ 0 h 101"/>
              <a:gd name="T68" fmla="*/ 53 w 81"/>
              <a:gd name="T69" fmla="*/ 27 h 101"/>
              <a:gd name="T70" fmla="*/ 77 w 81"/>
              <a:gd name="T71" fmla="*/ 48 h 101"/>
              <a:gd name="T72" fmla="*/ 81 w 81"/>
              <a:gd name="T73" fmla="*/ 31 h 101"/>
              <a:gd name="T74" fmla="*/ 53 w 81"/>
              <a:gd name="T75" fmla="*/ 27 h 1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81" h="101">
                <a:moveTo>
                  <a:pt x="4" y="27"/>
                </a:moveTo>
                <a:cubicBezTo>
                  <a:pt x="48" y="27"/>
                  <a:pt x="48" y="27"/>
                  <a:pt x="48" y="27"/>
                </a:cubicBezTo>
                <a:cubicBezTo>
                  <a:pt x="48" y="48"/>
                  <a:pt x="48" y="48"/>
                  <a:pt x="48" y="48"/>
                </a:cubicBezTo>
                <a:cubicBezTo>
                  <a:pt x="4" y="48"/>
                  <a:pt x="4" y="48"/>
                  <a:pt x="4" y="48"/>
                </a:cubicBezTo>
                <a:cubicBezTo>
                  <a:pt x="2" y="48"/>
                  <a:pt x="0" y="46"/>
                  <a:pt x="0" y="44"/>
                </a:cubicBezTo>
                <a:cubicBezTo>
                  <a:pt x="0" y="31"/>
                  <a:pt x="0" y="31"/>
                  <a:pt x="0" y="31"/>
                </a:cubicBezTo>
                <a:cubicBezTo>
                  <a:pt x="0" y="29"/>
                  <a:pt x="2" y="27"/>
                  <a:pt x="4" y="27"/>
                </a:cubicBezTo>
                <a:close/>
                <a:moveTo>
                  <a:pt x="58" y="90"/>
                </a:moveTo>
                <a:cubicBezTo>
                  <a:pt x="81" y="90"/>
                  <a:pt x="81" y="90"/>
                  <a:pt x="81" y="90"/>
                </a:cubicBezTo>
                <a:cubicBezTo>
                  <a:pt x="81" y="98"/>
                  <a:pt x="81" y="98"/>
                  <a:pt x="81" y="98"/>
                </a:cubicBezTo>
                <a:cubicBezTo>
                  <a:pt x="58" y="98"/>
                  <a:pt x="58" y="98"/>
                  <a:pt x="58" y="98"/>
                </a:cubicBezTo>
                <a:cubicBezTo>
                  <a:pt x="58" y="90"/>
                  <a:pt x="58" y="90"/>
                  <a:pt x="58" y="90"/>
                </a:cubicBezTo>
                <a:close/>
                <a:moveTo>
                  <a:pt x="53" y="98"/>
                </a:moveTo>
                <a:cubicBezTo>
                  <a:pt x="53" y="101"/>
                  <a:pt x="53" y="101"/>
                  <a:pt x="53" y="101"/>
                </a:cubicBezTo>
                <a:cubicBezTo>
                  <a:pt x="29" y="101"/>
                  <a:pt x="29" y="101"/>
                  <a:pt x="29" y="101"/>
                </a:cubicBezTo>
                <a:cubicBezTo>
                  <a:pt x="29" y="98"/>
                  <a:pt x="29" y="98"/>
                  <a:pt x="29" y="98"/>
                </a:cubicBezTo>
                <a:cubicBezTo>
                  <a:pt x="0" y="98"/>
                  <a:pt x="0" y="98"/>
                  <a:pt x="0" y="98"/>
                </a:cubicBezTo>
                <a:cubicBezTo>
                  <a:pt x="0" y="90"/>
                  <a:pt x="0" y="90"/>
                  <a:pt x="0" y="90"/>
                </a:cubicBezTo>
                <a:cubicBezTo>
                  <a:pt x="29" y="90"/>
                  <a:pt x="29" y="90"/>
                  <a:pt x="29" y="90"/>
                </a:cubicBezTo>
                <a:cubicBezTo>
                  <a:pt x="29" y="87"/>
                  <a:pt x="29" y="87"/>
                  <a:pt x="29" y="87"/>
                </a:cubicBezTo>
                <a:cubicBezTo>
                  <a:pt x="38" y="87"/>
                  <a:pt x="38" y="87"/>
                  <a:pt x="38" y="87"/>
                </a:cubicBezTo>
                <a:cubicBezTo>
                  <a:pt x="38" y="76"/>
                  <a:pt x="38" y="76"/>
                  <a:pt x="38" y="76"/>
                </a:cubicBezTo>
                <a:cubicBezTo>
                  <a:pt x="4" y="76"/>
                  <a:pt x="4" y="76"/>
                  <a:pt x="4" y="76"/>
                </a:cubicBezTo>
                <a:cubicBezTo>
                  <a:pt x="2" y="76"/>
                  <a:pt x="0" y="74"/>
                  <a:pt x="0" y="72"/>
                </a:cubicBezTo>
                <a:cubicBezTo>
                  <a:pt x="0" y="58"/>
                  <a:pt x="0" y="58"/>
                  <a:pt x="0" y="58"/>
                </a:cubicBezTo>
                <a:cubicBezTo>
                  <a:pt x="0" y="56"/>
                  <a:pt x="2" y="54"/>
                  <a:pt x="4" y="54"/>
                </a:cubicBezTo>
                <a:cubicBezTo>
                  <a:pt x="48" y="54"/>
                  <a:pt x="48" y="54"/>
                  <a:pt x="48" y="54"/>
                </a:cubicBezTo>
                <a:cubicBezTo>
                  <a:pt x="48" y="76"/>
                  <a:pt x="48" y="76"/>
                  <a:pt x="48" y="76"/>
                </a:cubicBezTo>
                <a:cubicBezTo>
                  <a:pt x="44" y="76"/>
                  <a:pt x="44" y="76"/>
                  <a:pt x="44" y="76"/>
                </a:cubicBezTo>
                <a:cubicBezTo>
                  <a:pt x="44" y="87"/>
                  <a:pt x="44" y="87"/>
                  <a:pt x="44" y="87"/>
                </a:cubicBezTo>
                <a:cubicBezTo>
                  <a:pt x="53" y="87"/>
                  <a:pt x="53" y="87"/>
                  <a:pt x="53" y="87"/>
                </a:cubicBezTo>
                <a:cubicBezTo>
                  <a:pt x="53" y="90"/>
                  <a:pt x="53" y="90"/>
                  <a:pt x="53" y="90"/>
                </a:cubicBezTo>
                <a:cubicBezTo>
                  <a:pt x="53" y="98"/>
                  <a:pt x="53" y="98"/>
                  <a:pt x="53" y="98"/>
                </a:cubicBezTo>
                <a:close/>
                <a:moveTo>
                  <a:pt x="4" y="0"/>
                </a:moveTo>
                <a:cubicBezTo>
                  <a:pt x="48" y="0"/>
                  <a:pt x="48" y="0"/>
                  <a:pt x="48" y="0"/>
                </a:cubicBezTo>
                <a:cubicBezTo>
                  <a:pt x="48" y="21"/>
                  <a:pt x="48" y="21"/>
                  <a:pt x="48" y="21"/>
                </a:cubicBezTo>
                <a:cubicBezTo>
                  <a:pt x="4" y="21"/>
                  <a:pt x="4" y="21"/>
                  <a:pt x="4" y="21"/>
                </a:cubicBezTo>
                <a:cubicBezTo>
                  <a:pt x="2" y="21"/>
                  <a:pt x="0" y="19"/>
                  <a:pt x="0" y="17"/>
                </a:cubicBezTo>
                <a:cubicBezTo>
                  <a:pt x="0" y="4"/>
                  <a:pt x="0" y="4"/>
                  <a:pt x="0" y="4"/>
                </a:cubicBezTo>
                <a:cubicBezTo>
                  <a:pt x="0" y="2"/>
                  <a:pt x="2" y="0"/>
                  <a:pt x="4" y="0"/>
                </a:cubicBezTo>
                <a:close/>
                <a:moveTo>
                  <a:pt x="53" y="54"/>
                </a:moveTo>
                <a:cubicBezTo>
                  <a:pt x="53" y="76"/>
                  <a:pt x="53" y="76"/>
                  <a:pt x="53" y="76"/>
                </a:cubicBezTo>
                <a:cubicBezTo>
                  <a:pt x="77" y="76"/>
                  <a:pt x="77" y="76"/>
                  <a:pt x="77" y="76"/>
                </a:cubicBezTo>
                <a:cubicBezTo>
                  <a:pt x="79" y="76"/>
                  <a:pt x="81" y="74"/>
                  <a:pt x="81" y="72"/>
                </a:cubicBezTo>
                <a:cubicBezTo>
                  <a:pt x="81" y="58"/>
                  <a:pt x="81" y="58"/>
                  <a:pt x="81" y="58"/>
                </a:cubicBezTo>
                <a:cubicBezTo>
                  <a:pt x="81" y="56"/>
                  <a:pt x="79" y="54"/>
                  <a:pt x="77" y="54"/>
                </a:cubicBezTo>
                <a:cubicBezTo>
                  <a:pt x="53" y="54"/>
                  <a:pt x="53" y="54"/>
                  <a:pt x="53" y="54"/>
                </a:cubicBezTo>
                <a:close/>
                <a:moveTo>
                  <a:pt x="59" y="8"/>
                </a:moveTo>
                <a:cubicBezTo>
                  <a:pt x="69" y="8"/>
                  <a:pt x="69" y="8"/>
                  <a:pt x="69" y="8"/>
                </a:cubicBezTo>
                <a:cubicBezTo>
                  <a:pt x="69" y="13"/>
                  <a:pt x="69" y="13"/>
                  <a:pt x="69" y="13"/>
                </a:cubicBezTo>
                <a:cubicBezTo>
                  <a:pt x="59" y="13"/>
                  <a:pt x="59" y="13"/>
                  <a:pt x="59" y="13"/>
                </a:cubicBezTo>
                <a:cubicBezTo>
                  <a:pt x="59" y="8"/>
                  <a:pt x="59" y="8"/>
                  <a:pt x="59" y="8"/>
                </a:cubicBezTo>
                <a:close/>
                <a:moveTo>
                  <a:pt x="59" y="63"/>
                </a:moveTo>
                <a:cubicBezTo>
                  <a:pt x="69" y="63"/>
                  <a:pt x="69" y="63"/>
                  <a:pt x="69" y="63"/>
                </a:cubicBezTo>
                <a:cubicBezTo>
                  <a:pt x="69" y="67"/>
                  <a:pt x="69" y="67"/>
                  <a:pt x="69" y="67"/>
                </a:cubicBezTo>
                <a:cubicBezTo>
                  <a:pt x="59" y="67"/>
                  <a:pt x="59" y="67"/>
                  <a:pt x="59" y="67"/>
                </a:cubicBezTo>
                <a:cubicBezTo>
                  <a:pt x="59" y="63"/>
                  <a:pt x="59" y="63"/>
                  <a:pt x="59" y="63"/>
                </a:cubicBezTo>
                <a:close/>
                <a:moveTo>
                  <a:pt x="59" y="35"/>
                </a:moveTo>
                <a:cubicBezTo>
                  <a:pt x="69" y="35"/>
                  <a:pt x="69" y="35"/>
                  <a:pt x="69" y="35"/>
                </a:cubicBezTo>
                <a:cubicBezTo>
                  <a:pt x="69" y="40"/>
                  <a:pt x="69" y="40"/>
                  <a:pt x="69" y="40"/>
                </a:cubicBezTo>
                <a:cubicBezTo>
                  <a:pt x="59" y="40"/>
                  <a:pt x="59" y="40"/>
                  <a:pt x="59" y="40"/>
                </a:cubicBezTo>
                <a:cubicBezTo>
                  <a:pt x="59" y="35"/>
                  <a:pt x="59" y="35"/>
                  <a:pt x="59" y="35"/>
                </a:cubicBezTo>
                <a:close/>
                <a:moveTo>
                  <a:pt x="53" y="0"/>
                </a:moveTo>
                <a:cubicBezTo>
                  <a:pt x="53" y="21"/>
                  <a:pt x="53" y="21"/>
                  <a:pt x="53" y="21"/>
                </a:cubicBezTo>
                <a:cubicBezTo>
                  <a:pt x="77" y="21"/>
                  <a:pt x="77" y="21"/>
                  <a:pt x="77" y="21"/>
                </a:cubicBezTo>
                <a:cubicBezTo>
                  <a:pt x="79" y="21"/>
                  <a:pt x="81" y="19"/>
                  <a:pt x="81" y="17"/>
                </a:cubicBezTo>
                <a:cubicBezTo>
                  <a:pt x="81" y="4"/>
                  <a:pt x="81" y="4"/>
                  <a:pt x="81" y="4"/>
                </a:cubicBezTo>
                <a:cubicBezTo>
                  <a:pt x="81" y="2"/>
                  <a:pt x="79" y="0"/>
                  <a:pt x="77" y="0"/>
                </a:cubicBezTo>
                <a:cubicBezTo>
                  <a:pt x="53" y="0"/>
                  <a:pt x="53" y="0"/>
                  <a:pt x="53" y="0"/>
                </a:cubicBezTo>
                <a:close/>
                <a:moveTo>
                  <a:pt x="53" y="27"/>
                </a:moveTo>
                <a:cubicBezTo>
                  <a:pt x="53" y="48"/>
                  <a:pt x="53" y="48"/>
                  <a:pt x="53" y="48"/>
                </a:cubicBezTo>
                <a:cubicBezTo>
                  <a:pt x="77" y="48"/>
                  <a:pt x="77" y="48"/>
                  <a:pt x="77" y="48"/>
                </a:cubicBezTo>
                <a:cubicBezTo>
                  <a:pt x="79" y="48"/>
                  <a:pt x="81" y="46"/>
                  <a:pt x="81" y="44"/>
                </a:cubicBezTo>
                <a:cubicBezTo>
                  <a:pt x="81" y="31"/>
                  <a:pt x="81" y="31"/>
                  <a:pt x="81" y="31"/>
                </a:cubicBezTo>
                <a:cubicBezTo>
                  <a:pt x="81" y="29"/>
                  <a:pt x="79" y="27"/>
                  <a:pt x="77" y="27"/>
                </a:cubicBezTo>
                <a:lnTo>
                  <a:pt x="53" y="27"/>
                </a:lnTo>
                <a:close/>
              </a:path>
            </a:pathLst>
          </a:custGeom>
          <a:solidFill>
            <a:schemeClr val="bg1"/>
          </a:solidFill>
          <a:ln>
            <a:noFill/>
          </a:ln>
          <a:extLst/>
        </p:spPr>
        <p:txBody>
          <a:bodyPr vert="horz" wrap="square" lIns="68562" tIns="34281" rIns="68562" bIns="34281" numCol="1" anchor="t" anchorCtr="0" compatLnSpc="1">
            <a:prstTxWarp prst="textNoShape">
              <a:avLst/>
            </a:prstTxWarp>
          </a:bodyPr>
          <a:lstStyle/>
          <a:p>
            <a:endParaRPr lang="zh-CN" altLang="en-US" sz="1200">
              <a:solidFill>
                <a:schemeClr val="tx1">
                  <a:lumMod val="65000"/>
                  <a:lumOff val="35000"/>
                </a:schemeClr>
              </a:solidFill>
              <a:latin typeface="Arial" panose="020B0604020202020204" pitchFamily="34" charset="0"/>
              <a:cs typeface="Arial" panose="020B0604020202020204" pitchFamily="34" charset="0"/>
            </a:endParaRPr>
          </a:p>
        </p:txBody>
      </p:sp>
      <p:grpSp>
        <p:nvGrpSpPr>
          <p:cNvPr id="67" name="组合 66"/>
          <p:cNvGrpSpPr/>
          <p:nvPr/>
        </p:nvGrpSpPr>
        <p:grpSpPr>
          <a:xfrm>
            <a:off x="2774415" y="2219166"/>
            <a:ext cx="502789" cy="453321"/>
            <a:chOff x="5424755" y="1340768"/>
            <a:chExt cx="670560" cy="604586"/>
          </a:xfrm>
          <a:blipFill dpi="0" rotWithShape="1">
            <a:blip r:embed="rId4">
              <a:extLst>
                <a:ext uri="{28A0092B-C50C-407E-A947-70E740481C1C}">
                  <a14:useLocalDpi xmlns:a14="http://schemas.microsoft.com/office/drawing/2010/main" val="0"/>
                </a:ext>
              </a:extLst>
            </a:blip>
            <a:srcRect/>
            <a:stretch>
              <a:fillRect/>
            </a:stretch>
          </a:blipFill>
        </p:grpSpPr>
        <p:grpSp>
          <p:nvGrpSpPr>
            <p:cNvPr id="69" name="组合 68"/>
            <p:cNvGrpSpPr/>
            <p:nvPr/>
          </p:nvGrpSpPr>
          <p:grpSpPr>
            <a:xfrm>
              <a:off x="5424755" y="1340768"/>
              <a:ext cx="670560" cy="604586"/>
              <a:chOff x="3720691" y="2824413"/>
              <a:chExt cx="1341120" cy="1209172"/>
            </a:xfrm>
            <a:grpFill/>
          </p:grpSpPr>
          <p:sp>
            <p:nvSpPr>
              <p:cNvPr id="74" name="Freeform 5"/>
              <p:cNvSpPr>
                <a:spLocks/>
              </p:cNvSpPr>
              <p:nvPr/>
            </p:nvSpPr>
            <p:spPr bwMode="auto">
              <a:xfrm rot="1855731">
                <a:off x="3720691" y="2824413"/>
                <a:ext cx="1341120" cy="1209172"/>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grpFill/>
              <a:ln w="12700" cap="flat">
                <a:noFill/>
                <a:prstDash val="solid"/>
                <a:miter lim="800000"/>
                <a:headEnd/>
                <a:tailEnd/>
              </a:ln>
              <a:effectLst>
                <a:outerShdw blurRad="190500" dist="114300" dir="2700000" algn="tl" rotWithShape="0">
                  <a:prstClr val="black">
                    <a:alpha val="40000"/>
                  </a:prstClr>
                </a:outerShdw>
              </a:effectLst>
              <a:extLst/>
            </p:spPr>
            <p:txBody>
              <a:bodyPr vert="horz" wrap="square" lIns="68562" tIns="34281" rIns="68562" bIns="34281" numCol="1" anchor="t" anchorCtr="0" compatLnSpc="1">
                <a:prstTxWarp prst="textNoShape">
                  <a:avLst/>
                </a:prstTxWarp>
              </a:bodyPr>
              <a:lstStyle/>
              <a:p>
                <a:endParaRPr lang="zh-CN" altLang="en-US" sz="1200"/>
              </a:p>
            </p:txBody>
          </p:sp>
          <p:sp>
            <p:nvSpPr>
              <p:cNvPr id="75" name="Freeform 5"/>
              <p:cNvSpPr>
                <a:spLocks/>
              </p:cNvSpPr>
              <p:nvPr/>
            </p:nvSpPr>
            <p:spPr bwMode="auto">
              <a:xfrm rot="1855731">
                <a:off x="3764581" y="2863367"/>
                <a:ext cx="1264630" cy="1140208"/>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grpFill/>
              <a:ln w="12700" cap="flat">
                <a:noFill/>
                <a:prstDash val="solid"/>
                <a:miter lim="800000"/>
                <a:headEnd/>
                <a:tailEnd/>
              </a:ln>
              <a:effectLst>
                <a:outerShdw blurRad="50800" dist="38100" dir="2700000" algn="tl" rotWithShape="0">
                  <a:prstClr val="black">
                    <a:alpha val="40000"/>
                  </a:prstClr>
                </a:outerShdw>
              </a:effectLst>
              <a:extLst/>
            </p:spPr>
            <p:txBody>
              <a:bodyPr vert="horz" wrap="square" lIns="68562" tIns="34281" rIns="68562" bIns="34281" numCol="1" anchor="t" anchorCtr="0" compatLnSpc="1">
                <a:prstTxWarp prst="textNoShape">
                  <a:avLst/>
                </a:prstTxWarp>
              </a:bodyPr>
              <a:lstStyle/>
              <a:p>
                <a:endParaRPr lang="zh-CN" altLang="en-US" sz="1200"/>
              </a:p>
            </p:txBody>
          </p:sp>
        </p:grpSp>
        <p:sp>
          <p:nvSpPr>
            <p:cNvPr id="73" name="Freeform 5"/>
            <p:cNvSpPr>
              <a:spLocks/>
            </p:cNvSpPr>
            <p:nvPr/>
          </p:nvSpPr>
          <p:spPr bwMode="auto">
            <a:xfrm rot="1855731">
              <a:off x="5470180" y="1383052"/>
              <a:ext cx="576760" cy="520015"/>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grpFill/>
            <a:ln w="9525" cap="flat">
              <a:solidFill>
                <a:srgbClr val="414455"/>
              </a:solidFill>
              <a:prstDash val="sysDash"/>
              <a:miter lim="800000"/>
              <a:headEnd/>
              <a:tailEnd/>
            </a:ln>
            <a:effectLst/>
            <a:extLst/>
          </p:spPr>
          <p:txBody>
            <a:bodyPr vert="horz" wrap="square" lIns="68562" tIns="34281" rIns="68562" bIns="34281" numCol="1" anchor="t" anchorCtr="0" compatLnSpc="1">
              <a:prstTxWarp prst="textNoShape">
                <a:avLst/>
              </a:prstTxWarp>
            </a:bodyPr>
            <a:lstStyle/>
            <a:p>
              <a:endParaRPr lang="zh-CN" altLang="en-US" sz="1200"/>
            </a:p>
          </p:txBody>
        </p:sp>
      </p:grpSp>
      <p:grpSp>
        <p:nvGrpSpPr>
          <p:cNvPr id="76" name="组合 75"/>
          <p:cNvGrpSpPr/>
          <p:nvPr/>
        </p:nvGrpSpPr>
        <p:grpSpPr>
          <a:xfrm>
            <a:off x="4355692" y="2645658"/>
            <a:ext cx="502789" cy="453321"/>
            <a:chOff x="5424755" y="1340768"/>
            <a:chExt cx="670560" cy="604586"/>
          </a:xfrm>
          <a:blipFill dpi="0" rotWithShape="1">
            <a:blip r:embed="rId5">
              <a:extLst>
                <a:ext uri="{28A0092B-C50C-407E-A947-70E740481C1C}">
                  <a14:useLocalDpi xmlns:a14="http://schemas.microsoft.com/office/drawing/2010/main" val="0"/>
                </a:ext>
              </a:extLst>
            </a:blip>
            <a:srcRect/>
            <a:stretch>
              <a:fillRect/>
            </a:stretch>
          </a:blipFill>
        </p:grpSpPr>
        <p:grpSp>
          <p:nvGrpSpPr>
            <p:cNvPr id="77" name="组合 76"/>
            <p:cNvGrpSpPr/>
            <p:nvPr/>
          </p:nvGrpSpPr>
          <p:grpSpPr>
            <a:xfrm>
              <a:off x="5424755" y="1340768"/>
              <a:ext cx="670560" cy="604586"/>
              <a:chOff x="3720691" y="2824413"/>
              <a:chExt cx="1341120" cy="1209172"/>
            </a:xfrm>
            <a:grpFill/>
          </p:grpSpPr>
          <p:sp>
            <p:nvSpPr>
              <p:cNvPr id="79" name="Freeform 5"/>
              <p:cNvSpPr>
                <a:spLocks/>
              </p:cNvSpPr>
              <p:nvPr/>
            </p:nvSpPr>
            <p:spPr bwMode="auto">
              <a:xfrm rot="1855731">
                <a:off x="3720691" y="2824413"/>
                <a:ext cx="1341120" cy="1209172"/>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grpFill/>
              <a:ln w="12700" cap="flat">
                <a:noFill/>
                <a:prstDash val="solid"/>
                <a:miter lim="800000"/>
                <a:headEnd/>
                <a:tailEnd/>
              </a:ln>
              <a:effectLst>
                <a:outerShdw blurRad="190500" dist="114300" dir="2700000" algn="tl" rotWithShape="0">
                  <a:prstClr val="black">
                    <a:alpha val="40000"/>
                  </a:prstClr>
                </a:outerShdw>
              </a:effectLst>
              <a:extLst/>
            </p:spPr>
            <p:txBody>
              <a:bodyPr vert="horz" wrap="square" lIns="68562" tIns="34281" rIns="68562" bIns="34281" numCol="1" anchor="t" anchorCtr="0" compatLnSpc="1">
                <a:prstTxWarp prst="textNoShape">
                  <a:avLst/>
                </a:prstTxWarp>
              </a:bodyPr>
              <a:lstStyle/>
              <a:p>
                <a:endParaRPr lang="zh-CN" altLang="en-US" sz="1200"/>
              </a:p>
            </p:txBody>
          </p:sp>
          <p:sp>
            <p:nvSpPr>
              <p:cNvPr id="80" name="Freeform 5"/>
              <p:cNvSpPr>
                <a:spLocks/>
              </p:cNvSpPr>
              <p:nvPr/>
            </p:nvSpPr>
            <p:spPr bwMode="auto">
              <a:xfrm rot="1855731">
                <a:off x="3764581" y="2863367"/>
                <a:ext cx="1264630" cy="1140208"/>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grpFill/>
              <a:ln w="12700" cap="flat">
                <a:noFill/>
                <a:prstDash val="solid"/>
                <a:miter lim="800000"/>
                <a:headEnd/>
                <a:tailEnd/>
              </a:ln>
              <a:effectLst>
                <a:outerShdw blurRad="50800" dist="38100" dir="2700000" algn="tl" rotWithShape="0">
                  <a:prstClr val="black">
                    <a:alpha val="40000"/>
                  </a:prstClr>
                </a:outerShdw>
              </a:effectLst>
              <a:extLst/>
            </p:spPr>
            <p:txBody>
              <a:bodyPr vert="horz" wrap="square" lIns="68562" tIns="34281" rIns="68562" bIns="34281" numCol="1" anchor="t" anchorCtr="0" compatLnSpc="1">
                <a:prstTxWarp prst="textNoShape">
                  <a:avLst/>
                </a:prstTxWarp>
              </a:bodyPr>
              <a:lstStyle/>
              <a:p>
                <a:endParaRPr lang="zh-CN" altLang="en-US" sz="1200"/>
              </a:p>
            </p:txBody>
          </p:sp>
        </p:grpSp>
        <p:sp>
          <p:nvSpPr>
            <p:cNvPr id="78" name="Freeform 5"/>
            <p:cNvSpPr>
              <a:spLocks/>
            </p:cNvSpPr>
            <p:nvPr/>
          </p:nvSpPr>
          <p:spPr bwMode="auto">
            <a:xfrm rot="1855731">
              <a:off x="5470180" y="1383052"/>
              <a:ext cx="576760" cy="520015"/>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grpFill/>
            <a:ln w="9525" cap="flat">
              <a:solidFill>
                <a:srgbClr val="414455"/>
              </a:solidFill>
              <a:prstDash val="sysDash"/>
              <a:miter lim="800000"/>
              <a:headEnd/>
              <a:tailEnd/>
            </a:ln>
            <a:effectLst/>
            <a:extLst/>
          </p:spPr>
          <p:txBody>
            <a:bodyPr vert="horz" wrap="square" lIns="68562" tIns="34281" rIns="68562" bIns="34281" numCol="1" anchor="t" anchorCtr="0" compatLnSpc="1">
              <a:prstTxWarp prst="textNoShape">
                <a:avLst/>
              </a:prstTxWarp>
            </a:bodyPr>
            <a:lstStyle/>
            <a:p>
              <a:endParaRPr lang="zh-CN" altLang="en-US" sz="1200"/>
            </a:p>
          </p:txBody>
        </p:sp>
      </p:grpSp>
      <p:grpSp>
        <p:nvGrpSpPr>
          <p:cNvPr id="82" name="组合 81"/>
          <p:cNvGrpSpPr/>
          <p:nvPr/>
        </p:nvGrpSpPr>
        <p:grpSpPr>
          <a:xfrm>
            <a:off x="5797458" y="3007659"/>
            <a:ext cx="502789" cy="453321"/>
            <a:chOff x="5424755" y="1340768"/>
            <a:chExt cx="670560" cy="604586"/>
          </a:xfrm>
          <a:blipFill dpi="0" rotWithShape="1">
            <a:blip r:embed="rId6">
              <a:extLst>
                <a:ext uri="{28A0092B-C50C-407E-A947-70E740481C1C}">
                  <a14:useLocalDpi xmlns:a14="http://schemas.microsoft.com/office/drawing/2010/main" val="0"/>
                </a:ext>
              </a:extLst>
            </a:blip>
            <a:srcRect/>
            <a:stretch>
              <a:fillRect/>
            </a:stretch>
          </a:blipFill>
        </p:grpSpPr>
        <p:grpSp>
          <p:nvGrpSpPr>
            <p:cNvPr id="83" name="组合 82"/>
            <p:cNvGrpSpPr/>
            <p:nvPr/>
          </p:nvGrpSpPr>
          <p:grpSpPr>
            <a:xfrm>
              <a:off x="5424755" y="1340768"/>
              <a:ext cx="670560" cy="604586"/>
              <a:chOff x="3720691" y="2824413"/>
              <a:chExt cx="1341120" cy="1209172"/>
            </a:xfrm>
            <a:grpFill/>
          </p:grpSpPr>
          <p:sp>
            <p:nvSpPr>
              <p:cNvPr id="85" name="Freeform 5"/>
              <p:cNvSpPr>
                <a:spLocks/>
              </p:cNvSpPr>
              <p:nvPr/>
            </p:nvSpPr>
            <p:spPr bwMode="auto">
              <a:xfrm rot="1855731">
                <a:off x="3720691" y="2824413"/>
                <a:ext cx="1341120" cy="1209172"/>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grpFill/>
              <a:ln w="12700" cap="flat">
                <a:noFill/>
                <a:prstDash val="solid"/>
                <a:miter lim="800000"/>
                <a:headEnd/>
                <a:tailEnd/>
              </a:ln>
              <a:effectLst>
                <a:outerShdw blurRad="190500" dist="114300" dir="2700000" algn="tl" rotWithShape="0">
                  <a:prstClr val="black">
                    <a:alpha val="40000"/>
                  </a:prstClr>
                </a:outerShdw>
              </a:effectLst>
              <a:extLst/>
            </p:spPr>
            <p:txBody>
              <a:bodyPr vert="horz" wrap="square" lIns="68562" tIns="34281" rIns="68562" bIns="34281" numCol="1" anchor="t" anchorCtr="0" compatLnSpc="1">
                <a:prstTxWarp prst="textNoShape">
                  <a:avLst/>
                </a:prstTxWarp>
              </a:bodyPr>
              <a:lstStyle/>
              <a:p>
                <a:endParaRPr lang="zh-CN" altLang="en-US" sz="1200"/>
              </a:p>
            </p:txBody>
          </p:sp>
          <p:sp>
            <p:nvSpPr>
              <p:cNvPr id="86" name="Freeform 5"/>
              <p:cNvSpPr>
                <a:spLocks/>
              </p:cNvSpPr>
              <p:nvPr/>
            </p:nvSpPr>
            <p:spPr bwMode="auto">
              <a:xfrm rot="1855731">
                <a:off x="3764581" y="2863367"/>
                <a:ext cx="1264630" cy="1140208"/>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grpFill/>
              <a:ln w="12700" cap="flat">
                <a:noFill/>
                <a:prstDash val="solid"/>
                <a:miter lim="800000"/>
                <a:headEnd/>
                <a:tailEnd/>
              </a:ln>
              <a:effectLst>
                <a:outerShdw blurRad="50800" dist="38100" dir="2700000" algn="tl" rotWithShape="0">
                  <a:prstClr val="black">
                    <a:alpha val="40000"/>
                  </a:prstClr>
                </a:outerShdw>
              </a:effectLst>
              <a:extLst/>
            </p:spPr>
            <p:txBody>
              <a:bodyPr vert="horz" wrap="square" lIns="68562" tIns="34281" rIns="68562" bIns="34281" numCol="1" anchor="t" anchorCtr="0" compatLnSpc="1">
                <a:prstTxWarp prst="textNoShape">
                  <a:avLst/>
                </a:prstTxWarp>
              </a:bodyPr>
              <a:lstStyle/>
              <a:p>
                <a:endParaRPr lang="zh-CN" altLang="en-US" sz="1200"/>
              </a:p>
            </p:txBody>
          </p:sp>
        </p:grpSp>
        <p:sp>
          <p:nvSpPr>
            <p:cNvPr id="84" name="Freeform 5"/>
            <p:cNvSpPr>
              <a:spLocks/>
            </p:cNvSpPr>
            <p:nvPr/>
          </p:nvSpPr>
          <p:spPr bwMode="auto">
            <a:xfrm rot="1855731">
              <a:off x="5470180" y="1383052"/>
              <a:ext cx="576760" cy="520015"/>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grpFill/>
            <a:ln w="9525" cap="flat">
              <a:solidFill>
                <a:srgbClr val="414455"/>
              </a:solidFill>
              <a:prstDash val="sysDash"/>
              <a:miter lim="800000"/>
              <a:headEnd/>
              <a:tailEnd/>
            </a:ln>
            <a:effectLst/>
            <a:extLst/>
          </p:spPr>
          <p:txBody>
            <a:bodyPr vert="horz" wrap="square" lIns="68562" tIns="34281" rIns="68562" bIns="34281" numCol="1" anchor="t" anchorCtr="0" compatLnSpc="1">
              <a:prstTxWarp prst="textNoShape">
                <a:avLst/>
              </a:prstTxWarp>
            </a:bodyPr>
            <a:lstStyle/>
            <a:p>
              <a:endParaRPr lang="zh-CN" altLang="en-US" sz="1200"/>
            </a:p>
          </p:txBody>
        </p:sp>
      </p:grpSp>
      <p:grpSp>
        <p:nvGrpSpPr>
          <p:cNvPr id="87" name="组合 86"/>
          <p:cNvGrpSpPr/>
          <p:nvPr/>
        </p:nvGrpSpPr>
        <p:grpSpPr>
          <a:xfrm>
            <a:off x="7309233" y="3115643"/>
            <a:ext cx="502789" cy="453321"/>
            <a:chOff x="5424755" y="1340768"/>
            <a:chExt cx="670560" cy="604586"/>
          </a:xfrm>
          <a:blipFill dpi="0" rotWithShape="1">
            <a:blip r:embed="rId7">
              <a:extLst>
                <a:ext uri="{28A0092B-C50C-407E-A947-70E740481C1C}">
                  <a14:useLocalDpi xmlns:a14="http://schemas.microsoft.com/office/drawing/2010/main" val="0"/>
                </a:ext>
              </a:extLst>
            </a:blip>
            <a:srcRect/>
            <a:stretch>
              <a:fillRect/>
            </a:stretch>
          </a:blipFill>
        </p:grpSpPr>
        <p:grpSp>
          <p:nvGrpSpPr>
            <p:cNvPr id="88" name="组合 87"/>
            <p:cNvGrpSpPr/>
            <p:nvPr/>
          </p:nvGrpSpPr>
          <p:grpSpPr>
            <a:xfrm>
              <a:off x="5424755" y="1340768"/>
              <a:ext cx="670560" cy="604586"/>
              <a:chOff x="3720691" y="2824413"/>
              <a:chExt cx="1341120" cy="1209172"/>
            </a:xfrm>
            <a:grpFill/>
          </p:grpSpPr>
          <p:sp>
            <p:nvSpPr>
              <p:cNvPr id="90" name="Freeform 5"/>
              <p:cNvSpPr>
                <a:spLocks/>
              </p:cNvSpPr>
              <p:nvPr/>
            </p:nvSpPr>
            <p:spPr bwMode="auto">
              <a:xfrm rot="1855731">
                <a:off x="3720691" y="2824413"/>
                <a:ext cx="1341120" cy="1209172"/>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grpFill/>
              <a:ln w="12700" cap="flat">
                <a:noFill/>
                <a:prstDash val="solid"/>
                <a:miter lim="800000"/>
                <a:headEnd/>
                <a:tailEnd/>
              </a:ln>
              <a:effectLst>
                <a:outerShdw blurRad="190500" dist="114300" dir="2700000" algn="tl" rotWithShape="0">
                  <a:prstClr val="black">
                    <a:alpha val="40000"/>
                  </a:prstClr>
                </a:outerShdw>
              </a:effectLst>
              <a:extLst/>
            </p:spPr>
            <p:txBody>
              <a:bodyPr vert="horz" wrap="square" lIns="68562" tIns="34281" rIns="68562" bIns="34281" numCol="1" anchor="t" anchorCtr="0" compatLnSpc="1">
                <a:prstTxWarp prst="textNoShape">
                  <a:avLst/>
                </a:prstTxWarp>
              </a:bodyPr>
              <a:lstStyle/>
              <a:p>
                <a:endParaRPr lang="zh-CN" altLang="en-US" sz="1200"/>
              </a:p>
            </p:txBody>
          </p:sp>
          <p:sp>
            <p:nvSpPr>
              <p:cNvPr id="91" name="Freeform 5"/>
              <p:cNvSpPr>
                <a:spLocks/>
              </p:cNvSpPr>
              <p:nvPr/>
            </p:nvSpPr>
            <p:spPr bwMode="auto">
              <a:xfrm rot="1855731">
                <a:off x="3764581" y="2863367"/>
                <a:ext cx="1264630" cy="1140208"/>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grpFill/>
              <a:ln w="12700" cap="flat">
                <a:noFill/>
                <a:prstDash val="solid"/>
                <a:miter lim="800000"/>
                <a:headEnd/>
                <a:tailEnd/>
              </a:ln>
              <a:effectLst>
                <a:outerShdw blurRad="50800" dist="38100" dir="2700000" algn="tl" rotWithShape="0">
                  <a:prstClr val="black">
                    <a:alpha val="40000"/>
                  </a:prstClr>
                </a:outerShdw>
              </a:effectLst>
              <a:extLst/>
            </p:spPr>
            <p:txBody>
              <a:bodyPr vert="horz" wrap="square" lIns="68562" tIns="34281" rIns="68562" bIns="34281" numCol="1" anchor="t" anchorCtr="0" compatLnSpc="1">
                <a:prstTxWarp prst="textNoShape">
                  <a:avLst/>
                </a:prstTxWarp>
              </a:bodyPr>
              <a:lstStyle/>
              <a:p>
                <a:endParaRPr lang="zh-CN" altLang="en-US" sz="1200"/>
              </a:p>
            </p:txBody>
          </p:sp>
        </p:grpSp>
        <p:sp>
          <p:nvSpPr>
            <p:cNvPr id="89" name="Freeform 5"/>
            <p:cNvSpPr>
              <a:spLocks/>
            </p:cNvSpPr>
            <p:nvPr/>
          </p:nvSpPr>
          <p:spPr bwMode="auto">
            <a:xfrm rot="1855731">
              <a:off x="5470180" y="1383052"/>
              <a:ext cx="576760" cy="520015"/>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grpFill/>
            <a:ln w="9525" cap="flat">
              <a:solidFill>
                <a:srgbClr val="414455"/>
              </a:solidFill>
              <a:prstDash val="sysDash"/>
              <a:miter lim="800000"/>
              <a:headEnd/>
              <a:tailEnd/>
            </a:ln>
            <a:effectLst/>
            <a:extLst/>
          </p:spPr>
          <p:txBody>
            <a:bodyPr vert="horz" wrap="square" lIns="68562" tIns="34281" rIns="68562" bIns="34281" numCol="1" anchor="t" anchorCtr="0" compatLnSpc="1">
              <a:prstTxWarp prst="textNoShape">
                <a:avLst/>
              </a:prstTxWarp>
            </a:bodyPr>
            <a:lstStyle/>
            <a:p>
              <a:endParaRPr lang="zh-CN" altLang="en-US" sz="1200"/>
            </a:p>
          </p:txBody>
        </p:sp>
      </p:grpSp>
      <p:sp>
        <p:nvSpPr>
          <p:cNvPr id="92" name="Freeform 261"/>
          <p:cNvSpPr>
            <a:spLocks/>
          </p:cNvSpPr>
          <p:nvPr/>
        </p:nvSpPr>
        <p:spPr bwMode="auto">
          <a:xfrm>
            <a:off x="2902532" y="2331965"/>
            <a:ext cx="244343" cy="244343"/>
          </a:xfrm>
          <a:custGeom>
            <a:avLst/>
            <a:gdLst>
              <a:gd name="T0" fmla="*/ 84 w 86"/>
              <a:gd name="T1" fmla="*/ 13 h 86"/>
              <a:gd name="T2" fmla="*/ 74 w 86"/>
              <a:gd name="T3" fmla="*/ 1 h 86"/>
              <a:gd name="T4" fmla="*/ 72 w 86"/>
              <a:gd name="T5" fmla="*/ 1 h 86"/>
              <a:gd name="T6" fmla="*/ 71 w 86"/>
              <a:gd name="T7" fmla="*/ 1 h 86"/>
              <a:gd name="T8" fmla="*/ 69 w 86"/>
              <a:gd name="T9" fmla="*/ 4 h 86"/>
              <a:gd name="T10" fmla="*/ 69 w 86"/>
              <a:gd name="T11" fmla="*/ 10 h 86"/>
              <a:gd name="T12" fmla="*/ 59 w 86"/>
              <a:gd name="T13" fmla="*/ 10 h 86"/>
              <a:gd name="T14" fmla="*/ 59 w 86"/>
              <a:gd name="T15" fmla="*/ 1 h 86"/>
              <a:gd name="T16" fmla="*/ 58 w 86"/>
              <a:gd name="T17" fmla="*/ 0 h 86"/>
              <a:gd name="T18" fmla="*/ 46 w 86"/>
              <a:gd name="T19" fmla="*/ 0 h 86"/>
              <a:gd name="T20" fmla="*/ 45 w 86"/>
              <a:gd name="T21" fmla="*/ 1 h 86"/>
              <a:gd name="T22" fmla="*/ 45 w 86"/>
              <a:gd name="T23" fmla="*/ 10 h 86"/>
              <a:gd name="T24" fmla="*/ 44 w 86"/>
              <a:gd name="T25" fmla="*/ 13 h 86"/>
              <a:gd name="T26" fmla="*/ 44 w 86"/>
              <a:gd name="T27" fmla="*/ 21 h 86"/>
              <a:gd name="T28" fmla="*/ 45 w 86"/>
              <a:gd name="T29" fmla="*/ 24 h 86"/>
              <a:gd name="T30" fmla="*/ 45 w 86"/>
              <a:gd name="T31" fmla="*/ 27 h 86"/>
              <a:gd name="T32" fmla="*/ 37 w 86"/>
              <a:gd name="T33" fmla="*/ 27 h 86"/>
              <a:gd name="T34" fmla="*/ 37 w 86"/>
              <a:gd name="T35" fmla="*/ 21 h 86"/>
              <a:gd name="T36" fmla="*/ 34 w 86"/>
              <a:gd name="T37" fmla="*/ 18 h 86"/>
              <a:gd name="T38" fmla="*/ 32 w 86"/>
              <a:gd name="T39" fmla="*/ 18 h 86"/>
              <a:gd name="T40" fmla="*/ 29 w 86"/>
              <a:gd name="T41" fmla="*/ 18 h 86"/>
              <a:gd name="T42" fmla="*/ 3 w 86"/>
              <a:gd name="T43" fmla="*/ 30 h 86"/>
              <a:gd name="T44" fmla="*/ 0 w 86"/>
              <a:gd name="T45" fmla="*/ 34 h 86"/>
              <a:gd name="T46" fmla="*/ 3 w 86"/>
              <a:gd name="T47" fmla="*/ 38 h 86"/>
              <a:gd name="T48" fmla="*/ 29 w 86"/>
              <a:gd name="T49" fmla="*/ 50 h 86"/>
              <a:gd name="T50" fmla="*/ 31 w 86"/>
              <a:gd name="T51" fmla="*/ 51 h 86"/>
              <a:gd name="T52" fmla="*/ 34 w 86"/>
              <a:gd name="T53" fmla="*/ 50 h 86"/>
              <a:gd name="T54" fmla="*/ 37 w 86"/>
              <a:gd name="T55" fmla="*/ 47 h 86"/>
              <a:gd name="T56" fmla="*/ 37 w 86"/>
              <a:gd name="T57" fmla="*/ 42 h 86"/>
              <a:gd name="T58" fmla="*/ 45 w 86"/>
              <a:gd name="T59" fmla="*/ 42 h 86"/>
              <a:gd name="T60" fmla="*/ 45 w 86"/>
              <a:gd name="T61" fmla="*/ 85 h 86"/>
              <a:gd name="T62" fmla="*/ 46 w 86"/>
              <a:gd name="T63" fmla="*/ 86 h 86"/>
              <a:gd name="T64" fmla="*/ 58 w 86"/>
              <a:gd name="T65" fmla="*/ 86 h 86"/>
              <a:gd name="T66" fmla="*/ 59 w 86"/>
              <a:gd name="T67" fmla="*/ 85 h 86"/>
              <a:gd name="T68" fmla="*/ 59 w 86"/>
              <a:gd name="T69" fmla="*/ 41 h 86"/>
              <a:gd name="T70" fmla="*/ 62 w 86"/>
              <a:gd name="T71" fmla="*/ 38 h 86"/>
              <a:gd name="T72" fmla="*/ 62 w 86"/>
              <a:gd name="T73" fmla="*/ 30 h 86"/>
              <a:gd name="T74" fmla="*/ 59 w 86"/>
              <a:gd name="T75" fmla="*/ 27 h 86"/>
              <a:gd name="T76" fmla="*/ 59 w 86"/>
              <a:gd name="T77" fmla="*/ 25 h 86"/>
              <a:gd name="T78" fmla="*/ 69 w 86"/>
              <a:gd name="T79" fmla="*/ 25 h 86"/>
              <a:gd name="T80" fmla="*/ 69 w 86"/>
              <a:gd name="T81" fmla="*/ 30 h 86"/>
              <a:gd name="T82" fmla="*/ 71 w 86"/>
              <a:gd name="T83" fmla="*/ 33 h 86"/>
              <a:gd name="T84" fmla="*/ 73 w 86"/>
              <a:gd name="T85" fmla="*/ 34 h 86"/>
              <a:gd name="T86" fmla="*/ 74 w 86"/>
              <a:gd name="T87" fmla="*/ 33 h 86"/>
              <a:gd name="T88" fmla="*/ 84 w 86"/>
              <a:gd name="T89" fmla="*/ 21 h 86"/>
              <a:gd name="T90" fmla="*/ 86 w 86"/>
              <a:gd name="T91" fmla="*/ 17 h 86"/>
              <a:gd name="T92" fmla="*/ 84 w 86"/>
              <a:gd name="T93" fmla="*/ 13 h 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86" h="86">
                <a:moveTo>
                  <a:pt x="84" y="13"/>
                </a:moveTo>
                <a:cubicBezTo>
                  <a:pt x="74" y="1"/>
                  <a:pt x="74" y="1"/>
                  <a:pt x="74" y="1"/>
                </a:cubicBezTo>
                <a:cubicBezTo>
                  <a:pt x="73" y="1"/>
                  <a:pt x="73" y="1"/>
                  <a:pt x="72" y="1"/>
                </a:cubicBezTo>
                <a:cubicBezTo>
                  <a:pt x="72" y="1"/>
                  <a:pt x="71" y="1"/>
                  <a:pt x="71" y="1"/>
                </a:cubicBezTo>
                <a:cubicBezTo>
                  <a:pt x="70" y="2"/>
                  <a:pt x="69" y="3"/>
                  <a:pt x="69" y="4"/>
                </a:cubicBezTo>
                <a:cubicBezTo>
                  <a:pt x="69" y="10"/>
                  <a:pt x="69" y="10"/>
                  <a:pt x="69" y="10"/>
                </a:cubicBezTo>
                <a:cubicBezTo>
                  <a:pt x="59" y="10"/>
                  <a:pt x="59" y="10"/>
                  <a:pt x="59" y="10"/>
                </a:cubicBezTo>
                <a:cubicBezTo>
                  <a:pt x="59" y="1"/>
                  <a:pt x="59" y="1"/>
                  <a:pt x="59" y="1"/>
                </a:cubicBezTo>
                <a:cubicBezTo>
                  <a:pt x="59" y="1"/>
                  <a:pt x="59" y="0"/>
                  <a:pt x="58" y="0"/>
                </a:cubicBezTo>
                <a:cubicBezTo>
                  <a:pt x="46" y="0"/>
                  <a:pt x="46" y="0"/>
                  <a:pt x="46" y="0"/>
                </a:cubicBezTo>
                <a:cubicBezTo>
                  <a:pt x="45" y="0"/>
                  <a:pt x="45" y="1"/>
                  <a:pt x="45" y="1"/>
                </a:cubicBezTo>
                <a:cubicBezTo>
                  <a:pt x="45" y="10"/>
                  <a:pt x="45" y="10"/>
                  <a:pt x="45" y="10"/>
                </a:cubicBezTo>
                <a:cubicBezTo>
                  <a:pt x="44" y="11"/>
                  <a:pt x="44" y="12"/>
                  <a:pt x="44" y="13"/>
                </a:cubicBezTo>
                <a:cubicBezTo>
                  <a:pt x="44" y="21"/>
                  <a:pt x="44" y="21"/>
                  <a:pt x="44" y="21"/>
                </a:cubicBezTo>
                <a:cubicBezTo>
                  <a:pt x="44" y="22"/>
                  <a:pt x="44" y="23"/>
                  <a:pt x="45" y="24"/>
                </a:cubicBezTo>
                <a:cubicBezTo>
                  <a:pt x="45" y="27"/>
                  <a:pt x="45" y="27"/>
                  <a:pt x="45" y="27"/>
                </a:cubicBezTo>
                <a:cubicBezTo>
                  <a:pt x="37" y="27"/>
                  <a:pt x="37" y="27"/>
                  <a:pt x="37" y="27"/>
                </a:cubicBezTo>
                <a:cubicBezTo>
                  <a:pt x="37" y="21"/>
                  <a:pt x="37" y="21"/>
                  <a:pt x="37" y="21"/>
                </a:cubicBezTo>
                <a:cubicBezTo>
                  <a:pt x="37" y="20"/>
                  <a:pt x="36" y="19"/>
                  <a:pt x="34" y="18"/>
                </a:cubicBezTo>
                <a:cubicBezTo>
                  <a:pt x="34" y="18"/>
                  <a:pt x="33" y="18"/>
                  <a:pt x="32" y="18"/>
                </a:cubicBezTo>
                <a:cubicBezTo>
                  <a:pt x="31" y="18"/>
                  <a:pt x="30" y="18"/>
                  <a:pt x="29" y="18"/>
                </a:cubicBezTo>
                <a:cubicBezTo>
                  <a:pt x="3" y="30"/>
                  <a:pt x="3" y="30"/>
                  <a:pt x="3" y="30"/>
                </a:cubicBezTo>
                <a:cubicBezTo>
                  <a:pt x="1" y="31"/>
                  <a:pt x="0" y="33"/>
                  <a:pt x="0" y="34"/>
                </a:cubicBezTo>
                <a:cubicBezTo>
                  <a:pt x="0" y="36"/>
                  <a:pt x="1" y="38"/>
                  <a:pt x="3" y="38"/>
                </a:cubicBezTo>
                <a:cubicBezTo>
                  <a:pt x="29" y="50"/>
                  <a:pt x="29" y="50"/>
                  <a:pt x="29" y="50"/>
                </a:cubicBezTo>
                <a:cubicBezTo>
                  <a:pt x="29" y="51"/>
                  <a:pt x="30" y="51"/>
                  <a:pt x="31" y="51"/>
                </a:cubicBezTo>
                <a:cubicBezTo>
                  <a:pt x="32" y="51"/>
                  <a:pt x="33" y="51"/>
                  <a:pt x="34" y="50"/>
                </a:cubicBezTo>
                <a:cubicBezTo>
                  <a:pt x="36" y="50"/>
                  <a:pt x="37" y="48"/>
                  <a:pt x="37" y="47"/>
                </a:cubicBezTo>
                <a:cubicBezTo>
                  <a:pt x="37" y="42"/>
                  <a:pt x="37" y="42"/>
                  <a:pt x="37" y="42"/>
                </a:cubicBezTo>
                <a:cubicBezTo>
                  <a:pt x="45" y="42"/>
                  <a:pt x="45" y="42"/>
                  <a:pt x="45" y="42"/>
                </a:cubicBezTo>
                <a:cubicBezTo>
                  <a:pt x="45" y="85"/>
                  <a:pt x="45" y="85"/>
                  <a:pt x="45" y="85"/>
                </a:cubicBezTo>
                <a:cubicBezTo>
                  <a:pt x="45" y="86"/>
                  <a:pt x="45" y="86"/>
                  <a:pt x="46" y="86"/>
                </a:cubicBezTo>
                <a:cubicBezTo>
                  <a:pt x="58" y="86"/>
                  <a:pt x="58" y="86"/>
                  <a:pt x="58" y="86"/>
                </a:cubicBezTo>
                <a:cubicBezTo>
                  <a:pt x="59" y="86"/>
                  <a:pt x="59" y="86"/>
                  <a:pt x="59" y="85"/>
                </a:cubicBezTo>
                <a:cubicBezTo>
                  <a:pt x="59" y="41"/>
                  <a:pt x="59" y="41"/>
                  <a:pt x="59" y="41"/>
                </a:cubicBezTo>
                <a:cubicBezTo>
                  <a:pt x="61" y="41"/>
                  <a:pt x="62" y="40"/>
                  <a:pt x="62" y="38"/>
                </a:cubicBezTo>
                <a:cubicBezTo>
                  <a:pt x="62" y="30"/>
                  <a:pt x="62" y="30"/>
                  <a:pt x="62" y="30"/>
                </a:cubicBezTo>
                <a:cubicBezTo>
                  <a:pt x="62" y="29"/>
                  <a:pt x="61" y="28"/>
                  <a:pt x="59" y="27"/>
                </a:cubicBezTo>
                <a:cubicBezTo>
                  <a:pt x="59" y="25"/>
                  <a:pt x="59" y="25"/>
                  <a:pt x="59" y="25"/>
                </a:cubicBezTo>
                <a:cubicBezTo>
                  <a:pt x="69" y="25"/>
                  <a:pt x="69" y="25"/>
                  <a:pt x="69" y="25"/>
                </a:cubicBezTo>
                <a:cubicBezTo>
                  <a:pt x="69" y="30"/>
                  <a:pt x="69" y="30"/>
                  <a:pt x="69" y="30"/>
                </a:cubicBezTo>
                <a:cubicBezTo>
                  <a:pt x="69" y="31"/>
                  <a:pt x="70" y="33"/>
                  <a:pt x="71" y="33"/>
                </a:cubicBezTo>
                <a:cubicBezTo>
                  <a:pt x="71" y="34"/>
                  <a:pt x="72" y="34"/>
                  <a:pt x="73" y="34"/>
                </a:cubicBezTo>
                <a:cubicBezTo>
                  <a:pt x="73" y="34"/>
                  <a:pt x="74" y="34"/>
                  <a:pt x="74" y="33"/>
                </a:cubicBezTo>
                <a:cubicBezTo>
                  <a:pt x="84" y="21"/>
                  <a:pt x="84" y="21"/>
                  <a:pt x="84" y="21"/>
                </a:cubicBezTo>
                <a:cubicBezTo>
                  <a:pt x="85" y="21"/>
                  <a:pt x="86" y="19"/>
                  <a:pt x="86" y="17"/>
                </a:cubicBezTo>
                <a:cubicBezTo>
                  <a:pt x="86" y="16"/>
                  <a:pt x="85" y="14"/>
                  <a:pt x="84" y="13"/>
                </a:cubicBezTo>
                <a:close/>
              </a:path>
            </a:pathLst>
          </a:custGeom>
          <a:solidFill>
            <a:schemeClr val="bg1"/>
          </a:solidFill>
          <a:ln>
            <a:noFill/>
          </a:ln>
          <a:extLst/>
        </p:spPr>
        <p:txBody>
          <a:bodyPr vert="horz" wrap="square" lIns="68562" tIns="34281" rIns="68562" bIns="34281" numCol="1" anchor="t" anchorCtr="0" compatLnSpc="1">
            <a:prstTxWarp prst="textNoShape">
              <a:avLst/>
            </a:prstTxWarp>
          </a:bodyPr>
          <a:lstStyle/>
          <a:p>
            <a:endParaRPr lang="zh-CN" altLang="en-US" sz="1200">
              <a:solidFill>
                <a:schemeClr val="tx1">
                  <a:lumMod val="65000"/>
                  <a:lumOff val="35000"/>
                </a:schemeClr>
              </a:solidFill>
            </a:endParaRPr>
          </a:p>
        </p:txBody>
      </p:sp>
      <p:grpSp>
        <p:nvGrpSpPr>
          <p:cNvPr id="93" name="组合 92"/>
          <p:cNvGrpSpPr>
            <a:grpSpLocks noChangeAspect="1"/>
          </p:cNvGrpSpPr>
          <p:nvPr/>
        </p:nvGrpSpPr>
        <p:grpSpPr>
          <a:xfrm>
            <a:off x="4477224" y="2733640"/>
            <a:ext cx="265649" cy="227877"/>
            <a:chOff x="5084763" y="971548"/>
            <a:chExt cx="323865" cy="277813"/>
          </a:xfrm>
          <a:solidFill>
            <a:schemeClr val="bg1"/>
          </a:solidFill>
        </p:grpSpPr>
        <p:sp>
          <p:nvSpPr>
            <p:cNvPr id="94" name="Freeform 301"/>
            <p:cNvSpPr>
              <a:spLocks noEditPoints="1"/>
            </p:cNvSpPr>
            <p:nvPr/>
          </p:nvSpPr>
          <p:spPr bwMode="auto">
            <a:xfrm>
              <a:off x="5191140" y="1031873"/>
              <a:ext cx="217488" cy="217488"/>
            </a:xfrm>
            <a:custGeom>
              <a:avLst/>
              <a:gdLst>
                <a:gd name="T0" fmla="*/ 6 w 58"/>
                <a:gd name="T1" fmla="*/ 14 h 58"/>
                <a:gd name="T2" fmla="*/ 7 w 58"/>
                <a:gd name="T3" fmla="*/ 19 h 58"/>
                <a:gd name="T4" fmla="*/ 4 w 58"/>
                <a:gd name="T5" fmla="*/ 20 h 58"/>
                <a:gd name="T6" fmla="*/ 0 w 58"/>
                <a:gd name="T7" fmla="*/ 23 h 58"/>
                <a:gd name="T8" fmla="*/ 2 w 58"/>
                <a:gd name="T9" fmla="*/ 27 h 58"/>
                <a:gd name="T10" fmla="*/ 5 w 58"/>
                <a:gd name="T11" fmla="*/ 31 h 58"/>
                <a:gd name="T12" fmla="*/ 2 w 58"/>
                <a:gd name="T13" fmla="*/ 34 h 58"/>
                <a:gd name="T14" fmla="*/ 1 w 58"/>
                <a:gd name="T15" fmla="*/ 38 h 58"/>
                <a:gd name="T16" fmla="*/ 5 w 58"/>
                <a:gd name="T17" fmla="*/ 41 h 58"/>
                <a:gd name="T18" fmla="*/ 8 w 58"/>
                <a:gd name="T19" fmla="*/ 42 h 58"/>
                <a:gd name="T20" fmla="*/ 8 w 58"/>
                <a:gd name="T21" fmla="*/ 46 h 58"/>
                <a:gd name="T22" fmla="*/ 9 w 58"/>
                <a:gd name="T23" fmla="*/ 51 h 58"/>
                <a:gd name="T24" fmla="*/ 14 w 58"/>
                <a:gd name="T25" fmla="*/ 51 h 58"/>
                <a:gd name="T26" fmla="*/ 18 w 58"/>
                <a:gd name="T27" fmla="*/ 51 h 58"/>
                <a:gd name="T28" fmla="*/ 19 w 58"/>
                <a:gd name="T29" fmla="*/ 54 h 58"/>
                <a:gd name="T30" fmla="*/ 22 w 58"/>
                <a:gd name="T31" fmla="*/ 58 h 58"/>
                <a:gd name="T32" fmla="*/ 27 w 58"/>
                <a:gd name="T33" fmla="*/ 56 h 58"/>
                <a:gd name="T34" fmla="*/ 31 w 58"/>
                <a:gd name="T35" fmla="*/ 53 h 58"/>
                <a:gd name="T36" fmla="*/ 33 w 58"/>
                <a:gd name="T37" fmla="*/ 56 h 58"/>
                <a:gd name="T38" fmla="*/ 38 w 58"/>
                <a:gd name="T39" fmla="*/ 57 h 58"/>
                <a:gd name="T40" fmla="*/ 40 w 58"/>
                <a:gd name="T41" fmla="*/ 53 h 58"/>
                <a:gd name="T42" fmla="*/ 42 w 58"/>
                <a:gd name="T43" fmla="*/ 49 h 58"/>
                <a:gd name="T44" fmla="*/ 46 w 58"/>
                <a:gd name="T45" fmla="*/ 50 h 58"/>
                <a:gd name="T46" fmla="*/ 50 w 58"/>
                <a:gd name="T47" fmla="*/ 49 h 58"/>
                <a:gd name="T48" fmla="*/ 51 w 58"/>
                <a:gd name="T49" fmla="*/ 44 h 58"/>
                <a:gd name="T50" fmla="*/ 50 w 58"/>
                <a:gd name="T51" fmla="*/ 40 h 58"/>
                <a:gd name="T52" fmla="*/ 54 w 58"/>
                <a:gd name="T53" fmla="*/ 39 h 58"/>
                <a:gd name="T54" fmla="*/ 57 w 58"/>
                <a:gd name="T55" fmla="*/ 35 h 58"/>
                <a:gd name="T56" fmla="*/ 55 w 58"/>
                <a:gd name="T57" fmla="*/ 31 h 58"/>
                <a:gd name="T58" fmla="*/ 52 w 58"/>
                <a:gd name="T59" fmla="*/ 27 h 58"/>
                <a:gd name="T60" fmla="*/ 55 w 58"/>
                <a:gd name="T61" fmla="*/ 25 h 58"/>
                <a:gd name="T62" fmla="*/ 56 w 58"/>
                <a:gd name="T63" fmla="*/ 20 h 58"/>
                <a:gd name="T64" fmla="*/ 53 w 58"/>
                <a:gd name="T65" fmla="*/ 18 h 58"/>
                <a:gd name="T66" fmla="*/ 48 w 58"/>
                <a:gd name="T67" fmla="*/ 16 h 58"/>
                <a:gd name="T68" fmla="*/ 49 w 58"/>
                <a:gd name="T69" fmla="*/ 12 h 58"/>
                <a:gd name="T70" fmla="*/ 48 w 58"/>
                <a:gd name="T71" fmla="*/ 8 h 58"/>
                <a:gd name="T72" fmla="*/ 44 w 58"/>
                <a:gd name="T73" fmla="*/ 7 h 58"/>
                <a:gd name="T74" fmla="*/ 39 w 58"/>
                <a:gd name="T75" fmla="*/ 8 h 58"/>
                <a:gd name="T76" fmla="*/ 38 w 58"/>
                <a:gd name="T77" fmla="*/ 4 h 58"/>
                <a:gd name="T78" fmla="*/ 35 w 58"/>
                <a:gd name="T79" fmla="*/ 1 h 58"/>
                <a:gd name="T80" fmla="*/ 30 w 58"/>
                <a:gd name="T81" fmla="*/ 3 h 58"/>
                <a:gd name="T82" fmla="*/ 27 w 58"/>
                <a:gd name="T83" fmla="*/ 5 h 58"/>
                <a:gd name="T84" fmla="*/ 24 w 58"/>
                <a:gd name="T85" fmla="*/ 3 h 58"/>
                <a:gd name="T86" fmla="*/ 20 w 58"/>
                <a:gd name="T87" fmla="*/ 1 h 58"/>
                <a:gd name="T88" fmla="*/ 17 w 58"/>
                <a:gd name="T89" fmla="*/ 5 h 58"/>
                <a:gd name="T90" fmla="*/ 15 w 58"/>
                <a:gd name="T91" fmla="*/ 10 h 58"/>
                <a:gd name="T92" fmla="*/ 12 w 58"/>
                <a:gd name="T93" fmla="*/ 9 h 58"/>
                <a:gd name="T94" fmla="*/ 7 w 58"/>
                <a:gd name="T95" fmla="*/ 10 h 58"/>
                <a:gd name="T96" fmla="*/ 6 w 58"/>
                <a:gd name="T97" fmla="*/ 14 h 58"/>
                <a:gd name="T98" fmla="*/ 23 w 58"/>
                <a:gd name="T99" fmla="*/ 13 h 58"/>
                <a:gd name="T100" fmla="*/ 45 w 58"/>
                <a:gd name="T101" fmla="*/ 24 h 58"/>
                <a:gd name="T102" fmla="*/ 34 w 58"/>
                <a:gd name="T103" fmla="*/ 45 h 58"/>
                <a:gd name="T104" fmla="*/ 13 w 58"/>
                <a:gd name="T105" fmla="*/ 34 h 58"/>
                <a:gd name="T106" fmla="*/ 23 w 58"/>
                <a:gd name="T107" fmla="*/ 13 h 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58" h="58">
                  <a:moveTo>
                    <a:pt x="6" y="14"/>
                  </a:moveTo>
                  <a:cubicBezTo>
                    <a:pt x="8" y="15"/>
                    <a:pt x="7" y="18"/>
                    <a:pt x="7" y="19"/>
                  </a:cubicBezTo>
                  <a:cubicBezTo>
                    <a:pt x="7" y="20"/>
                    <a:pt x="5" y="20"/>
                    <a:pt x="4" y="20"/>
                  </a:cubicBezTo>
                  <a:cubicBezTo>
                    <a:pt x="2" y="20"/>
                    <a:pt x="0" y="21"/>
                    <a:pt x="0" y="23"/>
                  </a:cubicBezTo>
                  <a:cubicBezTo>
                    <a:pt x="0" y="25"/>
                    <a:pt x="0" y="27"/>
                    <a:pt x="2" y="27"/>
                  </a:cubicBezTo>
                  <a:cubicBezTo>
                    <a:pt x="3" y="28"/>
                    <a:pt x="5" y="30"/>
                    <a:pt x="5" y="31"/>
                  </a:cubicBezTo>
                  <a:cubicBezTo>
                    <a:pt x="5" y="32"/>
                    <a:pt x="4" y="33"/>
                    <a:pt x="2" y="34"/>
                  </a:cubicBezTo>
                  <a:cubicBezTo>
                    <a:pt x="1" y="34"/>
                    <a:pt x="0" y="36"/>
                    <a:pt x="1" y="38"/>
                  </a:cubicBezTo>
                  <a:cubicBezTo>
                    <a:pt x="1" y="40"/>
                    <a:pt x="3" y="42"/>
                    <a:pt x="5" y="41"/>
                  </a:cubicBezTo>
                  <a:cubicBezTo>
                    <a:pt x="6" y="41"/>
                    <a:pt x="8" y="41"/>
                    <a:pt x="8" y="42"/>
                  </a:cubicBezTo>
                  <a:cubicBezTo>
                    <a:pt x="9" y="42"/>
                    <a:pt x="9" y="45"/>
                    <a:pt x="8" y="46"/>
                  </a:cubicBezTo>
                  <a:cubicBezTo>
                    <a:pt x="7" y="47"/>
                    <a:pt x="7" y="50"/>
                    <a:pt x="9" y="51"/>
                  </a:cubicBezTo>
                  <a:cubicBezTo>
                    <a:pt x="11" y="52"/>
                    <a:pt x="13" y="53"/>
                    <a:pt x="14" y="51"/>
                  </a:cubicBezTo>
                  <a:cubicBezTo>
                    <a:pt x="15" y="50"/>
                    <a:pt x="18" y="51"/>
                    <a:pt x="18" y="51"/>
                  </a:cubicBezTo>
                  <a:cubicBezTo>
                    <a:pt x="19" y="51"/>
                    <a:pt x="20" y="53"/>
                    <a:pt x="19" y="54"/>
                  </a:cubicBezTo>
                  <a:cubicBezTo>
                    <a:pt x="19" y="56"/>
                    <a:pt x="20" y="57"/>
                    <a:pt x="22" y="58"/>
                  </a:cubicBezTo>
                  <a:cubicBezTo>
                    <a:pt x="25" y="58"/>
                    <a:pt x="26" y="57"/>
                    <a:pt x="27" y="56"/>
                  </a:cubicBezTo>
                  <a:cubicBezTo>
                    <a:pt x="27" y="54"/>
                    <a:pt x="30" y="53"/>
                    <a:pt x="31" y="53"/>
                  </a:cubicBezTo>
                  <a:cubicBezTo>
                    <a:pt x="31" y="53"/>
                    <a:pt x="33" y="54"/>
                    <a:pt x="33" y="56"/>
                  </a:cubicBezTo>
                  <a:cubicBezTo>
                    <a:pt x="34" y="57"/>
                    <a:pt x="36" y="58"/>
                    <a:pt x="38" y="57"/>
                  </a:cubicBezTo>
                  <a:cubicBezTo>
                    <a:pt x="40" y="57"/>
                    <a:pt x="41" y="55"/>
                    <a:pt x="40" y="53"/>
                  </a:cubicBezTo>
                  <a:cubicBezTo>
                    <a:pt x="40" y="52"/>
                    <a:pt x="42" y="49"/>
                    <a:pt x="42" y="49"/>
                  </a:cubicBezTo>
                  <a:cubicBezTo>
                    <a:pt x="43" y="48"/>
                    <a:pt x="44" y="49"/>
                    <a:pt x="46" y="50"/>
                  </a:cubicBezTo>
                  <a:cubicBezTo>
                    <a:pt x="47" y="51"/>
                    <a:pt x="49" y="51"/>
                    <a:pt x="50" y="49"/>
                  </a:cubicBezTo>
                  <a:cubicBezTo>
                    <a:pt x="52" y="47"/>
                    <a:pt x="52" y="45"/>
                    <a:pt x="51" y="44"/>
                  </a:cubicBezTo>
                  <a:cubicBezTo>
                    <a:pt x="50" y="43"/>
                    <a:pt x="50" y="40"/>
                    <a:pt x="50" y="40"/>
                  </a:cubicBezTo>
                  <a:cubicBezTo>
                    <a:pt x="51" y="39"/>
                    <a:pt x="52" y="38"/>
                    <a:pt x="54" y="39"/>
                  </a:cubicBezTo>
                  <a:cubicBezTo>
                    <a:pt x="55" y="39"/>
                    <a:pt x="57" y="38"/>
                    <a:pt x="57" y="35"/>
                  </a:cubicBezTo>
                  <a:cubicBezTo>
                    <a:pt x="58" y="33"/>
                    <a:pt x="57" y="31"/>
                    <a:pt x="55" y="31"/>
                  </a:cubicBezTo>
                  <a:cubicBezTo>
                    <a:pt x="54" y="31"/>
                    <a:pt x="53" y="28"/>
                    <a:pt x="52" y="27"/>
                  </a:cubicBezTo>
                  <a:cubicBezTo>
                    <a:pt x="52" y="26"/>
                    <a:pt x="54" y="25"/>
                    <a:pt x="55" y="25"/>
                  </a:cubicBezTo>
                  <a:cubicBezTo>
                    <a:pt x="56" y="24"/>
                    <a:pt x="57" y="22"/>
                    <a:pt x="56" y="20"/>
                  </a:cubicBezTo>
                  <a:cubicBezTo>
                    <a:pt x="56" y="18"/>
                    <a:pt x="54" y="17"/>
                    <a:pt x="53" y="18"/>
                  </a:cubicBezTo>
                  <a:cubicBezTo>
                    <a:pt x="51" y="18"/>
                    <a:pt x="49" y="16"/>
                    <a:pt x="48" y="16"/>
                  </a:cubicBezTo>
                  <a:cubicBezTo>
                    <a:pt x="48" y="15"/>
                    <a:pt x="48" y="13"/>
                    <a:pt x="49" y="12"/>
                  </a:cubicBezTo>
                  <a:cubicBezTo>
                    <a:pt x="50" y="11"/>
                    <a:pt x="50" y="9"/>
                    <a:pt x="48" y="8"/>
                  </a:cubicBezTo>
                  <a:cubicBezTo>
                    <a:pt x="47" y="6"/>
                    <a:pt x="45" y="6"/>
                    <a:pt x="44" y="7"/>
                  </a:cubicBezTo>
                  <a:cubicBezTo>
                    <a:pt x="42" y="8"/>
                    <a:pt x="40" y="8"/>
                    <a:pt x="39" y="8"/>
                  </a:cubicBezTo>
                  <a:cubicBezTo>
                    <a:pt x="38" y="7"/>
                    <a:pt x="38" y="6"/>
                    <a:pt x="38" y="4"/>
                  </a:cubicBezTo>
                  <a:cubicBezTo>
                    <a:pt x="38" y="3"/>
                    <a:pt x="37" y="1"/>
                    <a:pt x="35" y="1"/>
                  </a:cubicBezTo>
                  <a:cubicBezTo>
                    <a:pt x="33" y="0"/>
                    <a:pt x="31" y="1"/>
                    <a:pt x="30" y="3"/>
                  </a:cubicBezTo>
                  <a:cubicBezTo>
                    <a:pt x="30" y="4"/>
                    <a:pt x="28" y="5"/>
                    <a:pt x="27" y="5"/>
                  </a:cubicBezTo>
                  <a:cubicBezTo>
                    <a:pt x="26" y="6"/>
                    <a:pt x="25" y="4"/>
                    <a:pt x="24" y="3"/>
                  </a:cubicBezTo>
                  <a:cubicBezTo>
                    <a:pt x="24" y="1"/>
                    <a:pt x="22" y="1"/>
                    <a:pt x="20" y="1"/>
                  </a:cubicBezTo>
                  <a:cubicBezTo>
                    <a:pt x="18" y="2"/>
                    <a:pt x="16" y="4"/>
                    <a:pt x="17" y="5"/>
                  </a:cubicBezTo>
                  <a:cubicBezTo>
                    <a:pt x="17" y="7"/>
                    <a:pt x="16" y="9"/>
                    <a:pt x="15" y="10"/>
                  </a:cubicBezTo>
                  <a:cubicBezTo>
                    <a:pt x="14" y="10"/>
                    <a:pt x="13" y="10"/>
                    <a:pt x="12" y="9"/>
                  </a:cubicBezTo>
                  <a:cubicBezTo>
                    <a:pt x="10" y="8"/>
                    <a:pt x="8" y="8"/>
                    <a:pt x="7" y="10"/>
                  </a:cubicBezTo>
                  <a:cubicBezTo>
                    <a:pt x="6" y="11"/>
                    <a:pt x="5" y="13"/>
                    <a:pt x="6" y="14"/>
                  </a:cubicBezTo>
                  <a:close/>
                  <a:moveTo>
                    <a:pt x="23" y="13"/>
                  </a:moveTo>
                  <a:cubicBezTo>
                    <a:pt x="32" y="10"/>
                    <a:pt x="42" y="15"/>
                    <a:pt x="45" y="24"/>
                  </a:cubicBezTo>
                  <a:cubicBezTo>
                    <a:pt x="47" y="33"/>
                    <a:pt x="43" y="42"/>
                    <a:pt x="34" y="45"/>
                  </a:cubicBezTo>
                  <a:cubicBezTo>
                    <a:pt x="25" y="48"/>
                    <a:pt x="15" y="43"/>
                    <a:pt x="13" y="34"/>
                  </a:cubicBezTo>
                  <a:cubicBezTo>
                    <a:pt x="10" y="26"/>
                    <a:pt x="15" y="16"/>
                    <a:pt x="23" y="13"/>
                  </a:cubicBezTo>
                  <a:close/>
                </a:path>
              </a:pathLst>
            </a:custGeom>
            <a:grpFill/>
            <a:ln>
              <a:noFill/>
            </a:ln>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solidFill>
                  <a:schemeClr val="tx1">
                    <a:lumMod val="65000"/>
                    <a:lumOff val="35000"/>
                  </a:schemeClr>
                </a:solidFill>
              </a:endParaRPr>
            </a:p>
          </p:txBody>
        </p:sp>
        <p:sp>
          <p:nvSpPr>
            <p:cNvPr id="95" name="Freeform 302"/>
            <p:cNvSpPr>
              <a:spLocks noEditPoints="1"/>
            </p:cNvSpPr>
            <p:nvPr/>
          </p:nvSpPr>
          <p:spPr bwMode="auto">
            <a:xfrm>
              <a:off x="5084781" y="971548"/>
              <a:ext cx="139701" cy="139700"/>
            </a:xfrm>
            <a:custGeom>
              <a:avLst/>
              <a:gdLst>
                <a:gd name="T0" fmla="*/ 4 w 37"/>
                <a:gd name="T1" fmla="*/ 9 h 37"/>
                <a:gd name="T2" fmla="*/ 5 w 37"/>
                <a:gd name="T3" fmla="*/ 12 h 37"/>
                <a:gd name="T4" fmla="*/ 2 w 37"/>
                <a:gd name="T5" fmla="*/ 12 h 37"/>
                <a:gd name="T6" fmla="*/ 0 w 37"/>
                <a:gd name="T7" fmla="*/ 14 h 37"/>
                <a:gd name="T8" fmla="*/ 1 w 37"/>
                <a:gd name="T9" fmla="*/ 17 h 37"/>
                <a:gd name="T10" fmla="*/ 3 w 37"/>
                <a:gd name="T11" fmla="*/ 20 h 37"/>
                <a:gd name="T12" fmla="*/ 2 w 37"/>
                <a:gd name="T13" fmla="*/ 21 h 37"/>
                <a:gd name="T14" fmla="*/ 1 w 37"/>
                <a:gd name="T15" fmla="*/ 24 h 37"/>
                <a:gd name="T16" fmla="*/ 3 w 37"/>
                <a:gd name="T17" fmla="*/ 26 h 37"/>
                <a:gd name="T18" fmla="*/ 5 w 37"/>
                <a:gd name="T19" fmla="*/ 26 h 37"/>
                <a:gd name="T20" fmla="*/ 5 w 37"/>
                <a:gd name="T21" fmla="*/ 29 h 37"/>
                <a:gd name="T22" fmla="*/ 6 w 37"/>
                <a:gd name="T23" fmla="*/ 32 h 37"/>
                <a:gd name="T24" fmla="*/ 9 w 37"/>
                <a:gd name="T25" fmla="*/ 33 h 37"/>
                <a:gd name="T26" fmla="*/ 12 w 37"/>
                <a:gd name="T27" fmla="*/ 32 h 37"/>
                <a:gd name="T28" fmla="*/ 12 w 37"/>
                <a:gd name="T29" fmla="*/ 34 h 37"/>
                <a:gd name="T30" fmla="*/ 15 w 37"/>
                <a:gd name="T31" fmla="*/ 37 h 37"/>
                <a:gd name="T32" fmla="*/ 17 w 37"/>
                <a:gd name="T33" fmla="*/ 35 h 37"/>
                <a:gd name="T34" fmla="*/ 20 w 37"/>
                <a:gd name="T35" fmla="*/ 34 h 37"/>
                <a:gd name="T36" fmla="*/ 21 w 37"/>
                <a:gd name="T37" fmla="*/ 35 h 37"/>
                <a:gd name="T38" fmla="*/ 24 w 37"/>
                <a:gd name="T39" fmla="*/ 36 h 37"/>
                <a:gd name="T40" fmla="*/ 26 w 37"/>
                <a:gd name="T41" fmla="*/ 34 h 37"/>
                <a:gd name="T42" fmla="*/ 27 w 37"/>
                <a:gd name="T43" fmla="*/ 31 h 37"/>
                <a:gd name="T44" fmla="*/ 29 w 37"/>
                <a:gd name="T45" fmla="*/ 32 h 37"/>
                <a:gd name="T46" fmla="*/ 32 w 37"/>
                <a:gd name="T47" fmla="*/ 31 h 37"/>
                <a:gd name="T48" fmla="*/ 33 w 37"/>
                <a:gd name="T49" fmla="*/ 28 h 37"/>
                <a:gd name="T50" fmla="*/ 32 w 37"/>
                <a:gd name="T51" fmla="*/ 25 h 37"/>
                <a:gd name="T52" fmla="*/ 35 w 37"/>
                <a:gd name="T53" fmla="*/ 24 h 37"/>
                <a:gd name="T54" fmla="*/ 37 w 37"/>
                <a:gd name="T55" fmla="*/ 22 h 37"/>
                <a:gd name="T56" fmla="*/ 36 w 37"/>
                <a:gd name="T57" fmla="*/ 19 h 37"/>
                <a:gd name="T58" fmla="*/ 34 w 37"/>
                <a:gd name="T59" fmla="*/ 17 h 37"/>
                <a:gd name="T60" fmla="*/ 35 w 37"/>
                <a:gd name="T61" fmla="*/ 15 h 37"/>
                <a:gd name="T62" fmla="*/ 36 w 37"/>
                <a:gd name="T63" fmla="*/ 12 h 37"/>
                <a:gd name="T64" fmla="*/ 34 w 37"/>
                <a:gd name="T65" fmla="*/ 11 h 37"/>
                <a:gd name="T66" fmla="*/ 31 w 37"/>
                <a:gd name="T67" fmla="*/ 9 h 37"/>
                <a:gd name="T68" fmla="*/ 32 w 37"/>
                <a:gd name="T69" fmla="*/ 7 h 37"/>
                <a:gd name="T70" fmla="*/ 31 w 37"/>
                <a:gd name="T71" fmla="*/ 4 h 37"/>
                <a:gd name="T72" fmla="*/ 28 w 37"/>
                <a:gd name="T73" fmla="*/ 4 h 37"/>
                <a:gd name="T74" fmla="*/ 25 w 37"/>
                <a:gd name="T75" fmla="*/ 4 h 37"/>
                <a:gd name="T76" fmla="*/ 25 w 37"/>
                <a:gd name="T77" fmla="*/ 2 h 37"/>
                <a:gd name="T78" fmla="*/ 22 w 37"/>
                <a:gd name="T79" fmla="*/ 0 h 37"/>
                <a:gd name="T80" fmla="*/ 20 w 37"/>
                <a:gd name="T81" fmla="*/ 1 h 37"/>
                <a:gd name="T82" fmla="*/ 17 w 37"/>
                <a:gd name="T83" fmla="*/ 3 h 37"/>
                <a:gd name="T84" fmla="*/ 16 w 37"/>
                <a:gd name="T85" fmla="*/ 1 h 37"/>
                <a:gd name="T86" fmla="*/ 13 w 37"/>
                <a:gd name="T87" fmla="*/ 0 h 37"/>
                <a:gd name="T88" fmla="*/ 11 w 37"/>
                <a:gd name="T89" fmla="*/ 3 h 37"/>
                <a:gd name="T90" fmla="*/ 10 w 37"/>
                <a:gd name="T91" fmla="*/ 6 h 37"/>
                <a:gd name="T92" fmla="*/ 8 w 37"/>
                <a:gd name="T93" fmla="*/ 5 h 37"/>
                <a:gd name="T94" fmla="*/ 5 w 37"/>
                <a:gd name="T95" fmla="*/ 6 h 37"/>
                <a:gd name="T96" fmla="*/ 4 w 37"/>
                <a:gd name="T97" fmla="*/ 9 h 37"/>
                <a:gd name="T98" fmla="*/ 15 w 37"/>
                <a:gd name="T99" fmla="*/ 8 h 37"/>
                <a:gd name="T100" fmla="*/ 29 w 37"/>
                <a:gd name="T101" fmla="*/ 15 h 37"/>
                <a:gd name="T102" fmla="*/ 22 w 37"/>
                <a:gd name="T103" fmla="*/ 29 h 37"/>
                <a:gd name="T104" fmla="*/ 8 w 37"/>
                <a:gd name="T105" fmla="*/ 22 h 37"/>
                <a:gd name="T106" fmla="*/ 15 w 37"/>
                <a:gd name="T107" fmla="*/ 8 h 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37" h="37">
                  <a:moveTo>
                    <a:pt x="4" y="9"/>
                  </a:moveTo>
                  <a:cubicBezTo>
                    <a:pt x="5" y="9"/>
                    <a:pt x="5" y="11"/>
                    <a:pt x="5" y="12"/>
                  </a:cubicBezTo>
                  <a:cubicBezTo>
                    <a:pt x="4" y="12"/>
                    <a:pt x="3" y="12"/>
                    <a:pt x="2" y="12"/>
                  </a:cubicBezTo>
                  <a:cubicBezTo>
                    <a:pt x="1" y="12"/>
                    <a:pt x="0" y="13"/>
                    <a:pt x="0" y="14"/>
                  </a:cubicBezTo>
                  <a:cubicBezTo>
                    <a:pt x="0" y="16"/>
                    <a:pt x="0" y="17"/>
                    <a:pt x="1" y="17"/>
                  </a:cubicBezTo>
                  <a:cubicBezTo>
                    <a:pt x="2" y="17"/>
                    <a:pt x="3" y="19"/>
                    <a:pt x="3" y="20"/>
                  </a:cubicBezTo>
                  <a:cubicBezTo>
                    <a:pt x="3" y="20"/>
                    <a:pt x="2" y="21"/>
                    <a:pt x="2" y="21"/>
                  </a:cubicBezTo>
                  <a:cubicBezTo>
                    <a:pt x="1" y="21"/>
                    <a:pt x="0" y="23"/>
                    <a:pt x="1" y="24"/>
                  </a:cubicBezTo>
                  <a:cubicBezTo>
                    <a:pt x="1" y="25"/>
                    <a:pt x="2" y="26"/>
                    <a:pt x="3" y="26"/>
                  </a:cubicBezTo>
                  <a:cubicBezTo>
                    <a:pt x="4" y="26"/>
                    <a:pt x="5" y="26"/>
                    <a:pt x="5" y="26"/>
                  </a:cubicBezTo>
                  <a:cubicBezTo>
                    <a:pt x="6" y="27"/>
                    <a:pt x="6" y="28"/>
                    <a:pt x="5" y="29"/>
                  </a:cubicBezTo>
                  <a:cubicBezTo>
                    <a:pt x="5" y="30"/>
                    <a:pt x="5" y="31"/>
                    <a:pt x="6" y="32"/>
                  </a:cubicBezTo>
                  <a:cubicBezTo>
                    <a:pt x="7" y="33"/>
                    <a:pt x="8" y="33"/>
                    <a:pt x="9" y="33"/>
                  </a:cubicBezTo>
                  <a:cubicBezTo>
                    <a:pt x="10" y="32"/>
                    <a:pt x="11" y="32"/>
                    <a:pt x="12" y="32"/>
                  </a:cubicBezTo>
                  <a:cubicBezTo>
                    <a:pt x="12" y="32"/>
                    <a:pt x="13" y="33"/>
                    <a:pt x="12" y="34"/>
                  </a:cubicBezTo>
                  <a:cubicBezTo>
                    <a:pt x="12" y="35"/>
                    <a:pt x="13" y="36"/>
                    <a:pt x="15" y="37"/>
                  </a:cubicBezTo>
                  <a:cubicBezTo>
                    <a:pt x="16" y="37"/>
                    <a:pt x="17" y="36"/>
                    <a:pt x="17" y="35"/>
                  </a:cubicBezTo>
                  <a:cubicBezTo>
                    <a:pt x="18" y="34"/>
                    <a:pt x="19" y="34"/>
                    <a:pt x="20" y="34"/>
                  </a:cubicBezTo>
                  <a:cubicBezTo>
                    <a:pt x="20" y="34"/>
                    <a:pt x="21" y="34"/>
                    <a:pt x="21" y="35"/>
                  </a:cubicBezTo>
                  <a:cubicBezTo>
                    <a:pt x="22" y="36"/>
                    <a:pt x="23" y="37"/>
                    <a:pt x="24" y="36"/>
                  </a:cubicBezTo>
                  <a:cubicBezTo>
                    <a:pt x="26" y="36"/>
                    <a:pt x="26" y="35"/>
                    <a:pt x="26" y="34"/>
                  </a:cubicBezTo>
                  <a:cubicBezTo>
                    <a:pt x="26" y="33"/>
                    <a:pt x="27" y="31"/>
                    <a:pt x="27" y="31"/>
                  </a:cubicBezTo>
                  <a:cubicBezTo>
                    <a:pt x="28" y="31"/>
                    <a:pt x="29" y="31"/>
                    <a:pt x="29" y="32"/>
                  </a:cubicBezTo>
                  <a:cubicBezTo>
                    <a:pt x="30" y="32"/>
                    <a:pt x="32" y="32"/>
                    <a:pt x="32" y="31"/>
                  </a:cubicBezTo>
                  <a:cubicBezTo>
                    <a:pt x="33" y="30"/>
                    <a:pt x="34" y="28"/>
                    <a:pt x="33" y="28"/>
                  </a:cubicBezTo>
                  <a:cubicBezTo>
                    <a:pt x="32" y="27"/>
                    <a:pt x="32" y="25"/>
                    <a:pt x="32" y="25"/>
                  </a:cubicBezTo>
                  <a:cubicBezTo>
                    <a:pt x="33" y="24"/>
                    <a:pt x="34" y="24"/>
                    <a:pt x="35" y="24"/>
                  </a:cubicBezTo>
                  <a:cubicBezTo>
                    <a:pt x="36" y="24"/>
                    <a:pt x="37" y="24"/>
                    <a:pt x="37" y="22"/>
                  </a:cubicBezTo>
                  <a:cubicBezTo>
                    <a:pt x="37" y="21"/>
                    <a:pt x="37" y="20"/>
                    <a:pt x="36" y="19"/>
                  </a:cubicBezTo>
                  <a:cubicBezTo>
                    <a:pt x="35" y="19"/>
                    <a:pt x="34" y="18"/>
                    <a:pt x="34" y="17"/>
                  </a:cubicBezTo>
                  <a:cubicBezTo>
                    <a:pt x="34" y="16"/>
                    <a:pt x="35" y="16"/>
                    <a:pt x="35" y="15"/>
                  </a:cubicBezTo>
                  <a:cubicBezTo>
                    <a:pt x="36" y="15"/>
                    <a:pt x="37" y="14"/>
                    <a:pt x="36" y="12"/>
                  </a:cubicBezTo>
                  <a:cubicBezTo>
                    <a:pt x="36" y="11"/>
                    <a:pt x="35" y="10"/>
                    <a:pt x="34" y="11"/>
                  </a:cubicBezTo>
                  <a:cubicBezTo>
                    <a:pt x="33" y="11"/>
                    <a:pt x="31" y="10"/>
                    <a:pt x="31" y="9"/>
                  </a:cubicBezTo>
                  <a:cubicBezTo>
                    <a:pt x="31" y="9"/>
                    <a:pt x="31" y="8"/>
                    <a:pt x="32" y="7"/>
                  </a:cubicBezTo>
                  <a:cubicBezTo>
                    <a:pt x="32" y="7"/>
                    <a:pt x="32" y="5"/>
                    <a:pt x="31" y="4"/>
                  </a:cubicBezTo>
                  <a:cubicBezTo>
                    <a:pt x="30" y="3"/>
                    <a:pt x="29" y="3"/>
                    <a:pt x="28" y="4"/>
                  </a:cubicBezTo>
                  <a:cubicBezTo>
                    <a:pt x="27" y="5"/>
                    <a:pt x="26" y="5"/>
                    <a:pt x="25" y="4"/>
                  </a:cubicBezTo>
                  <a:cubicBezTo>
                    <a:pt x="25" y="4"/>
                    <a:pt x="24" y="3"/>
                    <a:pt x="25" y="2"/>
                  </a:cubicBezTo>
                  <a:cubicBezTo>
                    <a:pt x="25" y="1"/>
                    <a:pt x="24" y="0"/>
                    <a:pt x="22" y="0"/>
                  </a:cubicBezTo>
                  <a:cubicBezTo>
                    <a:pt x="21" y="0"/>
                    <a:pt x="20" y="0"/>
                    <a:pt x="20" y="1"/>
                  </a:cubicBezTo>
                  <a:cubicBezTo>
                    <a:pt x="19" y="2"/>
                    <a:pt x="18" y="3"/>
                    <a:pt x="17" y="3"/>
                  </a:cubicBezTo>
                  <a:cubicBezTo>
                    <a:pt x="17" y="3"/>
                    <a:pt x="16" y="2"/>
                    <a:pt x="16" y="1"/>
                  </a:cubicBezTo>
                  <a:cubicBezTo>
                    <a:pt x="15" y="0"/>
                    <a:pt x="14" y="0"/>
                    <a:pt x="13" y="0"/>
                  </a:cubicBezTo>
                  <a:cubicBezTo>
                    <a:pt x="11" y="1"/>
                    <a:pt x="11" y="2"/>
                    <a:pt x="11" y="3"/>
                  </a:cubicBezTo>
                  <a:cubicBezTo>
                    <a:pt x="11" y="4"/>
                    <a:pt x="10" y="5"/>
                    <a:pt x="10" y="6"/>
                  </a:cubicBezTo>
                  <a:cubicBezTo>
                    <a:pt x="9" y="6"/>
                    <a:pt x="8" y="6"/>
                    <a:pt x="8" y="5"/>
                  </a:cubicBezTo>
                  <a:cubicBezTo>
                    <a:pt x="7" y="4"/>
                    <a:pt x="5" y="5"/>
                    <a:pt x="5" y="6"/>
                  </a:cubicBezTo>
                  <a:cubicBezTo>
                    <a:pt x="4" y="7"/>
                    <a:pt x="3" y="8"/>
                    <a:pt x="4" y="9"/>
                  </a:cubicBezTo>
                  <a:close/>
                  <a:moveTo>
                    <a:pt x="15" y="8"/>
                  </a:moveTo>
                  <a:cubicBezTo>
                    <a:pt x="21" y="6"/>
                    <a:pt x="27" y="9"/>
                    <a:pt x="29" y="15"/>
                  </a:cubicBezTo>
                  <a:cubicBezTo>
                    <a:pt x="31" y="21"/>
                    <a:pt x="27" y="27"/>
                    <a:pt x="22" y="29"/>
                  </a:cubicBezTo>
                  <a:cubicBezTo>
                    <a:pt x="16" y="30"/>
                    <a:pt x="10" y="27"/>
                    <a:pt x="8" y="22"/>
                  </a:cubicBezTo>
                  <a:cubicBezTo>
                    <a:pt x="6" y="16"/>
                    <a:pt x="10" y="10"/>
                    <a:pt x="15" y="8"/>
                  </a:cubicBezTo>
                  <a:close/>
                </a:path>
              </a:pathLst>
            </a:custGeom>
            <a:grpFill/>
            <a:ln>
              <a:noFill/>
            </a:ln>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solidFill>
                  <a:schemeClr val="tx1">
                    <a:lumMod val="65000"/>
                    <a:lumOff val="35000"/>
                  </a:schemeClr>
                </a:solidFill>
              </a:endParaRPr>
            </a:p>
          </p:txBody>
        </p:sp>
        <p:sp>
          <p:nvSpPr>
            <p:cNvPr id="96" name="Freeform 303"/>
            <p:cNvSpPr>
              <a:spLocks noEditPoints="1"/>
            </p:cNvSpPr>
            <p:nvPr/>
          </p:nvSpPr>
          <p:spPr bwMode="auto">
            <a:xfrm>
              <a:off x="5084763" y="1111250"/>
              <a:ext cx="109538" cy="104775"/>
            </a:xfrm>
            <a:custGeom>
              <a:avLst/>
              <a:gdLst>
                <a:gd name="T0" fmla="*/ 3 w 29"/>
                <a:gd name="T1" fmla="*/ 7 h 28"/>
                <a:gd name="T2" fmla="*/ 4 w 29"/>
                <a:gd name="T3" fmla="*/ 9 h 28"/>
                <a:gd name="T4" fmla="*/ 2 w 29"/>
                <a:gd name="T5" fmla="*/ 9 h 28"/>
                <a:gd name="T6" fmla="*/ 0 w 29"/>
                <a:gd name="T7" fmla="*/ 11 h 28"/>
                <a:gd name="T8" fmla="*/ 1 w 29"/>
                <a:gd name="T9" fmla="*/ 13 h 28"/>
                <a:gd name="T10" fmla="*/ 3 w 29"/>
                <a:gd name="T11" fmla="*/ 15 h 28"/>
                <a:gd name="T12" fmla="*/ 1 w 29"/>
                <a:gd name="T13" fmla="*/ 16 h 28"/>
                <a:gd name="T14" fmla="*/ 1 w 29"/>
                <a:gd name="T15" fmla="*/ 19 h 28"/>
                <a:gd name="T16" fmla="*/ 3 w 29"/>
                <a:gd name="T17" fmla="*/ 20 h 28"/>
                <a:gd name="T18" fmla="*/ 4 w 29"/>
                <a:gd name="T19" fmla="*/ 20 h 28"/>
                <a:gd name="T20" fmla="*/ 4 w 29"/>
                <a:gd name="T21" fmla="*/ 23 h 28"/>
                <a:gd name="T22" fmla="*/ 5 w 29"/>
                <a:gd name="T23" fmla="*/ 25 h 28"/>
                <a:gd name="T24" fmla="*/ 7 w 29"/>
                <a:gd name="T25" fmla="*/ 25 h 28"/>
                <a:gd name="T26" fmla="*/ 9 w 29"/>
                <a:gd name="T27" fmla="*/ 25 h 28"/>
                <a:gd name="T28" fmla="*/ 10 w 29"/>
                <a:gd name="T29" fmla="*/ 27 h 28"/>
                <a:gd name="T30" fmla="*/ 11 w 29"/>
                <a:gd name="T31" fmla="*/ 28 h 28"/>
                <a:gd name="T32" fmla="*/ 13 w 29"/>
                <a:gd name="T33" fmla="*/ 27 h 28"/>
                <a:gd name="T34" fmla="*/ 15 w 29"/>
                <a:gd name="T35" fmla="*/ 26 h 28"/>
                <a:gd name="T36" fmla="*/ 17 w 29"/>
                <a:gd name="T37" fmla="*/ 27 h 28"/>
                <a:gd name="T38" fmla="*/ 19 w 29"/>
                <a:gd name="T39" fmla="*/ 28 h 28"/>
                <a:gd name="T40" fmla="*/ 20 w 29"/>
                <a:gd name="T41" fmla="*/ 26 h 28"/>
                <a:gd name="T42" fmla="*/ 21 w 29"/>
                <a:gd name="T43" fmla="*/ 24 h 28"/>
                <a:gd name="T44" fmla="*/ 23 w 29"/>
                <a:gd name="T45" fmla="*/ 24 h 28"/>
                <a:gd name="T46" fmla="*/ 25 w 29"/>
                <a:gd name="T47" fmla="*/ 24 h 28"/>
                <a:gd name="T48" fmla="*/ 25 w 29"/>
                <a:gd name="T49" fmla="*/ 21 h 28"/>
                <a:gd name="T50" fmla="*/ 25 w 29"/>
                <a:gd name="T51" fmla="*/ 19 h 28"/>
                <a:gd name="T52" fmla="*/ 27 w 29"/>
                <a:gd name="T53" fmla="*/ 19 h 28"/>
                <a:gd name="T54" fmla="*/ 29 w 29"/>
                <a:gd name="T55" fmla="*/ 17 h 28"/>
                <a:gd name="T56" fmla="*/ 28 w 29"/>
                <a:gd name="T57" fmla="*/ 15 h 28"/>
                <a:gd name="T58" fmla="*/ 26 w 29"/>
                <a:gd name="T59" fmla="*/ 13 h 28"/>
                <a:gd name="T60" fmla="*/ 27 w 29"/>
                <a:gd name="T61" fmla="*/ 12 h 28"/>
                <a:gd name="T62" fmla="*/ 28 w 29"/>
                <a:gd name="T63" fmla="*/ 10 h 28"/>
                <a:gd name="T64" fmla="*/ 26 w 29"/>
                <a:gd name="T65" fmla="*/ 8 h 28"/>
                <a:gd name="T66" fmla="*/ 24 w 29"/>
                <a:gd name="T67" fmla="*/ 7 h 28"/>
                <a:gd name="T68" fmla="*/ 25 w 29"/>
                <a:gd name="T69" fmla="*/ 6 h 28"/>
                <a:gd name="T70" fmla="*/ 24 w 29"/>
                <a:gd name="T71" fmla="*/ 3 h 28"/>
                <a:gd name="T72" fmla="*/ 22 w 29"/>
                <a:gd name="T73" fmla="*/ 3 h 28"/>
                <a:gd name="T74" fmla="*/ 19 w 29"/>
                <a:gd name="T75" fmla="*/ 3 h 28"/>
                <a:gd name="T76" fmla="*/ 19 w 29"/>
                <a:gd name="T77" fmla="*/ 2 h 28"/>
                <a:gd name="T78" fmla="*/ 17 w 29"/>
                <a:gd name="T79" fmla="*/ 0 h 28"/>
                <a:gd name="T80" fmla="*/ 15 w 29"/>
                <a:gd name="T81" fmla="*/ 1 h 28"/>
                <a:gd name="T82" fmla="*/ 13 w 29"/>
                <a:gd name="T83" fmla="*/ 2 h 28"/>
                <a:gd name="T84" fmla="*/ 12 w 29"/>
                <a:gd name="T85" fmla="*/ 1 h 28"/>
                <a:gd name="T86" fmla="*/ 10 w 29"/>
                <a:gd name="T87" fmla="*/ 0 h 28"/>
                <a:gd name="T88" fmla="*/ 9 w 29"/>
                <a:gd name="T89" fmla="*/ 2 h 28"/>
                <a:gd name="T90" fmla="*/ 8 w 29"/>
                <a:gd name="T91" fmla="*/ 4 h 28"/>
                <a:gd name="T92" fmla="*/ 6 w 29"/>
                <a:gd name="T93" fmla="*/ 4 h 28"/>
                <a:gd name="T94" fmla="*/ 4 w 29"/>
                <a:gd name="T95" fmla="*/ 4 h 28"/>
                <a:gd name="T96" fmla="*/ 3 w 29"/>
                <a:gd name="T97" fmla="*/ 7 h 28"/>
                <a:gd name="T98" fmla="*/ 12 w 29"/>
                <a:gd name="T99" fmla="*/ 6 h 28"/>
                <a:gd name="T100" fmla="*/ 22 w 29"/>
                <a:gd name="T101" fmla="*/ 12 h 28"/>
                <a:gd name="T102" fmla="*/ 17 w 29"/>
                <a:gd name="T103" fmla="*/ 22 h 28"/>
                <a:gd name="T104" fmla="*/ 6 w 29"/>
                <a:gd name="T105" fmla="*/ 17 h 28"/>
                <a:gd name="T106" fmla="*/ 12 w 29"/>
                <a:gd name="T107" fmla="*/ 6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29" h="28">
                  <a:moveTo>
                    <a:pt x="3" y="7"/>
                  </a:moveTo>
                  <a:cubicBezTo>
                    <a:pt x="4" y="7"/>
                    <a:pt x="4" y="9"/>
                    <a:pt x="4" y="9"/>
                  </a:cubicBezTo>
                  <a:cubicBezTo>
                    <a:pt x="4" y="9"/>
                    <a:pt x="3" y="10"/>
                    <a:pt x="2" y="9"/>
                  </a:cubicBezTo>
                  <a:cubicBezTo>
                    <a:pt x="1" y="9"/>
                    <a:pt x="0" y="10"/>
                    <a:pt x="0" y="11"/>
                  </a:cubicBezTo>
                  <a:cubicBezTo>
                    <a:pt x="0" y="12"/>
                    <a:pt x="0" y="13"/>
                    <a:pt x="1" y="13"/>
                  </a:cubicBezTo>
                  <a:cubicBezTo>
                    <a:pt x="2" y="13"/>
                    <a:pt x="3" y="15"/>
                    <a:pt x="3" y="15"/>
                  </a:cubicBezTo>
                  <a:cubicBezTo>
                    <a:pt x="3" y="16"/>
                    <a:pt x="2" y="16"/>
                    <a:pt x="1" y="16"/>
                  </a:cubicBezTo>
                  <a:cubicBezTo>
                    <a:pt x="1" y="17"/>
                    <a:pt x="0" y="18"/>
                    <a:pt x="1" y="19"/>
                  </a:cubicBezTo>
                  <a:cubicBezTo>
                    <a:pt x="1" y="20"/>
                    <a:pt x="2" y="20"/>
                    <a:pt x="3" y="20"/>
                  </a:cubicBezTo>
                  <a:cubicBezTo>
                    <a:pt x="3" y="20"/>
                    <a:pt x="4" y="20"/>
                    <a:pt x="4" y="20"/>
                  </a:cubicBezTo>
                  <a:cubicBezTo>
                    <a:pt x="4" y="21"/>
                    <a:pt x="5" y="22"/>
                    <a:pt x="4" y="23"/>
                  </a:cubicBezTo>
                  <a:cubicBezTo>
                    <a:pt x="4" y="23"/>
                    <a:pt x="4" y="24"/>
                    <a:pt x="5" y="25"/>
                  </a:cubicBezTo>
                  <a:cubicBezTo>
                    <a:pt x="5" y="26"/>
                    <a:pt x="7" y="26"/>
                    <a:pt x="7" y="25"/>
                  </a:cubicBezTo>
                  <a:cubicBezTo>
                    <a:pt x="8" y="25"/>
                    <a:pt x="9" y="25"/>
                    <a:pt x="9" y="25"/>
                  </a:cubicBezTo>
                  <a:cubicBezTo>
                    <a:pt x="10" y="25"/>
                    <a:pt x="10" y="26"/>
                    <a:pt x="10" y="27"/>
                  </a:cubicBezTo>
                  <a:cubicBezTo>
                    <a:pt x="10" y="27"/>
                    <a:pt x="10" y="28"/>
                    <a:pt x="11" y="28"/>
                  </a:cubicBezTo>
                  <a:cubicBezTo>
                    <a:pt x="12" y="28"/>
                    <a:pt x="13" y="28"/>
                    <a:pt x="13" y="27"/>
                  </a:cubicBezTo>
                  <a:cubicBezTo>
                    <a:pt x="14" y="27"/>
                    <a:pt x="15" y="26"/>
                    <a:pt x="15" y="26"/>
                  </a:cubicBezTo>
                  <a:cubicBezTo>
                    <a:pt x="16" y="26"/>
                    <a:pt x="16" y="26"/>
                    <a:pt x="17" y="27"/>
                  </a:cubicBezTo>
                  <a:cubicBezTo>
                    <a:pt x="17" y="28"/>
                    <a:pt x="18" y="28"/>
                    <a:pt x="19" y="28"/>
                  </a:cubicBezTo>
                  <a:cubicBezTo>
                    <a:pt x="20" y="28"/>
                    <a:pt x="20" y="27"/>
                    <a:pt x="20" y="26"/>
                  </a:cubicBezTo>
                  <a:cubicBezTo>
                    <a:pt x="20" y="25"/>
                    <a:pt x="21" y="24"/>
                    <a:pt x="21" y="24"/>
                  </a:cubicBezTo>
                  <a:cubicBezTo>
                    <a:pt x="21" y="24"/>
                    <a:pt x="22" y="24"/>
                    <a:pt x="23" y="24"/>
                  </a:cubicBezTo>
                  <a:cubicBezTo>
                    <a:pt x="23" y="25"/>
                    <a:pt x="24" y="25"/>
                    <a:pt x="25" y="24"/>
                  </a:cubicBezTo>
                  <a:cubicBezTo>
                    <a:pt x="26" y="23"/>
                    <a:pt x="26" y="22"/>
                    <a:pt x="25" y="21"/>
                  </a:cubicBezTo>
                  <a:cubicBezTo>
                    <a:pt x="25" y="21"/>
                    <a:pt x="25" y="20"/>
                    <a:pt x="25" y="19"/>
                  </a:cubicBezTo>
                  <a:cubicBezTo>
                    <a:pt x="25" y="19"/>
                    <a:pt x="26" y="19"/>
                    <a:pt x="27" y="19"/>
                  </a:cubicBezTo>
                  <a:cubicBezTo>
                    <a:pt x="28" y="19"/>
                    <a:pt x="28" y="18"/>
                    <a:pt x="29" y="17"/>
                  </a:cubicBezTo>
                  <a:cubicBezTo>
                    <a:pt x="29" y="16"/>
                    <a:pt x="28" y="15"/>
                    <a:pt x="28" y="15"/>
                  </a:cubicBezTo>
                  <a:cubicBezTo>
                    <a:pt x="27" y="15"/>
                    <a:pt x="26" y="14"/>
                    <a:pt x="26" y="13"/>
                  </a:cubicBezTo>
                  <a:cubicBezTo>
                    <a:pt x="26" y="13"/>
                    <a:pt x="27" y="12"/>
                    <a:pt x="27" y="12"/>
                  </a:cubicBezTo>
                  <a:cubicBezTo>
                    <a:pt x="28" y="12"/>
                    <a:pt x="28" y="11"/>
                    <a:pt x="28" y="10"/>
                  </a:cubicBezTo>
                  <a:cubicBezTo>
                    <a:pt x="28" y="9"/>
                    <a:pt x="27" y="8"/>
                    <a:pt x="26" y="8"/>
                  </a:cubicBezTo>
                  <a:cubicBezTo>
                    <a:pt x="26" y="9"/>
                    <a:pt x="24" y="8"/>
                    <a:pt x="24" y="7"/>
                  </a:cubicBezTo>
                  <a:cubicBezTo>
                    <a:pt x="24" y="7"/>
                    <a:pt x="24" y="6"/>
                    <a:pt x="25" y="6"/>
                  </a:cubicBezTo>
                  <a:cubicBezTo>
                    <a:pt x="25" y="5"/>
                    <a:pt x="25" y="4"/>
                    <a:pt x="24" y="3"/>
                  </a:cubicBezTo>
                  <a:cubicBezTo>
                    <a:pt x="23" y="3"/>
                    <a:pt x="22" y="3"/>
                    <a:pt x="22" y="3"/>
                  </a:cubicBezTo>
                  <a:cubicBezTo>
                    <a:pt x="21" y="4"/>
                    <a:pt x="20" y="4"/>
                    <a:pt x="19" y="3"/>
                  </a:cubicBezTo>
                  <a:cubicBezTo>
                    <a:pt x="19" y="3"/>
                    <a:pt x="19" y="2"/>
                    <a:pt x="19" y="2"/>
                  </a:cubicBezTo>
                  <a:cubicBezTo>
                    <a:pt x="19" y="1"/>
                    <a:pt x="18" y="0"/>
                    <a:pt x="17" y="0"/>
                  </a:cubicBezTo>
                  <a:cubicBezTo>
                    <a:pt x="16" y="0"/>
                    <a:pt x="15" y="0"/>
                    <a:pt x="15" y="1"/>
                  </a:cubicBezTo>
                  <a:cubicBezTo>
                    <a:pt x="15" y="2"/>
                    <a:pt x="14" y="2"/>
                    <a:pt x="13" y="2"/>
                  </a:cubicBezTo>
                  <a:cubicBezTo>
                    <a:pt x="13" y="2"/>
                    <a:pt x="12" y="2"/>
                    <a:pt x="12" y="1"/>
                  </a:cubicBezTo>
                  <a:cubicBezTo>
                    <a:pt x="12" y="0"/>
                    <a:pt x="11" y="0"/>
                    <a:pt x="10" y="0"/>
                  </a:cubicBezTo>
                  <a:cubicBezTo>
                    <a:pt x="9" y="1"/>
                    <a:pt x="8" y="2"/>
                    <a:pt x="9" y="2"/>
                  </a:cubicBezTo>
                  <a:cubicBezTo>
                    <a:pt x="9" y="3"/>
                    <a:pt x="8" y="4"/>
                    <a:pt x="8" y="4"/>
                  </a:cubicBezTo>
                  <a:cubicBezTo>
                    <a:pt x="7" y="5"/>
                    <a:pt x="7" y="4"/>
                    <a:pt x="6" y="4"/>
                  </a:cubicBezTo>
                  <a:cubicBezTo>
                    <a:pt x="5" y="3"/>
                    <a:pt x="4" y="4"/>
                    <a:pt x="4" y="4"/>
                  </a:cubicBezTo>
                  <a:cubicBezTo>
                    <a:pt x="3" y="5"/>
                    <a:pt x="3" y="6"/>
                    <a:pt x="3" y="7"/>
                  </a:cubicBezTo>
                  <a:close/>
                  <a:moveTo>
                    <a:pt x="12" y="6"/>
                  </a:moveTo>
                  <a:cubicBezTo>
                    <a:pt x="16" y="5"/>
                    <a:pt x="21" y="7"/>
                    <a:pt x="22" y="12"/>
                  </a:cubicBezTo>
                  <a:cubicBezTo>
                    <a:pt x="24" y="16"/>
                    <a:pt x="21" y="21"/>
                    <a:pt x="17" y="22"/>
                  </a:cubicBezTo>
                  <a:cubicBezTo>
                    <a:pt x="13" y="23"/>
                    <a:pt x="8" y="21"/>
                    <a:pt x="6" y="17"/>
                  </a:cubicBezTo>
                  <a:cubicBezTo>
                    <a:pt x="5" y="12"/>
                    <a:pt x="7" y="8"/>
                    <a:pt x="12" y="6"/>
                  </a:cubicBezTo>
                  <a:close/>
                </a:path>
              </a:pathLst>
            </a:custGeom>
            <a:grpFill/>
            <a:ln>
              <a:noFill/>
            </a:ln>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solidFill>
                  <a:schemeClr val="tx1">
                    <a:lumMod val="65000"/>
                    <a:lumOff val="35000"/>
                  </a:schemeClr>
                </a:solidFill>
              </a:endParaRPr>
            </a:p>
          </p:txBody>
        </p:sp>
      </p:grpSp>
      <p:sp>
        <p:nvSpPr>
          <p:cNvPr id="97" name="Freeform 9"/>
          <p:cNvSpPr>
            <a:spLocks noEditPoints="1"/>
          </p:cNvSpPr>
          <p:nvPr/>
        </p:nvSpPr>
        <p:spPr bwMode="auto">
          <a:xfrm rot="19469485">
            <a:off x="5902901" y="3067282"/>
            <a:ext cx="283701" cy="302301"/>
          </a:xfrm>
          <a:custGeom>
            <a:avLst/>
            <a:gdLst>
              <a:gd name="T0" fmla="*/ 147 w 243"/>
              <a:gd name="T1" fmla="*/ 240 h 269"/>
              <a:gd name="T2" fmla="*/ 90 w 243"/>
              <a:gd name="T3" fmla="*/ 234 h 269"/>
              <a:gd name="T4" fmla="*/ 147 w 243"/>
              <a:gd name="T5" fmla="*/ 227 h 269"/>
              <a:gd name="T6" fmla="*/ 147 w 243"/>
              <a:gd name="T7" fmla="*/ 243 h 269"/>
              <a:gd name="T8" fmla="*/ 90 w 243"/>
              <a:gd name="T9" fmla="*/ 252 h 269"/>
              <a:gd name="T10" fmla="*/ 96 w 243"/>
              <a:gd name="T11" fmla="*/ 256 h 269"/>
              <a:gd name="T12" fmla="*/ 105 w 243"/>
              <a:gd name="T13" fmla="*/ 262 h 269"/>
              <a:gd name="T14" fmla="*/ 126 w 243"/>
              <a:gd name="T15" fmla="*/ 269 h 269"/>
              <a:gd name="T16" fmla="*/ 138 w 243"/>
              <a:gd name="T17" fmla="*/ 261 h 269"/>
              <a:gd name="T18" fmla="*/ 147 w 243"/>
              <a:gd name="T19" fmla="*/ 256 h 269"/>
              <a:gd name="T20" fmla="*/ 147 w 243"/>
              <a:gd name="T21" fmla="*/ 243 h 269"/>
              <a:gd name="T22" fmla="*/ 128 w 243"/>
              <a:gd name="T23" fmla="*/ 32 h 269"/>
              <a:gd name="T24" fmla="*/ 122 w 243"/>
              <a:gd name="T25" fmla="*/ 0 h 269"/>
              <a:gd name="T26" fmla="*/ 115 w 243"/>
              <a:gd name="T27" fmla="*/ 32 h 269"/>
              <a:gd name="T28" fmla="*/ 54 w 243"/>
              <a:gd name="T29" fmla="*/ 63 h 269"/>
              <a:gd name="T30" fmla="*/ 63 w 243"/>
              <a:gd name="T31" fmla="*/ 63 h 269"/>
              <a:gd name="T32" fmla="*/ 45 w 243"/>
              <a:gd name="T33" fmla="*/ 36 h 269"/>
              <a:gd name="T34" fmla="*/ 36 w 243"/>
              <a:gd name="T35" fmla="*/ 45 h 269"/>
              <a:gd name="T36" fmla="*/ 38 w 243"/>
              <a:gd name="T37" fmla="*/ 122 h 269"/>
              <a:gd name="T38" fmla="*/ 6 w 243"/>
              <a:gd name="T39" fmla="*/ 115 h 269"/>
              <a:gd name="T40" fmla="*/ 6 w 243"/>
              <a:gd name="T41" fmla="*/ 128 h 269"/>
              <a:gd name="T42" fmla="*/ 38 w 243"/>
              <a:gd name="T43" fmla="*/ 122 h 269"/>
              <a:gd name="T44" fmla="*/ 36 w 243"/>
              <a:gd name="T45" fmla="*/ 199 h 269"/>
              <a:gd name="T46" fmla="*/ 40 w 243"/>
              <a:gd name="T47" fmla="*/ 209 h 269"/>
              <a:gd name="T48" fmla="*/ 63 w 243"/>
              <a:gd name="T49" fmla="*/ 189 h 269"/>
              <a:gd name="T50" fmla="*/ 54 w 243"/>
              <a:gd name="T51" fmla="*/ 180 h 269"/>
              <a:gd name="T52" fmla="*/ 180 w 243"/>
              <a:gd name="T53" fmla="*/ 180 h 269"/>
              <a:gd name="T54" fmla="*/ 199 w 243"/>
              <a:gd name="T55" fmla="*/ 208 h 269"/>
              <a:gd name="T56" fmla="*/ 208 w 243"/>
              <a:gd name="T57" fmla="*/ 208 h 269"/>
              <a:gd name="T58" fmla="*/ 189 w 243"/>
              <a:gd name="T59" fmla="*/ 180 h 269"/>
              <a:gd name="T60" fmla="*/ 211 w 243"/>
              <a:gd name="T61" fmla="*/ 115 h 269"/>
              <a:gd name="T62" fmla="*/ 211 w 243"/>
              <a:gd name="T63" fmla="*/ 128 h 269"/>
              <a:gd name="T64" fmla="*/ 243 w 243"/>
              <a:gd name="T65" fmla="*/ 122 h 269"/>
              <a:gd name="T66" fmla="*/ 185 w 243"/>
              <a:gd name="T67" fmla="*/ 65 h 269"/>
              <a:gd name="T68" fmla="*/ 208 w 243"/>
              <a:gd name="T69" fmla="*/ 45 h 269"/>
              <a:gd name="T70" fmla="*/ 199 w 243"/>
              <a:gd name="T71" fmla="*/ 36 h 269"/>
              <a:gd name="T72" fmla="*/ 180 w 243"/>
              <a:gd name="T73" fmla="*/ 63 h 269"/>
              <a:gd name="T74" fmla="*/ 154 w 243"/>
              <a:gd name="T75" fmla="*/ 218 h 269"/>
              <a:gd name="T76" fmla="*/ 96 w 243"/>
              <a:gd name="T77" fmla="*/ 224 h 269"/>
              <a:gd name="T78" fmla="*/ 96 w 243"/>
              <a:gd name="T79" fmla="*/ 211 h 269"/>
              <a:gd name="T80" fmla="*/ 122 w 243"/>
              <a:gd name="T81" fmla="*/ 58 h 269"/>
              <a:gd name="T82" fmla="*/ 148 w 243"/>
              <a:gd name="T83" fmla="*/ 211 h 269"/>
              <a:gd name="T84" fmla="*/ 107 w 243"/>
              <a:gd name="T85" fmla="*/ 76 h 269"/>
              <a:gd name="T86" fmla="*/ 67 w 243"/>
              <a:gd name="T87" fmla="*/ 111 h 269"/>
              <a:gd name="T88" fmla="*/ 72 w 243"/>
              <a:gd name="T89" fmla="*/ 117 h 269"/>
              <a:gd name="T90" fmla="*/ 104 w 243"/>
              <a:gd name="T91" fmla="*/ 82 h 2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243" h="269">
                <a:moveTo>
                  <a:pt x="154" y="234"/>
                </a:moveTo>
                <a:cubicBezTo>
                  <a:pt x="154" y="237"/>
                  <a:pt x="151" y="240"/>
                  <a:pt x="147" y="240"/>
                </a:cubicBezTo>
                <a:cubicBezTo>
                  <a:pt x="96" y="240"/>
                  <a:pt x="96" y="240"/>
                  <a:pt x="96" y="240"/>
                </a:cubicBezTo>
                <a:cubicBezTo>
                  <a:pt x="92" y="240"/>
                  <a:pt x="90" y="237"/>
                  <a:pt x="90" y="234"/>
                </a:cubicBezTo>
                <a:cubicBezTo>
                  <a:pt x="90" y="230"/>
                  <a:pt x="92" y="227"/>
                  <a:pt x="96" y="227"/>
                </a:cubicBezTo>
                <a:cubicBezTo>
                  <a:pt x="147" y="227"/>
                  <a:pt x="147" y="227"/>
                  <a:pt x="147" y="227"/>
                </a:cubicBezTo>
                <a:cubicBezTo>
                  <a:pt x="151" y="227"/>
                  <a:pt x="154" y="230"/>
                  <a:pt x="154" y="234"/>
                </a:cubicBezTo>
                <a:close/>
                <a:moveTo>
                  <a:pt x="147" y="243"/>
                </a:moveTo>
                <a:cubicBezTo>
                  <a:pt x="96" y="243"/>
                  <a:pt x="96" y="243"/>
                  <a:pt x="96" y="243"/>
                </a:cubicBezTo>
                <a:cubicBezTo>
                  <a:pt x="92" y="243"/>
                  <a:pt x="89" y="247"/>
                  <a:pt x="90" y="252"/>
                </a:cubicBezTo>
                <a:cubicBezTo>
                  <a:pt x="91" y="254"/>
                  <a:pt x="93" y="256"/>
                  <a:pt x="96" y="256"/>
                </a:cubicBezTo>
                <a:cubicBezTo>
                  <a:pt x="96" y="256"/>
                  <a:pt x="96" y="256"/>
                  <a:pt x="96" y="256"/>
                </a:cubicBezTo>
                <a:cubicBezTo>
                  <a:pt x="100" y="256"/>
                  <a:pt x="103" y="258"/>
                  <a:pt x="105" y="261"/>
                </a:cubicBezTo>
                <a:cubicBezTo>
                  <a:pt x="105" y="262"/>
                  <a:pt x="105" y="262"/>
                  <a:pt x="105" y="262"/>
                </a:cubicBezTo>
                <a:cubicBezTo>
                  <a:pt x="107" y="266"/>
                  <a:pt x="112" y="269"/>
                  <a:pt x="117" y="269"/>
                </a:cubicBezTo>
                <a:cubicBezTo>
                  <a:pt x="126" y="269"/>
                  <a:pt x="126" y="269"/>
                  <a:pt x="126" y="269"/>
                </a:cubicBezTo>
                <a:cubicBezTo>
                  <a:pt x="131" y="269"/>
                  <a:pt x="136" y="266"/>
                  <a:pt x="138" y="262"/>
                </a:cubicBezTo>
                <a:cubicBezTo>
                  <a:pt x="138" y="261"/>
                  <a:pt x="138" y="261"/>
                  <a:pt x="138" y="261"/>
                </a:cubicBezTo>
                <a:cubicBezTo>
                  <a:pt x="140" y="258"/>
                  <a:pt x="143" y="256"/>
                  <a:pt x="147" y="256"/>
                </a:cubicBezTo>
                <a:cubicBezTo>
                  <a:pt x="147" y="256"/>
                  <a:pt x="147" y="256"/>
                  <a:pt x="147" y="256"/>
                </a:cubicBezTo>
                <a:cubicBezTo>
                  <a:pt x="150" y="256"/>
                  <a:pt x="152" y="254"/>
                  <a:pt x="153" y="252"/>
                </a:cubicBezTo>
                <a:cubicBezTo>
                  <a:pt x="155" y="247"/>
                  <a:pt x="151" y="243"/>
                  <a:pt x="147" y="243"/>
                </a:cubicBezTo>
                <a:close/>
                <a:moveTo>
                  <a:pt x="122" y="38"/>
                </a:moveTo>
                <a:cubicBezTo>
                  <a:pt x="125" y="38"/>
                  <a:pt x="128" y="36"/>
                  <a:pt x="128" y="32"/>
                </a:cubicBezTo>
                <a:cubicBezTo>
                  <a:pt x="128" y="6"/>
                  <a:pt x="128" y="6"/>
                  <a:pt x="128" y="6"/>
                </a:cubicBezTo>
                <a:cubicBezTo>
                  <a:pt x="128" y="3"/>
                  <a:pt x="125" y="0"/>
                  <a:pt x="122" y="0"/>
                </a:cubicBezTo>
                <a:cubicBezTo>
                  <a:pt x="118" y="0"/>
                  <a:pt x="115" y="3"/>
                  <a:pt x="115" y="6"/>
                </a:cubicBezTo>
                <a:cubicBezTo>
                  <a:pt x="115" y="32"/>
                  <a:pt x="115" y="32"/>
                  <a:pt x="115" y="32"/>
                </a:cubicBezTo>
                <a:cubicBezTo>
                  <a:pt x="115" y="36"/>
                  <a:pt x="118" y="38"/>
                  <a:pt x="122" y="38"/>
                </a:cubicBezTo>
                <a:close/>
                <a:moveTo>
                  <a:pt x="54" y="63"/>
                </a:moveTo>
                <a:cubicBezTo>
                  <a:pt x="55" y="64"/>
                  <a:pt x="57" y="65"/>
                  <a:pt x="58" y="65"/>
                </a:cubicBezTo>
                <a:cubicBezTo>
                  <a:pt x="60" y="65"/>
                  <a:pt x="62" y="64"/>
                  <a:pt x="63" y="63"/>
                </a:cubicBezTo>
                <a:cubicBezTo>
                  <a:pt x="65" y="60"/>
                  <a:pt x="65" y="56"/>
                  <a:pt x="63" y="54"/>
                </a:cubicBezTo>
                <a:cubicBezTo>
                  <a:pt x="45" y="36"/>
                  <a:pt x="45" y="36"/>
                  <a:pt x="45" y="36"/>
                </a:cubicBezTo>
                <a:cubicBezTo>
                  <a:pt x="42" y="33"/>
                  <a:pt x="38" y="33"/>
                  <a:pt x="36" y="36"/>
                </a:cubicBezTo>
                <a:cubicBezTo>
                  <a:pt x="33" y="38"/>
                  <a:pt x="33" y="42"/>
                  <a:pt x="36" y="45"/>
                </a:cubicBezTo>
                <a:lnTo>
                  <a:pt x="54" y="63"/>
                </a:lnTo>
                <a:close/>
                <a:moveTo>
                  <a:pt x="38" y="122"/>
                </a:moveTo>
                <a:cubicBezTo>
                  <a:pt x="38" y="118"/>
                  <a:pt x="36" y="115"/>
                  <a:pt x="32" y="115"/>
                </a:cubicBezTo>
                <a:cubicBezTo>
                  <a:pt x="6" y="115"/>
                  <a:pt x="6" y="115"/>
                  <a:pt x="6" y="115"/>
                </a:cubicBezTo>
                <a:cubicBezTo>
                  <a:pt x="3" y="115"/>
                  <a:pt x="0" y="118"/>
                  <a:pt x="0" y="122"/>
                </a:cubicBezTo>
                <a:cubicBezTo>
                  <a:pt x="0" y="125"/>
                  <a:pt x="3" y="128"/>
                  <a:pt x="6" y="128"/>
                </a:cubicBezTo>
                <a:cubicBezTo>
                  <a:pt x="32" y="128"/>
                  <a:pt x="32" y="128"/>
                  <a:pt x="32" y="128"/>
                </a:cubicBezTo>
                <a:cubicBezTo>
                  <a:pt x="36" y="128"/>
                  <a:pt x="38" y="125"/>
                  <a:pt x="38" y="122"/>
                </a:cubicBezTo>
                <a:close/>
                <a:moveTo>
                  <a:pt x="54" y="180"/>
                </a:moveTo>
                <a:cubicBezTo>
                  <a:pt x="36" y="199"/>
                  <a:pt x="36" y="199"/>
                  <a:pt x="36" y="199"/>
                </a:cubicBezTo>
                <a:cubicBezTo>
                  <a:pt x="33" y="201"/>
                  <a:pt x="33" y="205"/>
                  <a:pt x="36" y="208"/>
                </a:cubicBezTo>
                <a:cubicBezTo>
                  <a:pt x="37" y="209"/>
                  <a:pt x="39" y="209"/>
                  <a:pt x="40" y="209"/>
                </a:cubicBezTo>
                <a:cubicBezTo>
                  <a:pt x="42" y="209"/>
                  <a:pt x="43" y="209"/>
                  <a:pt x="45" y="208"/>
                </a:cubicBezTo>
                <a:cubicBezTo>
                  <a:pt x="63" y="189"/>
                  <a:pt x="63" y="189"/>
                  <a:pt x="63" y="189"/>
                </a:cubicBezTo>
                <a:cubicBezTo>
                  <a:pt x="65" y="187"/>
                  <a:pt x="65" y="183"/>
                  <a:pt x="63" y="180"/>
                </a:cubicBezTo>
                <a:cubicBezTo>
                  <a:pt x="60" y="178"/>
                  <a:pt x="56" y="178"/>
                  <a:pt x="54" y="180"/>
                </a:cubicBezTo>
                <a:close/>
                <a:moveTo>
                  <a:pt x="189" y="180"/>
                </a:moveTo>
                <a:cubicBezTo>
                  <a:pt x="187" y="178"/>
                  <a:pt x="183" y="178"/>
                  <a:pt x="180" y="180"/>
                </a:cubicBezTo>
                <a:cubicBezTo>
                  <a:pt x="178" y="183"/>
                  <a:pt x="178" y="187"/>
                  <a:pt x="180" y="189"/>
                </a:cubicBezTo>
                <a:cubicBezTo>
                  <a:pt x="199" y="208"/>
                  <a:pt x="199" y="208"/>
                  <a:pt x="199" y="208"/>
                </a:cubicBezTo>
                <a:cubicBezTo>
                  <a:pt x="200" y="209"/>
                  <a:pt x="201" y="209"/>
                  <a:pt x="203" y="209"/>
                </a:cubicBezTo>
                <a:cubicBezTo>
                  <a:pt x="205" y="209"/>
                  <a:pt x="206" y="209"/>
                  <a:pt x="208" y="208"/>
                </a:cubicBezTo>
                <a:cubicBezTo>
                  <a:pt x="210" y="205"/>
                  <a:pt x="210" y="201"/>
                  <a:pt x="208" y="199"/>
                </a:cubicBezTo>
                <a:lnTo>
                  <a:pt x="189" y="180"/>
                </a:lnTo>
                <a:close/>
                <a:moveTo>
                  <a:pt x="237" y="115"/>
                </a:moveTo>
                <a:cubicBezTo>
                  <a:pt x="211" y="115"/>
                  <a:pt x="211" y="115"/>
                  <a:pt x="211" y="115"/>
                </a:cubicBezTo>
                <a:cubicBezTo>
                  <a:pt x="208" y="115"/>
                  <a:pt x="205" y="118"/>
                  <a:pt x="205" y="122"/>
                </a:cubicBezTo>
                <a:cubicBezTo>
                  <a:pt x="205" y="125"/>
                  <a:pt x="208" y="128"/>
                  <a:pt x="211" y="128"/>
                </a:cubicBezTo>
                <a:cubicBezTo>
                  <a:pt x="237" y="128"/>
                  <a:pt x="237" y="128"/>
                  <a:pt x="237" y="128"/>
                </a:cubicBezTo>
                <a:cubicBezTo>
                  <a:pt x="240" y="128"/>
                  <a:pt x="243" y="125"/>
                  <a:pt x="243" y="122"/>
                </a:cubicBezTo>
                <a:cubicBezTo>
                  <a:pt x="243" y="118"/>
                  <a:pt x="240" y="115"/>
                  <a:pt x="237" y="115"/>
                </a:cubicBezTo>
                <a:close/>
                <a:moveTo>
                  <a:pt x="185" y="65"/>
                </a:moveTo>
                <a:cubicBezTo>
                  <a:pt x="187" y="65"/>
                  <a:pt x="188" y="64"/>
                  <a:pt x="189" y="63"/>
                </a:cubicBezTo>
                <a:cubicBezTo>
                  <a:pt x="208" y="45"/>
                  <a:pt x="208" y="45"/>
                  <a:pt x="208" y="45"/>
                </a:cubicBezTo>
                <a:cubicBezTo>
                  <a:pt x="210" y="42"/>
                  <a:pt x="210" y="38"/>
                  <a:pt x="208" y="36"/>
                </a:cubicBezTo>
                <a:cubicBezTo>
                  <a:pt x="205" y="33"/>
                  <a:pt x="201" y="33"/>
                  <a:pt x="199" y="36"/>
                </a:cubicBezTo>
                <a:cubicBezTo>
                  <a:pt x="180" y="54"/>
                  <a:pt x="180" y="54"/>
                  <a:pt x="180" y="54"/>
                </a:cubicBezTo>
                <a:cubicBezTo>
                  <a:pt x="178" y="56"/>
                  <a:pt x="178" y="60"/>
                  <a:pt x="180" y="63"/>
                </a:cubicBezTo>
                <a:cubicBezTo>
                  <a:pt x="182" y="64"/>
                  <a:pt x="183" y="65"/>
                  <a:pt x="185" y="65"/>
                </a:cubicBezTo>
                <a:close/>
                <a:moveTo>
                  <a:pt x="154" y="218"/>
                </a:moveTo>
                <a:cubicBezTo>
                  <a:pt x="154" y="221"/>
                  <a:pt x="151" y="224"/>
                  <a:pt x="147" y="224"/>
                </a:cubicBezTo>
                <a:cubicBezTo>
                  <a:pt x="96" y="224"/>
                  <a:pt x="96" y="224"/>
                  <a:pt x="96" y="224"/>
                </a:cubicBezTo>
                <a:cubicBezTo>
                  <a:pt x="92" y="224"/>
                  <a:pt x="90" y="221"/>
                  <a:pt x="90" y="218"/>
                </a:cubicBezTo>
                <a:cubicBezTo>
                  <a:pt x="90" y="214"/>
                  <a:pt x="92" y="211"/>
                  <a:pt x="96" y="211"/>
                </a:cubicBezTo>
                <a:cubicBezTo>
                  <a:pt x="92" y="175"/>
                  <a:pt x="54" y="167"/>
                  <a:pt x="54" y="125"/>
                </a:cubicBezTo>
                <a:cubicBezTo>
                  <a:pt x="54" y="88"/>
                  <a:pt x="84" y="58"/>
                  <a:pt x="122" y="58"/>
                </a:cubicBezTo>
                <a:cubicBezTo>
                  <a:pt x="159" y="58"/>
                  <a:pt x="189" y="88"/>
                  <a:pt x="189" y="125"/>
                </a:cubicBezTo>
                <a:cubicBezTo>
                  <a:pt x="189" y="167"/>
                  <a:pt x="152" y="175"/>
                  <a:pt x="148" y="211"/>
                </a:cubicBezTo>
                <a:cubicBezTo>
                  <a:pt x="151" y="211"/>
                  <a:pt x="154" y="214"/>
                  <a:pt x="154" y="218"/>
                </a:cubicBezTo>
                <a:close/>
                <a:moveTo>
                  <a:pt x="107" y="76"/>
                </a:moveTo>
                <a:cubicBezTo>
                  <a:pt x="106" y="73"/>
                  <a:pt x="103" y="72"/>
                  <a:pt x="101" y="73"/>
                </a:cubicBezTo>
                <a:cubicBezTo>
                  <a:pt x="84" y="80"/>
                  <a:pt x="72" y="94"/>
                  <a:pt x="67" y="111"/>
                </a:cubicBezTo>
                <a:cubicBezTo>
                  <a:pt x="67" y="113"/>
                  <a:pt x="68" y="116"/>
                  <a:pt x="71" y="117"/>
                </a:cubicBezTo>
                <a:cubicBezTo>
                  <a:pt x="71" y="117"/>
                  <a:pt x="72" y="117"/>
                  <a:pt x="72" y="117"/>
                </a:cubicBezTo>
                <a:cubicBezTo>
                  <a:pt x="74" y="117"/>
                  <a:pt x="76" y="115"/>
                  <a:pt x="77" y="113"/>
                </a:cubicBezTo>
                <a:cubicBezTo>
                  <a:pt x="80" y="99"/>
                  <a:pt x="91" y="87"/>
                  <a:pt x="104" y="82"/>
                </a:cubicBezTo>
                <a:cubicBezTo>
                  <a:pt x="107" y="81"/>
                  <a:pt x="108" y="78"/>
                  <a:pt x="107" y="76"/>
                </a:cubicBezTo>
                <a:close/>
              </a:path>
            </a:pathLst>
          </a:custGeom>
          <a:solidFill>
            <a:schemeClr val="bg1"/>
          </a:solidFill>
          <a:ln>
            <a:noFill/>
          </a:ln>
        </p:spPr>
        <p:txBody>
          <a:bodyPr vert="horz" wrap="square" lIns="68562" tIns="34281" rIns="68562" bIns="34281" numCol="1" anchor="t" anchorCtr="0" compatLnSpc="1">
            <a:prstTxWarp prst="textNoShape">
              <a:avLst/>
            </a:prstTxWarp>
          </a:bodyPr>
          <a:lstStyle/>
          <a:p>
            <a:endParaRPr lang="zh-CN" altLang="en-US" sz="1200">
              <a:solidFill>
                <a:schemeClr val="tx1">
                  <a:lumMod val="65000"/>
                  <a:lumOff val="35000"/>
                </a:schemeClr>
              </a:solidFill>
            </a:endParaRPr>
          </a:p>
        </p:txBody>
      </p:sp>
      <p:sp>
        <p:nvSpPr>
          <p:cNvPr id="98" name="Freeform 206"/>
          <p:cNvSpPr>
            <a:spLocks noChangeAspect="1" noEditPoints="1"/>
          </p:cNvSpPr>
          <p:nvPr/>
        </p:nvSpPr>
        <p:spPr bwMode="auto">
          <a:xfrm>
            <a:off x="7448540" y="3190894"/>
            <a:ext cx="228407" cy="276096"/>
          </a:xfrm>
          <a:custGeom>
            <a:avLst/>
            <a:gdLst>
              <a:gd name="T0" fmla="*/ 0 w 77"/>
              <a:gd name="T1" fmla="*/ 85 h 93"/>
              <a:gd name="T2" fmla="*/ 30 w 77"/>
              <a:gd name="T3" fmla="*/ 20 h 93"/>
              <a:gd name="T4" fmla="*/ 38 w 77"/>
              <a:gd name="T5" fmla="*/ 26 h 93"/>
              <a:gd name="T6" fmla="*/ 39 w 77"/>
              <a:gd name="T7" fmla="*/ 27 h 93"/>
              <a:gd name="T8" fmla="*/ 39 w 77"/>
              <a:gd name="T9" fmla="*/ 27 h 93"/>
              <a:gd name="T10" fmla="*/ 40 w 77"/>
              <a:gd name="T11" fmla="*/ 27 h 93"/>
              <a:gd name="T12" fmla="*/ 40 w 77"/>
              <a:gd name="T13" fmla="*/ 28 h 93"/>
              <a:gd name="T14" fmla="*/ 40 w 77"/>
              <a:gd name="T15" fmla="*/ 28 h 93"/>
              <a:gd name="T16" fmla="*/ 41 w 77"/>
              <a:gd name="T17" fmla="*/ 28 h 93"/>
              <a:gd name="T18" fmla="*/ 41 w 77"/>
              <a:gd name="T19" fmla="*/ 29 h 93"/>
              <a:gd name="T20" fmla="*/ 42 w 77"/>
              <a:gd name="T21" fmla="*/ 29 h 93"/>
              <a:gd name="T22" fmla="*/ 42 w 77"/>
              <a:gd name="T23" fmla="*/ 29 h 93"/>
              <a:gd name="T24" fmla="*/ 43 w 77"/>
              <a:gd name="T25" fmla="*/ 29 h 93"/>
              <a:gd name="T26" fmla="*/ 43 w 77"/>
              <a:gd name="T27" fmla="*/ 30 h 93"/>
              <a:gd name="T28" fmla="*/ 43 w 77"/>
              <a:gd name="T29" fmla="*/ 30 h 93"/>
              <a:gd name="T30" fmla="*/ 48 w 77"/>
              <a:gd name="T31" fmla="*/ 33 h 93"/>
              <a:gd name="T32" fmla="*/ 48 w 77"/>
              <a:gd name="T33" fmla="*/ 33 h 93"/>
              <a:gd name="T34" fmla="*/ 49 w 77"/>
              <a:gd name="T35" fmla="*/ 34 h 93"/>
              <a:gd name="T36" fmla="*/ 49 w 77"/>
              <a:gd name="T37" fmla="*/ 34 h 93"/>
              <a:gd name="T38" fmla="*/ 50 w 77"/>
              <a:gd name="T39" fmla="*/ 34 h 93"/>
              <a:gd name="T40" fmla="*/ 50 w 77"/>
              <a:gd name="T41" fmla="*/ 35 h 93"/>
              <a:gd name="T42" fmla="*/ 50 w 77"/>
              <a:gd name="T43" fmla="*/ 35 h 93"/>
              <a:gd name="T44" fmla="*/ 51 w 77"/>
              <a:gd name="T45" fmla="*/ 35 h 93"/>
              <a:gd name="T46" fmla="*/ 51 w 77"/>
              <a:gd name="T47" fmla="*/ 36 h 93"/>
              <a:gd name="T48" fmla="*/ 52 w 77"/>
              <a:gd name="T49" fmla="*/ 36 h 93"/>
              <a:gd name="T50" fmla="*/ 52 w 77"/>
              <a:gd name="T51" fmla="*/ 36 h 93"/>
              <a:gd name="T52" fmla="*/ 53 w 77"/>
              <a:gd name="T53" fmla="*/ 37 h 93"/>
              <a:gd name="T54" fmla="*/ 53 w 77"/>
              <a:gd name="T55" fmla="*/ 37 h 93"/>
              <a:gd name="T56" fmla="*/ 48 w 77"/>
              <a:gd name="T57" fmla="*/ 79 h 93"/>
              <a:gd name="T58" fmla="*/ 7 w 77"/>
              <a:gd name="T59" fmla="*/ 91 h 93"/>
              <a:gd name="T60" fmla="*/ 35 w 77"/>
              <a:gd name="T61" fmla="*/ 64 h 93"/>
              <a:gd name="T62" fmla="*/ 19 w 77"/>
              <a:gd name="T63" fmla="*/ 53 h 93"/>
              <a:gd name="T64" fmla="*/ 3 w 77"/>
              <a:gd name="T65" fmla="*/ 88 h 93"/>
              <a:gd name="T66" fmla="*/ 73 w 77"/>
              <a:gd name="T67" fmla="*/ 93 h 93"/>
              <a:gd name="T68" fmla="*/ 54 w 77"/>
              <a:gd name="T69" fmla="*/ 83 h 93"/>
              <a:gd name="T70" fmla="*/ 69 w 77"/>
              <a:gd name="T71" fmla="*/ 42 h 93"/>
              <a:gd name="T72" fmla="*/ 34 w 77"/>
              <a:gd name="T73" fmla="*/ 0 h 93"/>
              <a:gd name="T74" fmla="*/ 69 w 77"/>
              <a:gd name="T75" fmla="*/ 42 h 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77" h="93">
                <a:moveTo>
                  <a:pt x="3" y="88"/>
                </a:moveTo>
                <a:cubicBezTo>
                  <a:pt x="2" y="87"/>
                  <a:pt x="1" y="86"/>
                  <a:pt x="0" y="85"/>
                </a:cubicBezTo>
                <a:cubicBezTo>
                  <a:pt x="0" y="72"/>
                  <a:pt x="0" y="58"/>
                  <a:pt x="0" y="45"/>
                </a:cubicBezTo>
                <a:cubicBezTo>
                  <a:pt x="12" y="40"/>
                  <a:pt x="21" y="32"/>
                  <a:pt x="30" y="20"/>
                </a:cubicBezTo>
                <a:cubicBezTo>
                  <a:pt x="38" y="26"/>
                  <a:pt x="38" y="26"/>
                  <a:pt x="38" y="26"/>
                </a:cubicBezTo>
                <a:cubicBezTo>
                  <a:pt x="38" y="26"/>
                  <a:pt x="38" y="26"/>
                  <a:pt x="38" y="26"/>
                </a:cubicBezTo>
                <a:cubicBezTo>
                  <a:pt x="38" y="27"/>
                  <a:pt x="38" y="27"/>
                  <a:pt x="38" y="27"/>
                </a:cubicBezTo>
                <a:cubicBezTo>
                  <a:pt x="39" y="27"/>
                  <a:pt x="39" y="27"/>
                  <a:pt x="39" y="27"/>
                </a:cubicBezTo>
                <a:cubicBezTo>
                  <a:pt x="39" y="27"/>
                  <a:pt x="39" y="27"/>
                  <a:pt x="39" y="27"/>
                </a:cubicBezTo>
                <a:cubicBezTo>
                  <a:pt x="39" y="27"/>
                  <a:pt x="39" y="27"/>
                  <a:pt x="39" y="27"/>
                </a:cubicBezTo>
                <a:cubicBezTo>
                  <a:pt x="39" y="27"/>
                  <a:pt x="39" y="27"/>
                  <a:pt x="39" y="27"/>
                </a:cubicBezTo>
                <a:cubicBezTo>
                  <a:pt x="40" y="27"/>
                  <a:pt x="40" y="27"/>
                  <a:pt x="40" y="27"/>
                </a:cubicBezTo>
                <a:cubicBezTo>
                  <a:pt x="40" y="27"/>
                  <a:pt x="40" y="27"/>
                  <a:pt x="40" y="27"/>
                </a:cubicBezTo>
                <a:cubicBezTo>
                  <a:pt x="40" y="28"/>
                  <a:pt x="40" y="28"/>
                  <a:pt x="40" y="28"/>
                </a:cubicBezTo>
                <a:cubicBezTo>
                  <a:pt x="40" y="28"/>
                  <a:pt x="40" y="28"/>
                  <a:pt x="40" y="28"/>
                </a:cubicBezTo>
                <a:cubicBezTo>
                  <a:pt x="40" y="28"/>
                  <a:pt x="40" y="28"/>
                  <a:pt x="40" y="28"/>
                </a:cubicBezTo>
                <a:cubicBezTo>
                  <a:pt x="41" y="28"/>
                  <a:pt x="41" y="28"/>
                  <a:pt x="41" y="28"/>
                </a:cubicBezTo>
                <a:cubicBezTo>
                  <a:pt x="41" y="28"/>
                  <a:pt x="41" y="28"/>
                  <a:pt x="41" y="28"/>
                </a:cubicBezTo>
                <a:cubicBezTo>
                  <a:pt x="41" y="28"/>
                  <a:pt x="41" y="28"/>
                  <a:pt x="41" y="28"/>
                </a:cubicBezTo>
                <a:cubicBezTo>
                  <a:pt x="41" y="29"/>
                  <a:pt x="41" y="29"/>
                  <a:pt x="41" y="29"/>
                </a:cubicBezTo>
                <a:cubicBezTo>
                  <a:pt x="42" y="29"/>
                  <a:pt x="42" y="29"/>
                  <a:pt x="42" y="29"/>
                </a:cubicBezTo>
                <a:cubicBezTo>
                  <a:pt x="42" y="29"/>
                  <a:pt x="42" y="29"/>
                  <a:pt x="42" y="29"/>
                </a:cubicBezTo>
                <a:cubicBezTo>
                  <a:pt x="42" y="29"/>
                  <a:pt x="42" y="29"/>
                  <a:pt x="42" y="29"/>
                </a:cubicBezTo>
                <a:cubicBezTo>
                  <a:pt x="42" y="29"/>
                  <a:pt x="42" y="29"/>
                  <a:pt x="42" y="29"/>
                </a:cubicBezTo>
                <a:cubicBezTo>
                  <a:pt x="42" y="29"/>
                  <a:pt x="42" y="29"/>
                  <a:pt x="42" y="29"/>
                </a:cubicBezTo>
                <a:cubicBezTo>
                  <a:pt x="43" y="29"/>
                  <a:pt x="43" y="29"/>
                  <a:pt x="43" y="29"/>
                </a:cubicBezTo>
                <a:cubicBezTo>
                  <a:pt x="43" y="30"/>
                  <a:pt x="43" y="30"/>
                  <a:pt x="43" y="30"/>
                </a:cubicBezTo>
                <a:cubicBezTo>
                  <a:pt x="43" y="30"/>
                  <a:pt x="43" y="30"/>
                  <a:pt x="43" y="30"/>
                </a:cubicBezTo>
                <a:cubicBezTo>
                  <a:pt x="43" y="30"/>
                  <a:pt x="43" y="30"/>
                  <a:pt x="43" y="30"/>
                </a:cubicBezTo>
                <a:cubicBezTo>
                  <a:pt x="43" y="30"/>
                  <a:pt x="43" y="30"/>
                  <a:pt x="43" y="30"/>
                </a:cubicBezTo>
                <a:cubicBezTo>
                  <a:pt x="44" y="30"/>
                  <a:pt x="44" y="30"/>
                  <a:pt x="44" y="30"/>
                </a:cubicBezTo>
                <a:cubicBezTo>
                  <a:pt x="48" y="33"/>
                  <a:pt x="48" y="33"/>
                  <a:pt x="48" y="33"/>
                </a:cubicBezTo>
                <a:cubicBezTo>
                  <a:pt x="48" y="33"/>
                  <a:pt x="48" y="33"/>
                  <a:pt x="48" y="33"/>
                </a:cubicBezTo>
                <a:cubicBezTo>
                  <a:pt x="48" y="33"/>
                  <a:pt x="48" y="33"/>
                  <a:pt x="48" y="33"/>
                </a:cubicBezTo>
                <a:cubicBezTo>
                  <a:pt x="48" y="34"/>
                  <a:pt x="48" y="34"/>
                  <a:pt x="48" y="34"/>
                </a:cubicBezTo>
                <a:cubicBezTo>
                  <a:pt x="49" y="34"/>
                  <a:pt x="49" y="34"/>
                  <a:pt x="49" y="34"/>
                </a:cubicBezTo>
                <a:cubicBezTo>
                  <a:pt x="49" y="34"/>
                  <a:pt x="49" y="34"/>
                  <a:pt x="49" y="34"/>
                </a:cubicBezTo>
                <a:cubicBezTo>
                  <a:pt x="49" y="34"/>
                  <a:pt x="49" y="34"/>
                  <a:pt x="49" y="34"/>
                </a:cubicBezTo>
                <a:cubicBezTo>
                  <a:pt x="49" y="34"/>
                  <a:pt x="49" y="34"/>
                  <a:pt x="49" y="34"/>
                </a:cubicBezTo>
                <a:cubicBezTo>
                  <a:pt x="50" y="34"/>
                  <a:pt x="50" y="34"/>
                  <a:pt x="50" y="34"/>
                </a:cubicBezTo>
                <a:cubicBezTo>
                  <a:pt x="50" y="35"/>
                  <a:pt x="50" y="35"/>
                  <a:pt x="50" y="35"/>
                </a:cubicBezTo>
                <a:cubicBezTo>
                  <a:pt x="50" y="35"/>
                  <a:pt x="50" y="35"/>
                  <a:pt x="50" y="35"/>
                </a:cubicBezTo>
                <a:cubicBezTo>
                  <a:pt x="50" y="35"/>
                  <a:pt x="50" y="35"/>
                  <a:pt x="50" y="35"/>
                </a:cubicBezTo>
                <a:cubicBezTo>
                  <a:pt x="50" y="35"/>
                  <a:pt x="50" y="35"/>
                  <a:pt x="50" y="35"/>
                </a:cubicBezTo>
                <a:cubicBezTo>
                  <a:pt x="51" y="35"/>
                  <a:pt x="51" y="35"/>
                  <a:pt x="51" y="35"/>
                </a:cubicBezTo>
                <a:cubicBezTo>
                  <a:pt x="51" y="35"/>
                  <a:pt x="51" y="35"/>
                  <a:pt x="51" y="35"/>
                </a:cubicBezTo>
                <a:cubicBezTo>
                  <a:pt x="51" y="35"/>
                  <a:pt x="51" y="35"/>
                  <a:pt x="51" y="35"/>
                </a:cubicBezTo>
                <a:cubicBezTo>
                  <a:pt x="51" y="36"/>
                  <a:pt x="51" y="36"/>
                  <a:pt x="51" y="36"/>
                </a:cubicBezTo>
                <a:cubicBezTo>
                  <a:pt x="52" y="36"/>
                  <a:pt x="52" y="36"/>
                  <a:pt x="52" y="36"/>
                </a:cubicBezTo>
                <a:cubicBezTo>
                  <a:pt x="52" y="36"/>
                  <a:pt x="52" y="36"/>
                  <a:pt x="52" y="36"/>
                </a:cubicBezTo>
                <a:cubicBezTo>
                  <a:pt x="52" y="36"/>
                  <a:pt x="52" y="36"/>
                  <a:pt x="52" y="36"/>
                </a:cubicBezTo>
                <a:cubicBezTo>
                  <a:pt x="52" y="36"/>
                  <a:pt x="52" y="36"/>
                  <a:pt x="52" y="36"/>
                </a:cubicBezTo>
                <a:cubicBezTo>
                  <a:pt x="52" y="36"/>
                  <a:pt x="52" y="36"/>
                  <a:pt x="52" y="36"/>
                </a:cubicBezTo>
                <a:cubicBezTo>
                  <a:pt x="53" y="37"/>
                  <a:pt x="53" y="37"/>
                  <a:pt x="53" y="37"/>
                </a:cubicBezTo>
                <a:cubicBezTo>
                  <a:pt x="53" y="37"/>
                  <a:pt x="53" y="37"/>
                  <a:pt x="53" y="37"/>
                </a:cubicBezTo>
                <a:cubicBezTo>
                  <a:pt x="53" y="37"/>
                  <a:pt x="53" y="37"/>
                  <a:pt x="53" y="37"/>
                </a:cubicBezTo>
                <a:cubicBezTo>
                  <a:pt x="62" y="43"/>
                  <a:pt x="62" y="43"/>
                  <a:pt x="62" y="43"/>
                </a:cubicBezTo>
                <a:cubicBezTo>
                  <a:pt x="53" y="55"/>
                  <a:pt x="49" y="67"/>
                  <a:pt x="48" y="79"/>
                </a:cubicBezTo>
                <a:cubicBezTo>
                  <a:pt x="36" y="84"/>
                  <a:pt x="23" y="88"/>
                  <a:pt x="11" y="93"/>
                </a:cubicBezTo>
                <a:cubicBezTo>
                  <a:pt x="9" y="92"/>
                  <a:pt x="8" y="91"/>
                  <a:pt x="7" y="91"/>
                </a:cubicBezTo>
                <a:cubicBezTo>
                  <a:pt x="23" y="68"/>
                  <a:pt x="23" y="68"/>
                  <a:pt x="23" y="68"/>
                </a:cubicBezTo>
                <a:cubicBezTo>
                  <a:pt x="27" y="69"/>
                  <a:pt x="32" y="68"/>
                  <a:pt x="35" y="64"/>
                </a:cubicBezTo>
                <a:cubicBezTo>
                  <a:pt x="38" y="60"/>
                  <a:pt x="37" y="54"/>
                  <a:pt x="32" y="51"/>
                </a:cubicBezTo>
                <a:cubicBezTo>
                  <a:pt x="28" y="47"/>
                  <a:pt x="22" y="49"/>
                  <a:pt x="19" y="53"/>
                </a:cubicBezTo>
                <a:cubicBezTo>
                  <a:pt x="16" y="57"/>
                  <a:pt x="16" y="62"/>
                  <a:pt x="19" y="65"/>
                </a:cubicBezTo>
                <a:cubicBezTo>
                  <a:pt x="3" y="88"/>
                  <a:pt x="3" y="88"/>
                  <a:pt x="3" y="88"/>
                </a:cubicBezTo>
                <a:close/>
                <a:moveTo>
                  <a:pt x="27" y="93"/>
                </a:moveTo>
                <a:cubicBezTo>
                  <a:pt x="73" y="93"/>
                  <a:pt x="73" y="93"/>
                  <a:pt x="73" y="93"/>
                </a:cubicBezTo>
                <a:cubicBezTo>
                  <a:pt x="73" y="83"/>
                  <a:pt x="73" y="83"/>
                  <a:pt x="73" y="83"/>
                </a:cubicBezTo>
                <a:cubicBezTo>
                  <a:pt x="54" y="83"/>
                  <a:pt x="54" y="83"/>
                  <a:pt x="54" y="83"/>
                </a:cubicBezTo>
                <a:cubicBezTo>
                  <a:pt x="27" y="93"/>
                  <a:pt x="27" y="93"/>
                  <a:pt x="27" y="93"/>
                </a:cubicBezTo>
                <a:close/>
                <a:moveTo>
                  <a:pt x="69" y="42"/>
                </a:moveTo>
                <a:cubicBezTo>
                  <a:pt x="77" y="31"/>
                  <a:pt x="77" y="31"/>
                  <a:pt x="77" y="31"/>
                </a:cubicBezTo>
                <a:cubicBezTo>
                  <a:pt x="34" y="0"/>
                  <a:pt x="34" y="0"/>
                  <a:pt x="34" y="0"/>
                </a:cubicBezTo>
                <a:cubicBezTo>
                  <a:pt x="26" y="12"/>
                  <a:pt x="26" y="12"/>
                  <a:pt x="26" y="12"/>
                </a:cubicBezTo>
                <a:lnTo>
                  <a:pt x="69" y="42"/>
                </a:lnTo>
                <a:close/>
              </a:path>
            </a:pathLst>
          </a:custGeom>
          <a:solidFill>
            <a:schemeClr val="bg1"/>
          </a:solidFill>
          <a:ln>
            <a:noFill/>
          </a:ln>
          <a:extLst/>
        </p:spPr>
        <p:txBody>
          <a:bodyPr vert="horz" wrap="square" lIns="68562" tIns="34281" rIns="68562" bIns="34281" numCol="1" anchor="t" anchorCtr="0" compatLnSpc="1">
            <a:prstTxWarp prst="textNoShape">
              <a:avLst/>
            </a:prstTxWarp>
          </a:bodyPr>
          <a:lstStyle/>
          <a:p>
            <a:endParaRPr lang="zh-CN" altLang="en-US" sz="1200">
              <a:solidFill>
                <a:schemeClr val="tx1">
                  <a:lumMod val="65000"/>
                  <a:lumOff val="35000"/>
                </a:schemeClr>
              </a:solidFill>
              <a:latin typeface="Arial" panose="020B0604020202020204" pitchFamily="34" charset="0"/>
              <a:cs typeface="Arial" panose="020B0604020202020204" pitchFamily="34" charset="0"/>
            </a:endParaRPr>
          </a:p>
        </p:txBody>
      </p:sp>
      <p:sp>
        <p:nvSpPr>
          <p:cNvPr id="99" name="矩形 98"/>
          <p:cNvSpPr/>
          <p:nvPr/>
        </p:nvSpPr>
        <p:spPr>
          <a:xfrm>
            <a:off x="605634" y="2783121"/>
            <a:ext cx="1665841" cy="702756"/>
          </a:xfrm>
          <a:prstGeom prst="rect">
            <a:avLst/>
          </a:prstGeom>
        </p:spPr>
        <p:txBody>
          <a:bodyPr wrap="none">
            <a:spAutoFit/>
          </a:bodyPr>
          <a:lstStyle/>
          <a:p>
            <a:pPr algn="ctr">
              <a:spcBef>
                <a:spcPct val="0"/>
              </a:spcBef>
              <a:buFont typeface="Arial" charset="0"/>
              <a:buNone/>
            </a:pPr>
            <a:r>
              <a:rPr lang="zh-CN" altLang="en-US" sz="1200" b="1" dirty="0">
                <a:solidFill>
                  <a:schemeClr val="bg1"/>
                </a:solidFill>
                <a:latin typeface="微软雅黑" panose="020B0503020204020204" pitchFamily="34" charset="-122"/>
                <a:ea typeface="微软雅黑" panose="020B0503020204020204" pitchFamily="34" charset="-122"/>
                <a:cs typeface="Arial" panose="020B0604020202020204" pitchFamily="34" charset="0"/>
              </a:rPr>
              <a:t>点击输入标题</a:t>
            </a:r>
          </a:p>
          <a:p>
            <a:pPr algn="ctr">
              <a:spcBef>
                <a:spcPts val="375"/>
              </a:spcBef>
              <a:defRPr/>
            </a:pPr>
            <a:r>
              <a:rPr lang="zh-CN" altLang="en-US" sz="1050" kern="100" dirty="0">
                <a:solidFill>
                  <a:schemeClr val="bg1"/>
                </a:solidFill>
                <a:latin typeface="Impact MT Std" pitchFamily="34" charset="0"/>
                <a:ea typeface="微软雅黑" panose="020B0503020204020204" pitchFamily="34" charset="-122"/>
                <a:cs typeface="Times New Roman" panose="02020603050405020304" pitchFamily="18" charset="0"/>
              </a:rPr>
              <a:t>在此输入详细文字介绍，</a:t>
            </a:r>
            <a:endParaRPr lang="en-US" altLang="zh-CN" sz="1050" kern="100" dirty="0">
              <a:solidFill>
                <a:schemeClr val="bg1"/>
              </a:solidFill>
              <a:latin typeface="Impact MT Std" pitchFamily="34" charset="0"/>
              <a:ea typeface="微软雅黑" panose="020B0503020204020204" pitchFamily="34" charset="-122"/>
              <a:cs typeface="Times New Roman" panose="02020603050405020304" pitchFamily="18" charset="0"/>
            </a:endParaRPr>
          </a:p>
          <a:p>
            <a:pPr algn="ctr">
              <a:spcBef>
                <a:spcPts val="375"/>
              </a:spcBef>
              <a:defRPr/>
            </a:pPr>
            <a:r>
              <a:rPr lang="zh-CN" altLang="en-US" sz="1050" kern="100" dirty="0">
                <a:solidFill>
                  <a:schemeClr val="bg1"/>
                </a:solidFill>
                <a:latin typeface="Impact MT Std" pitchFamily="34" charset="0"/>
                <a:ea typeface="微软雅黑" panose="020B0503020204020204" pitchFamily="34" charset="-122"/>
                <a:cs typeface="Times New Roman" panose="02020603050405020304" pitchFamily="18" charset="0"/>
              </a:rPr>
              <a:t>和详细信息</a:t>
            </a:r>
            <a:r>
              <a:rPr lang="zh-CN" altLang="en-US" sz="1050" kern="100" dirty="0">
                <a:solidFill>
                  <a:schemeClr val="bg1">
                    <a:lumMod val="50000"/>
                  </a:schemeClr>
                </a:solidFill>
                <a:latin typeface="Impact MT Std" pitchFamily="34" charset="0"/>
                <a:ea typeface="微软雅黑" panose="020B0503020204020204" pitchFamily="34" charset="-122"/>
                <a:cs typeface="Times New Roman" panose="02020603050405020304" pitchFamily="18" charset="0"/>
              </a:rPr>
              <a:t>。</a:t>
            </a:r>
          </a:p>
        </p:txBody>
      </p:sp>
      <p:sp>
        <p:nvSpPr>
          <p:cNvPr id="100" name="矩形 99"/>
          <p:cNvSpPr/>
          <p:nvPr/>
        </p:nvSpPr>
        <p:spPr>
          <a:xfrm>
            <a:off x="2174071" y="2802924"/>
            <a:ext cx="1665841" cy="702756"/>
          </a:xfrm>
          <a:prstGeom prst="rect">
            <a:avLst/>
          </a:prstGeom>
        </p:spPr>
        <p:txBody>
          <a:bodyPr wrap="none">
            <a:spAutoFit/>
          </a:bodyPr>
          <a:lstStyle/>
          <a:p>
            <a:pPr algn="ctr">
              <a:spcBef>
                <a:spcPct val="0"/>
              </a:spcBef>
              <a:buFont typeface="Arial" charset="0"/>
              <a:buNone/>
            </a:pPr>
            <a:r>
              <a:rPr lang="zh-CN" altLang="en-US" sz="1200" b="1" dirty="0">
                <a:solidFill>
                  <a:schemeClr val="bg1"/>
                </a:solidFill>
                <a:latin typeface="微软雅黑" panose="020B0503020204020204" pitchFamily="34" charset="-122"/>
                <a:ea typeface="微软雅黑" panose="020B0503020204020204" pitchFamily="34" charset="-122"/>
                <a:cs typeface="Arial" panose="020B0604020202020204" pitchFamily="34" charset="0"/>
              </a:rPr>
              <a:t>点击输入标题</a:t>
            </a:r>
          </a:p>
          <a:p>
            <a:pPr algn="ctr">
              <a:spcBef>
                <a:spcPts val="375"/>
              </a:spcBef>
              <a:defRPr/>
            </a:pPr>
            <a:r>
              <a:rPr lang="zh-CN" altLang="en-US" sz="1050" kern="100" dirty="0">
                <a:solidFill>
                  <a:schemeClr val="bg1"/>
                </a:solidFill>
                <a:latin typeface="Impact MT Std" pitchFamily="34" charset="0"/>
                <a:ea typeface="微软雅黑" panose="020B0503020204020204" pitchFamily="34" charset="-122"/>
                <a:cs typeface="Times New Roman" panose="02020603050405020304" pitchFamily="18" charset="0"/>
              </a:rPr>
              <a:t>在此输入详细文字介绍，</a:t>
            </a:r>
            <a:endParaRPr lang="en-US" altLang="zh-CN" sz="1050" kern="100" dirty="0">
              <a:solidFill>
                <a:schemeClr val="bg1"/>
              </a:solidFill>
              <a:latin typeface="Impact MT Std" pitchFamily="34" charset="0"/>
              <a:ea typeface="微软雅黑" panose="020B0503020204020204" pitchFamily="34" charset="-122"/>
              <a:cs typeface="Times New Roman" panose="02020603050405020304" pitchFamily="18" charset="0"/>
            </a:endParaRPr>
          </a:p>
          <a:p>
            <a:pPr algn="ctr">
              <a:spcBef>
                <a:spcPts val="375"/>
              </a:spcBef>
              <a:defRPr/>
            </a:pPr>
            <a:r>
              <a:rPr lang="zh-CN" altLang="en-US" sz="1050" kern="100" dirty="0">
                <a:solidFill>
                  <a:schemeClr val="bg1"/>
                </a:solidFill>
                <a:latin typeface="Impact MT Std" pitchFamily="34" charset="0"/>
                <a:ea typeface="微软雅黑" panose="020B0503020204020204" pitchFamily="34" charset="-122"/>
                <a:cs typeface="Times New Roman" panose="02020603050405020304" pitchFamily="18" charset="0"/>
              </a:rPr>
              <a:t>和详细信息</a:t>
            </a:r>
            <a:r>
              <a:rPr lang="zh-CN" altLang="en-US" sz="1050" kern="100" dirty="0">
                <a:solidFill>
                  <a:schemeClr val="bg1">
                    <a:lumMod val="50000"/>
                  </a:schemeClr>
                </a:solidFill>
                <a:latin typeface="Impact MT Std" pitchFamily="34" charset="0"/>
                <a:ea typeface="微软雅黑" panose="020B0503020204020204" pitchFamily="34" charset="-122"/>
                <a:cs typeface="Times New Roman" panose="02020603050405020304" pitchFamily="18" charset="0"/>
              </a:rPr>
              <a:t>。</a:t>
            </a:r>
          </a:p>
        </p:txBody>
      </p:sp>
      <p:sp>
        <p:nvSpPr>
          <p:cNvPr id="101" name="矩形 100"/>
          <p:cNvSpPr/>
          <p:nvPr/>
        </p:nvSpPr>
        <p:spPr>
          <a:xfrm>
            <a:off x="3739332" y="3180868"/>
            <a:ext cx="1665841" cy="702756"/>
          </a:xfrm>
          <a:prstGeom prst="rect">
            <a:avLst/>
          </a:prstGeom>
        </p:spPr>
        <p:txBody>
          <a:bodyPr wrap="none">
            <a:spAutoFit/>
          </a:bodyPr>
          <a:lstStyle/>
          <a:p>
            <a:pPr algn="ctr">
              <a:spcBef>
                <a:spcPct val="0"/>
              </a:spcBef>
              <a:buFont typeface="Arial" charset="0"/>
              <a:buNone/>
            </a:pPr>
            <a:r>
              <a:rPr lang="zh-CN" altLang="en-US" sz="1200" b="1" dirty="0">
                <a:solidFill>
                  <a:schemeClr val="bg1"/>
                </a:solidFill>
                <a:latin typeface="微软雅黑" panose="020B0503020204020204" pitchFamily="34" charset="-122"/>
                <a:ea typeface="微软雅黑" panose="020B0503020204020204" pitchFamily="34" charset="-122"/>
                <a:cs typeface="Arial" panose="020B0604020202020204" pitchFamily="34" charset="0"/>
              </a:rPr>
              <a:t>点击输入标题</a:t>
            </a:r>
          </a:p>
          <a:p>
            <a:pPr algn="ctr">
              <a:spcBef>
                <a:spcPts val="375"/>
              </a:spcBef>
              <a:defRPr/>
            </a:pPr>
            <a:r>
              <a:rPr lang="zh-CN" altLang="en-US" sz="1050" kern="100" dirty="0">
                <a:solidFill>
                  <a:schemeClr val="bg1"/>
                </a:solidFill>
                <a:latin typeface="Impact MT Std" pitchFamily="34" charset="0"/>
                <a:ea typeface="微软雅黑" panose="020B0503020204020204" pitchFamily="34" charset="-122"/>
                <a:cs typeface="Times New Roman" panose="02020603050405020304" pitchFamily="18" charset="0"/>
              </a:rPr>
              <a:t>在此输入详细文字介绍，</a:t>
            </a:r>
            <a:endParaRPr lang="en-US" altLang="zh-CN" sz="1050" kern="100" dirty="0">
              <a:solidFill>
                <a:schemeClr val="bg1"/>
              </a:solidFill>
              <a:latin typeface="Impact MT Std" pitchFamily="34" charset="0"/>
              <a:ea typeface="微软雅黑" panose="020B0503020204020204" pitchFamily="34" charset="-122"/>
              <a:cs typeface="Times New Roman" panose="02020603050405020304" pitchFamily="18" charset="0"/>
            </a:endParaRPr>
          </a:p>
          <a:p>
            <a:pPr algn="ctr">
              <a:spcBef>
                <a:spcPts val="375"/>
              </a:spcBef>
              <a:defRPr/>
            </a:pPr>
            <a:r>
              <a:rPr lang="zh-CN" altLang="en-US" sz="1050" kern="100" dirty="0">
                <a:solidFill>
                  <a:schemeClr val="bg1"/>
                </a:solidFill>
                <a:latin typeface="Impact MT Std" pitchFamily="34" charset="0"/>
                <a:ea typeface="微软雅黑" panose="020B0503020204020204" pitchFamily="34" charset="-122"/>
                <a:cs typeface="Times New Roman" panose="02020603050405020304" pitchFamily="18" charset="0"/>
              </a:rPr>
              <a:t>和详细信息</a:t>
            </a:r>
            <a:r>
              <a:rPr lang="zh-CN" altLang="en-US" sz="1050" kern="100" dirty="0">
                <a:solidFill>
                  <a:schemeClr val="bg1">
                    <a:lumMod val="50000"/>
                  </a:schemeClr>
                </a:solidFill>
                <a:latin typeface="Impact MT Std" pitchFamily="34" charset="0"/>
                <a:ea typeface="微软雅黑" panose="020B0503020204020204" pitchFamily="34" charset="-122"/>
                <a:cs typeface="Times New Roman" panose="02020603050405020304" pitchFamily="18" charset="0"/>
              </a:rPr>
              <a:t>。</a:t>
            </a:r>
          </a:p>
        </p:txBody>
      </p:sp>
      <p:sp>
        <p:nvSpPr>
          <p:cNvPr id="102" name="矩形 101"/>
          <p:cNvSpPr/>
          <p:nvPr/>
        </p:nvSpPr>
        <p:spPr>
          <a:xfrm>
            <a:off x="5197115" y="2173324"/>
            <a:ext cx="1665841" cy="702756"/>
          </a:xfrm>
          <a:prstGeom prst="rect">
            <a:avLst/>
          </a:prstGeom>
        </p:spPr>
        <p:txBody>
          <a:bodyPr wrap="none">
            <a:spAutoFit/>
          </a:bodyPr>
          <a:lstStyle/>
          <a:p>
            <a:pPr algn="ctr">
              <a:spcBef>
                <a:spcPct val="0"/>
              </a:spcBef>
              <a:buFont typeface="Arial" charset="0"/>
              <a:buNone/>
            </a:pPr>
            <a:r>
              <a:rPr lang="zh-CN" altLang="en-US" sz="1200" b="1" dirty="0">
                <a:solidFill>
                  <a:schemeClr val="bg1"/>
                </a:solidFill>
                <a:latin typeface="微软雅黑" panose="020B0503020204020204" pitchFamily="34" charset="-122"/>
                <a:ea typeface="微软雅黑" panose="020B0503020204020204" pitchFamily="34" charset="-122"/>
                <a:cs typeface="Arial" panose="020B0604020202020204" pitchFamily="34" charset="0"/>
              </a:rPr>
              <a:t>点击输入标题</a:t>
            </a:r>
          </a:p>
          <a:p>
            <a:pPr algn="ctr">
              <a:spcBef>
                <a:spcPts val="375"/>
              </a:spcBef>
              <a:defRPr/>
            </a:pPr>
            <a:r>
              <a:rPr lang="zh-CN" altLang="en-US" sz="1050" kern="100" dirty="0">
                <a:solidFill>
                  <a:schemeClr val="bg1"/>
                </a:solidFill>
                <a:latin typeface="Impact MT Std" pitchFamily="34" charset="0"/>
                <a:ea typeface="微软雅黑" panose="020B0503020204020204" pitchFamily="34" charset="-122"/>
                <a:cs typeface="Times New Roman" panose="02020603050405020304" pitchFamily="18" charset="0"/>
              </a:rPr>
              <a:t>在此输入详细文字介绍，</a:t>
            </a:r>
            <a:endParaRPr lang="en-US" altLang="zh-CN" sz="1050" kern="100" dirty="0">
              <a:solidFill>
                <a:schemeClr val="bg1"/>
              </a:solidFill>
              <a:latin typeface="Impact MT Std" pitchFamily="34" charset="0"/>
              <a:ea typeface="微软雅黑" panose="020B0503020204020204" pitchFamily="34" charset="-122"/>
              <a:cs typeface="Times New Roman" panose="02020603050405020304" pitchFamily="18" charset="0"/>
            </a:endParaRPr>
          </a:p>
          <a:p>
            <a:pPr algn="ctr">
              <a:spcBef>
                <a:spcPts val="375"/>
              </a:spcBef>
              <a:defRPr/>
            </a:pPr>
            <a:r>
              <a:rPr lang="zh-CN" altLang="en-US" sz="1050" kern="100" dirty="0">
                <a:solidFill>
                  <a:schemeClr val="bg1"/>
                </a:solidFill>
                <a:latin typeface="Impact MT Std" pitchFamily="34" charset="0"/>
                <a:ea typeface="微软雅黑" panose="020B0503020204020204" pitchFamily="34" charset="-122"/>
                <a:cs typeface="Times New Roman" panose="02020603050405020304" pitchFamily="18" charset="0"/>
              </a:rPr>
              <a:t>和详细信息</a:t>
            </a:r>
            <a:r>
              <a:rPr lang="zh-CN" altLang="en-US" sz="1050" kern="100" dirty="0">
                <a:solidFill>
                  <a:schemeClr val="bg1">
                    <a:lumMod val="50000"/>
                  </a:schemeClr>
                </a:solidFill>
                <a:latin typeface="Impact MT Std" pitchFamily="34" charset="0"/>
                <a:ea typeface="微软雅黑" panose="020B0503020204020204" pitchFamily="34" charset="-122"/>
                <a:cs typeface="Times New Roman" panose="02020603050405020304" pitchFamily="18" charset="0"/>
              </a:rPr>
              <a:t>。</a:t>
            </a:r>
          </a:p>
        </p:txBody>
      </p:sp>
      <p:sp>
        <p:nvSpPr>
          <p:cNvPr id="103" name="矩形 102"/>
          <p:cNvSpPr/>
          <p:nvPr/>
        </p:nvSpPr>
        <p:spPr>
          <a:xfrm>
            <a:off x="6708889" y="2263005"/>
            <a:ext cx="1665841" cy="702756"/>
          </a:xfrm>
          <a:prstGeom prst="rect">
            <a:avLst/>
          </a:prstGeom>
        </p:spPr>
        <p:txBody>
          <a:bodyPr wrap="none">
            <a:spAutoFit/>
          </a:bodyPr>
          <a:lstStyle/>
          <a:p>
            <a:pPr algn="ctr">
              <a:spcBef>
                <a:spcPct val="0"/>
              </a:spcBef>
              <a:buFont typeface="Arial" charset="0"/>
              <a:buNone/>
            </a:pPr>
            <a:r>
              <a:rPr lang="zh-CN" altLang="en-US" sz="1200" b="1" dirty="0">
                <a:solidFill>
                  <a:schemeClr val="bg1"/>
                </a:solidFill>
                <a:latin typeface="微软雅黑" panose="020B0503020204020204" pitchFamily="34" charset="-122"/>
                <a:ea typeface="微软雅黑" panose="020B0503020204020204" pitchFamily="34" charset="-122"/>
                <a:cs typeface="Arial" panose="020B0604020202020204" pitchFamily="34" charset="0"/>
              </a:rPr>
              <a:t>点击输入标题</a:t>
            </a:r>
          </a:p>
          <a:p>
            <a:pPr algn="ctr">
              <a:spcBef>
                <a:spcPts val="375"/>
              </a:spcBef>
              <a:defRPr/>
            </a:pPr>
            <a:r>
              <a:rPr lang="zh-CN" altLang="en-US" sz="1050" kern="100" dirty="0">
                <a:solidFill>
                  <a:schemeClr val="bg1"/>
                </a:solidFill>
                <a:latin typeface="Impact MT Std" pitchFamily="34" charset="0"/>
                <a:ea typeface="微软雅黑" panose="020B0503020204020204" pitchFamily="34" charset="-122"/>
                <a:cs typeface="Times New Roman" panose="02020603050405020304" pitchFamily="18" charset="0"/>
              </a:rPr>
              <a:t>在此输入详细文字介绍，</a:t>
            </a:r>
            <a:endParaRPr lang="en-US" altLang="zh-CN" sz="1050" kern="100" dirty="0">
              <a:solidFill>
                <a:schemeClr val="bg1"/>
              </a:solidFill>
              <a:latin typeface="Impact MT Std" pitchFamily="34" charset="0"/>
              <a:ea typeface="微软雅黑" panose="020B0503020204020204" pitchFamily="34" charset="-122"/>
              <a:cs typeface="Times New Roman" panose="02020603050405020304" pitchFamily="18" charset="0"/>
            </a:endParaRPr>
          </a:p>
          <a:p>
            <a:pPr algn="ctr">
              <a:spcBef>
                <a:spcPts val="375"/>
              </a:spcBef>
              <a:defRPr/>
            </a:pPr>
            <a:r>
              <a:rPr lang="zh-CN" altLang="en-US" sz="1050" kern="100" dirty="0">
                <a:solidFill>
                  <a:schemeClr val="bg1"/>
                </a:solidFill>
                <a:latin typeface="Impact MT Std" pitchFamily="34" charset="0"/>
                <a:ea typeface="微软雅黑" panose="020B0503020204020204" pitchFamily="34" charset="-122"/>
                <a:cs typeface="Times New Roman" panose="02020603050405020304" pitchFamily="18" charset="0"/>
              </a:rPr>
              <a:t>和详细信息</a:t>
            </a:r>
            <a:r>
              <a:rPr lang="zh-CN" altLang="en-US" sz="1050" kern="100" dirty="0">
                <a:solidFill>
                  <a:schemeClr val="bg1">
                    <a:lumMod val="50000"/>
                  </a:schemeClr>
                </a:solidFill>
                <a:latin typeface="Impact MT Std" pitchFamily="34" charset="0"/>
                <a:ea typeface="微软雅黑" panose="020B0503020204020204" pitchFamily="34" charset="-122"/>
                <a:cs typeface="Times New Roman" panose="02020603050405020304" pitchFamily="18" charset="0"/>
              </a:rPr>
              <a:t>。</a:t>
            </a:r>
          </a:p>
        </p:txBody>
      </p:sp>
      <p:grpSp>
        <p:nvGrpSpPr>
          <p:cNvPr id="104" name="组合 103"/>
          <p:cNvGrpSpPr/>
          <p:nvPr/>
        </p:nvGrpSpPr>
        <p:grpSpPr>
          <a:xfrm>
            <a:off x="8027484" y="2188803"/>
            <a:ext cx="208734" cy="138347"/>
            <a:chOff x="9482595" y="2565731"/>
            <a:chExt cx="278384" cy="184511"/>
          </a:xfrm>
          <a:blipFill dpi="0" rotWithShape="1">
            <a:blip r:embed="rId6">
              <a:extLst>
                <a:ext uri="{28A0092B-C50C-407E-A947-70E740481C1C}">
                  <a14:useLocalDpi xmlns:a14="http://schemas.microsoft.com/office/drawing/2010/main" val="0"/>
                </a:ext>
              </a:extLst>
            </a:blip>
            <a:srcRect/>
            <a:stretch>
              <a:fillRect/>
            </a:stretch>
          </a:blipFill>
        </p:grpSpPr>
        <p:sp>
          <p:nvSpPr>
            <p:cNvPr id="105" name="椭圆 104"/>
            <p:cNvSpPr/>
            <p:nvPr/>
          </p:nvSpPr>
          <p:spPr>
            <a:xfrm>
              <a:off x="9482595" y="2565731"/>
              <a:ext cx="71376" cy="71376"/>
            </a:xfrm>
            <a:prstGeom prst="ellipse">
              <a:avLst/>
            </a:prstGeom>
            <a:grp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p>
          </p:txBody>
        </p:sp>
        <p:sp>
          <p:nvSpPr>
            <p:cNvPr id="106" name="椭圆 105"/>
            <p:cNvSpPr/>
            <p:nvPr/>
          </p:nvSpPr>
          <p:spPr>
            <a:xfrm>
              <a:off x="9625979" y="2615242"/>
              <a:ext cx="135000" cy="135000"/>
            </a:xfrm>
            <a:prstGeom prst="ellipse">
              <a:avLst/>
            </a:prstGeom>
            <a:grp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p>
          </p:txBody>
        </p:sp>
      </p:grpSp>
      <p:pic>
        <p:nvPicPr>
          <p:cNvPr id="44" name="Picture 3" descr="C:\Users\ABC\Desktop\GR-010 (2).png"/>
          <p:cNvPicPr>
            <a:picLocks noChangeAspect="1" noChangeArrowheads="1"/>
          </p:cNvPicPr>
          <p:nvPr/>
        </p:nvPicPr>
        <p:blipFill>
          <a:blip r:embed="rId8" cstate="screen">
            <a:grayscl/>
            <a:extLst>
              <a:ext uri="{28A0092B-C50C-407E-A947-70E740481C1C}">
                <a14:useLocalDpi xmlns:a14="http://schemas.microsoft.com/office/drawing/2010/main"/>
              </a:ext>
            </a:extLst>
          </a:blip>
          <a:srcRect/>
          <a:stretch>
            <a:fillRect/>
          </a:stretch>
        </p:blipFill>
        <p:spPr bwMode="auto">
          <a:xfrm rot="19741709">
            <a:off x="8463334" y="33575"/>
            <a:ext cx="630706" cy="340922"/>
          </a:xfrm>
          <a:prstGeom prst="rect">
            <a:avLst/>
          </a:prstGeom>
          <a:noFill/>
          <a:extLst>
            <a:ext uri="{909E8E84-426E-40DD-AFC4-6F175D3DCCD1}">
              <a14:hiddenFill xmlns:a14="http://schemas.microsoft.com/office/drawing/2010/main">
                <a:solidFill>
                  <a:srgbClr val="FFFFFF"/>
                </a:solidFill>
              </a14:hiddenFill>
            </a:ext>
          </a:extLst>
        </p:spPr>
      </p:pic>
      <p:pic>
        <p:nvPicPr>
          <p:cNvPr id="45" name="Picture 4" descr="C:\Users\ABC\Desktop\GR-010 (2).png"/>
          <p:cNvPicPr>
            <a:picLocks noChangeAspect="1" noChangeArrowheads="1"/>
          </p:cNvPicPr>
          <p:nvPr/>
        </p:nvPicPr>
        <p:blipFill>
          <a:blip r:embed="rId9">
            <a:biLevel thresh="25000"/>
            <a:extLst>
              <a:ext uri="{28A0092B-C50C-407E-A947-70E740481C1C}">
                <a14:useLocalDpi xmlns:a14="http://schemas.microsoft.com/office/drawing/2010/main"/>
              </a:ext>
            </a:extLst>
          </a:blip>
          <a:srcRect/>
          <a:stretch>
            <a:fillRect/>
          </a:stretch>
        </p:blipFill>
        <p:spPr bwMode="auto">
          <a:xfrm>
            <a:off x="-180000" y="332495"/>
            <a:ext cx="9333648" cy="342499"/>
          </a:xfrm>
          <a:prstGeom prst="rect">
            <a:avLst/>
          </a:prstGeom>
          <a:noFill/>
          <a:extLst>
            <a:ext uri="{909E8E84-426E-40DD-AFC4-6F175D3DCCD1}">
              <a14:hiddenFill xmlns:a14="http://schemas.microsoft.com/office/drawing/2010/main">
                <a:solidFill>
                  <a:srgbClr val="FFFFFF"/>
                </a:solidFill>
              </a14:hiddenFill>
            </a:ext>
          </a:extLst>
        </p:spPr>
      </p:pic>
      <p:sp>
        <p:nvSpPr>
          <p:cNvPr id="46" name="矩形 45"/>
          <p:cNvSpPr/>
          <p:nvPr/>
        </p:nvSpPr>
        <p:spPr>
          <a:xfrm>
            <a:off x="223170" y="134412"/>
            <a:ext cx="1569660" cy="369332"/>
          </a:xfrm>
          <a:prstGeom prst="rect">
            <a:avLst/>
          </a:prstGeom>
        </p:spPr>
        <p:txBody>
          <a:bodyPr wrap="none">
            <a:spAutoFit/>
          </a:bodyPr>
          <a:lstStyle/>
          <a:p>
            <a:pPr algn="ctr"/>
            <a:r>
              <a:rPr lang="zh-CN" altLang="en-US" sz="1800" b="1" dirty="0">
                <a:solidFill>
                  <a:schemeClr val="bg1"/>
                </a:solidFill>
                <a:latin typeface="微软雅黑" panose="020B0503020204020204" pitchFamily="34" charset="-122"/>
                <a:ea typeface="微软雅黑" panose="020B0503020204020204" pitchFamily="34" charset="-122"/>
              </a:rPr>
              <a:t>点击</a:t>
            </a:r>
            <a:r>
              <a:rPr lang="zh-CN" altLang="en-US" sz="1800" b="1" dirty="0" smtClean="0">
                <a:solidFill>
                  <a:schemeClr val="bg1"/>
                </a:solidFill>
                <a:latin typeface="微软雅黑" panose="020B0503020204020204" pitchFamily="34" charset="-122"/>
                <a:ea typeface="微软雅黑" panose="020B0503020204020204" pitchFamily="34" charset="-122"/>
              </a:rPr>
              <a:t>添加</a:t>
            </a:r>
            <a:r>
              <a:rPr lang="zh-CN" altLang="en-US" sz="1800" b="1" dirty="0">
                <a:solidFill>
                  <a:schemeClr val="bg1"/>
                </a:solidFill>
                <a:latin typeface="微软雅黑" panose="020B0503020204020204" pitchFamily="34" charset="-122"/>
                <a:ea typeface="微软雅黑" panose="020B0503020204020204" pitchFamily="34" charset="-122"/>
              </a:rPr>
              <a:t>标题</a:t>
            </a:r>
          </a:p>
        </p:txBody>
      </p:sp>
    </p:spTree>
    <p:extLst>
      <p:ext uri="{BB962C8B-B14F-4D97-AF65-F5344CB8AC3E}">
        <p14:creationId xmlns:p14="http://schemas.microsoft.com/office/powerpoint/2010/main" val="2601620076"/>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Tm="0">
        <p15:prstTrans prst="pageCurlDouble"/>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45"/>
                                        </p:tgtEl>
                                        <p:attrNameLst>
                                          <p:attrName>style.visibility</p:attrName>
                                        </p:attrNameLst>
                                      </p:cBhvr>
                                      <p:to>
                                        <p:strVal val="visible"/>
                                      </p:to>
                                    </p:set>
                                    <p:animEffect transition="in" filter="wipe(left)">
                                      <p:cBhvr>
                                        <p:cTn id="7" dur="1000"/>
                                        <p:tgtEl>
                                          <p:spTgt spid="45"/>
                                        </p:tgtEl>
                                      </p:cBhvr>
                                    </p:animEffect>
                                  </p:childTnLst>
                                </p:cTn>
                              </p:par>
                              <p:par>
                                <p:cTn id="8" presetID="1" presetClass="entr" presetSubtype="0" fill="hold" nodeType="withEffect">
                                  <p:stCondLst>
                                    <p:cond delay="0"/>
                                  </p:stCondLst>
                                  <p:childTnLst>
                                    <p:set>
                                      <p:cBhvr>
                                        <p:cTn id="9" dur="1" fill="hold">
                                          <p:stCondLst>
                                            <p:cond delay="0"/>
                                          </p:stCondLst>
                                        </p:cTn>
                                        <p:tgtEl>
                                          <p:spTgt spid="44"/>
                                        </p:tgtEl>
                                        <p:attrNameLst>
                                          <p:attrName>style.visibility</p:attrName>
                                        </p:attrNameLst>
                                      </p:cBhvr>
                                      <p:to>
                                        <p:strVal val="visible"/>
                                      </p:to>
                                    </p:set>
                                  </p:childTnLst>
                                </p:cTn>
                              </p:par>
                              <p:par>
                                <p:cTn id="10" presetID="63" presetClass="path" presetSubtype="0" accel="50000" decel="50000" fill="hold" nodeType="withEffect">
                                  <p:stCondLst>
                                    <p:cond delay="0"/>
                                  </p:stCondLst>
                                  <p:childTnLst>
                                    <p:animMotion origin="layout" path="M -0.92309 -0.00278 L 5.55556E-7 4.44444E-6 " pathEditMode="relative" rAng="0" ptsTypes="AA">
                                      <p:cBhvr>
                                        <p:cTn id="11" dur="1000" fill="hold"/>
                                        <p:tgtEl>
                                          <p:spTgt spid="44"/>
                                        </p:tgtEl>
                                        <p:attrNameLst>
                                          <p:attrName>ppt_x</p:attrName>
                                          <p:attrName>ppt_y</p:attrName>
                                        </p:attrNameLst>
                                      </p:cBhvr>
                                      <p:rCtr x="46146" y="139"/>
                                    </p:animMotion>
                                  </p:childTnLst>
                                </p:cTn>
                              </p:par>
                            </p:childTnLst>
                          </p:cTn>
                        </p:par>
                      </p:childTnLst>
                    </p:cTn>
                  </p:par>
                  <p:par>
                    <p:cTn id="12" fill="hold">
                      <p:stCondLst>
                        <p:cond delay="indefinite"/>
                      </p:stCondLst>
                      <p:childTnLst>
                        <p:par>
                          <p:cTn id="13" fill="hold">
                            <p:stCondLst>
                              <p:cond delay="0"/>
                            </p:stCondLst>
                            <p:childTnLst>
                              <p:par>
                                <p:cTn id="14" presetID="23" presetClass="entr" presetSubtype="16" fill="hold" grpId="0" nodeType="clickEffect">
                                  <p:stCondLst>
                                    <p:cond delay="0"/>
                                  </p:stCondLst>
                                  <p:childTnLst>
                                    <p:set>
                                      <p:cBhvr>
                                        <p:cTn id="15" dur="1" fill="hold">
                                          <p:stCondLst>
                                            <p:cond delay="0"/>
                                          </p:stCondLst>
                                        </p:cTn>
                                        <p:tgtEl>
                                          <p:spTgt spid="46"/>
                                        </p:tgtEl>
                                        <p:attrNameLst>
                                          <p:attrName>style.visibility</p:attrName>
                                        </p:attrNameLst>
                                      </p:cBhvr>
                                      <p:to>
                                        <p:strVal val="visible"/>
                                      </p:to>
                                    </p:set>
                                    <p:anim calcmode="lin" valueType="num">
                                      <p:cBhvr>
                                        <p:cTn id="16" dur="500" fill="hold"/>
                                        <p:tgtEl>
                                          <p:spTgt spid="46"/>
                                        </p:tgtEl>
                                        <p:attrNameLst>
                                          <p:attrName>ppt_w</p:attrName>
                                        </p:attrNameLst>
                                      </p:cBhvr>
                                      <p:tavLst>
                                        <p:tav tm="0">
                                          <p:val>
                                            <p:fltVal val="0"/>
                                          </p:val>
                                        </p:tav>
                                        <p:tav tm="100000">
                                          <p:val>
                                            <p:strVal val="#ppt_w"/>
                                          </p:val>
                                        </p:tav>
                                      </p:tavLst>
                                    </p:anim>
                                    <p:anim calcmode="lin" valueType="num">
                                      <p:cBhvr>
                                        <p:cTn id="17" dur="500" fill="hold"/>
                                        <p:tgtEl>
                                          <p:spTgt spid="46"/>
                                        </p:tgtEl>
                                        <p:attrNameLst>
                                          <p:attrName>ppt_h</p:attrName>
                                        </p:attrNameLst>
                                      </p:cBhvr>
                                      <p:tavLst>
                                        <p:tav tm="0">
                                          <p:val>
                                            <p:fltVal val="0"/>
                                          </p:val>
                                        </p:tav>
                                        <p:tav tm="100000">
                                          <p:val>
                                            <p:strVal val="#ppt_h"/>
                                          </p:val>
                                        </p:tav>
                                      </p:tavLst>
                                    </p:anim>
                                  </p:childTnLst>
                                </p:cTn>
                              </p:par>
                            </p:childTnLst>
                          </p:cTn>
                        </p:par>
                        <p:par>
                          <p:cTn id="18" fill="hold">
                            <p:stCondLst>
                              <p:cond delay="500"/>
                            </p:stCondLst>
                            <p:childTnLst>
                              <p:par>
                                <p:cTn id="19" presetID="22" presetClass="entr" presetSubtype="8" fill="hold" grpId="0" nodeType="afterEffect">
                                  <p:stCondLst>
                                    <p:cond delay="0"/>
                                  </p:stCondLst>
                                  <p:childTnLst>
                                    <p:set>
                                      <p:cBhvr>
                                        <p:cTn id="20" dur="1" fill="hold">
                                          <p:stCondLst>
                                            <p:cond delay="0"/>
                                          </p:stCondLst>
                                        </p:cTn>
                                        <p:tgtEl>
                                          <p:spTgt spid="60"/>
                                        </p:tgtEl>
                                        <p:attrNameLst>
                                          <p:attrName>style.visibility</p:attrName>
                                        </p:attrNameLst>
                                      </p:cBhvr>
                                      <p:to>
                                        <p:strVal val="visible"/>
                                      </p:to>
                                    </p:set>
                                    <p:animEffect transition="in" filter="wipe(left)">
                                      <p:cBhvr>
                                        <p:cTn id="21" dur="1000"/>
                                        <p:tgtEl>
                                          <p:spTgt spid="60"/>
                                        </p:tgtEl>
                                      </p:cBhvr>
                                    </p:animEffect>
                                  </p:childTnLst>
                                </p:cTn>
                              </p:par>
                              <p:par>
                                <p:cTn id="22" presetID="2" presetClass="entr" presetSubtype="12" fill="hold" nodeType="withEffect">
                                  <p:stCondLst>
                                    <p:cond delay="500"/>
                                  </p:stCondLst>
                                  <p:childTnLst>
                                    <p:set>
                                      <p:cBhvr>
                                        <p:cTn id="23" dur="1" fill="hold">
                                          <p:stCondLst>
                                            <p:cond delay="0"/>
                                          </p:stCondLst>
                                        </p:cTn>
                                        <p:tgtEl>
                                          <p:spTgt spid="61"/>
                                        </p:tgtEl>
                                        <p:attrNameLst>
                                          <p:attrName>style.visibility</p:attrName>
                                        </p:attrNameLst>
                                      </p:cBhvr>
                                      <p:to>
                                        <p:strVal val="visible"/>
                                      </p:to>
                                    </p:set>
                                    <p:anim calcmode="lin" valueType="num">
                                      <p:cBhvr additive="base">
                                        <p:cTn id="24" dur="500" fill="hold"/>
                                        <p:tgtEl>
                                          <p:spTgt spid="61"/>
                                        </p:tgtEl>
                                        <p:attrNameLst>
                                          <p:attrName>ppt_x</p:attrName>
                                        </p:attrNameLst>
                                      </p:cBhvr>
                                      <p:tavLst>
                                        <p:tav tm="0">
                                          <p:val>
                                            <p:strVal val="0-#ppt_w/2"/>
                                          </p:val>
                                        </p:tav>
                                        <p:tav tm="100000">
                                          <p:val>
                                            <p:strVal val="#ppt_x"/>
                                          </p:val>
                                        </p:tav>
                                      </p:tavLst>
                                    </p:anim>
                                    <p:anim calcmode="lin" valueType="num">
                                      <p:cBhvr additive="base">
                                        <p:cTn id="25" dur="500" fill="hold"/>
                                        <p:tgtEl>
                                          <p:spTgt spid="61"/>
                                        </p:tgtEl>
                                        <p:attrNameLst>
                                          <p:attrName>ppt_y</p:attrName>
                                        </p:attrNameLst>
                                      </p:cBhvr>
                                      <p:tavLst>
                                        <p:tav tm="0">
                                          <p:val>
                                            <p:strVal val="1+#ppt_h/2"/>
                                          </p:val>
                                        </p:tav>
                                        <p:tav tm="100000">
                                          <p:val>
                                            <p:strVal val="#ppt_y"/>
                                          </p:val>
                                        </p:tav>
                                      </p:tavLst>
                                    </p:anim>
                                  </p:childTnLst>
                                </p:cTn>
                              </p:par>
                              <p:par>
                                <p:cTn id="26" presetID="2" presetClass="entr" presetSubtype="12" fill="hold" nodeType="withEffect">
                                  <p:stCondLst>
                                    <p:cond delay="500"/>
                                  </p:stCondLst>
                                  <p:childTnLst>
                                    <p:set>
                                      <p:cBhvr>
                                        <p:cTn id="27" dur="1" fill="hold">
                                          <p:stCondLst>
                                            <p:cond delay="0"/>
                                          </p:stCondLst>
                                        </p:cTn>
                                        <p:tgtEl>
                                          <p:spTgt spid="67"/>
                                        </p:tgtEl>
                                        <p:attrNameLst>
                                          <p:attrName>style.visibility</p:attrName>
                                        </p:attrNameLst>
                                      </p:cBhvr>
                                      <p:to>
                                        <p:strVal val="visible"/>
                                      </p:to>
                                    </p:set>
                                    <p:anim calcmode="lin" valueType="num">
                                      <p:cBhvr additive="base">
                                        <p:cTn id="28" dur="500" fill="hold"/>
                                        <p:tgtEl>
                                          <p:spTgt spid="67"/>
                                        </p:tgtEl>
                                        <p:attrNameLst>
                                          <p:attrName>ppt_x</p:attrName>
                                        </p:attrNameLst>
                                      </p:cBhvr>
                                      <p:tavLst>
                                        <p:tav tm="0">
                                          <p:val>
                                            <p:strVal val="0-#ppt_w/2"/>
                                          </p:val>
                                        </p:tav>
                                        <p:tav tm="100000">
                                          <p:val>
                                            <p:strVal val="#ppt_x"/>
                                          </p:val>
                                        </p:tav>
                                      </p:tavLst>
                                    </p:anim>
                                    <p:anim calcmode="lin" valueType="num">
                                      <p:cBhvr additive="base">
                                        <p:cTn id="29" dur="500" fill="hold"/>
                                        <p:tgtEl>
                                          <p:spTgt spid="67"/>
                                        </p:tgtEl>
                                        <p:attrNameLst>
                                          <p:attrName>ppt_y</p:attrName>
                                        </p:attrNameLst>
                                      </p:cBhvr>
                                      <p:tavLst>
                                        <p:tav tm="0">
                                          <p:val>
                                            <p:strVal val="1+#ppt_h/2"/>
                                          </p:val>
                                        </p:tav>
                                        <p:tav tm="100000">
                                          <p:val>
                                            <p:strVal val="#ppt_y"/>
                                          </p:val>
                                        </p:tav>
                                      </p:tavLst>
                                    </p:anim>
                                  </p:childTnLst>
                                </p:cTn>
                              </p:par>
                              <p:par>
                                <p:cTn id="30" presetID="2" presetClass="entr" presetSubtype="12" fill="hold" nodeType="withEffect">
                                  <p:stCondLst>
                                    <p:cond delay="500"/>
                                  </p:stCondLst>
                                  <p:childTnLst>
                                    <p:set>
                                      <p:cBhvr>
                                        <p:cTn id="31" dur="1" fill="hold">
                                          <p:stCondLst>
                                            <p:cond delay="0"/>
                                          </p:stCondLst>
                                        </p:cTn>
                                        <p:tgtEl>
                                          <p:spTgt spid="76"/>
                                        </p:tgtEl>
                                        <p:attrNameLst>
                                          <p:attrName>style.visibility</p:attrName>
                                        </p:attrNameLst>
                                      </p:cBhvr>
                                      <p:to>
                                        <p:strVal val="visible"/>
                                      </p:to>
                                    </p:set>
                                    <p:anim calcmode="lin" valueType="num">
                                      <p:cBhvr additive="base">
                                        <p:cTn id="32" dur="500" fill="hold"/>
                                        <p:tgtEl>
                                          <p:spTgt spid="76"/>
                                        </p:tgtEl>
                                        <p:attrNameLst>
                                          <p:attrName>ppt_x</p:attrName>
                                        </p:attrNameLst>
                                      </p:cBhvr>
                                      <p:tavLst>
                                        <p:tav tm="0">
                                          <p:val>
                                            <p:strVal val="0-#ppt_w/2"/>
                                          </p:val>
                                        </p:tav>
                                        <p:tav tm="100000">
                                          <p:val>
                                            <p:strVal val="#ppt_x"/>
                                          </p:val>
                                        </p:tav>
                                      </p:tavLst>
                                    </p:anim>
                                    <p:anim calcmode="lin" valueType="num">
                                      <p:cBhvr additive="base">
                                        <p:cTn id="33" dur="500" fill="hold"/>
                                        <p:tgtEl>
                                          <p:spTgt spid="76"/>
                                        </p:tgtEl>
                                        <p:attrNameLst>
                                          <p:attrName>ppt_y</p:attrName>
                                        </p:attrNameLst>
                                      </p:cBhvr>
                                      <p:tavLst>
                                        <p:tav tm="0">
                                          <p:val>
                                            <p:strVal val="1+#ppt_h/2"/>
                                          </p:val>
                                        </p:tav>
                                        <p:tav tm="100000">
                                          <p:val>
                                            <p:strVal val="#ppt_y"/>
                                          </p:val>
                                        </p:tav>
                                      </p:tavLst>
                                    </p:anim>
                                  </p:childTnLst>
                                </p:cTn>
                              </p:par>
                              <p:par>
                                <p:cTn id="34" presetID="2" presetClass="entr" presetSubtype="12" fill="hold" nodeType="withEffect">
                                  <p:stCondLst>
                                    <p:cond delay="500"/>
                                  </p:stCondLst>
                                  <p:childTnLst>
                                    <p:set>
                                      <p:cBhvr>
                                        <p:cTn id="35" dur="1" fill="hold">
                                          <p:stCondLst>
                                            <p:cond delay="0"/>
                                          </p:stCondLst>
                                        </p:cTn>
                                        <p:tgtEl>
                                          <p:spTgt spid="82"/>
                                        </p:tgtEl>
                                        <p:attrNameLst>
                                          <p:attrName>style.visibility</p:attrName>
                                        </p:attrNameLst>
                                      </p:cBhvr>
                                      <p:to>
                                        <p:strVal val="visible"/>
                                      </p:to>
                                    </p:set>
                                    <p:anim calcmode="lin" valueType="num">
                                      <p:cBhvr additive="base">
                                        <p:cTn id="36" dur="500" fill="hold"/>
                                        <p:tgtEl>
                                          <p:spTgt spid="82"/>
                                        </p:tgtEl>
                                        <p:attrNameLst>
                                          <p:attrName>ppt_x</p:attrName>
                                        </p:attrNameLst>
                                      </p:cBhvr>
                                      <p:tavLst>
                                        <p:tav tm="0">
                                          <p:val>
                                            <p:strVal val="0-#ppt_w/2"/>
                                          </p:val>
                                        </p:tav>
                                        <p:tav tm="100000">
                                          <p:val>
                                            <p:strVal val="#ppt_x"/>
                                          </p:val>
                                        </p:tav>
                                      </p:tavLst>
                                    </p:anim>
                                    <p:anim calcmode="lin" valueType="num">
                                      <p:cBhvr additive="base">
                                        <p:cTn id="37" dur="500" fill="hold"/>
                                        <p:tgtEl>
                                          <p:spTgt spid="82"/>
                                        </p:tgtEl>
                                        <p:attrNameLst>
                                          <p:attrName>ppt_y</p:attrName>
                                        </p:attrNameLst>
                                      </p:cBhvr>
                                      <p:tavLst>
                                        <p:tav tm="0">
                                          <p:val>
                                            <p:strVal val="1+#ppt_h/2"/>
                                          </p:val>
                                        </p:tav>
                                        <p:tav tm="100000">
                                          <p:val>
                                            <p:strVal val="#ppt_y"/>
                                          </p:val>
                                        </p:tav>
                                      </p:tavLst>
                                    </p:anim>
                                  </p:childTnLst>
                                </p:cTn>
                              </p:par>
                              <p:par>
                                <p:cTn id="38" presetID="2" presetClass="entr" presetSubtype="12" fill="hold" nodeType="withEffect">
                                  <p:stCondLst>
                                    <p:cond delay="500"/>
                                  </p:stCondLst>
                                  <p:childTnLst>
                                    <p:set>
                                      <p:cBhvr>
                                        <p:cTn id="39" dur="1" fill="hold">
                                          <p:stCondLst>
                                            <p:cond delay="0"/>
                                          </p:stCondLst>
                                        </p:cTn>
                                        <p:tgtEl>
                                          <p:spTgt spid="87"/>
                                        </p:tgtEl>
                                        <p:attrNameLst>
                                          <p:attrName>style.visibility</p:attrName>
                                        </p:attrNameLst>
                                      </p:cBhvr>
                                      <p:to>
                                        <p:strVal val="visible"/>
                                      </p:to>
                                    </p:set>
                                    <p:anim calcmode="lin" valueType="num">
                                      <p:cBhvr additive="base">
                                        <p:cTn id="40" dur="500" fill="hold"/>
                                        <p:tgtEl>
                                          <p:spTgt spid="87"/>
                                        </p:tgtEl>
                                        <p:attrNameLst>
                                          <p:attrName>ppt_x</p:attrName>
                                        </p:attrNameLst>
                                      </p:cBhvr>
                                      <p:tavLst>
                                        <p:tav tm="0">
                                          <p:val>
                                            <p:strVal val="0-#ppt_w/2"/>
                                          </p:val>
                                        </p:tav>
                                        <p:tav tm="100000">
                                          <p:val>
                                            <p:strVal val="#ppt_x"/>
                                          </p:val>
                                        </p:tav>
                                      </p:tavLst>
                                    </p:anim>
                                    <p:anim calcmode="lin" valueType="num">
                                      <p:cBhvr additive="base">
                                        <p:cTn id="41" dur="500" fill="hold"/>
                                        <p:tgtEl>
                                          <p:spTgt spid="87"/>
                                        </p:tgtEl>
                                        <p:attrNameLst>
                                          <p:attrName>ppt_y</p:attrName>
                                        </p:attrNameLst>
                                      </p:cBhvr>
                                      <p:tavLst>
                                        <p:tav tm="0">
                                          <p:val>
                                            <p:strVal val="1+#ppt_h/2"/>
                                          </p:val>
                                        </p:tav>
                                        <p:tav tm="100000">
                                          <p:val>
                                            <p:strVal val="#ppt_y"/>
                                          </p:val>
                                        </p:tav>
                                      </p:tavLst>
                                    </p:anim>
                                  </p:childTnLst>
                                </p:cTn>
                              </p:par>
                              <p:par>
                                <p:cTn id="42" presetID="45" presetClass="entr" presetSubtype="0" fill="hold" grpId="0" nodeType="withEffect">
                                  <p:stCondLst>
                                    <p:cond delay="1000"/>
                                  </p:stCondLst>
                                  <p:childTnLst>
                                    <p:set>
                                      <p:cBhvr>
                                        <p:cTn id="43" dur="1" fill="hold">
                                          <p:stCondLst>
                                            <p:cond delay="0"/>
                                          </p:stCondLst>
                                        </p:cTn>
                                        <p:tgtEl>
                                          <p:spTgt spid="66"/>
                                        </p:tgtEl>
                                        <p:attrNameLst>
                                          <p:attrName>style.visibility</p:attrName>
                                        </p:attrNameLst>
                                      </p:cBhvr>
                                      <p:to>
                                        <p:strVal val="visible"/>
                                      </p:to>
                                    </p:set>
                                    <p:animEffect transition="in" filter="fade">
                                      <p:cBhvr>
                                        <p:cTn id="44" dur="2000"/>
                                        <p:tgtEl>
                                          <p:spTgt spid="66"/>
                                        </p:tgtEl>
                                      </p:cBhvr>
                                    </p:animEffect>
                                    <p:anim calcmode="lin" valueType="num">
                                      <p:cBhvr>
                                        <p:cTn id="45" dur="2000" fill="hold"/>
                                        <p:tgtEl>
                                          <p:spTgt spid="66"/>
                                        </p:tgtEl>
                                        <p:attrNameLst>
                                          <p:attrName>ppt_w</p:attrName>
                                        </p:attrNameLst>
                                      </p:cBhvr>
                                      <p:tavLst>
                                        <p:tav tm="0" fmla="#ppt_w*sin(2.5*pi*$)">
                                          <p:val>
                                            <p:fltVal val="0"/>
                                          </p:val>
                                        </p:tav>
                                        <p:tav tm="100000">
                                          <p:val>
                                            <p:fltVal val="1"/>
                                          </p:val>
                                        </p:tav>
                                      </p:tavLst>
                                    </p:anim>
                                    <p:anim calcmode="lin" valueType="num">
                                      <p:cBhvr>
                                        <p:cTn id="46" dur="2000" fill="hold"/>
                                        <p:tgtEl>
                                          <p:spTgt spid="66"/>
                                        </p:tgtEl>
                                        <p:attrNameLst>
                                          <p:attrName>ppt_h</p:attrName>
                                        </p:attrNameLst>
                                      </p:cBhvr>
                                      <p:tavLst>
                                        <p:tav tm="0">
                                          <p:val>
                                            <p:strVal val="#ppt_h"/>
                                          </p:val>
                                        </p:tav>
                                        <p:tav tm="100000">
                                          <p:val>
                                            <p:strVal val="#ppt_h"/>
                                          </p:val>
                                        </p:tav>
                                      </p:tavLst>
                                    </p:anim>
                                  </p:childTnLst>
                                </p:cTn>
                              </p:par>
                              <p:par>
                                <p:cTn id="47" presetID="45" presetClass="entr" presetSubtype="0" fill="hold" grpId="0" nodeType="withEffect">
                                  <p:stCondLst>
                                    <p:cond delay="1000"/>
                                  </p:stCondLst>
                                  <p:childTnLst>
                                    <p:set>
                                      <p:cBhvr>
                                        <p:cTn id="48" dur="1" fill="hold">
                                          <p:stCondLst>
                                            <p:cond delay="0"/>
                                          </p:stCondLst>
                                        </p:cTn>
                                        <p:tgtEl>
                                          <p:spTgt spid="92"/>
                                        </p:tgtEl>
                                        <p:attrNameLst>
                                          <p:attrName>style.visibility</p:attrName>
                                        </p:attrNameLst>
                                      </p:cBhvr>
                                      <p:to>
                                        <p:strVal val="visible"/>
                                      </p:to>
                                    </p:set>
                                    <p:animEffect transition="in" filter="fade">
                                      <p:cBhvr>
                                        <p:cTn id="49" dur="2000"/>
                                        <p:tgtEl>
                                          <p:spTgt spid="92"/>
                                        </p:tgtEl>
                                      </p:cBhvr>
                                    </p:animEffect>
                                    <p:anim calcmode="lin" valueType="num">
                                      <p:cBhvr>
                                        <p:cTn id="50" dur="2000" fill="hold"/>
                                        <p:tgtEl>
                                          <p:spTgt spid="92"/>
                                        </p:tgtEl>
                                        <p:attrNameLst>
                                          <p:attrName>ppt_w</p:attrName>
                                        </p:attrNameLst>
                                      </p:cBhvr>
                                      <p:tavLst>
                                        <p:tav tm="0" fmla="#ppt_w*sin(2.5*pi*$)">
                                          <p:val>
                                            <p:fltVal val="0"/>
                                          </p:val>
                                        </p:tav>
                                        <p:tav tm="100000">
                                          <p:val>
                                            <p:fltVal val="1"/>
                                          </p:val>
                                        </p:tav>
                                      </p:tavLst>
                                    </p:anim>
                                    <p:anim calcmode="lin" valueType="num">
                                      <p:cBhvr>
                                        <p:cTn id="51" dur="2000" fill="hold"/>
                                        <p:tgtEl>
                                          <p:spTgt spid="92"/>
                                        </p:tgtEl>
                                        <p:attrNameLst>
                                          <p:attrName>ppt_h</p:attrName>
                                        </p:attrNameLst>
                                      </p:cBhvr>
                                      <p:tavLst>
                                        <p:tav tm="0">
                                          <p:val>
                                            <p:strVal val="#ppt_h"/>
                                          </p:val>
                                        </p:tav>
                                        <p:tav tm="100000">
                                          <p:val>
                                            <p:strVal val="#ppt_h"/>
                                          </p:val>
                                        </p:tav>
                                      </p:tavLst>
                                    </p:anim>
                                  </p:childTnLst>
                                </p:cTn>
                              </p:par>
                              <p:par>
                                <p:cTn id="52" presetID="45" presetClass="entr" presetSubtype="0" fill="hold" nodeType="withEffect">
                                  <p:stCondLst>
                                    <p:cond delay="1000"/>
                                  </p:stCondLst>
                                  <p:childTnLst>
                                    <p:set>
                                      <p:cBhvr>
                                        <p:cTn id="53" dur="1" fill="hold">
                                          <p:stCondLst>
                                            <p:cond delay="0"/>
                                          </p:stCondLst>
                                        </p:cTn>
                                        <p:tgtEl>
                                          <p:spTgt spid="93"/>
                                        </p:tgtEl>
                                        <p:attrNameLst>
                                          <p:attrName>style.visibility</p:attrName>
                                        </p:attrNameLst>
                                      </p:cBhvr>
                                      <p:to>
                                        <p:strVal val="visible"/>
                                      </p:to>
                                    </p:set>
                                    <p:animEffect transition="in" filter="fade">
                                      <p:cBhvr>
                                        <p:cTn id="54" dur="2000"/>
                                        <p:tgtEl>
                                          <p:spTgt spid="93"/>
                                        </p:tgtEl>
                                      </p:cBhvr>
                                    </p:animEffect>
                                    <p:anim calcmode="lin" valueType="num">
                                      <p:cBhvr>
                                        <p:cTn id="55" dur="2000" fill="hold"/>
                                        <p:tgtEl>
                                          <p:spTgt spid="93"/>
                                        </p:tgtEl>
                                        <p:attrNameLst>
                                          <p:attrName>ppt_w</p:attrName>
                                        </p:attrNameLst>
                                      </p:cBhvr>
                                      <p:tavLst>
                                        <p:tav tm="0" fmla="#ppt_w*sin(2.5*pi*$)">
                                          <p:val>
                                            <p:fltVal val="0"/>
                                          </p:val>
                                        </p:tav>
                                        <p:tav tm="100000">
                                          <p:val>
                                            <p:fltVal val="1"/>
                                          </p:val>
                                        </p:tav>
                                      </p:tavLst>
                                    </p:anim>
                                    <p:anim calcmode="lin" valueType="num">
                                      <p:cBhvr>
                                        <p:cTn id="56" dur="2000" fill="hold"/>
                                        <p:tgtEl>
                                          <p:spTgt spid="93"/>
                                        </p:tgtEl>
                                        <p:attrNameLst>
                                          <p:attrName>ppt_h</p:attrName>
                                        </p:attrNameLst>
                                      </p:cBhvr>
                                      <p:tavLst>
                                        <p:tav tm="0">
                                          <p:val>
                                            <p:strVal val="#ppt_h"/>
                                          </p:val>
                                        </p:tav>
                                        <p:tav tm="100000">
                                          <p:val>
                                            <p:strVal val="#ppt_h"/>
                                          </p:val>
                                        </p:tav>
                                      </p:tavLst>
                                    </p:anim>
                                  </p:childTnLst>
                                </p:cTn>
                              </p:par>
                              <p:par>
                                <p:cTn id="57" presetID="45" presetClass="entr" presetSubtype="0" fill="hold" grpId="0" nodeType="withEffect">
                                  <p:stCondLst>
                                    <p:cond delay="1000"/>
                                  </p:stCondLst>
                                  <p:childTnLst>
                                    <p:set>
                                      <p:cBhvr>
                                        <p:cTn id="58" dur="1" fill="hold">
                                          <p:stCondLst>
                                            <p:cond delay="0"/>
                                          </p:stCondLst>
                                        </p:cTn>
                                        <p:tgtEl>
                                          <p:spTgt spid="97"/>
                                        </p:tgtEl>
                                        <p:attrNameLst>
                                          <p:attrName>style.visibility</p:attrName>
                                        </p:attrNameLst>
                                      </p:cBhvr>
                                      <p:to>
                                        <p:strVal val="visible"/>
                                      </p:to>
                                    </p:set>
                                    <p:animEffect transition="in" filter="fade">
                                      <p:cBhvr>
                                        <p:cTn id="59" dur="2000"/>
                                        <p:tgtEl>
                                          <p:spTgt spid="97"/>
                                        </p:tgtEl>
                                      </p:cBhvr>
                                    </p:animEffect>
                                    <p:anim calcmode="lin" valueType="num">
                                      <p:cBhvr>
                                        <p:cTn id="60" dur="2000" fill="hold"/>
                                        <p:tgtEl>
                                          <p:spTgt spid="97"/>
                                        </p:tgtEl>
                                        <p:attrNameLst>
                                          <p:attrName>ppt_w</p:attrName>
                                        </p:attrNameLst>
                                      </p:cBhvr>
                                      <p:tavLst>
                                        <p:tav tm="0" fmla="#ppt_w*sin(2.5*pi*$)">
                                          <p:val>
                                            <p:fltVal val="0"/>
                                          </p:val>
                                        </p:tav>
                                        <p:tav tm="100000">
                                          <p:val>
                                            <p:fltVal val="1"/>
                                          </p:val>
                                        </p:tav>
                                      </p:tavLst>
                                    </p:anim>
                                    <p:anim calcmode="lin" valueType="num">
                                      <p:cBhvr>
                                        <p:cTn id="61" dur="2000" fill="hold"/>
                                        <p:tgtEl>
                                          <p:spTgt spid="97"/>
                                        </p:tgtEl>
                                        <p:attrNameLst>
                                          <p:attrName>ppt_h</p:attrName>
                                        </p:attrNameLst>
                                      </p:cBhvr>
                                      <p:tavLst>
                                        <p:tav tm="0">
                                          <p:val>
                                            <p:strVal val="#ppt_h"/>
                                          </p:val>
                                        </p:tav>
                                        <p:tav tm="100000">
                                          <p:val>
                                            <p:strVal val="#ppt_h"/>
                                          </p:val>
                                        </p:tav>
                                      </p:tavLst>
                                    </p:anim>
                                  </p:childTnLst>
                                </p:cTn>
                              </p:par>
                              <p:par>
                                <p:cTn id="62" presetID="45" presetClass="entr" presetSubtype="0" fill="hold" grpId="0" nodeType="withEffect">
                                  <p:stCondLst>
                                    <p:cond delay="1000"/>
                                  </p:stCondLst>
                                  <p:childTnLst>
                                    <p:set>
                                      <p:cBhvr>
                                        <p:cTn id="63" dur="1" fill="hold">
                                          <p:stCondLst>
                                            <p:cond delay="0"/>
                                          </p:stCondLst>
                                        </p:cTn>
                                        <p:tgtEl>
                                          <p:spTgt spid="98"/>
                                        </p:tgtEl>
                                        <p:attrNameLst>
                                          <p:attrName>style.visibility</p:attrName>
                                        </p:attrNameLst>
                                      </p:cBhvr>
                                      <p:to>
                                        <p:strVal val="visible"/>
                                      </p:to>
                                    </p:set>
                                    <p:animEffect transition="in" filter="fade">
                                      <p:cBhvr>
                                        <p:cTn id="64" dur="2000"/>
                                        <p:tgtEl>
                                          <p:spTgt spid="98"/>
                                        </p:tgtEl>
                                      </p:cBhvr>
                                    </p:animEffect>
                                    <p:anim calcmode="lin" valueType="num">
                                      <p:cBhvr>
                                        <p:cTn id="65" dur="2000" fill="hold"/>
                                        <p:tgtEl>
                                          <p:spTgt spid="98"/>
                                        </p:tgtEl>
                                        <p:attrNameLst>
                                          <p:attrName>ppt_w</p:attrName>
                                        </p:attrNameLst>
                                      </p:cBhvr>
                                      <p:tavLst>
                                        <p:tav tm="0" fmla="#ppt_w*sin(2.5*pi*$)">
                                          <p:val>
                                            <p:fltVal val="0"/>
                                          </p:val>
                                        </p:tav>
                                        <p:tav tm="100000">
                                          <p:val>
                                            <p:fltVal val="1"/>
                                          </p:val>
                                        </p:tav>
                                      </p:tavLst>
                                    </p:anim>
                                    <p:anim calcmode="lin" valueType="num">
                                      <p:cBhvr>
                                        <p:cTn id="66" dur="2000" fill="hold"/>
                                        <p:tgtEl>
                                          <p:spTgt spid="98"/>
                                        </p:tgtEl>
                                        <p:attrNameLst>
                                          <p:attrName>ppt_h</p:attrName>
                                        </p:attrNameLst>
                                      </p:cBhvr>
                                      <p:tavLst>
                                        <p:tav tm="0">
                                          <p:val>
                                            <p:strVal val="#ppt_h"/>
                                          </p:val>
                                        </p:tav>
                                        <p:tav tm="100000">
                                          <p:val>
                                            <p:strVal val="#ppt_h"/>
                                          </p:val>
                                        </p:tav>
                                      </p:tavLst>
                                    </p:anim>
                                  </p:childTnLst>
                                </p:cTn>
                              </p:par>
                              <p:par>
                                <p:cTn id="67" presetID="22" presetClass="entr" presetSubtype="1" fill="hold" grpId="0" nodeType="withEffect">
                                  <p:stCondLst>
                                    <p:cond delay="2500"/>
                                  </p:stCondLst>
                                  <p:childTnLst>
                                    <p:set>
                                      <p:cBhvr>
                                        <p:cTn id="68" dur="1" fill="hold">
                                          <p:stCondLst>
                                            <p:cond delay="0"/>
                                          </p:stCondLst>
                                        </p:cTn>
                                        <p:tgtEl>
                                          <p:spTgt spid="99"/>
                                        </p:tgtEl>
                                        <p:attrNameLst>
                                          <p:attrName>style.visibility</p:attrName>
                                        </p:attrNameLst>
                                      </p:cBhvr>
                                      <p:to>
                                        <p:strVal val="visible"/>
                                      </p:to>
                                    </p:set>
                                    <p:animEffect transition="in" filter="wipe(up)">
                                      <p:cBhvr>
                                        <p:cTn id="69" dur="500"/>
                                        <p:tgtEl>
                                          <p:spTgt spid="99"/>
                                        </p:tgtEl>
                                      </p:cBhvr>
                                    </p:animEffect>
                                  </p:childTnLst>
                                </p:cTn>
                              </p:par>
                              <p:par>
                                <p:cTn id="70" presetID="22" presetClass="entr" presetSubtype="1" fill="hold" grpId="0" nodeType="withEffect">
                                  <p:stCondLst>
                                    <p:cond delay="2500"/>
                                  </p:stCondLst>
                                  <p:childTnLst>
                                    <p:set>
                                      <p:cBhvr>
                                        <p:cTn id="71" dur="1" fill="hold">
                                          <p:stCondLst>
                                            <p:cond delay="0"/>
                                          </p:stCondLst>
                                        </p:cTn>
                                        <p:tgtEl>
                                          <p:spTgt spid="100"/>
                                        </p:tgtEl>
                                        <p:attrNameLst>
                                          <p:attrName>style.visibility</p:attrName>
                                        </p:attrNameLst>
                                      </p:cBhvr>
                                      <p:to>
                                        <p:strVal val="visible"/>
                                      </p:to>
                                    </p:set>
                                    <p:animEffect transition="in" filter="wipe(up)">
                                      <p:cBhvr>
                                        <p:cTn id="72" dur="500"/>
                                        <p:tgtEl>
                                          <p:spTgt spid="100"/>
                                        </p:tgtEl>
                                      </p:cBhvr>
                                    </p:animEffect>
                                  </p:childTnLst>
                                </p:cTn>
                              </p:par>
                              <p:par>
                                <p:cTn id="73" presetID="22" presetClass="entr" presetSubtype="1" fill="hold" grpId="0" nodeType="withEffect">
                                  <p:stCondLst>
                                    <p:cond delay="2500"/>
                                  </p:stCondLst>
                                  <p:childTnLst>
                                    <p:set>
                                      <p:cBhvr>
                                        <p:cTn id="74" dur="1" fill="hold">
                                          <p:stCondLst>
                                            <p:cond delay="0"/>
                                          </p:stCondLst>
                                        </p:cTn>
                                        <p:tgtEl>
                                          <p:spTgt spid="101"/>
                                        </p:tgtEl>
                                        <p:attrNameLst>
                                          <p:attrName>style.visibility</p:attrName>
                                        </p:attrNameLst>
                                      </p:cBhvr>
                                      <p:to>
                                        <p:strVal val="visible"/>
                                      </p:to>
                                    </p:set>
                                    <p:animEffect transition="in" filter="wipe(up)">
                                      <p:cBhvr>
                                        <p:cTn id="75" dur="500"/>
                                        <p:tgtEl>
                                          <p:spTgt spid="101"/>
                                        </p:tgtEl>
                                      </p:cBhvr>
                                    </p:animEffect>
                                  </p:childTnLst>
                                </p:cTn>
                              </p:par>
                              <p:par>
                                <p:cTn id="76" presetID="22" presetClass="entr" presetSubtype="1" fill="hold" grpId="0" nodeType="withEffect">
                                  <p:stCondLst>
                                    <p:cond delay="2500"/>
                                  </p:stCondLst>
                                  <p:childTnLst>
                                    <p:set>
                                      <p:cBhvr>
                                        <p:cTn id="77" dur="1" fill="hold">
                                          <p:stCondLst>
                                            <p:cond delay="0"/>
                                          </p:stCondLst>
                                        </p:cTn>
                                        <p:tgtEl>
                                          <p:spTgt spid="102"/>
                                        </p:tgtEl>
                                        <p:attrNameLst>
                                          <p:attrName>style.visibility</p:attrName>
                                        </p:attrNameLst>
                                      </p:cBhvr>
                                      <p:to>
                                        <p:strVal val="visible"/>
                                      </p:to>
                                    </p:set>
                                    <p:animEffect transition="in" filter="wipe(up)">
                                      <p:cBhvr>
                                        <p:cTn id="78" dur="500"/>
                                        <p:tgtEl>
                                          <p:spTgt spid="102"/>
                                        </p:tgtEl>
                                      </p:cBhvr>
                                    </p:animEffect>
                                  </p:childTnLst>
                                </p:cTn>
                              </p:par>
                              <p:par>
                                <p:cTn id="79" presetID="22" presetClass="entr" presetSubtype="1" fill="hold" grpId="0" nodeType="withEffect">
                                  <p:stCondLst>
                                    <p:cond delay="2500"/>
                                  </p:stCondLst>
                                  <p:childTnLst>
                                    <p:set>
                                      <p:cBhvr>
                                        <p:cTn id="80" dur="1" fill="hold">
                                          <p:stCondLst>
                                            <p:cond delay="0"/>
                                          </p:stCondLst>
                                        </p:cTn>
                                        <p:tgtEl>
                                          <p:spTgt spid="103"/>
                                        </p:tgtEl>
                                        <p:attrNameLst>
                                          <p:attrName>style.visibility</p:attrName>
                                        </p:attrNameLst>
                                      </p:cBhvr>
                                      <p:to>
                                        <p:strVal val="visible"/>
                                      </p:to>
                                    </p:set>
                                    <p:animEffect transition="in" filter="wipe(up)">
                                      <p:cBhvr>
                                        <p:cTn id="81" dur="500"/>
                                        <p:tgtEl>
                                          <p:spTgt spid="103"/>
                                        </p:tgtEl>
                                      </p:cBhvr>
                                    </p:animEffect>
                                  </p:childTnLst>
                                </p:cTn>
                              </p:par>
                            </p:childTnLst>
                          </p:cTn>
                        </p:par>
                        <p:par>
                          <p:cTn id="82" fill="hold">
                            <p:stCondLst>
                              <p:cond delay="3500"/>
                            </p:stCondLst>
                            <p:childTnLst>
                              <p:par>
                                <p:cTn id="83" presetID="42" presetClass="entr" presetSubtype="0" fill="hold" nodeType="afterEffect">
                                  <p:stCondLst>
                                    <p:cond delay="0"/>
                                  </p:stCondLst>
                                  <p:childTnLst>
                                    <p:set>
                                      <p:cBhvr>
                                        <p:cTn id="84" dur="1" fill="hold">
                                          <p:stCondLst>
                                            <p:cond delay="0"/>
                                          </p:stCondLst>
                                        </p:cTn>
                                        <p:tgtEl>
                                          <p:spTgt spid="104"/>
                                        </p:tgtEl>
                                        <p:attrNameLst>
                                          <p:attrName>style.visibility</p:attrName>
                                        </p:attrNameLst>
                                      </p:cBhvr>
                                      <p:to>
                                        <p:strVal val="visible"/>
                                      </p:to>
                                    </p:set>
                                    <p:animEffect transition="in" filter="fade">
                                      <p:cBhvr>
                                        <p:cTn id="85" dur="1000"/>
                                        <p:tgtEl>
                                          <p:spTgt spid="104"/>
                                        </p:tgtEl>
                                      </p:cBhvr>
                                    </p:animEffect>
                                    <p:anim calcmode="lin" valueType="num">
                                      <p:cBhvr>
                                        <p:cTn id="86" dur="1000" fill="hold"/>
                                        <p:tgtEl>
                                          <p:spTgt spid="104"/>
                                        </p:tgtEl>
                                        <p:attrNameLst>
                                          <p:attrName>ppt_x</p:attrName>
                                        </p:attrNameLst>
                                      </p:cBhvr>
                                      <p:tavLst>
                                        <p:tav tm="0">
                                          <p:val>
                                            <p:strVal val="#ppt_x"/>
                                          </p:val>
                                        </p:tav>
                                        <p:tav tm="100000">
                                          <p:val>
                                            <p:strVal val="#ppt_x"/>
                                          </p:val>
                                        </p:tav>
                                      </p:tavLst>
                                    </p:anim>
                                    <p:anim calcmode="lin" valueType="num">
                                      <p:cBhvr>
                                        <p:cTn id="87" dur="1000" fill="hold"/>
                                        <p:tgtEl>
                                          <p:spTgt spid="10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0" grpId="0" animBg="1"/>
      <p:bldP spid="66" grpId="0" animBg="1"/>
      <p:bldP spid="92" grpId="0" animBg="1"/>
      <p:bldP spid="97" grpId="0" animBg="1"/>
      <p:bldP spid="98" grpId="0" animBg="1"/>
      <p:bldP spid="99" grpId="0"/>
      <p:bldP spid="100" grpId="0"/>
      <p:bldP spid="101" grpId="0"/>
      <p:bldP spid="102" grpId="0"/>
      <p:bldP spid="103" grpId="0"/>
      <p:bldP spid="46" grpId="0"/>
    </p:bldLst>
  </p:timing>
</p:sld>
</file>

<file path=ppt/slides/slide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16" name="Freeform 20"/>
          <p:cNvSpPr>
            <a:spLocks noEditPoints="1" noChangeArrowheads="1"/>
          </p:cNvSpPr>
          <p:nvPr/>
        </p:nvSpPr>
        <p:spPr bwMode="auto">
          <a:xfrm>
            <a:off x="2550008" y="1806355"/>
            <a:ext cx="4569223" cy="1587"/>
          </a:xfrm>
          <a:custGeom>
            <a:avLst/>
            <a:gdLst>
              <a:gd name="T0" fmla="*/ 4403725 w 2879"/>
              <a:gd name="T1" fmla="*/ 0 h 635"/>
              <a:gd name="T2" fmla="*/ 4570413 w 2879"/>
              <a:gd name="T3" fmla="*/ 0 h 635"/>
              <a:gd name="T4" fmla="*/ 4235450 w 2879"/>
              <a:gd name="T5" fmla="*/ 0 h 635"/>
              <a:gd name="T6" fmla="*/ 4068763 w 2879"/>
              <a:gd name="T7" fmla="*/ 0 h 635"/>
              <a:gd name="T8" fmla="*/ 4235450 w 2879"/>
              <a:gd name="T9" fmla="*/ 0 h 635"/>
              <a:gd name="T10" fmla="*/ 3725863 w 2879"/>
              <a:gd name="T11" fmla="*/ 0 h 635"/>
              <a:gd name="T12" fmla="*/ 3892550 w 2879"/>
              <a:gd name="T13" fmla="*/ 0 h 635"/>
              <a:gd name="T14" fmla="*/ 3557588 w 2879"/>
              <a:gd name="T15" fmla="*/ 0 h 635"/>
              <a:gd name="T16" fmla="*/ 3390900 w 2879"/>
              <a:gd name="T17" fmla="*/ 0 h 635"/>
              <a:gd name="T18" fmla="*/ 3557588 w 2879"/>
              <a:gd name="T19" fmla="*/ 0 h 635"/>
              <a:gd name="T20" fmla="*/ 3046413 w 2879"/>
              <a:gd name="T21" fmla="*/ 0 h 635"/>
              <a:gd name="T22" fmla="*/ 3214688 w 2879"/>
              <a:gd name="T23" fmla="*/ 0 h 635"/>
              <a:gd name="T24" fmla="*/ 2879725 w 2879"/>
              <a:gd name="T25" fmla="*/ 0 h 635"/>
              <a:gd name="T26" fmla="*/ 2713038 w 2879"/>
              <a:gd name="T27" fmla="*/ 0 h 635"/>
              <a:gd name="T28" fmla="*/ 2879725 w 2879"/>
              <a:gd name="T29" fmla="*/ 0 h 635"/>
              <a:gd name="T30" fmla="*/ 2368550 w 2879"/>
              <a:gd name="T31" fmla="*/ 0 h 635"/>
              <a:gd name="T32" fmla="*/ 2535238 w 2879"/>
              <a:gd name="T33" fmla="*/ 0 h 635"/>
              <a:gd name="T34" fmla="*/ 2201863 w 2879"/>
              <a:gd name="T35" fmla="*/ 0 h 635"/>
              <a:gd name="T36" fmla="*/ 2035175 w 2879"/>
              <a:gd name="T37" fmla="*/ 0 h 635"/>
              <a:gd name="T38" fmla="*/ 2201863 w 2879"/>
              <a:gd name="T39" fmla="*/ 0 h 635"/>
              <a:gd name="T40" fmla="*/ 1690688 w 2879"/>
              <a:gd name="T41" fmla="*/ 0 h 635"/>
              <a:gd name="T42" fmla="*/ 1866900 w 2879"/>
              <a:gd name="T43" fmla="*/ 0 h 635"/>
              <a:gd name="T44" fmla="*/ 1524000 w 2879"/>
              <a:gd name="T45" fmla="*/ 0 h 635"/>
              <a:gd name="T46" fmla="*/ 1357313 w 2879"/>
              <a:gd name="T47" fmla="*/ 0 h 635"/>
              <a:gd name="T48" fmla="*/ 1524000 w 2879"/>
              <a:gd name="T49" fmla="*/ 0 h 635"/>
              <a:gd name="T50" fmla="*/ 1012825 w 2879"/>
              <a:gd name="T51" fmla="*/ 0 h 635"/>
              <a:gd name="T52" fmla="*/ 1189038 w 2879"/>
              <a:gd name="T53" fmla="*/ 0 h 635"/>
              <a:gd name="T54" fmla="*/ 846138 w 2879"/>
              <a:gd name="T55" fmla="*/ 0 h 635"/>
              <a:gd name="T56" fmla="*/ 677863 w 2879"/>
              <a:gd name="T57" fmla="*/ 0 h 635"/>
              <a:gd name="T58" fmla="*/ 846138 w 2879"/>
              <a:gd name="T59" fmla="*/ 0 h 635"/>
              <a:gd name="T60" fmla="*/ 334963 w 2879"/>
              <a:gd name="T61" fmla="*/ 0 h 635"/>
              <a:gd name="T62" fmla="*/ 511175 w 2879"/>
              <a:gd name="T63" fmla="*/ 0 h 635"/>
              <a:gd name="T64" fmla="*/ 166688 w 2879"/>
              <a:gd name="T65" fmla="*/ 0 h 635"/>
              <a:gd name="T66" fmla="*/ 0 w 2879"/>
              <a:gd name="T67" fmla="*/ 0 h 635"/>
              <a:gd name="T68" fmla="*/ 166688 w 2879"/>
              <a:gd name="T69" fmla="*/ 0 h 635"/>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2879"/>
              <a:gd name="T106" fmla="*/ 0 h 635"/>
              <a:gd name="T107" fmla="*/ 2879 w 2879"/>
              <a:gd name="T108" fmla="*/ 635 h 635"/>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2879" h="635">
                <a:moveTo>
                  <a:pt x="2879" y="0"/>
                </a:moveTo>
                <a:lnTo>
                  <a:pt x="2774" y="0"/>
                </a:lnTo>
                <a:lnTo>
                  <a:pt x="2879" y="0"/>
                </a:lnTo>
                <a:close/>
                <a:moveTo>
                  <a:pt x="2668" y="0"/>
                </a:moveTo>
                <a:lnTo>
                  <a:pt x="2563" y="0"/>
                </a:lnTo>
                <a:lnTo>
                  <a:pt x="2668" y="0"/>
                </a:lnTo>
                <a:close/>
                <a:moveTo>
                  <a:pt x="2452" y="0"/>
                </a:moveTo>
                <a:lnTo>
                  <a:pt x="2347" y="0"/>
                </a:lnTo>
                <a:lnTo>
                  <a:pt x="2452" y="0"/>
                </a:lnTo>
                <a:close/>
                <a:moveTo>
                  <a:pt x="2241" y="0"/>
                </a:moveTo>
                <a:lnTo>
                  <a:pt x="2136" y="0"/>
                </a:lnTo>
                <a:lnTo>
                  <a:pt x="2241" y="0"/>
                </a:lnTo>
                <a:close/>
                <a:moveTo>
                  <a:pt x="2025" y="0"/>
                </a:moveTo>
                <a:lnTo>
                  <a:pt x="1919" y="0"/>
                </a:lnTo>
                <a:lnTo>
                  <a:pt x="2025" y="0"/>
                </a:lnTo>
                <a:close/>
                <a:moveTo>
                  <a:pt x="1814" y="0"/>
                </a:moveTo>
                <a:lnTo>
                  <a:pt x="1709" y="0"/>
                </a:lnTo>
                <a:lnTo>
                  <a:pt x="1814" y="0"/>
                </a:lnTo>
                <a:close/>
                <a:moveTo>
                  <a:pt x="1597" y="0"/>
                </a:moveTo>
                <a:lnTo>
                  <a:pt x="1492" y="0"/>
                </a:lnTo>
                <a:lnTo>
                  <a:pt x="1597" y="0"/>
                </a:lnTo>
                <a:close/>
                <a:moveTo>
                  <a:pt x="1387" y="0"/>
                </a:moveTo>
                <a:lnTo>
                  <a:pt x="1282" y="0"/>
                </a:lnTo>
                <a:lnTo>
                  <a:pt x="1387" y="0"/>
                </a:lnTo>
                <a:close/>
                <a:moveTo>
                  <a:pt x="1176" y="0"/>
                </a:moveTo>
                <a:lnTo>
                  <a:pt x="1065" y="0"/>
                </a:lnTo>
                <a:lnTo>
                  <a:pt x="1176" y="0"/>
                </a:lnTo>
                <a:close/>
                <a:moveTo>
                  <a:pt x="960" y="0"/>
                </a:moveTo>
                <a:lnTo>
                  <a:pt x="855" y="0"/>
                </a:lnTo>
                <a:lnTo>
                  <a:pt x="960" y="0"/>
                </a:lnTo>
                <a:close/>
                <a:moveTo>
                  <a:pt x="749" y="0"/>
                </a:moveTo>
                <a:lnTo>
                  <a:pt x="638" y="0"/>
                </a:lnTo>
                <a:lnTo>
                  <a:pt x="749" y="0"/>
                </a:lnTo>
                <a:close/>
                <a:moveTo>
                  <a:pt x="533" y="0"/>
                </a:moveTo>
                <a:lnTo>
                  <a:pt x="427" y="0"/>
                </a:lnTo>
                <a:lnTo>
                  <a:pt x="533" y="0"/>
                </a:lnTo>
                <a:close/>
                <a:moveTo>
                  <a:pt x="322" y="0"/>
                </a:moveTo>
                <a:lnTo>
                  <a:pt x="211" y="0"/>
                </a:lnTo>
                <a:lnTo>
                  <a:pt x="322" y="0"/>
                </a:lnTo>
                <a:close/>
                <a:moveTo>
                  <a:pt x="105" y="0"/>
                </a:moveTo>
                <a:lnTo>
                  <a:pt x="0" y="0"/>
                </a:lnTo>
                <a:lnTo>
                  <a:pt x="105" y="0"/>
                </a:lnTo>
                <a:close/>
              </a:path>
            </a:pathLst>
          </a:custGeom>
          <a:solidFill>
            <a:srgbClr val="B3B3B3"/>
          </a:solidFill>
          <a:ln w="9525" cmpd="sng">
            <a:noFill/>
            <a:bevel/>
            <a:headEnd/>
            <a:tailEnd/>
          </a:ln>
          <a:extLst/>
        </p:spPr>
        <p:txBody>
          <a:bodyPr/>
          <a:lstStyle/>
          <a:p>
            <a:endParaRPr lang="zh-CN" altLang="en-US" sz="1800">
              <a:solidFill>
                <a:schemeClr val="accent1"/>
              </a:solidFill>
              <a:latin typeface="微软雅黑" panose="020B0503020204020204" pitchFamily="34" charset="-122"/>
              <a:ea typeface="微软雅黑" panose="020B0503020204020204" pitchFamily="34" charset="-122"/>
            </a:endParaRPr>
          </a:p>
        </p:txBody>
      </p:sp>
      <p:sp>
        <p:nvSpPr>
          <p:cNvPr id="117" name="Freeform 21"/>
          <p:cNvSpPr>
            <a:spLocks noEditPoints="1" noChangeArrowheads="1"/>
          </p:cNvSpPr>
          <p:nvPr/>
        </p:nvSpPr>
        <p:spPr bwMode="auto">
          <a:xfrm>
            <a:off x="2550008" y="1806355"/>
            <a:ext cx="4569223" cy="1587"/>
          </a:xfrm>
          <a:custGeom>
            <a:avLst/>
            <a:gdLst>
              <a:gd name="T0" fmla="*/ 4403725 w 2879"/>
              <a:gd name="T1" fmla="*/ 0 h 635"/>
              <a:gd name="T2" fmla="*/ 4570413 w 2879"/>
              <a:gd name="T3" fmla="*/ 0 h 635"/>
              <a:gd name="T4" fmla="*/ 4235450 w 2879"/>
              <a:gd name="T5" fmla="*/ 0 h 635"/>
              <a:gd name="T6" fmla="*/ 4068763 w 2879"/>
              <a:gd name="T7" fmla="*/ 0 h 635"/>
              <a:gd name="T8" fmla="*/ 4235450 w 2879"/>
              <a:gd name="T9" fmla="*/ 0 h 635"/>
              <a:gd name="T10" fmla="*/ 3725863 w 2879"/>
              <a:gd name="T11" fmla="*/ 0 h 635"/>
              <a:gd name="T12" fmla="*/ 3892550 w 2879"/>
              <a:gd name="T13" fmla="*/ 0 h 635"/>
              <a:gd name="T14" fmla="*/ 3557588 w 2879"/>
              <a:gd name="T15" fmla="*/ 0 h 635"/>
              <a:gd name="T16" fmla="*/ 3390900 w 2879"/>
              <a:gd name="T17" fmla="*/ 0 h 635"/>
              <a:gd name="T18" fmla="*/ 3557588 w 2879"/>
              <a:gd name="T19" fmla="*/ 0 h 635"/>
              <a:gd name="T20" fmla="*/ 3046413 w 2879"/>
              <a:gd name="T21" fmla="*/ 0 h 635"/>
              <a:gd name="T22" fmla="*/ 3214688 w 2879"/>
              <a:gd name="T23" fmla="*/ 0 h 635"/>
              <a:gd name="T24" fmla="*/ 2879725 w 2879"/>
              <a:gd name="T25" fmla="*/ 0 h 635"/>
              <a:gd name="T26" fmla="*/ 2713038 w 2879"/>
              <a:gd name="T27" fmla="*/ 0 h 635"/>
              <a:gd name="T28" fmla="*/ 2879725 w 2879"/>
              <a:gd name="T29" fmla="*/ 0 h 635"/>
              <a:gd name="T30" fmla="*/ 2368550 w 2879"/>
              <a:gd name="T31" fmla="*/ 0 h 635"/>
              <a:gd name="T32" fmla="*/ 2535238 w 2879"/>
              <a:gd name="T33" fmla="*/ 0 h 635"/>
              <a:gd name="T34" fmla="*/ 2201863 w 2879"/>
              <a:gd name="T35" fmla="*/ 0 h 635"/>
              <a:gd name="T36" fmla="*/ 2035175 w 2879"/>
              <a:gd name="T37" fmla="*/ 0 h 635"/>
              <a:gd name="T38" fmla="*/ 2201863 w 2879"/>
              <a:gd name="T39" fmla="*/ 0 h 635"/>
              <a:gd name="T40" fmla="*/ 1690688 w 2879"/>
              <a:gd name="T41" fmla="*/ 0 h 635"/>
              <a:gd name="T42" fmla="*/ 1866900 w 2879"/>
              <a:gd name="T43" fmla="*/ 0 h 635"/>
              <a:gd name="T44" fmla="*/ 1524000 w 2879"/>
              <a:gd name="T45" fmla="*/ 0 h 635"/>
              <a:gd name="T46" fmla="*/ 1357313 w 2879"/>
              <a:gd name="T47" fmla="*/ 0 h 635"/>
              <a:gd name="T48" fmla="*/ 1524000 w 2879"/>
              <a:gd name="T49" fmla="*/ 0 h 635"/>
              <a:gd name="T50" fmla="*/ 1012825 w 2879"/>
              <a:gd name="T51" fmla="*/ 0 h 635"/>
              <a:gd name="T52" fmla="*/ 1189038 w 2879"/>
              <a:gd name="T53" fmla="*/ 0 h 635"/>
              <a:gd name="T54" fmla="*/ 846138 w 2879"/>
              <a:gd name="T55" fmla="*/ 0 h 635"/>
              <a:gd name="T56" fmla="*/ 677863 w 2879"/>
              <a:gd name="T57" fmla="*/ 0 h 635"/>
              <a:gd name="T58" fmla="*/ 846138 w 2879"/>
              <a:gd name="T59" fmla="*/ 0 h 635"/>
              <a:gd name="T60" fmla="*/ 334963 w 2879"/>
              <a:gd name="T61" fmla="*/ 0 h 635"/>
              <a:gd name="T62" fmla="*/ 511175 w 2879"/>
              <a:gd name="T63" fmla="*/ 0 h 635"/>
              <a:gd name="T64" fmla="*/ 166688 w 2879"/>
              <a:gd name="T65" fmla="*/ 0 h 635"/>
              <a:gd name="T66" fmla="*/ 0 w 2879"/>
              <a:gd name="T67" fmla="*/ 0 h 635"/>
              <a:gd name="T68" fmla="*/ 166688 w 2879"/>
              <a:gd name="T69" fmla="*/ 0 h 635"/>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2879"/>
              <a:gd name="T106" fmla="*/ 0 h 635"/>
              <a:gd name="T107" fmla="*/ 2879 w 2879"/>
              <a:gd name="T108" fmla="*/ 635 h 635"/>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2879" h="635">
                <a:moveTo>
                  <a:pt x="2879" y="0"/>
                </a:moveTo>
                <a:lnTo>
                  <a:pt x="2774" y="0"/>
                </a:lnTo>
                <a:lnTo>
                  <a:pt x="2879" y="0"/>
                </a:lnTo>
                <a:moveTo>
                  <a:pt x="2668" y="0"/>
                </a:moveTo>
                <a:lnTo>
                  <a:pt x="2563" y="0"/>
                </a:lnTo>
                <a:lnTo>
                  <a:pt x="2668" y="0"/>
                </a:lnTo>
                <a:moveTo>
                  <a:pt x="2452" y="0"/>
                </a:moveTo>
                <a:lnTo>
                  <a:pt x="2347" y="0"/>
                </a:lnTo>
                <a:lnTo>
                  <a:pt x="2452" y="0"/>
                </a:lnTo>
                <a:moveTo>
                  <a:pt x="2241" y="0"/>
                </a:moveTo>
                <a:lnTo>
                  <a:pt x="2136" y="0"/>
                </a:lnTo>
                <a:lnTo>
                  <a:pt x="2241" y="0"/>
                </a:lnTo>
                <a:moveTo>
                  <a:pt x="2025" y="0"/>
                </a:moveTo>
                <a:lnTo>
                  <a:pt x="1919" y="0"/>
                </a:lnTo>
                <a:lnTo>
                  <a:pt x="2025" y="0"/>
                </a:lnTo>
                <a:moveTo>
                  <a:pt x="1814" y="0"/>
                </a:moveTo>
                <a:lnTo>
                  <a:pt x="1709" y="0"/>
                </a:lnTo>
                <a:lnTo>
                  <a:pt x="1814" y="0"/>
                </a:lnTo>
                <a:moveTo>
                  <a:pt x="1597" y="0"/>
                </a:moveTo>
                <a:lnTo>
                  <a:pt x="1492" y="0"/>
                </a:lnTo>
                <a:lnTo>
                  <a:pt x="1597" y="0"/>
                </a:lnTo>
                <a:moveTo>
                  <a:pt x="1387" y="0"/>
                </a:moveTo>
                <a:lnTo>
                  <a:pt x="1282" y="0"/>
                </a:lnTo>
                <a:lnTo>
                  <a:pt x="1387" y="0"/>
                </a:lnTo>
                <a:moveTo>
                  <a:pt x="1176" y="0"/>
                </a:moveTo>
                <a:lnTo>
                  <a:pt x="1065" y="0"/>
                </a:lnTo>
                <a:lnTo>
                  <a:pt x="1176" y="0"/>
                </a:lnTo>
                <a:moveTo>
                  <a:pt x="960" y="0"/>
                </a:moveTo>
                <a:lnTo>
                  <a:pt x="855" y="0"/>
                </a:lnTo>
                <a:lnTo>
                  <a:pt x="960" y="0"/>
                </a:lnTo>
                <a:moveTo>
                  <a:pt x="749" y="0"/>
                </a:moveTo>
                <a:lnTo>
                  <a:pt x="638" y="0"/>
                </a:lnTo>
                <a:lnTo>
                  <a:pt x="749" y="0"/>
                </a:lnTo>
                <a:moveTo>
                  <a:pt x="533" y="0"/>
                </a:moveTo>
                <a:lnTo>
                  <a:pt x="427" y="0"/>
                </a:lnTo>
                <a:lnTo>
                  <a:pt x="533" y="0"/>
                </a:lnTo>
                <a:moveTo>
                  <a:pt x="322" y="0"/>
                </a:moveTo>
                <a:lnTo>
                  <a:pt x="211" y="0"/>
                </a:lnTo>
                <a:lnTo>
                  <a:pt x="322" y="0"/>
                </a:lnTo>
                <a:moveTo>
                  <a:pt x="105" y="0"/>
                </a:moveTo>
                <a:lnTo>
                  <a:pt x="0" y="0"/>
                </a:lnTo>
                <a:lnTo>
                  <a:pt x="105" y="0"/>
                </a:lnTo>
              </a:path>
            </a:pathLst>
          </a:custGeom>
          <a:noFill/>
          <a:ln w="9525" cmpd="sng">
            <a:noFill/>
            <a:bevel/>
            <a:headEnd/>
            <a:tailEnd/>
          </a:ln>
          <a:extLst>
            <a:ext uri="{909E8E84-426E-40DD-AFC4-6F175D3DCCD1}">
              <a14:hiddenFill xmlns:a14="http://schemas.microsoft.com/office/drawing/2010/main">
                <a:solidFill>
                  <a:srgbClr val="FFFFFF"/>
                </a:solidFill>
              </a14:hiddenFill>
            </a:ext>
          </a:extLst>
        </p:spPr>
        <p:txBody>
          <a:bodyPr/>
          <a:lstStyle/>
          <a:p>
            <a:endParaRPr lang="zh-CN" altLang="en-US" sz="1800">
              <a:solidFill>
                <a:schemeClr val="accent1"/>
              </a:solidFill>
              <a:latin typeface="微软雅黑" panose="020B0503020204020204" pitchFamily="34" charset="-122"/>
              <a:ea typeface="微软雅黑" panose="020B0503020204020204" pitchFamily="34" charset="-122"/>
            </a:endParaRPr>
          </a:p>
        </p:txBody>
      </p:sp>
      <p:grpSp>
        <p:nvGrpSpPr>
          <p:cNvPr id="35" name="组合 34"/>
          <p:cNvGrpSpPr/>
          <p:nvPr/>
        </p:nvGrpSpPr>
        <p:grpSpPr>
          <a:xfrm>
            <a:off x="931171" y="1388951"/>
            <a:ext cx="592000" cy="2933032"/>
            <a:chOff x="1101782" y="1368425"/>
            <a:chExt cx="592155" cy="2933795"/>
          </a:xfrm>
        </p:grpSpPr>
        <p:grpSp>
          <p:nvGrpSpPr>
            <p:cNvPr id="118" name="组合 170"/>
            <p:cNvGrpSpPr>
              <a:grpSpLocks/>
            </p:cNvGrpSpPr>
            <p:nvPr/>
          </p:nvGrpSpPr>
          <p:grpSpPr bwMode="auto">
            <a:xfrm>
              <a:off x="1585987" y="1368425"/>
              <a:ext cx="107950" cy="2879725"/>
              <a:chOff x="0" y="0"/>
              <a:chExt cx="108000" cy="2880000"/>
            </a:xfrm>
          </p:grpSpPr>
          <p:sp>
            <p:nvSpPr>
              <p:cNvPr id="119" name="直接连接符 171"/>
              <p:cNvSpPr>
                <a:spLocks noChangeShapeType="1"/>
              </p:cNvSpPr>
              <p:nvPr/>
            </p:nvSpPr>
            <p:spPr bwMode="auto">
              <a:xfrm>
                <a:off x="108000" y="0"/>
                <a:ext cx="1" cy="2880000"/>
              </a:xfrm>
              <a:prstGeom prst="line">
                <a:avLst/>
              </a:prstGeom>
              <a:noFill/>
              <a:ln w="22225">
                <a:solidFill>
                  <a:schemeClr val="accent3"/>
                </a:solidFill>
                <a:round/>
                <a:headEnd/>
                <a:tailEnd/>
              </a:ln>
              <a:extLst>
                <a:ext uri="{909E8E84-426E-40DD-AFC4-6F175D3DCCD1}">
                  <a14:hiddenFill xmlns:a14="http://schemas.microsoft.com/office/drawing/2010/main">
                    <a:noFill/>
                  </a14:hiddenFill>
                </a:ext>
              </a:extLst>
            </p:spPr>
            <p:txBody>
              <a:bodyPr/>
              <a:lstStyle/>
              <a:p>
                <a:endParaRPr lang="zh-CN" altLang="en-US" sz="1800">
                  <a:solidFill>
                    <a:schemeClr val="accent1"/>
                  </a:solidFill>
                  <a:latin typeface="微软雅黑" panose="020B0503020204020204" pitchFamily="34" charset="-122"/>
                  <a:ea typeface="微软雅黑" panose="020B0503020204020204" pitchFamily="34" charset="-122"/>
                </a:endParaRPr>
              </a:p>
            </p:txBody>
          </p:sp>
          <p:sp>
            <p:nvSpPr>
              <p:cNvPr id="120" name="直接连接符 172"/>
              <p:cNvSpPr>
                <a:spLocks noChangeShapeType="1"/>
              </p:cNvSpPr>
              <p:nvPr/>
            </p:nvSpPr>
            <p:spPr bwMode="auto">
              <a:xfrm>
                <a:off x="0" y="2832621"/>
                <a:ext cx="108000" cy="1"/>
              </a:xfrm>
              <a:prstGeom prst="line">
                <a:avLst/>
              </a:prstGeom>
              <a:noFill/>
              <a:ln w="9525">
                <a:solidFill>
                  <a:schemeClr val="accent3"/>
                </a:solidFill>
                <a:round/>
                <a:headEnd/>
                <a:tailEnd/>
              </a:ln>
              <a:extLst>
                <a:ext uri="{909E8E84-426E-40DD-AFC4-6F175D3DCCD1}">
                  <a14:hiddenFill xmlns:a14="http://schemas.microsoft.com/office/drawing/2010/main">
                    <a:noFill/>
                  </a14:hiddenFill>
                </a:ext>
              </a:extLst>
            </p:spPr>
            <p:txBody>
              <a:bodyPr/>
              <a:lstStyle/>
              <a:p>
                <a:endParaRPr lang="zh-CN" altLang="en-US" sz="1800">
                  <a:solidFill>
                    <a:schemeClr val="accent1"/>
                  </a:solidFill>
                  <a:latin typeface="微软雅黑" panose="020B0503020204020204" pitchFamily="34" charset="-122"/>
                  <a:ea typeface="微软雅黑" panose="020B0503020204020204" pitchFamily="34" charset="-122"/>
                </a:endParaRPr>
              </a:p>
            </p:txBody>
          </p:sp>
          <p:sp>
            <p:nvSpPr>
              <p:cNvPr id="121" name="直接连接符 173"/>
              <p:cNvSpPr>
                <a:spLocks noChangeShapeType="1"/>
              </p:cNvSpPr>
              <p:nvPr/>
            </p:nvSpPr>
            <p:spPr bwMode="auto">
              <a:xfrm>
                <a:off x="0" y="2497065"/>
                <a:ext cx="108000" cy="1"/>
              </a:xfrm>
              <a:prstGeom prst="line">
                <a:avLst/>
              </a:prstGeom>
              <a:noFill/>
              <a:ln w="9525">
                <a:solidFill>
                  <a:schemeClr val="accent3"/>
                </a:solidFill>
                <a:round/>
                <a:headEnd/>
                <a:tailEnd/>
              </a:ln>
              <a:extLst>
                <a:ext uri="{909E8E84-426E-40DD-AFC4-6F175D3DCCD1}">
                  <a14:hiddenFill xmlns:a14="http://schemas.microsoft.com/office/drawing/2010/main">
                    <a:noFill/>
                  </a14:hiddenFill>
                </a:ext>
              </a:extLst>
            </p:spPr>
            <p:txBody>
              <a:bodyPr/>
              <a:lstStyle/>
              <a:p>
                <a:endParaRPr lang="zh-CN" altLang="en-US" sz="1800">
                  <a:solidFill>
                    <a:schemeClr val="accent1"/>
                  </a:solidFill>
                  <a:latin typeface="微软雅黑" panose="020B0503020204020204" pitchFamily="34" charset="-122"/>
                  <a:ea typeface="微软雅黑" panose="020B0503020204020204" pitchFamily="34" charset="-122"/>
                </a:endParaRPr>
              </a:p>
            </p:txBody>
          </p:sp>
          <p:sp>
            <p:nvSpPr>
              <p:cNvPr id="122" name="直接连接符 174"/>
              <p:cNvSpPr>
                <a:spLocks noChangeShapeType="1"/>
              </p:cNvSpPr>
              <p:nvPr/>
            </p:nvSpPr>
            <p:spPr bwMode="auto">
              <a:xfrm>
                <a:off x="0" y="2161507"/>
                <a:ext cx="108000" cy="1"/>
              </a:xfrm>
              <a:prstGeom prst="line">
                <a:avLst/>
              </a:prstGeom>
              <a:noFill/>
              <a:ln w="9525">
                <a:solidFill>
                  <a:schemeClr val="accent3"/>
                </a:solidFill>
                <a:round/>
                <a:headEnd/>
                <a:tailEnd/>
              </a:ln>
              <a:extLst>
                <a:ext uri="{909E8E84-426E-40DD-AFC4-6F175D3DCCD1}">
                  <a14:hiddenFill xmlns:a14="http://schemas.microsoft.com/office/drawing/2010/main">
                    <a:noFill/>
                  </a14:hiddenFill>
                </a:ext>
              </a:extLst>
            </p:spPr>
            <p:txBody>
              <a:bodyPr/>
              <a:lstStyle/>
              <a:p>
                <a:endParaRPr lang="zh-CN" altLang="en-US" sz="1800">
                  <a:solidFill>
                    <a:schemeClr val="accent1"/>
                  </a:solidFill>
                  <a:latin typeface="微软雅黑" panose="020B0503020204020204" pitchFamily="34" charset="-122"/>
                  <a:ea typeface="微软雅黑" panose="020B0503020204020204" pitchFamily="34" charset="-122"/>
                </a:endParaRPr>
              </a:p>
            </p:txBody>
          </p:sp>
          <p:sp>
            <p:nvSpPr>
              <p:cNvPr id="123" name="直接连接符 175"/>
              <p:cNvSpPr>
                <a:spLocks noChangeShapeType="1"/>
              </p:cNvSpPr>
              <p:nvPr/>
            </p:nvSpPr>
            <p:spPr bwMode="auto">
              <a:xfrm>
                <a:off x="0" y="1825949"/>
                <a:ext cx="108000" cy="1"/>
              </a:xfrm>
              <a:prstGeom prst="line">
                <a:avLst/>
              </a:prstGeom>
              <a:noFill/>
              <a:ln w="9525">
                <a:solidFill>
                  <a:schemeClr val="accent3"/>
                </a:solidFill>
                <a:round/>
                <a:headEnd/>
                <a:tailEnd/>
              </a:ln>
              <a:extLst>
                <a:ext uri="{909E8E84-426E-40DD-AFC4-6F175D3DCCD1}">
                  <a14:hiddenFill xmlns:a14="http://schemas.microsoft.com/office/drawing/2010/main">
                    <a:noFill/>
                  </a14:hiddenFill>
                </a:ext>
              </a:extLst>
            </p:spPr>
            <p:txBody>
              <a:bodyPr/>
              <a:lstStyle/>
              <a:p>
                <a:endParaRPr lang="zh-CN" altLang="en-US" sz="1800">
                  <a:solidFill>
                    <a:schemeClr val="accent1"/>
                  </a:solidFill>
                  <a:latin typeface="微软雅黑" panose="020B0503020204020204" pitchFamily="34" charset="-122"/>
                  <a:ea typeface="微软雅黑" panose="020B0503020204020204" pitchFamily="34" charset="-122"/>
                </a:endParaRPr>
              </a:p>
            </p:txBody>
          </p:sp>
          <p:sp>
            <p:nvSpPr>
              <p:cNvPr id="124" name="直接连接符 176"/>
              <p:cNvSpPr>
                <a:spLocks noChangeShapeType="1"/>
              </p:cNvSpPr>
              <p:nvPr/>
            </p:nvSpPr>
            <p:spPr bwMode="auto">
              <a:xfrm>
                <a:off x="0" y="1490391"/>
                <a:ext cx="108000" cy="1"/>
              </a:xfrm>
              <a:prstGeom prst="line">
                <a:avLst/>
              </a:prstGeom>
              <a:noFill/>
              <a:ln w="9525">
                <a:solidFill>
                  <a:schemeClr val="accent3"/>
                </a:solidFill>
                <a:round/>
                <a:headEnd/>
                <a:tailEnd/>
              </a:ln>
              <a:extLst>
                <a:ext uri="{909E8E84-426E-40DD-AFC4-6F175D3DCCD1}">
                  <a14:hiddenFill xmlns:a14="http://schemas.microsoft.com/office/drawing/2010/main">
                    <a:noFill/>
                  </a14:hiddenFill>
                </a:ext>
              </a:extLst>
            </p:spPr>
            <p:txBody>
              <a:bodyPr/>
              <a:lstStyle/>
              <a:p>
                <a:endParaRPr lang="zh-CN" altLang="en-US" sz="1800">
                  <a:solidFill>
                    <a:schemeClr val="accent1"/>
                  </a:solidFill>
                  <a:latin typeface="微软雅黑" panose="020B0503020204020204" pitchFamily="34" charset="-122"/>
                  <a:ea typeface="微软雅黑" panose="020B0503020204020204" pitchFamily="34" charset="-122"/>
                </a:endParaRPr>
              </a:p>
            </p:txBody>
          </p:sp>
          <p:sp>
            <p:nvSpPr>
              <p:cNvPr id="125" name="直接连接符 177"/>
              <p:cNvSpPr>
                <a:spLocks noChangeShapeType="1"/>
              </p:cNvSpPr>
              <p:nvPr/>
            </p:nvSpPr>
            <p:spPr bwMode="auto">
              <a:xfrm>
                <a:off x="0" y="1154833"/>
                <a:ext cx="108000" cy="1"/>
              </a:xfrm>
              <a:prstGeom prst="line">
                <a:avLst/>
              </a:prstGeom>
              <a:noFill/>
              <a:ln w="9525">
                <a:solidFill>
                  <a:schemeClr val="accent3"/>
                </a:solidFill>
                <a:round/>
                <a:headEnd/>
                <a:tailEnd/>
              </a:ln>
              <a:extLst>
                <a:ext uri="{909E8E84-426E-40DD-AFC4-6F175D3DCCD1}">
                  <a14:hiddenFill xmlns:a14="http://schemas.microsoft.com/office/drawing/2010/main">
                    <a:noFill/>
                  </a14:hiddenFill>
                </a:ext>
              </a:extLst>
            </p:spPr>
            <p:txBody>
              <a:bodyPr/>
              <a:lstStyle/>
              <a:p>
                <a:endParaRPr lang="zh-CN" altLang="en-US" sz="1800">
                  <a:solidFill>
                    <a:schemeClr val="accent1"/>
                  </a:solidFill>
                  <a:latin typeface="微软雅黑" panose="020B0503020204020204" pitchFamily="34" charset="-122"/>
                  <a:ea typeface="微软雅黑" panose="020B0503020204020204" pitchFamily="34" charset="-122"/>
                </a:endParaRPr>
              </a:p>
            </p:txBody>
          </p:sp>
          <p:sp>
            <p:nvSpPr>
              <p:cNvPr id="126" name="直接连接符 178"/>
              <p:cNvSpPr>
                <a:spLocks noChangeShapeType="1"/>
              </p:cNvSpPr>
              <p:nvPr/>
            </p:nvSpPr>
            <p:spPr bwMode="auto">
              <a:xfrm>
                <a:off x="0" y="819275"/>
                <a:ext cx="108000" cy="1"/>
              </a:xfrm>
              <a:prstGeom prst="line">
                <a:avLst/>
              </a:prstGeom>
              <a:noFill/>
              <a:ln w="9525">
                <a:solidFill>
                  <a:schemeClr val="accent3"/>
                </a:solidFill>
                <a:round/>
                <a:headEnd/>
                <a:tailEnd/>
              </a:ln>
              <a:extLst>
                <a:ext uri="{909E8E84-426E-40DD-AFC4-6F175D3DCCD1}">
                  <a14:hiddenFill xmlns:a14="http://schemas.microsoft.com/office/drawing/2010/main">
                    <a:noFill/>
                  </a14:hiddenFill>
                </a:ext>
              </a:extLst>
            </p:spPr>
            <p:txBody>
              <a:bodyPr/>
              <a:lstStyle/>
              <a:p>
                <a:endParaRPr lang="zh-CN" altLang="en-US" sz="1800">
                  <a:solidFill>
                    <a:schemeClr val="accent1"/>
                  </a:solidFill>
                  <a:latin typeface="微软雅黑" panose="020B0503020204020204" pitchFamily="34" charset="-122"/>
                  <a:ea typeface="微软雅黑" panose="020B0503020204020204" pitchFamily="34" charset="-122"/>
                </a:endParaRPr>
              </a:p>
            </p:txBody>
          </p:sp>
          <p:sp>
            <p:nvSpPr>
              <p:cNvPr id="127" name="直接连接符 179"/>
              <p:cNvSpPr>
                <a:spLocks noChangeShapeType="1"/>
              </p:cNvSpPr>
              <p:nvPr/>
            </p:nvSpPr>
            <p:spPr bwMode="auto">
              <a:xfrm>
                <a:off x="0" y="483717"/>
                <a:ext cx="108000" cy="1"/>
              </a:xfrm>
              <a:prstGeom prst="line">
                <a:avLst/>
              </a:prstGeom>
              <a:noFill/>
              <a:ln w="9525">
                <a:solidFill>
                  <a:schemeClr val="accent3"/>
                </a:solidFill>
                <a:round/>
                <a:headEnd/>
                <a:tailEnd/>
              </a:ln>
              <a:extLst>
                <a:ext uri="{909E8E84-426E-40DD-AFC4-6F175D3DCCD1}">
                  <a14:hiddenFill xmlns:a14="http://schemas.microsoft.com/office/drawing/2010/main">
                    <a:noFill/>
                  </a14:hiddenFill>
                </a:ext>
              </a:extLst>
            </p:spPr>
            <p:txBody>
              <a:bodyPr/>
              <a:lstStyle/>
              <a:p>
                <a:endParaRPr lang="zh-CN" altLang="en-US" sz="1800">
                  <a:solidFill>
                    <a:schemeClr val="accent1"/>
                  </a:solidFill>
                  <a:latin typeface="微软雅黑" panose="020B0503020204020204" pitchFamily="34" charset="-122"/>
                  <a:ea typeface="微软雅黑" panose="020B0503020204020204" pitchFamily="34" charset="-122"/>
                </a:endParaRPr>
              </a:p>
            </p:txBody>
          </p:sp>
          <p:sp>
            <p:nvSpPr>
              <p:cNvPr id="128" name="直接连接符 180"/>
              <p:cNvSpPr>
                <a:spLocks noChangeShapeType="1"/>
              </p:cNvSpPr>
              <p:nvPr/>
            </p:nvSpPr>
            <p:spPr bwMode="auto">
              <a:xfrm>
                <a:off x="0" y="148159"/>
                <a:ext cx="108000" cy="1"/>
              </a:xfrm>
              <a:prstGeom prst="line">
                <a:avLst/>
              </a:prstGeom>
              <a:noFill/>
              <a:ln w="9525">
                <a:solidFill>
                  <a:schemeClr val="accent3"/>
                </a:solidFill>
                <a:round/>
                <a:headEnd/>
                <a:tailEnd/>
              </a:ln>
              <a:extLst>
                <a:ext uri="{909E8E84-426E-40DD-AFC4-6F175D3DCCD1}">
                  <a14:hiddenFill xmlns:a14="http://schemas.microsoft.com/office/drawing/2010/main">
                    <a:noFill/>
                  </a14:hiddenFill>
                </a:ext>
              </a:extLst>
            </p:spPr>
            <p:txBody>
              <a:bodyPr/>
              <a:lstStyle/>
              <a:p>
                <a:endParaRPr lang="zh-CN" altLang="en-US" sz="1800">
                  <a:solidFill>
                    <a:schemeClr val="accent1"/>
                  </a:solidFill>
                  <a:latin typeface="微软雅黑" panose="020B0503020204020204" pitchFamily="34" charset="-122"/>
                  <a:ea typeface="微软雅黑" panose="020B0503020204020204" pitchFamily="34" charset="-122"/>
                </a:endParaRPr>
              </a:p>
            </p:txBody>
          </p:sp>
        </p:grpSp>
        <p:sp>
          <p:nvSpPr>
            <p:cNvPr id="129" name="TextBox 181"/>
            <p:cNvSpPr>
              <a:spLocks noChangeArrowheads="1"/>
            </p:cNvSpPr>
            <p:nvPr/>
          </p:nvSpPr>
          <p:spPr bwMode="auto">
            <a:xfrm>
              <a:off x="1177143" y="4056063"/>
              <a:ext cx="373918" cy="2461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r"/>
              <a:r>
                <a:rPr lang="en-US" altLang="zh-CN" sz="999" dirty="0">
                  <a:solidFill>
                    <a:schemeClr val="bg1"/>
                  </a:solidFill>
                  <a:latin typeface="微软雅黑" panose="020B0503020204020204" pitchFamily="34" charset="-122"/>
                  <a:ea typeface="微软雅黑" panose="020B0503020204020204" pitchFamily="34" charset="-122"/>
                  <a:sym typeface="Arial" panose="020B0604020202020204" pitchFamily="34" charset="0"/>
                </a:rPr>
                <a:t>0%</a:t>
              </a:r>
              <a:endParaRPr lang="zh-CN" altLang="en-US" sz="999" dirty="0">
                <a:solidFill>
                  <a:schemeClr val="bg1"/>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130" name="TextBox 182"/>
            <p:cNvSpPr>
              <a:spLocks noChangeArrowheads="1"/>
            </p:cNvSpPr>
            <p:nvPr/>
          </p:nvSpPr>
          <p:spPr bwMode="auto">
            <a:xfrm>
              <a:off x="1101782" y="3394075"/>
              <a:ext cx="449279" cy="2461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r"/>
              <a:r>
                <a:rPr lang="en-US" altLang="zh-CN" sz="999" dirty="0">
                  <a:solidFill>
                    <a:schemeClr val="bg1"/>
                  </a:solidFill>
                  <a:latin typeface="微软雅黑" panose="020B0503020204020204" pitchFamily="34" charset="-122"/>
                  <a:ea typeface="微软雅黑" panose="020B0503020204020204" pitchFamily="34" charset="-122"/>
                  <a:sym typeface="Arial" panose="020B0604020202020204" pitchFamily="34" charset="0"/>
                </a:rPr>
                <a:t>20%</a:t>
              </a:r>
              <a:endParaRPr lang="zh-CN" altLang="en-US" sz="999" dirty="0">
                <a:solidFill>
                  <a:schemeClr val="bg1"/>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131" name="TextBox 183"/>
            <p:cNvSpPr>
              <a:spLocks noChangeArrowheads="1"/>
            </p:cNvSpPr>
            <p:nvPr/>
          </p:nvSpPr>
          <p:spPr bwMode="auto">
            <a:xfrm>
              <a:off x="1101783" y="3062288"/>
              <a:ext cx="449280" cy="2461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r"/>
              <a:r>
                <a:rPr lang="en-US" altLang="zh-CN" sz="999" dirty="0">
                  <a:solidFill>
                    <a:schemeClr val="bg1"/>
                  </a:solidFill>
                  <a:latin typeface="微软雅黑" panose="020B0503020204020204" pitchFamily="34" charset="-122"/>
                  <a:ea typeface="微软雅黑" panose="020B0503020204020204" pitchFamily="34" charset="-122"/>
                  <a:sym typeface="Arial" panose="020B0604020202020204" pitchFamily="34" charset="0"/>
                </a:rPr>
                <a:t>30%</a:t>
              </a:r>
              <a:endParaRPr lang="zh-CN" altLang="en-US" sz="999" dirty="0">
                <a:solidFill>
                  <a:schemeClr val="bg1"/>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132" name="TextBox 184"/>
            <p:cNvSpPr>
              <a:spLocks noChangeArrowheads="1"/>
            </p:cNvSpPr>
            <p:nvPr/>
          </p:nvSpPr>
          <p:spPr bwMode="auto">
            <a:xfrm>
              <a:off x="1101783" y="2730500"/>
              <a:ext cx="449280" cy="2461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r"/>
              <a:r>
                <a:rPr lang="en-US" altLang="zh-CN" sz="999" dirty="0">
                  <a:solidFill>
                    <a:schemeClr val="bg1"/>
                  </a:solidFill>
                  <a:latin typeface="微软雅黑" panose="020B0503020204020204" pitchFamily="34" charset="-122"/>
                  <a:ea typeface="微软雅黑" panose="020B0503020204020204" pitchFamily="34" charset="-122"/>
                  <a:sym typeface="Arial" panose="020B0604020202020204" pitchFamily="34" charset="0"/>
                </a:rPr>
                <a:t>40%</a:t>
              </a:r>
              <a:endParaRPr lang="zh-CN" altLang="en-US" sz="999" dirty="0">
                <a:solidFill>
                  <a:schemeClr val="bg1"/>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133" name="TextBox 185"/>
            <p:cNvSpPr>
              <a:spLocks noChangeArrowheads="1"/>
            </p:cNvSpPr>
            <p:nvPr/>
          </p:nvSpPr>
          <p:spPr bwMode="auto">
            <a:xfrm>
              <a:off x="1101783" y="2400300"/>
              <a:ext cx="449280" cy="2461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r"/>
              <a:r>
                <a:rPr lang="en-US" altLang="zh-CN" sz="999" dirty="0">
                  <a:solidFill>
                    <a:schemeClr val="bg1"/>
                  </a:solidFill>
                  <a:latin typeface="微软雅黑" panose="020B0503020204020204" pitchFamily="34" charset="-122"/>
                  <a:ea typeface="微软雅黑" panose="020B0503020204020204" pitchFamily="34" charset="-122"/>
                  <a:sym typeface="Arial" panose="020B0604020202020204" pitchFamily="34" charset="0"/>
                </a:rPr>
                <a:t>50%</a:t>
              </a:r>
              <a:endParaRPr lang="zh-CN" altLang="en-US" sz="999" dirty="0">
                <a:solidFill>
                  <a:schemeClr val="bg1"/>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134" name="TextBox 186"/>
            <p:cNvSpPr>
              <a:spLocks noChangeArrowheads="1"/>
            </p:cNvSpPr>
            <p:nvPr/>
          </p:nvSpPr>
          <p:spPr bwMode="auto">
            <a:xfrm>
              <a:off x="1101783" y="2068513"/>
              <a:ext cx="449280" cy="2461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r"/>
              <a:r>
                <a:rPr lang="en-US" altLang="zh-CN" sz="999" dirty="0">
                  <a:solidFill>
                    <a:schemeClr val="bg1"/>
                  </a:solidFill>
                  <a:latin typeface="微软雅黑" panose="020B0503020204020204" pitchFamily="34" charset="-122"/>
                  <a:ea typeface="微软雅黑" panose="020B0503020204020204" pitchFamily="34" charset="-122"/>
                  <a:sym typeface="Arial" panose="020B0604020202020204" pitchFamily="34" charset="0"/>
                </a:rPr>
                <a:t>60%</a:t>
              </a:r>
              <a:endParaRPr lang="zh-CN" altLang="en-US" sz="999" dirty="0">
                <a:solidFill>
                  <a:schemeClr val="bg1"/>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135" name="TextBox 187"/>
            <p:cNvSpPr>
              <a:spLocks noChangeArrowheads="1"/>
            </p:cNvSpPr>
            <p:nvPr/>
          </p:nvSpPr>
          <p:spPr bwMode="auto">
            <a:xfrm>
              <a:off x="1101783" y="3724275"/>
              <a:ext cx="449280" cy="2461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r"/>
              <a:r>
                <a:rPr lang="en-US" altLang="zh-CN" sz="999" dirty="0">
                  <a:solidFill>
                    <a:schemeClr val="bg1"/>
                  </a:solidFill>
                  <a:latin typeface="微软雅黑" panose="020B0503020204020204" pitchFamily="34" charset="-122"/>
                  <a:ea typeface="微软雅黑" panose="020B0503020204020204" pitchFamily="34" charset="-122"/>
                  <a:sym typeface="Arial" panose="020B0604020202020204" pitchFamily="34" charset="0"/>
                </a:rPr>
                <a:t>10%</a:t>
              </a:r>
              <a:endParaRPr lang="zh-CN" altLang="en-US" sz="999" dirty="0">
                <a:solidFill>
                  <a:schemeClr val="bg1"/>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136" name="TextBox 188"/>
            <p:cNvSpPr>
              <a:spLocks noChangeArrowheads="1"/>
            </p:cNvSpPr>
            <p:nvPr/>
          </p:nvSpPr>
          <p:spPr bwMode="auto">
            <a:xfrm>
              <a:off x="1101783" y="1736725"/>
              <a:ext cx="449280" cy="2461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r"/>
              <a:r>
                <a:rPr lang="en-US" altLang="zh-CN" sz="999" dirty="0">
                  <a:solidFill>
                    <a:schemeClr val="bg1"/>
                  </a:solidFill>
                  <a:latin typeface="微软雅黑" panose="020B0503020204020204" pitchFamily="34" charset="-122"/>
                  <a:ea typeface="微软雅黑" panose="020B0503020204020204" pitchFamily="34" charset="-122"/>
                  <a:sym typeface="Arial" panose="020B0604020202020204" pitchFamily="34" charset="0"/>
                </a:rPr>
                <a:t>70%</a:t>
              </a:r>
              <a:endParaRPr lang="zh-CN" altLang="en-US" sz="999" dirty="0">
                <a:solidFill>
                  <a:schemeClr val="bg1"/>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137" name="TextBox 189"/>
            <p:cNvSpPr>
              <a:spLocks noChangeArrowheads="1"/>
            </p:cNvSpPr>
            <p:nvPr/>
          </p:nvSpPr>
          <p:spPr bwMode="auto">
            <a:xfrm>
              <a:off x="1101783" y="1406525"/>
              <a:ext cx="449280" cy="2461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r"/>
              <a:r>
                <a:rPr lang="en-US" altLang="zh-CN" sz="999" dirty="0">
                  <a:solidFill>
                    <a:schemeClr val="bg1"/>
                  </a:solidFill>
                  <a:latin typeface="微软雅黑" panose="020B0503020204020204" pitchFamily="34" charset="-122"/>
                  <a:ea typeface="微软雅黑" panose="020B0503020204020204" pitchFamily="34" charset="-122"/>
                  <a:sym typeface="Arial" panose="020B0604020202020204" pitchFamily="34" charset="0"/>
                </a:rPr>
                <a:t>80%</a:t>
              </a:r>
              <a:endParaRPr lang="zh-CN" altLang="en-US" sz="999" dirty="0">
                <a:solidFill>
                  <a:schemeClr val="bg1"/>
                </a:solidFill>
                <a:latin typeface="微软雅黑" panose="020B0503020204020204" pitchFamily="34" charset="-122"/>
                <a:ea typeface="微软雅黑" panose="020B0503020204020204" pitchFamily="34" charset="-122"/>
                <a:sym typeface="Arial" panose="020B0604020202020204" pitchFamily="34" charset="0"/>
              </a:endParaRPr>
            </a:p>
          </p:txBody>
        </p:sp>
      </p:grpSp>
      <p:sp>
        <p:nvSpPr>
          <p:cNvPr id="138" name="直接连接符 222"/>
          <p:cNvSpPr>
            <a:spLocks noChangeShapeType="1"/>
          </p:cNvSpPr>
          <p:nvPr/>
        </p:nvSpPr>
        <p:spPr bwMode="auto">
          <a:xfrm>
            <a:off x="1542209" y="4220314"/>
            <a:ext cx="6408656" cy="1587"/>
          </a:xfrm>
          <a:prstGeom prst="line">
            <a:avLst/>
          </a:prstGeom>
          <a:noFill/>
          <a:ln w="9525">
            <a:solidFill>
              <a:schemeClr val="accent3"/>
            </a:solidFill>
            <a:round/>
            <a:headEnd/>
            <a:tailEnd/>
          </a:ln>
          <a:extLst>
            <a:ext uri="{909E8E84-426E-40DD-AFC4-6F175D3DCCD1}">
              <a14:hiddenFill xmlns:a14="http://schemas.microsoft.com/office/drawing/2010/main">
                <a:noFill/>
              </a14:hiddenFill>
            </a:ext>
          </a:extLst>
        </p:spPr>
        <p:txBody>
          <a:bodyPr/>
          <a:lstStyle/>
          <a:p>
            <a:endParaRPr lang="zh-CN" altLang="en-US" sz="1800">
              <a:solidFill>
                <a:schemeClr val="accent1"/>
              </a:solidFill>
              <a:latin typeface="微软雅黑" panose="020B0503020204020204" pitchFamily="34" charset="-122"/>
              <a:ea typeface="微软雅黑" panose="020B0503020204020204" pitchFamily="34" charset="-122"/>
            </a:endParaRPr>
          </a:p>
        </p:txBody>
      </p:sp>
      <p:grpSp>
        <p:nvGrpSpPr>
          <p:cNvPr id="2" name="组合 1"/>
          <p:cNvGrpSpPr/>
          <p:nvPr/>
        </p:nvGrpSpPr>
        <p:grpSpPr>
          <a:xfrm>
            <a:off x="2694433" y="1972999"/>
            <a:ext cx="760214" cy="2247315"/>
            <a:chOff x="2712987" y="2022291"/>
            <a:chExt cx="760412" cy="2247900"/>
          </a:xfrm>
          <a:blipFill dpi="0" rotWithShape="1">
            <a:blip r:embed="rId3">
              <a:extLst>
                <a:ext uri="{28A0092B-C50C-407E-A947-70E740481C1C}">
                  <a14:useLocalDpi xmlns:a14="http://schemas.microsoft.com/office/drawing/2010/main" val="0"/>
                </a:ext>
              </a:extLst>
            </a:blip>
            <a:srcRect/>
            <a:stretch>
              <a:fillRect/>
            </a:stretch>
          </a:blipFill>
        </p:grpSpPr>
        <p:sp>
          <p:nvSpPr>
            <p:cNvPr id="139" name="矩形 4"/>
            <p:cNvSpPr>
              <a:spLocks noChangeArrowheads="1"/>
            </p:cNvSpPr>
            <p:nvPr/>
          </p:nvSpPr>
          <p:spPr bwMode="auto">
            <a:xfrm>
              <a:off x="2712987" y="2022291"/>
              <a:ext cx="760412" cy="2247900"/>
            </a:xfrm>
            <a:prstGeom prst="rect">
              <a:avLst/>
            </a:prstGeom>
            <a:grpFill/>
            <a:ln w="31750">
              <a:noFill/>
            </a:ln>
            <a:effectLst>
              <a:outerShdw blurRad="254000" dist="1016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62" tIns="34281" rIns="68562" bIns="34281" rtlCol="0" anchor="ctr"/>
            <a:lstStyle/>
            <a:p>
              <a:pPr algn="ctr"/>
              <a:endParaRPr lang="zh-CN" altLang="zh-CN" sz="1800">
                <a:solidFill>
                  <a:schemeClr val="accent1"/>
                </a:solidFill>
                <a:latin typeface="微软雅黑" panose="020B0503020204020204" pitchFamily="34" charset="-122"/>
                <a:ea typeface="微软雅黑" panose="020B0503020204020204" pitchFamily="34" charset="-122"/>
                <a:sym typeface="Calibri" panose="020F0502020204030204" pitchFamily="34" charset="0"/>
              </a:endParaRPr>
            </a:p>
          </p:txBody>
        </p:sp>
        <p:sp>
          <p:nvSpPr>
            <p:cNvPr id="140" name="TextBox 682"/>
            <p:cNvSpPr>
              <a:spLocks noChangeArrowheads="1"/>
            </p:cNvSpPr>
            <p:nvPr/>
          </p:nvSpPr>
          <p:spPr bwMode="auto">
            <a:xfrm>
              <a:off x="2776487" y="2079441"/>
              <a:ext cx="646499" cy="369428"/>
            </a:xfrm>
            <a:prstGeom prst="rect">
              <a:avLst/>
            </a:prstGeom>
            <a:grpFill/>
            <a:ln w="9525">
              <a:noFill/>
              <a:miter lim="800000"/>
              <a:headEnd/>
              <a:tailEnd/>
            </a:ln>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r>
                <a:rPr lang="zh-CN" altLang="en-US" sz="1800" dirty="0">
                  <a:solidFill>
                    <a:schemeClr val="bg1"/>
                  </a:solidFill>
                  <a:latin typeface="微软雅黑" panose="020B0503020204020204" pitchFamily="34" charset="-122"/>
                  <a:ea typeface="微软雅黑" panose="020B0503020204020204" pitchFamily="34" charset="-122"/>
                  <a:sym typeface="方正中等线简体" panose="03000509000000000000" pitchFamily="65" charset="-122"/>
                </a:rPr>
                <a:t>标题</a:t>
              </a:r>
            </a:p>
          </p:txBody>
        </p:sp>
        <p:sp>
          <p:nvSpPr>
            <p:cNvPr id="147" name="TextBox 232"/>
            <p:cNvSpPr>
              <a:spLocks noChangeArrowheads="1"/>
            </p:cNvSpPr>
            <p:nvPr/>
          </p:nvSpPr>
          <p:spPr bwMode="auto">
            <a:xfrm>
              <a:off x="2892374" y="2854141"/>
              <a:ext cx="431800" cy="831213"/>
            </a:xfrm>
            <a:prstGeom prst="rect">
              <a:avLst/>
            </a:prstGeom>
            <a:grpFill/>
            <a:ln w="9525">
              <a:noFill/>
              <a:miter lim="800000"/>
              <a:headEnd/>
              <a:tailEnd/>
            </a:ln>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a:r>
                <a:rPr lang="zh-CN" altLang="en-US" sz="1200" dirty="0">
                  <a:solidFill>
                    <a:schemeClr val="bg1"/>
                  </a:solidFill>
                  <a:latin typeface="微软雅黑" panose="020B0503020204020204" pitchFamily="34" charset="-122"/>
                  <a:ea typeface="微软雅黑" panose="020B0503020204020204" pitchFamily="34" charset="-122"/>
                  <a:sym typeface="Arial" panose="020B0604020202020204" pitchFamily="34" charset="0"/>
                </a:rPr>
                <a:t>添加标题</a:t>
              </a:r>
              <a:endParaRPr lang="zh-CN" altLang="en-US" sz="1800" dirty="0">
                <a:solidFill>
                  <a:schemeClr val="bg1"/>
                </a:solidFill>
                <a:latin typeface="微软雅黑" panose="020B0503020204020204" pitchFamily="34" charset="-122"/>
                <a:ea typeface="微软雅黑" panose="020B0503020204020204" pitchFamily="34" charset="-122"/>
              </a:endParaRPr>
            </a:p>
          </p:txBody>
        </p:sp>
      </p:grpSp>
      <p:grpSp>
        <p:nvGrpSpPr>
          <p:cNvPr id="3" name="组合 2"/>
          <p:cNvGrpSpPr/>
          <p:nvPr/>
        </p:nvGrpSpPr>
        <p:grpSpPr>
          <a:xfrm>
            <a:off x="3507020" y="2893510"/>
            <a:ext cx="760214" cy="1326805"/>
            <a:chOff x="3525787" y="2943041"/>
            <a:chExt cx="760412" cy="1327150"/>
          </a:xfrm>
          <a:blipFill dpi="0" rotWithShape="1">
            <a:blip r:embed="rId4">
              <a:extLst>
                <a:ext uri="{28A0092B-C50C-407E-A947-70E740481C1C}">
                  <a14:useLocalDpi xmlns:a14="http://schemas.microsoft.com/office/drawing/2010/main" val="0"/>
                </a:ext>
              </a:extLst>
            </a:blip>
            <a:srcRect/>
            <a:stretch>
              <a:fillRect/>
            </a:stretch>
          </a:blipFill>
        </p:grpSpPr>
        <p:sp>
          <p:nvSpPr>
            <p:cNvPr id="141" name="矩形 226"/>
            <p:cNvSpPr>
              <a:spLocks noChangeArrowheads="1"/>
            </p:cNvSpPr>
            <p:nvPr/>
          </p:nvSpPr>
          <p:spPr bwMode="auto">
            <a:xfrm>
              <a:off x="3525787" y="2943041"/>
              <a:ext cx="760412" cy="1327150"/>
            </a:xfrm>
            <a:prstGeom prst="rect">
              <a:avLst/>
            </a:prstGeom>
            <a:grpFill/>
            <a:ln w="31750">
              <a:noFill/>
            </a:ln>
            <a:effectLst>
              <a:outerShdw blurRad="254000" dist="1016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62" tIns="34281" rIns="68562" bIns="34281" rtlCol="0" anchor="ctr"/>
            <a:lstStyle/>
            <a:p>
              <a:pPr algn="ctr"/>
              <a:endParaRPr lang="zh-CN" altLang="zh-CN" sz="1800">
                <a:solidFill>
                  <a:schemeClr val="accent1"/>
                </a:solidFill>
                <a:latin typeface="微软雅黑" panose="020B0503020204020204" pitchFamily="34" charset="-122"/>
                <a:ea typeface="微软雅黑" panose="020B0503020204020204" pitchFamily="34" charset="-122"/>
                <a:sym typeface="宋体" panose="02010600030101010101" pitchFamily="2" charset="-122"/>
              </a:endParaRPr>
            </a:p>
          </p:txBody>
        </p:sp>
        <p:sp>
          <p:nvSpPr>
            <p:cNvPr id="142" name="TextBox 682"/>
            <p:cNvSpPr>
              <a:spLocks noChangeArrowheads="1"/>
            </p:cNvSpPr>
            <p:nvPr/>
          </p:nvSpPr>
          <p:spPr bwMode="auto">
            <a:xfrm>
              <a:off x="3589287" y="2993841"/>
              <a:ext cx="646499" cy="369428"/>
            </a:xfrm>
            <a:prstGeom prst="rect">
              <a:avLst/>
            </a:prstGeom>
            <a:grpFill/>
            <a:ln w="9525">
              <a:noFill/>
              <a:miter lim="800000"/>
              <a:headEnd/>
              <a:tailEnd/>
            </a:ln>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r>
                <a:rPr lang="zh-CN" altLang="en-US" sz="1800" dirty="0">
                  <a:solidFill>
                    <a:schemeClr val="bg1"/>
                  </a:solidFill>
                  <a:latin typeface="微软雅黑" panose="020B0503020204020204" pitchFamily="34" charset="-122"/>
                  <a:ea typeface="微软雅黑" panose="020B0503020204020204" pitchFamily="34" charset="-122"/>
                  <a:sym typeface="方正中等线简体" panose="03000509000000000000" pitchFamily="65" charset="-122"/>
                </a:rPr>
                <a:t>标题</a:t>
              </a:r>
            </a:p>
          </p:txBody>
        </p:sp>
        <p:sp>
          <p:nvSpPr>
            <p:cNvPr id="148" name="TextBox 233"/>
            <p:cNvSpPr>
              <a:spLocks noChangeArrowheads="1"/>
            </p:cNvSpPr>
            <p:nvPr/>
          </p:nvSpPr>
          <p:spPr bwMode="auto">
            <a:xfrm>
              <a:off x="3711524" y="3322454"/>
              <a:ext cx="433388" cy="831213"/>
            </a:xfrm>
            <a:prstGeom prst="rect">
              <a:avLst/>
            </a:prstGeom>
            <a:grpFill/>
            <a:ln w="9525">
              <a:noFill/>
              <a:miter lim="800000"/>
              <a:headEnd/>
              <a:tailEnd/>
            </a:ln>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a:r>
                <a:rPr lang="zh-CN" altLang="en-US" sz="1200" dirty="0">
                  <a:solidFill>
                    <a:schemeClr val="bg1"/>
                  </a:solidFill>
                  <a:latin typeface="微软雅黑" panose="020B0503020204020204" pitchFamily="34" charset="-122"/>
                  <a:ea typeface="微软雅黑" panose="020B0503020204020204" pitchFamily="34" charset="-122"/>
                  <a:sym typeface="Arial" panose="020B0604020202020204" pitchFamily="34" charset="0"/>
                </a:rPr>
                <a:t>添加标题</a:t>
              </a:r>
              <a:endParaRPr lang="zh-CN" altLang="en-US" sz="1800" dirty="0">
                <a:solidFill>
                  <a:schemeClr val="bg1"/>
                </a:solidFill>
                <a:latin typeface="微软雅黑" panose="020B0503020204020204" pitchFamily="34" charset="-122"/>
                <a:ea typeface="微软雅黑" panose="020B0503020204020204" pitchFamily="34" charset="-122"/>
              </a:endParaRPr>
            </a:p>
          </p:txBody>
        </p:sp>
      </p:grpSp>
      <p:grpSp>
        <p:nvGrpSpPr>
          <p:cNvPr id="4" name="组合 3"/>
          <p:cNvGrpSpPr/>
          <p:nvPr/>
        </p:nvGrpSpPr>
        <p:grpSpPr>
          <a:xfrm>
            <a:off x="5416285" y="1550835"/>
            <a:ext cx="758627" cy="2669480"/>
            <a:chOff x="5435549" y="1600016"/>
            <a:chExt cx="758825" cy="2670175"/>
          </a:xfrm>
          <a:blipFill dpi="0" rotWithShape="1">
            <a:blip r:embed="rId5">
              <a:extLst>
                <a:ext uri="{28A0092B-C50C-407E-A947-70E740481C1C}">
                  <a14:useLocalDpi xmlns:a14="http://schemas.microsoft.com/office/drawing/2010/main" val="0"/>
                </a:ext>
              </a:extLst>
            </a:blip>
            <a:srcRect/>
            <a:stretch>
              <a:fillRect/>
            </a:stretch>
          </a:blipFill>
        </p:grpSpPr>
        <p:sp>
          <p:nvSpPr>
            <p:cNvPr id="143" name="矩形 228"/>
            <p:cNvSpPr>
              <a:spLocks noChangeArrowheads="1"/>
            </p:cNvSpPr>
            <p:nvPr/>
          </p:nvSpPr>
          <p:spPr bwMode="auto">
            <a:xfrm>
              <a:off x="5435549" y="1600016"/>
              <a:ext cx="758825" cy="2670175"/>
            </a:xfrm>
            <a:prstGeom prst="rect">
              <a:avLst/>
            </a:prstGeom>
            <a:grpFill/>
            <a:ln w="31750">
              <a:noFill/>
            </a:ln>
            <a:effectLst>
              <a:outerShdw blurRad="254000" dist="1016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62" tIns="34281" rIns="68562" bIns="34281" rtlCol="0" anchor="ctr"/>
            <a:lstStyle/>
            <a:p>
              <a:pPr algn="ctr"/>
              <a:endParaRPr lang="zh-CN" altLang="zh-CN" sz="1800">
                <a:solidFill>
                  <a:schemeClr val="accent1"/>
                </a:solidFill>
                <a:latin typeface="微软雅黑" panose="020B0503020204020204" pitchFamily="34" charset="-122"/>
                <a:ea typeface="微软雅黑" panose="020B0503020204020204" pitchFamily="34" charset="-122"/>
                <a:sym typeface="宋体" panose="02010600030101010101" pitchFamily="2" charset="-122"/>
              </a:endParaRPr>
            </a:p>
          </p:txBody>
        </p:sp>
        <p:sp>
          <p:nvSpPr>
            <p:cNvPr id="144" name="TextBox 682"/>
            <p:cNvSpPr>
              <a:spLocks noChangeArrowheads="1"/>
            </p:cNvSpPr>
            <p:nvPr/>
          </p:nvSpPr>
          <p:spPr bwMode="auto">
            <a:xfrm>
              <a:off x="5499049" y="1658754"/>
              <a:ext cx="646500" cy="369428"/>
            </a:xfrm>
            <a:prstGeom prst="rect">
              <a:avLst/>
            </a:prstGeom>
            <a:grpFill/>
            <a:ln w="9525">
              <a:noFill/>
              <a:miter lim="800000"/>
              <a:headEnd/>
              <a:tailEnd/>
            </a:ln>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r>
                <a:rPr lang="zh-CN" altLang="en-US" sz="1800" dirty="0">
                  <a:solidFill>
                    <a:schemeClr val="bg1"/>
                  </a:solidFill>
                  <a:latin typeface="微软雅黑" panose="020B0503020204020204" pitchFamily="34" charset="-122"/>
                  <a:ea typeface="微软雅黑" panose="020B0503020204020204" pitchFamily="34" charset="-122"/>
                  <a:sym typeface="方正中等线简体" panose="03000509000000000000" pitchFamily="65" charset="-122"/>
                </a:rPr>
                <a:t>标题</a:t>
              </a:r>
            </a:p>
          </p:txBody>
        </p:sp>
        <p:sp>
          <p:nvSpPr>
            <p:cNvPr id="149" name="TextBox 234"/>
            <p:cNvSpPr>
              <a:spLocks noChangeArrowheads="1"/>
            </p:cNvSpPr>
            <p:nvPr/>
          </p:nvSpPr>
          <p:spPr bwMode="auto">
            <a:xfrm>
              <a:off x="5641924" y="2425516"/>
              <a:ext cx="433388" cy="1077498"/>
            </a:xfrm>
            <a:prstGeom prst="rect">
              <a:avLst/>
            </a:prstGeom>
            <a:grpFill/>
            <a:ln w="9525">
              <a:noFill/>
              <a:miter lim="800000"/>
              <a:headEnd/>
              <a:tailEnd/>
            </a:ln>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a:r>
                <a:rPr lang="zh-CN" altLang="en-US" dirty="0">
                  <a:solidFill>
                    <a:schemeClr val="bg1"/>
                  </a:solidFill>
                  <a:latin typeface="微软雅黑" panose="020B0503020204020204" pitchFamily="34" charset="-122"/>
                  <a:ea typeface="微软雅黑" panose="020B0503020204020204" pitchFamily="34" charset="-122"/>
                  <a:sym typeface="Arial" panose="020B0604020202020204" pitchFamily="34" charset="0"/>
                </a:rPr>
                <a:t>添加标题</a:t>
              </a:r>
              <a:endParaRPr lang="zh-CN" altLang="en-US" sz="2400" dirty="0">
                <a:solidFill>
                  <a:schemeClr val="bg1"/>
                </a:solidFill>
                <a:latin typeface="微软雅黑" panose="020B0503020204020204" pitchFamily="34" charset="-122"/>
                <a:ea typeface="微软雅黑" panose="020B0503020204020204" pitchFamily="34" charset="-122"/>
              </a:endParaRPr>
            </a:p>
          </p:txBody>
        </p:sp>
      </p:grpSp>
      <p:grpSp>
        <p:nvGrpSpPr>
          <p:cNvPr id="5" name="组合 4"/>
          <p:cNvGrpSpPr/>
          <p:nvPr/>
        </p:nvGrpSpPr>
        <p:grpSpPr>
          <a:xfrm>
            <a:off x="6228873" y="3414076"/>
            <a:ext cx="758627" cy="806240"/>
            <a:chOff x="6248349" y="3463741"/>
            <a:chExt cx="758825" cy="806450"/>
          </a:xfrm>
          <a:blipFill dpi="0" rotWithShape="1">
            <a:blip r:embed="rId6">
              <a:extLst>
                <a:ext uri="{28A0092B-C50C-407E-A947-70E740481C1C}">
                  <a14:useLocalDpi xmlns:a14="http://schemas.microsoft.com/office/drawing/2010/main" val="0"/>
                </a:ext>
              </a:extLst>
            </a:blip>
            <a:srcRect/>
            <a:stretch>
              <a:fillRect/>
            </a:stretch>
          </a:blipFill>
        </p:grpSpPr>
        <p:sp>
          <p:nvSpPr>
            <p:cNvPr id="145" name="矩形 230"/>
            <p:cNvSpPr>
              <a:spLocks noChangeArrowheads="1"/>
            </p:cNvSpPr>
            <p:nvPr/>
          </p:nvSpPr>
          <p:spPr bwMode="auto">
            <a:xfrm>
              <a:off x="6248349" y="3463741"/>
              <a:ext cx="758825" cy="806450"/>
            </a:xfrm>
            <a:prstGeom prst="rect">
              <a:avLst/>
            </a:prstGeom>
            <a:grpFill/>
            <a:ln w="31750">
              <a:noFill/>
            </a:ln>
            <a:effectLst>
              <a:outerShdw blurRad="254000" dist="1016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62" tIns="34281" rIns="68562" bIns="34281" rtlCol="0" anchor="ctr"/>
            <a:lstStyle/>
            <a:p>
              <a:pPr algn="ctr"/>
              <a:endParaRPr lang="zh-CN" altLang="zh-CN" sz="1800">
                <a:solidFill>
                  <a:schemeClr val="accent1"/>
                </a:solidFill>
                <a:latin typeface="微软雅黑" panose="020B0503020204020204" pitchFamily="34" charset="-122"/>
                <a:ea typeface="微软雅黑" panose="020B0503020204020204" pitchFamily="34" charset="-122"/>
                <a:sym typeface="宋体" panose="02010600030101010101" pitchFamily="2" charset="-122"/>
              </a:endParaRPr>
            </a:p>
          </p:txBody>
        </p:sp>
        <p:sp>
          <p:nvSpPr>
            <p:cNvPr id="146" name="TextBox 682"/>
            <p:cNvSpPr>
              <a:spLocks noChangeArrowheads="1"/>
            </p:cNvSpPr>
            <p:nvPr/>
          </p:nvSpPr>
          <p:spPr bwMode="auto">
            <a:xfrm>
              <a:off x="6311849" y="3485966"/>
              <a:ext cx="646500" cy="369428"/>
            </a:xfrm>
            <a:prstGeom prst="rect">
              <a:avLst/>
            </a:prstGeom>
            <a:grpFill/>
            <a:ln w="9525">
              <a:noFill/>
              <a:miter lim="800000"/>
              <a:headEnd/>
              <a:tailEnd/>
            </a:ln>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r>
                <a:rPr lang="zh-CN" altLang="en-US" sz="1800" dirty="0">
                  <a:solidFill>
                    <a:schemeClr val="bg1"/>
                  </a:solidFill>
                  <a:latin typeface="微软雅黑" panose="020B0503020204020204" pitchFamily="34" charset="-122"/>
                  <a:ea typeface="微软雅黑" panose="020B0503020204020204" pitchFamily="34" charset="-122"/>
                  <a:sym typeface="方正中等线简体" panose="03000509000000000000" pitchFamily="65" charset="-122"/>
                </a:rPr>
                <a:t>标题</a:t>
              </a:r>
            </a:p>
          </p:txBody>
        </p:sp>
        <p:sp>
          <p:nvSpPr>
            <p:cNvPr id="150" name="TextBox 235"/>
            <p:cNvSpPr>
              <a:spLocks noChangeArrowheads="1"/>
            </p:cNvSpPr>
            <p:nvPr/>
          </p:nvSpPr>
          <p:spPr bwMode="auto">
            <a:xfrm>
              <a:off x="6353124" y="3787591"/>
              <a:ext cx="590550" cy="461785"/>
            </a:xfrm>
            <a:prstGeom prst="rect">
              <a:avLst/>
            </a:prstGeom>
            <a:grpFill/>
            <a:ln w="9525">
              <a:noFill/>
              <a:miter lim="800000"/>
              <a:headEnd/>
              <a:tailEnd/>
            </a:ln>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a:r>
                <a:rPr lang="zh-CN" altLang="en-US" sz="1200" dirty="0">
                  <a:solidFill>
                    <a:schemeClr val="bg1"/>
                  </a:solidFill>
                  <a:latin typeface="微软雅黑" panose="020B0503020204020204" pitchFamily="34" charset="-122"/>
                  <a:ea typeface="微软雅黑" panose="020B0503020204020204" pitchFamily="34" charset="-122"/>
                  <a:sym typeface="Arial" panose="020B0604020202020204" pitchFamily="34" charset="0"/>
                </a:rPr>
                <a:t>添加标题</a:t>
              </a:r>
              <a:endParaRPr lang="zh-CN" altLang="en-US" sz="1800" dirty="0">
                <a:solidFill>
                  <a:schemeClr val="bg1"/>
                </a:solidFill>
                <a:latin typeface="微软雅黑" panose="020B0503020204020204" pitchFamily="34" charset="-122"/>
                <a:ea typeface="微软雅黑" panose="020B0503020204020204" pitchFamily="34" charset="-122"/>
              </a:endParaRPr>
            </a:p>
          </p:txBody>
        </p:sp>
      </p:grpSp>
      <p:sp>
        <p:nvSpPr>
          <p:cNvPr id="151" name="任意多边形 6"/>
          <p:cNvSpPr>
            <a:spLocks noChangeArrowheads="1"/>
          </p:cNvSpPr>
          <p:nvPr/>
        </p:nvSpPr>
        <p:spPr bwMode="auto">
          <a:xfrm>
            <a:off x="6190785" y="2026961"/>
            <a:ext cx="1974336" cy="317417"/>
          </a:xfrm>
          <a:custGeom>
            <a:avLst/>
            <a:gdLst>
              <a:gd name="T0" fmla="*/ 1974850 w 2451100"/>
              <a:gd name="T1" fmla="*/ 0 h 317500"/>
              <a:gd name="T2" fmla="*/ 501387 w 2451100"/>
              <a:gd name="T3" fmla="*/ 0 h 317500"/>
              <a:gd name="T4" fmla="*/ 0 w 2451100"/>
              <a:gd name="T5" fmla="*/ 317500 h 317500"/>
              <a:gd name="T6" fmla="*/ 0 60000 65536"/>
              <a:gd name="T7" fmla="*/ 0 60000 65536"/>
              <a:gd name="T8" fmla="*/ 0 60000 65536"/>
              <a:gd name="T9" fmla="*/ 0 w 2451100"/>
              <a:gd name="T10" fmla="*/ 0 h 317500"/>
              <a:gd name="T11" fmla="*/ 2451100 w 2451100"/>
              <a:gd name="T12" fmla="*/ 317500 h 317500"/>
            </a:gdLst>
            <a:ahLst/>
            <a:cxnLst>
              <a:cxn ang="T6">
                <a:pos x="T0" y="T1"/>
              </a:cxn>
              <a:cxn ang="T7">
                <a:pos x="T2" y="T3"/>
              </a:cxn>
              <a:cxn ang="T8">
                <a:pos x="T4" y="T5"/>
              </a:cxn>
            </a:cxnLst>
            <a:rect l="T9" t="T10" r="T11" b="T12"/>
            <a:pathLst>
              <a:path w="2451100" h="317500">
                <a:moveTo>
                  <a:pt x="2451100" y="0"/>
                </a:moveTo>
                <a:lnTo>
                  <a:pt x="622300" y="0"/>
                </a:lnTo>
                <a:lnTo>
                  <a:pt x="0" y="317500"/>
                </a:lnTo>
              </a:path>
            </a:pathLst>
          </a:custGeom>
          <a:noFill/>
          <a:ln w="9525" cap="flat" cmpd="sng">
            <a:noFill/>
            <a:prstDash val="solid"/>
            <a:bevel/>
            <a:headEnd/>
            <a:tailEnd/>
          </a:ln>
          <a:extLst>
            <a:ext uri="{909E8E84-426E-40DD-AFC4-6F175D3DCCD1}">
              <a14:hiddenFill xmlns:a14="http://schemas.microsoft.com/office/drawing/2010/main">
                <a:solidFill>
                  <a:srgbClr val="FFFFFF"/>
                </a:solidFill>
              </a14:hiddenFill>
            </a:ext>
          </a:extLst>
        </p:spPr>
        <p:txBody>
          <a:bodyPr anchor="ctr"/>
          <a:lstStyle/>
          <a:p>
            <a:endParaRPr lang="zh-CN" altLang="en-US" sz="1800">
              <a:solidFill>
                <a:schemeClr val="accent1"/>
              </a:solidFill>
              <a:latin typeface="微软雅黑" panose="020B0503020204020204" pitchFamily="34" charset="-122"/>
              <a:ea typeface="微软雅黑" panose="020B0503020204020204" pitchFamily="34" charset="-122"/>
            </a:endParaRPr>
          </a:p>
        </p:txBody>
      </p:sp>
      <p:sp>
        <p:nvSpPr>
          <p:cNvPr id="152" name="矩形 1"/>
          <p:cNvSpPr>
            <a:spLocks noChangeArrowheads="1"/>
          </p:cNvSpPr>
          <p:nvPr/>
        </p:nvSpPr>
        <p:spPr bwMode="auto">
          <a:xfrm>
            <a:off x="3854593" y="1607970"/>
            <a:ext cx="1504558" cy="492058"/>
          </a:xfrm>
          <a:prstGeom prst="rect">
            <a:avLst/>
          </a:prstGeom>
          <a:noFill/>
          <a:ln w="9525">
            <a:noFill/>
            <a:bevel/>
            <a:headEnd/>
            <a:tailEnd/>
          </a:ln>
          <a:extLst>
            <a:ext uri="{909E8E84-426E-40DD-AFC4-6F175D3DCCD1}">
              <a14:hiddenFill xmlns:a14="http://schemas.microsoft.com/office/drawing/2010/main">
                <a:solidFill>
                  <a:srgbClr val="FFFFFF"/>
                </a:solidFill>
              </a14:hiddenFill>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nSpc>
                <a:spcPct val="130000"/>
              </a:lnSpc>
              <a:spcBef>
                <a:spcPct val="0"/>
              </a:spcBef>
            </a:pPr>
            <a:r>
              <a:rPr lang="zh-CN" altLang="en-US" sz="999" dirty="0">
                <a:solidFill>
                  <a:schemeClr val="bg1"/>
                </a:solidFill>
                <a:latin typeface="微软雅黑" panose="020B0503020204020204" pitchFamily="34" charset="-122"/>
                <a:ea typeface="微软雅黑" panose="020B0503020204020204" pitchFamily="34" charset="-122"/>
                <a:sym typeface="方正兰亭黑_GBK" panose="02000000000000000000" pitchFamily="2" charset="-122"/>
              </a:rPr>
              <a:t>在此录入上述图表的综合描述说明</a:t>
            </a:r>
            <a:r>
              <a:rPr lang="zh-CN" altLang="en-US" sz="999" dirty="0">
                <a:solidFill>
                  <a:schemeClr val="accent1"/>
                </a:solidFill>
                <a:latin typeface="微软雅黑" panose="020B0503020204020204" pitchFamily="34" charset="-122"/>
                <a:ea typeface="微软雅黑" panose="020B0503020204020204" pitchFamily="34" charset="-122"/>
                <a:sym typeface="方正兰亭黑_GBK" panose="02000000000000000000" pitchFamily="2" charset="-122"/>
              </a:rPr>
              <a:t>，</a:t>
            </a:r>
            <a:endParaRPr lang="en-US" altLang="zh-CN" sz="1100" dirty="0">
              <a:solidFill>
                <a:schemeClr val="accent1"/>
              </a:solidFill>
              <a:latin typeface="微软雅黑" panose="020B0503020204020204" pitchFamily="34" charset="-122"/>
              <a:ea typeface="微软雅黑" panose="020B0503020204020204" pitchFamily="34" charset="-122"/>
              <a:sym typeface="方正兰亭黑_GBK" panose="02000000000000000000" pitchFamily="2" charset="-122"/>
            </a:endParaRPr>
          </a:p>
        </p:txBody>
      </p:sp>
      <p:sp>
        <p:nvSpPr>
          <p:cNvPr id="153" name="任意多边形 239"/>
          <p:cNvSpPr>
            <a:spLocks noChangeArrowheads="1"/>
          </p:cNvSpPr>
          <p:nvPr/>
        </p:nvSpPr>
        <p:spPr bwMode="auto">
          <a:xfrm>
            <a:off x="3445125" y="2026961"/>
            <a:ext cx="1814041" cy="317417"/>
          </a:xfrm>
          <a:custGeom>
            <a:avLst/>
            <a:gdLst>
              <a:gd name="T0" fmla="*/ 1814513 w 2451100"/>
              <a:gd name="T1" fmla="*/ 0 h 317500"/>
              <a:gd name="T2" fmla="*/ 460679 w 2451100"/>
              <a:gd name="T3" fmla="*/ 0 h 317500"/>
              <a:gd name="T4" fmla="*/ 0 w 2451100"/>
              <a:gd name="T5" fmla="*/ 317500 h 317500"/>
              <a:gd name="T6" fmla="*/ 0 60000 65536"/>
              <a:gd name="T7" fmla="*/ 0 60000 65536"/>
              <a:gd name="T8" fmla="*/ 0 60000 65536"/>
              <a:gd name="T9" fmla="*/ 0 w 2451100"/>
              <a:gd name="T10" fmla="*/ 0 h 317500"/>
              <a:gd name="T11" fmla="*/ 2451100 w 2451100"/>
              <a:gd name="T12" fmla="*/ 317500 h 317500"/>
            </a:gdLst>
            <a:ahLst/>
            <a:cxnLst>
              <a:cxn ang="T6">
                <a:pos x="T0" y="T1"/>
              </a:cxn>
              <a:cxn ang="T7">
                <a:pos x="T2" y="T3"/>
              </a:cxn>
              <a:cxn ang="T8">
                <a:pos x="T4" y="T5"/>
              </a:cxn>
            </a:cxnLst>
            <a:rect l="T9" t="T10" r="T11" b="T12"/>
            <a:pathLst>
              <a:path w="2451100" h="317500">
                <a:moveTo>
                  <a:pt x="2451100" y="0"/>
                </a:moveTo>
                <a:lnTo>
                  <a:pt x="622300" y="0"/>
                </a:lnTo>
                <a:lnTo>
                  <a:pt x="0" y="317500"/>
                </a:lnTo>
              </a:path>
            </a:pathLst>
          </a:custGeom>
          <a:noFill/>
          <a:ln w="9525" cap="flat" cmpd="sng">
            <a:noFill/>
            <a:prstDash val="solid"/>
            <a:bevel/>
            <a:headEnd/>
            <a:tailEnd/>
          </a:ln>
          <a:extLst>
            <a:ext uri="{909E8E84-426E-40DD-AFC4-6F175D3DCCD1}">
              <a14:hiddenFill xmlns:a14="http://schemas.microsoft.com/office/drawing/2010/main">
                <a:solidFill>
                  <a:srgbClr val="FFFFFF"/>
                </a:solidFill>
              </a14:hiddenFill>
            </a:ext>
          </a:extLst>
        </p:spPr>
        <p:txBody>
          <a:bodyPr anchor="ctr"/>
          <a:lstStyle/>
          <a:p>
            <a:endParaRPr lang="zh-CN" altLang="en-US" sz="1800">
              <a:solidFill>
                <a:schemeClr val="accent1"/>
              </a:solidFill>
              <a:latin typeface="微软雅黑" panose="020B0503020204020204" pitchFamily="34" charset="-122"/>
              <a:ea typeface="微软雅黑" panose="020B0503020204020204" pitchFamily="34" charset="-122"/>
            </a:endParaRPr>
          </a:p>
        </p:txBody>
      </p:sp>
      <p:sp>
        <p:nvSpPr>
          <p:cNvPr id="154" name="矩形 1"/>
          <p:cNvSpPr>
            <a:spLocks noChangeArrowheads="1"/>
          </p:cNvSpPr>
          <p:nvPr/>
        </p:nvSpPr>
        <p:spPr bwMode="auto">
          <a:xfrm>
            <a:off x="6711350" y="1607970"/>
            <a:ext cx="1526777" cy="472630"/>
          </a:xfrm>
          <a:prstGeom prst="rect">
            <a:avLst/>
          </a:prstGeom>
          <a:noFill/>
          <a:ln w="9525">
            <a:noFill/>
            <a:bevel/>
            <a:headEnd/>
            <a:tailEnd/>
          </a:ln>
          <a:extLst>
            <a:ext uri="{909E8E84-426E-40DD-AFC4-6F175D3DCCD1}">
              <a14:hiddenFill xmlns:a14="http://schemas.microsoft.com/office/drawing/2010/main">
                <a:solidFill>
                  <a:srgbClr val="FFFFFF"/>
                </a:solidFill>
              </a14:hiddenFill>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nSpc>
                <a:spcPct val="130000"/>
              </a:lnSpc>
              <a:spcBef>
                <a:spcPct val="0"/>
              </a:spcBef>
            </a:pPr>
            <a:r>
              <a:rPr lang="zh-CN" altLang="en-US" sz="999" dirty="0">
                <a:solidFill>
                  <a:schemeClr val="bg1"/>
                </a:solidFill>
                <a:latin typeface="微软雅黑" panose="020B0503020204020204" pitchFamily="34" charset="-122"/>
                <a:ea typeface="微软雅黑" panose="020B0503020204020204" pitchFamily="34" charset="-122"/>
                <a:sym typeface="方正兰亭黑_GBK" panose="02000000000000000000" pitchFamily="2" charset="-122"/>
              </a:rPr>
              <a:t>在此录入上述图表的综合描述说明，</a:t>
            </a:r>
            <a:endParaRPr lang="en-US" altLang="zh-CN" sz="1100" dirty="0">
              <a:solidFill>
                <a:schemeClr val="bg1"/>
              </a:solidFill>
              <a:latin typeface="微软雅黑" panose="020B0503020204020204" pitchFamily="34" charset="-122"/>
              <a:ea typeface="微软雅黑" panose="020B0503020204020204" pitchFamily="34" charset="-122"/>
              <a:sym typeface="方正兰亭黑_GBK" panose="02000000000000000000" pitchFamily="2" charset="-122"/>
            </a:endParaRPr>
          </a:p>
        </p:txBody>
      </p:sp>
      <p:pic>
        <p:nvPicPr>
          <p:cNvPr id="46" name="Picture 3" descr="C:\Users\ABC\Desktop\GR-010 (2).png"/>
          <p:cNvPicPr>
            <a:picLocks noChangeAspect="1" noChangeArrowheads="1"/>
          </p:cNvPicPr>
          <p:nvPr/>
        </p:nvPicPr>
        <p:blipFill>
          <a:blip r:embed="rId7" cstate="screen">
            <a:grayscl/>
            <a:extLst>
              <a:ext uri="{28A0092B-C50C-407E-A947-70E740481C1C}">
                <a14:useLocalDpi xmlns:a14="http://schemas.microsoft.com/office/drawing/2010/main"/>
              </a:ext>
            </a:extLst>
          </a:blip>
          <a:srcRect/>
          <a:stretch>
            <a:fillRect/>
          </a:stretch>
        </p:blipFill>
        <p:spPr bwMode="auto">
          <a:xfrm rot="19741709">
            <a:off x="8463334" y="33575"/>
            <a:ext cx="630706" cy="340922"/>
          </a:xfrm>
          <a:prstGeom prst="rect">
            <a:avLst/>
          </a:prstGeom>
          <a:noFill/>
          <a:extLst>
            <a:ext uri="{909E8E84-426E-40DD-AFC4-6F175D3DCCD1}">
              <a14:hiddenFill xmlns:a14="http://schemas.microsoft.com/office/drawing/2010/main">
                <a:solidFill>
                  <a:srgbClr val="FFFFFF"/>
                </a:solidFill>
              </a14:hiddenFill>
            </a:ext>
          </a:extLst>
        </p:spPr>
      </p:pic>
      <p:pic>
        <p:nvPicPr>
          <p:cNvPr id="47" name="Picture 4" descr="C:\Users\ABC\Desktop\GR-010 (2).png"/>
          <p:cNvPicPr>
            <a:picLocks noChangeAspect="1" noChangeArrowheads="1"/>
          </p:cNvPicPr>
          <p:nvPr/>
        </p:nvPicPr>
        <p:blipFill>
          <a:blip r:embed="rId8">
            <a:biLevel thresh="25000"/>
            <a:extLst>
              <a:ext uri="{28A0092B-C50C-407E-A947-70E740481C1C}">
                <a14:useLocalDpi xmlns:a14="http://schemas.microsoft.com/office/drawing/2010/main"/>
              </a:ext>
            </a:extLst>
          </a:blip>
          <a:srcRect/>
          <a:stretch>
            <a:fillRect/>
          </a:stretch>
        </p:blipFill>
        <p:spPr bwMode="auto">
          <a:xfrm>
            <a:off x="-180000" y="332495"/>
            <a:ext cx="9525600" cy="342499"/>
          </a:xfrm>
          <a:prstGeom prst="rect">
            <a:avLst/>
          </a:prstGeom>
          <a:noFill/>
          <a:extLst>
            <a:ext uri="{909E8E84-426E-40DD-AFC4-6F175D3DCCD1}">
              <a14:hiddenFill xmlns:a14="http://schemas.microsoft.com/office/drawing/2010/main">
                <a:solidFill>
                  <a:srgbClr val="FFFFFF"/>
                </a:solidFill>
              </a14:hiddenFill>
            </a:ext>
          </a:extLst>
        </p:spPr>
      </p:pic>
      <p:sp>
        <p:nvSpPr>
          <p:cNvPr id="48" name="矩形 47"/>
          <p:cNvSpPr/>
          <p:nvPr/>
        </p:nvSpPr>
        <p:spPr>
          <a:xfrm>
            <a:off x="223170" y="134412"/>
            <a:ext cx="1569660" cy="369332"/>
          </a:xfrm>
          <a:prstGeom prst="rect">
            <a:avLst/>
          </a:prstGeom>
        </p:spPr>
        <p:txBody>
          <a:bodyPr wrap="none">
            <a:spAutoFit/>
          </a:bodyPr>
          <a:lstStyle/>
          <a:p>
            <a:pPr algn="ctr"/>
            <a:r>
              <a:rPr lang="zh-CN" altLang="en-US" sz="1800" b="1" dirty="0">
                <a:solidFill>
                  <a:schemeClr val="bg1"/>
                </a:solidFill>
                <a:latin typeface="微软雅黑" panose="020B0503020204020204" pitchFamily="34" charset="-122"/>
                <a:ea typeface="微软雅黑" panose="020B0503020204020204" pitchFamily="34" charset="-122"/>
              </a:rPr>
              <a:t>点击</a:t>
            </a:r>
            <a:r>
              <a:rPr lang="zh-CN" altLang="en-US" sz="1800" b="1" dirty="0" smtClean="0">
                <a:solidFill>
                  <a:schemeClr val="bg1"/>
                </a:solidFill>
                <a:latin typeface="微软雅黑" panose="020B0503020204020204" pitchFamily="34" charset="-122"/>
                <a:ea typeface="微软雅黑" panose="020B0503020204020204" pitchFamily="34" charset="-122"/>
              </a:rPr>
              <a:t>添加</a:t>
            </a:r>
            <a:r>
              <a:rPr lang="zh-CN" altLang="en-US" sz="1800" b="1" dirty="0">
                <a:solidFill>
                  <a:schemeClr val="bg1"/>
                </a:solidFill>
                <a:latin typeface="微软雅黑" panose="020B0503020204020204" pitchFamily="34" charset="-122"/>
                <a:ea typeface="微软雅黑" panose="020B0503020204020204" pitchFamily="34" charset="-122"/>
              </a:rPr>
              <a:t>标题</a:t>
            </a:r>
          </a:p>
        </p:txBody>
      </p:sp>
    </p:spTree>
    <p:extLst>
      <p:ext uri="{BB962C8B-B14F-4D97-AF65-F5344CB8AC3E}">
        <p14:creationId xmlns:p14="http://schemas.microsoft.com/office/powerpoint/2010/main" val="4201155706"/>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Tm="5000">
        <p15:prstTrans prst="pageCurlDouble"/>
      </p:transition>
    </mc:Choice>
    <mc:Fallback xmlns="">
      <p:transition spd="slow" advTm="5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47"/>
                                        </p:tgtEl>
                                        <p:attrNameLst>
                                          <p:attrName>style.visibility</p:attrName>
                                        </p:attrNameLst>
                                      </p:cBhvr>
                                      <p:to>
                                        <p:strVal val="visible"/>
                                      </p:to>
                                    </p:set>
                                    <p:animEffect transition="in" filter="wipe(left)">
                                      <p:cBhvr>
                                        <p:cTn id="7" dur="1000"/>
                                        <p:tgtEl>
                                          <p:spTgt spid="47"/>
                                        </p:tgtEl>
                                      </p:cBhvr>
                                    </p:animEffect>
                                  </p:childTnLst>
                                </p:cTn>
                              </p:par>
                              <p:par>
                                <p:cTn id="8" presetID="1" presetClass="entr" presetSubtype="0" fill="hold" nodeType="withEffect">
                                  <p:stCondLst>
                                    <p:cond delay="0"/>
                                  </p:stCondLst>
                                  <p:childTnLst>
                                    <p:set>
                                      <p:cBhvr>
                                        <p:cTn id="9" dur="1" fill="hold">
                                          <p:stCondLst>
                                            <p:cond delay="0"/>
                                          </p:stCondLst>
                                        </p:cTn>
                                        <p:tgtEl>
                                          <p:spTgt spid="46"/>
                                        </p:tgtEl>
                                        <p:attrNameLst>
                                          <p:attrName>style.visibility</p:attrName>
                                        </p:attrNameLst>
                                      </p:cBhvr>
                                      <p:to>
                                        <p:strVal val="visible"/>
                                      </p:to>
                                    </p:set>
                                  </p:childTnLst>
                                </p:cTn>
                              </p:par>
                              <p:par>
                                <p:cTn id="10" presetID="63" presetClass="path" presetSubtype="0" accel="50000" decel="50000" fill="hold" nodeType="withEffect">
                                  <p:stCondLst>
                                    <p:cond delay="0"/>
                                  </p:stCondLst>
                                  <p:childTnLst>
                                    <p:animMotion origin="layout" path="M -0.92309 -0.00278 L 5.55556E-7 4.44444E-6 " pathEditMode="relative" rAng="0" ptsTypes="AA">
                                      <p:cBhvr>
                                        <p:cTn id="11" dur="1000" fill="hold"/>
                                        <p:tgtEl>
                                          <p:spTgt spid="46"/>
                                        </p:tgtEl>
                                        <p:attrNameLst>
                                          <p:attrName>ppt_x</p:attrName>
                                          <p:attrName>ppt_y</p:attrName>
                                        </p:attrNameLst>
                                      </p:cBhvr>
                                      <p:rCtr x="46146" y="139"/>
                                    </p:animMotion>
                                  </p:childTnLst>
                                </p:cTn>
                              </p:par>
                            </p:childTnLst>
                          </p:cTn>
                        </p:par>
                      </p:childTnLst>
                    </p:cTn>
                  </p:par>
                  <p:par>
                    <p:cTn id="12" fill="hold">
                      <p:stCondLst>
                        <p:cond delay="indefinite"/>
                      </p:stCondLst>
                      <p:childTnLst>
                        <p:par>
                          <p:cTn id="13" fill="hold">
                            <p:stCondLst>
                              <p:cond delay="0"/>
                            </p:stCondLst>
                            <p:childTnLst>
                              <p:par>
                                <p:cTn id="14" presetID="23" presetClass="entr" presetSubtype="16" fill="hold" grpId="0" nodeType="clickEffect">
                                  <p:stCondLst>
                                    <p:cond delay="0"/>
                                  </p:stCondLst>
                                  <p:childTnLst>
                                    <p:set>
                                      <p:cBhvr>
                                        <p:cTn id="15" dur="1" fill="hold">
                                          <p:stCondLst>
                                            <p:cond delay="0"/>
                                          </p:stCondLst>
                                        </p:cTn>
                                        <p:tgtEl>
                                          <p:spTgt spid="48"/>
                                        </p:tgtEl>
                                        <p:attrNameLst>
                                          <p:attrName>style.visibility</p:attrName>
                                        </p:attrNameLst>
                                      </p:cBhvr>
                                      <p:to>
                                        <p:strVal val="visible"/>
                                      </p:to>
                                    </p:set>
                                    <p:anim calcmode="lin" valueType="num">
                                      <p:cBhvr>
                                        <p:cTn id="16" dur="500" fill="hold"/>
                                        <p:tgtEl>
                                          <p:spTgt spid="48"/>
                                        </p:tgtEl>
                                        <p:attrNameLst>
                                          <p:attrName>ppt_w</p:attrName>
                                        </p:attrNameLst>
                                      </p:cBhvr>
                                      <p:tavLst>
                                        <p:tav tm="0">
                                          <p:val>
                                            <p:fltVal val="0"/>
                                          </p:val>
                                        </p:tav>
                                        <p:tav tm="100000">
                                          <p:val>
                                            <p:strVal val="#ppt_w"/>
                                          </p:val>
                                        </p:tav>
                                      </p:tavLst>
                                    </p:anim>
                                    <p:anim calcmode="lin" valueType="num">
                                      <p:cBhvr>
                                        <p:cTn id="17" dur="500" fill="hold"/>
                                        <p:tgtEl>
                                          <p:spTgt spid="48"/>
                                        </p:tgtEl>
                                        <p:attrNameLst>
                                          <p:attrName>ppt_h</p:attrName>
                                        </p:attrNameLst>
                                      </p:cBhvr>
                                      <p:tavLst>
                                        <p:tav tm="0">
                                          <p:val>
                                            <p:fltVal val="0"/>
                                          </p:val>
                                        </p:tav>
                                        <p:tav tm="100000">
                                          <p:val>
                                            <p:strVal val="#ppt_h"/>
                                          </p:val>
                                        </p:tav>
                                      </p:tavLst>
                                    </p:anim>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138"/>
                                        </p:tgtEl>
                                        <p:attrNameLst>
                                          <p:attrName>style.visibility</p:attrName>
                                        </p:attrNameLst>
                                      </p:cBhvr>
                                      <p:to>
                                        <p:strVal val="visible"/>
                                      </p:to>
                                    </p:set>
                                    <p:animEffect transition="in" filter="wipe(left)">
                                      <p:cBhvr>
                                        <p:cTn id="22" dur="500"/>
                                        <p:tgtEl>
                                          <p:spTgt spid="138"/>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4" fill="hold" nodeType="clickEffect">
                                  <p:stCondLst>
                                    <p:cond delay="0"/>
                                  </p:stCondLst>
                                  <p:childTnLst>
                                    <p:set>
                                      <p:cBhvr>
                                        <p:cTn id="26" dur="1" fill="hold">
                                          <p:stCondLst>
                                            <p:cond delay="0"/>
                                          </p:stCondLst>
                                        </p:cTn>
                                        <p:tgtEl>
                                          <p:spTgt spid="35"/>
                                        </p:tgtEl>
                                        <p:attrNameLst>
                                          <p:attrName>style.visibility</p:attrName>
                                        </p:attrNameLst>
                                      </p:cBhvr>
                                      <p:to>
                                        <p:strVal val="visible"/>
                                      </p:to>
                                    </p:set>
                                    <p:animEffect transition="in" filter="wipe(down)">
                                      <p:cBhvr>
                                        <p:cTn id="27" dur="500"/>
                                        <p:tgtEl>
                                          <p:spTgt spid="35"/>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4" fill="hold" nodeType="clickEffect">
                                  <p:stCondLst>
                                    <p:cond delay="0"/>
                                  </p:stCondLst>
                                  <p:childTnLst>
                                    <p:set>
                                      <p:cBhvr>
                                        <p:cTn id="31" dur="1" fill="hold">
                                          <p:stCondLst>
                                            <p:cond delay="0"/>
                                          </p:stCondLst>
                                        </p:cTn>
                                        <p:tgtEl>
                                          <p:spTgt spid="2"/>
                                        </p:tgtEl>
                                        <p:attrNameLst>
                                          <p:attrName>style.visibility</p:attrName>
                                        </p:attrNameLst>
                                      </p:cBhvr>
                                      <p:to>
                                        <p:strVal val="visible"/>
                                      </p:to>
                                    </p:set>
                                    <p:animEffect transition="in" filter="wipe(down)">
                                      <p:cBhvr>
                                        <p:cTn id="32" dur="500"/>
                                        <p:tgtEl>
                                          <p:spTgt spid="2"/>
                                        </p:tgtEl>
                                      </p:cBhvr>
                                    </p:animEffect>
                                  </p:childTnLst>
                                </p:cTn>
                              </p:par>
                            </p:childTnLst>
                          </p:cTn>
                        </p:par>
                      </p:childTnLst>
                    </p:cTn>
                  </p:par>
                  <p:par>
                    <p:cTn id="33" fill="hold">
                      <p:stCondLst>
                        <p:cond delay="indefinite"/>
                      </p:stCondLst>
                      <p:childTnLst>
                        <p:par>
                          <p:cTn id="34" fill="hold">
                            <p:stCondLst>
                              <p:cond delay="0"/>
                            </p:stCondLst>
                            <p:childTnLst>
                              <p:par>
                                <p:cTn id="35" presetID="22" presetClass="entr" presetSubtype="4" fill="hold" nodeType="clickEffect">
                                  <p:stCondLst>
                                    <p:cond delay="0"/>
                                  </p:stCondLst>
                                  <p:childTnLst>
                                    <p:set>
                                      <p:cBhvr>
                                        <p:cTn id="36" dur="1" fill="hold">
                                          <p:stCondLst>
                                            <p:cond delay="0"/>
                                          </p:stCondLst>
                                        </p:cTn>
                                        <p:tgtEl>
                                          <p:spTgt spid="3"/>
                                        </p:tgtEl>
                                        <p:attrNameLst>
                                          <p:attrName>style.visibility</p:attrName>
                                        </p:attrNameLst>
                                      </p:cBhvr>
                                      <p:to>
                                        <p:strVal val="visible"/>
                                      </p:to>
                                    </p:set>
                                    <p:animEffect transition="in" filter="wipe(down)">
                                      <p:cBhvr>
                                        <p:cTn id="37" dur="500"/>
                                        <p:tgtEl>
                                          <p:spTgt spid="3"/>
                                        </p:tgtEl>
                                      </p:cBhvr>
                                    </p:animEffect>
                                  </p:childTnLst>
                                </p:cTn>
                              </p:par>
                            </p:childTnLst>
                          </p:cTn>
                        </p:par>
                      </p:childTnLst>
                    </p:cTn>
                  </p:par>
                  <p:par>
                    <p:cTn id="38" fill="hold">
                      <p:stCondLst>
                        <p:cond delay="indefinite"/>
                      </p:stCondLst>
                      <p:childTnLst>
                        <p:par>
                          <p:cTn id="39" fill="hold">
                            <p:stCondLst>
                              <p:cond delay="0"/>
                            </p:stCondLst>
                            <p:childTnLst>
                              <p:par>
                                <p:cTn id="40" presetID="22" presetClass="entr" presetSubtype="4" fill="hold" nodeType="clickEffect">
                                  <p:stCondLst>
                                    <p:cond delay="0"/>
                                  </p:stCondLst>
                                  <p:childTnLst>
                                    <p:set>
                                      <p:cBhvr>
                                        <p:cTn id="41" dur="1" fill="hold">
                                          <p:stCondLst>
                                            <p:cond delay="0"/>
                                          </p:stCondLst>
                                        </p:cTn>
                                        <p:tgtEl>
                                          <p:spTgt spid="4"/>
                                        </p:tgtEl>
                                        <p:attrNameLst>
                                          <p:attrName>style.visibility</p:attrName>
                                        </p:attrNameLst>
                                      </p:cBhvr>
                                      <p:to>
                                        <p:strVal val="visible"/>
                                      </p:to>
                                    </p:set>
                                    <p:animEffect transition="in" filter="wipe(down)">
                                      <p:cBhvr>
                                        <p:cTn id="42" dur="500"/>
                                        <p:tgtEl>
                                          <p:spTgt spid="4"/>
                                        </p:tgtEl>
                                      </p:cBhvr>
                                    </p:animEffect>
                                  </p:childTnLst>
                                </p:cTn>
                              </p:par>
                            </p:childTnLst>
                          </p:cTn>
                        </p:par>
                      </p:childTnLst>
                    </p:cTn>
                  </p:par>
                  <p:par>
                    <p:cTn id="43" fill="hold">
                      <p:stCondLst>
                        <p:cond delay="indefinite"/>
                      </p:stCondLst>
                      <p:childTnLst>
                        <p:par>
                          <p:cTn id="44" fill="hold">
                            <p:stCondLst>
                              <p:cond delay="0"/>
                            </p:stCondLst>
                            <p:childTnLst>
                              <p:par>
                                <p:cTn id="45" presetID="22" presetClass="entr" presetSubtype="4" fill="hold" nodeType="clickEffect">
                                  <p:stCondLst>
                                    <p:cond delay="0"/>
                                  </p:stCondLst>
                                  <p:childTnLst>
                                    <p:set>
                                      <p:cBhvr>
                                        <p:cTn id="46" dur="1" fill="hold">
                                          <p:stCondLst>
                                            <p:cond delay="0"/>
                                          </p:stCondLst>
                                        </p:cTn>
                                        <p:tgtEl>
                                          <p:spTgt spid="5"/>
                                        </p:tgtEl>
                                        <p:attrNameLst>
                                          <p:attrName>style.visibility</p:attrName>
                                        </p:attrNameLst>
                                      </p:cBhvr>
                                      <p:to>
                                        <p:strVal val="visible"/>
                                      </p:to>
                                    </p:set>
                                    <p:animEffect transition="in" filter="wipe(down)">
                                      <p:cBhvr>
                                        <p:cTn id="47" dur="500"/>
                                        <p:tgtEl>
                                          <p:spTgt spid="5"/>
                                        </p:tgtEl>
                                      </p:cBhvr>
                                    </p:animEffect>
                                  </p:childTnLst>
                                </p:cTn>
                              </p:par>
                            </p:childTnLst>
                          </p:cTn>
                        </p:par>
                      </p:childTnLst>
                    </p:cTn>
                  </p:par>
                  <p:par>
                    <p:cTn id="48" fill="hold">
                      <p:stCondLst>
                        <p:cond delay="indefinite"/>
                      </p:stCondLst>
                      <p:childTnLst>
                        <p:par>
                          <p:cTn id="49" fill="hold">
                            <p:stCondLst>
                              <p:cond delay="0"/>
                            </p:stCondLst>
                            <p:childTnLst>
                              <p:par>
                                <p:cTn id="50" presetID="42" presetClass="entr" presetSubtype="0" fill="hold" grpId="0" nodeType="clickEffect">
                                  <p:stCondLst>
                                    <p:cond delay="0"/>
                                  </p:stCondLst>
                                  <p:childTnLst>
                                    <p:set>
                                      <p:cBhvr>
                                        <p:cTn id="51" dur="1" fill="hold">
                                          <p:stCondLst>
                                            <p:cond delay="0"/>
                                          </p:stCondLst>
                                        </p:cTn>
                                        <p:tgtEl>
                                          <p:spTgt spid="152"/>
                                        </p:tgtEl>
                                        <p:attrNameLst>
                                          <p:attrName>style.visibility</p:attrName>
                                        </p:attrNameLst>
                                      </p:cBhvr>
                                      <p:to>
                                        <p:strVal val="visible"/>
                                      </p:to>
                                    </p:set>
                                    <p:animEffect transition="in" filter="fade">
                                      <p:cBhvr>
                                        <p:cTn id="52" dur="1000"/>
                                        <p:tgtEl>
                                          <p:spTgt spid="152"/>
                                        </p:tgtEl>
                                      </p:cBhvr>
                                    </p:animEffect>
                                    <p:anim calcmode="lin" valueType="num">
                                      <p:cBhvr>
                                        <p:cTn id="53" dur="1000" fill="hold"/>
                                        <p:tgtEl>
                                          <p:spTgt spid="152"/>
                                        </p:tgtEl>
                                        <p:attrNameLst>
                                          <p:attrName>ppt_x</p:attrName>
                                        </p:attrNameLst>
                                      </p:cBhvr>
                                      <p:tavLst>
                                        <p:tav tm="0">
                                          <p:val>
                                            <p:strVal val="#ppt_x"/>
                                          </p:val>
                                        </p:tav>
                                        <p:tav tm="100000">
                                          <p:val>
                                            <p:strVal val="#ppt_x"/>
                                          </p:val>
                                        </p:tav>
                                      </p:tavLst>
                                    </p:anim>
                                    <p:anim calcmode="lin" valueType="num">
                                      <p:cBhvr>
                                        <p:cTn id="54" dur="1000" fill="hold"/>
                                        <p:tgtEl>
                                          <p:spTgt spid="152"/>
                                        </p:tgtEl>
                                        <p:attrNameLst>
                                          <p:attrName>ppt_y</p:attrName>
                                        </p:attrNameLst>
                                      </p:cBhvr>
                                      <p:tavLst>
                                        <p:tav tm="0">
                                          <p:val>
                                            <p:strVal val="#ppt_y+.1"/>
                                          </p:val>
                                        </p:tav>
                                        <p:tav tm="100000">
                                          <p:val>
                                            <p:strVal val="#ppt_y"/>
                                          </p:val>
                                        </p:tav>
                                      </p:tavLst>
                                    </p:anim>
                                  </p:childTnLst>
                                </p:cTn>
                              </p:par>
                              <p:par>
                                <p:cTn id="55" presetID="42" presetClass="entr" presetSubtype="0" fill="hold" grpId="0" nodeType="withEffect" nodePh="1">
                                  <p:stCondLst>
                                    <p:cond delay="0"/>
                                  </p:stCondLst>
                                  <p:endCondLst>
                                    <p:cond evt="begin" delay="0">
                                      <p:tn val="55"/>
                                    </p:cond>
                                  </p:endCondLst>
                                  <p:childTnLst>
                                    <p:set>
                                      <p:cBhvr>
                                        <p:cTn id="56" dur="1" fill="hold">
                                          <p:stCondLst>
                                            <p:cond delay="0"/>
                                          </p:stCondLst>
                                        </p:cTn>
                                        <p:tgtEl>
                                          <p:spTgt spid="153"/>
                                        </p:tgtEl>
                                        <p:attrNameLst>
                                          <p:attrName>style.visibility</p:attrName>
                                        </p:attrNameLst>
                                      </p:cBhvr>
                                      <p:to>
                                        <p:strVal val="visible"/>
                                      </p:to>
                                    </p:set>
                                    <p:animEffect transition="in" filter="fade">
                                      <p:cBhvr>
                                        <p:cTn id="57" dur="1000"/>
                                        <p:tgtEl>
                                          <p:spTgt spid="153"/>
                                        </p:tgtEl>
                                      </p:cBhvr>
                                    </p:animEffect>
                                    <p:anim calcmode="lin" valueType="num">
                                      <p:cBhvr>
                                        <p:cTn id="58" dur="1000" fill="hold"/>
                                        <p:tgtEl>
                                          <p:spTgt spid="153"/>
                                        </p:tgtEl>
                                        <p:attrNameLst>
                                          <p:attrName>ppt_x</p:attrName>
                                        </p:attrNameLst>
                                      </p:cBhvr>
                                      <p:tavLst>
                                        <p:tav tm="0">
                                          <p:val>
                                            <p:strVal val="#ppt_x"/>
                                          </p:val>
                                        </p:tav>
                                        <p:tav tm="100000">
                                          <p:val>
                                            <p:strVal val="#ppt_x"/>
                                          </p:val>
                                        </p:tav>
                                      </p:tavLst>
                                    </p:anim>
                                    <p:anim calcmode="lin" valueType="num">
                                      <p:cBhvr>
                                        <p:cTn id="59" dur="1000" fill="hold"/>
                                        <p:tgtEl>
                                          <p:spTgt spid="153"/>
                                        </p:tgtEl>
                                        <p:attrNameLst>
                                          <p:attrName>ppt_y</p:attrName>
                                        </p:attrNameLst>
                                      </p:cBhvr>
                                      <p:tavLst>
                                        <p:tav tm="0">
                                          <p:val>
                                            <p:strVal val="#ppt_y+.1"/>
                                          </p:val>
                                        </p:tav>
                                        <p:tav tm="100000">
                                          <p:val>
                                            <p:strVal val="#ppt_y"/>
                                          </p:val>
                                        </p:tav>
                                      </p:tavLst>
                                    </p:anim>
                                  </p:childTnLst>
                                </p:cTn>
                              </p:par>
                            </p:childTnLst>
                          </p:cTn>
                        </p:par>
                      </p:childTnLst>
                    </p:cTn>
                  </p:par>
                  <p:par>
                    <p:cTn id="60" fill="hold">
                      <p:stCondLst>
                        <p:cond delay="indefinite"/>
                      </p:stCondLst>
                      <p:childTnLst>
                        <p:par>
                          <p:cTn id="61" fill="hold">
                            <p:stCondLst>
                              <p:cond delay="0"/>
                            </p:stCondLst>
                            <p:childTnLst>
                              <p:par>
                                <p:cTn id="62" presetID="42" presetClass="entr" presetSubtype="0" fill="hold" grpId="0" nodeType="clickEffect" nodePh="1">
                                  <p:stCondLst>
                                    <p:cond delay="0"/>
                                  </p:stCondLst>
                                  <p:endCondLst>
                                    <p:cond evt="begin" delay="0">
                                      <p:tn val="62"/>
                                    </p:cond>
                                  </p:endCondLst>
                                  <p:childTnLst>
                                    <p:set>
                                      <p:cBhvr>
                                        <p:cTn id="63" dur="1" fill="hold">
                                          <p:stCondLst>
                                            <p:cond delay="0"/>
                                          </p:stCondLst>
                                        </p:cTn>
                                        <p:tgtEl>
                                          <p:spTgt spid="151"/>
                                        </p:tgtEl>
                                        <p:attrNameLst>
                                          <p:attrName>style.visibility</p:attrName>
                                        </p:attrNameLst>
                                      </p:cBhvr>
                                      <p:to>
                                        <p:strVal val="visible"/>
                                      </p:to>
                                    </p:set>
                                    <p:animEffect transition="in" filter="fade">
                                      <p:cBhvr>
                                        <p:cTn id="64" dur="1000"/>
                                        <p:tgtEl>
                                          <p:spTgt spid="151"/>
                                        </p:tgtEl>
                                      </p:cBhvr>
                                    </p:animEffect>
                                    <p:anim calcmode="lin" valueType="num">
                                      <p:cBhvr>
                                        <p:cTn id="65" dur="1000" fill="hold"/>
                                        <p:tgtEl>
                                          <p:spTgt spid="151"/>
                                        </p:tgtEl>
                                        <p:attrNameLst>
                                          <p:attrName>ppt_x</p:attrName>
                                        </p:attrNameLst>
                                      </p:cBhvr>
                                      <p:tavLst>
                                        <p:tav tm="0">
                                          <p:val>
                                            <p:strVal val="#ppt_x"/>
                                          </p:val>
                                        </p:tav>
                                        <p:tav tm="100000">
                                          <p:val>
                                            <p:strVal val="#ppt_x"/>
                                          </p:val>
                                        </p:tav>
                                      </p:tavLst>
                                    </p:anim>
                                    <p:anim calcmode="lin" valueType="num">
                                      <p:cBhvr>
                                        <p:cTn id="66" dur="1000" fill="hold"/>
                                        <p:tgtEl>
                                          <p:spTgt spid="151"/>
                                        </p:tgtEl>
                                        <p:attrNameLst>
                                          <p:attrName>ppt_y</p:attrName>
                                        </p:attrNameLst>
                                      </p:cBhvr>
                                      <p:tavLst>
                                        <p:tav tm="0">
                                          <p:val>
                                            <p:strVal val="#ppt_y+.1"/>
                                          </p:val>
                                        </p:tav>
                                        <p:tav tm="100000">
                                          <p:val>
                                            <p:strVal val="#ppt_y"/>
                                          </p:val>
                                        </p:tav>
                                      </p:tavLst>
                                    </p:anim>
                                  </p:childTnLst>
                                </p:cTn>
                              </p:par>
                              <p:par>
                                <p:cTn id="67" presetID="42" presetClass="entr" presetSubtype="0" fill="hold" grpId="0" nodeType="withEffect">
                                  <p:stCondLst>
                                    <p:cond delay="0"/>
                                  </p:stCondLst>
                                  <p:childTnLst>
                                    <p:set>
                                      <p:cBhvr>
                                        <p:cTn id="68" dur="1" fill="hold">
                                          <p:stCondLst>
                                            <p:cond delay="0"/>
                                          </p:stCondLst>
                                        </p:cTn>
                                        <p:tgtEl>
                                          <p:spTgt spid="154"/>
                                        </p:tgtEl>
                                        <p:attrNameLst>
                                          <p:attrName>style.visibility</p:attrName>
                                        </p:attrNameLst>
                                      </p:cBhvr>
                                      <p:to>
                                        <p:strVal val="visible"/>
                                      </p:to>
                                    </p:set>
                                    <p:animEffect transition="in" filter="fade">
                                      <p:cBhvr>
                                        <p:cTn id="69" dur="1000"/>
                                        <p:tgtEl>
                                          <p:spTgt spid="154"/>
                                        </p:tgtEl>
                                      </p:cBhvr>
                                    </p:animEffect>
                                    <p:anim calcmode="lin" valueType="num">
                                      <p:cBhvr>
                                        <p:cTn id="70" dur="1000" fill="hold"/>
                                        <p:tgtEl>
                                          <p:spTgt spid="154"/>
                                        </p:tgtEl>
                                        <p:attrNameLst>
                                          <p:attrName>ppt_x</p:attrName>
                                        </p:attrNameLst>
                                      </p:cBhvr>
                                      <p:tavLst>
                                        <p:tav tm="0">
                                          <p:val>
                                            <p:strVal val="#ppt_x"/>
                                          </p:val>
                                        </p:tav>
                                        <p:tav tm="100000">
                                          <p:val>
                                            <p:strVal val="#ppt_x"/>
                                          </p:val>
                                        </p:tav>
                                      </p:tavLst>
                                    </p:anim>
                                    <p:anim calcmode="lin" valueType="num">
                                      <p:cBhvr>
                                        <p:cTn id="71" dur="1000" fill="hold"/>
                                        <p:tgtEl>
                                          <p:spTgt spid="15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8" grpId="0" animBg="1"/>
      <p:bldP spid="151" grpId="0"/>
      <p:bldP spid="152" grpId="0"/>
      <p:bldP spid="153" grpId="0"/>
      <p:bldP spid="154" grpId="0"/>
      <p:bldP spid="48"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3" name="直接连接符 2"/>
          <p:cNvCxnSpPr/>
          <p:nvPr/>
        </p:nvCxnSpPr>
        <p:spPr>
          <a:xfrm>
            <a:off x="1" y="698269"/>
            <a:ext cx="1170507" cy="342558"/>
          </a:xfrm>
          <a:prstGeom prst="line">
            <a:avLst/>
          </a:prstGeom>
          <a:ln>
            <a:solidFill>
              <a:schemeClr val="bg1"/>
            </a:solidFill>
            <a:prstDash val="dash"/>
          </a:ln>
        </p:spPr>
        <p:style>
          <a:lnRef idx="1">
            <a:schemeClr val="accent1"/>
          </a:lnRef>
          <a:fillRef idx="0">
            <a:schemeClr val="accent1"/>
          </a:fillRef>
          <a:effectRef idx="0">
            <a:schemeClr val="accent1"/>
          </a:effectRef>
          <a:fontRef idx="minor">
            <a:schemeClr val="tx1"/>
          </a:fontRef>
        </p:style>
      </p:cxnSp>
      <p:grpSp>
        <p:nvGrpSpPr>
          <p:cNvPr id="5" name="组合 4"/>
          <p:cNvGrpSpPr/>
          <p:nvPr/>
        </p:nvGrpSpPr>
        <p:grpSpPr>
          <a:xfrm>
            <a:off x="1193322" y="1030221"/>
            <a:ext cx="118283" cy="118283"/>
            <a:chOff x="304800" y="673100"/>
            <a:chExt cx="4000500" cy="4000500"/>
          </a:xfrm>
          <a:blipFill dpi="0" rotWithShape="1">
            <a:blip r:embed="rId3">
              <a:extLst>
                <a:ext uri="{28A0092B-C50C-407E-A947-70E740481C1C}">
                  <a14:useLocalDpi xmlns:a14="http://schemas.microsoft.com/office/drawing/2010/main" val="0"/>
                </a:ext>
              </a:extLst>
            </a:blip>
            <a:srcRect/>
            <a:stretch>
              <a:fillRect/>
            </a:stretch>
          </a:blipFill>
          <a:effectLst>
            <a:outerShdw blurRad="317500" dist="190500" dir="8100000" algn="tr" rotWithShape="0">
              <a:prstClr val="black">
                <a:alpha val="50000"/>
              </a:prstClr>
            </a:outerShdw>
          </a:effectLst>
        </p:grpSpPr>
        <p:sp>
          <p:nvSpPr>
            <p:cNvPr id="6" name="同心圆 5"/>
            <p:cNvSpPr/>
            <p:nvPr/>
          </p:nvSpPr>
          <p:spPr>
            <a:xfrm>
              <a:off x="304800" y="673100"/>
              <a:ext cx="4000500" cy="4000500"/>
            </a:xfrm>
            <a:prstGeom prst="donut">
              <a:avLst>
                <a:gd name="adj" fmla="val 4879"/>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b="1">
                <a:solidFill>
                  <a:schemeClr val="tx1"/>
                </a:solidFill>
              </a:endParaRPr>
            </a:p>
          </p:txBody>
        </p:sp>
        <p:sp>
          <p:nvSpPr>
            <p:cNvPr id="7" name="椭圆 6"/>
            <p:cNvSpPr/>
            <p:nvPr/>
          </p:nvSpPr>
          <p:spPr>
            <a:xfrm>
              <a:off x="392116" y="760416"/>
              <a:ext cx="3825878" cy="382587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b="1"/>
            </a:p>
          </p:txBody>
        </p:sp>
      </p:grpSp>
      <p:cxnSp>
        <p:nvCxnSpPr>
          <p:cNvPr id="10" name="直接连接符 9"/>
          <p:cNvCxnSpPr>
            <a:stCxn id="6" idx="5"/>
          </p:cNvCxnSpPr>
          <p:nvPr/>
        </p:nvCxnSpPr>
        <p:spPr>
          <a:xfrm>
            <a:off x="1294284" y="1131183"/>
            <a:ext cx="1172031" cy="479047"/>
          </a:xfrm>
          <a:prstGeom prst="line">
            <a:avLst/>
          </a:prstGeom>
          <a:ln>
            <a:solidFill>
              <a:schemeClr val="bg1"/>
            </a:solidFill>
            <a:prstDash val="dash"/>
          </a:ln>
        </p:spPr>
        <p:style>
          <a:lnRef idx="1">
            <a:schemeClr val="accent1"/>
          </a:lnRef>
          <a:fillRef idx="0">
            <a:schemeClr val="accent1"/>
          </a:fillRef>
          <a:effectRef idx="0">
            <a:schemeClr val="accent1"/>
          </a:effectRef>
          <a:fontRef idx="minor">
            <a:schemeClr val="tx1"/>
          </a:fontRef>
        </p:style>
      </p:cxnSp>
      <p:grpSp>
        <p:nvGrpSpPr>
          <p:cNvPr id="12" name="组合 11"/>
          <p:cNvGrpSpPr/>
          <p:nvPr/>
        </p:nvGrpSpPr>
        <p:grpSpPr>
          <a:xfrm>
            <a:off x="2412322" y="1556238"/>
            <a:ext cx="215968" cy="215968"/>
            <a:chOff x="304800" y="673100"/>
            <a:chExt cx="4000500" cy="4000500"/>
          </a:xfrm>
          <a:blipFill dpi="0" rotWithShape="1">
            <a:blip r:embed="rId4">
              <a:extLst>
                <a:ext uri="{28A0092B-C50C-407E-A947-70E740481C1C}">
                  <a14:useLocalDpi xmlns:a14="http://schemas.microsoft.com/office/drawing/2010/main" val="0"/>
                </a:ext>
              </a:extLst>
            </a:blip>
            <a:srcRect/>
            <a:stretch>
              <a:fillRect/>
            </a:stretch>
          </a:blipFill>
          <a:effectLst>
            <a:outerShdw blurRad="317500" dist="190500" dir="8100000" algn="tr" rotWithShape="0">
              <a:prstClr val="black">
                <a:alpha val="50000"/>
              </a:prstClr>
            </a:outerShdw>
          </a:effectLst>
        </p:grpSpPr>
        <p:sp>
          <p:nvSpPr>
            <p:cNvPr id="13" name="同心圆 12"/>
            <p:cNvSpPr/>
            <p:nvPr/>
          </p:nvSpPr>
          <p:spPr>
            <a:xfrm>
              <a:off x="304800" y="673100"/>
              <a:ext cx="4000500" cy="4000500"/>
            </a:xfrm>
            <a:prstGeom prst="donut">
              <a:avLst>
                <a:gd name="adj" fmla="val 4879"/>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solidFill>
                  <a:schemeClr val="tx1"/>
                </a:solidFill>
              </a:endParaRPr>
            </a:p>
          </p:txBody>
        </p:sp>
        <p:sp>
          <p:nvSpPr>
            <p:cNvPr id="14" name="椭圆 13"/>
            <p:cNvSpPr/>
            <p:nvPr/>
          </p:nvSpPr>
          <p:spPr>
            <a:xfrm>
              <a:off x="392116" y="760416"/>
              <a:ext cx="3825878" cy="382587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p>
          </p:txBody>
        </p:sp>
      </p:grpSp>
      <p:cxnSp>
        <p:nvCxnSpPr>
          <p:cNvPr id="15" name="直接连接符 14"/>
          <p:cNvCxnSpPr>
            <a:stCxn id="14" idx="5"/>
          </p:cNvCxnSpPr>
          <p:nvPr/>
        </p:nvCxnSpPr>
        <p:spPr>
          <a:xfrm>
            <a:off x="2593330" y="1737245"/>
            <a:ext cx="250928" cy="682864"/>
          </a:xfrm>
          <a:prstGeom prst="line">
            <a:avLst/>
          </a:prstGeom>
          <a:ln>
            <a:solidFill>
              <a:schemeClr val="bg1"/>
            </a:solidFill>
            <a:prstDash val="dash"/>
          </a:ln>
        </p:spPr>
        <p:style>
          <a:lnRef idx="1">
            <a:schemeClr val="accent1"/>
          </a:lnRef>
          <a:fillRef idx="0">
            <a:schemeClr val="accent1"/>
          </a:fillRef>
          <a:effectRef idx="0">
            <a:schemeClr val="accent1"/>
          </a:effectRef>
          <a:fontRef idx="minor">
            <a:schemeClr val="tx1"/>
          </a:fontRef>
        </p:style>
      </p:cxnSp>
      <p:cxnSp>
        <p:nvCxnSpPr>
          <p:cNvPr id="22" name="直接连接符 21"/>
          <p:cNvCxnSpPr>
            <a:stCxn id="21" idx="3"/>
          </p:cNvCxnSpPr>
          <p:nvPr/>
        </p:nvCxnSpPr>
        <p:spPr>
          <a:xfrm flipH="1">
            <a:off x="1764420" y="3172550"/>
            <a:ext cx="764788" cy="651062"/>
          </a:xfrm>
          <a:prstGeom prst="line">
            <a:avLst/>
          </a:prstGeom>
          <a:ln>
            <a:solidFill>
              <a:schemeClr val="bg1"/>
            </a:solidFill>
            <a:prstDash val="dash"/>
          </a:ln>
        </p:spPr>
        <p:style>
          <a:lnRef idx="1">
            <a:schemeClr val="accent1"/>
          </a:lnRef>
          <a:fillRef idx="0">
            <a:schemeClr val="accent1"/>
          </a:fillRef>
          <a:effectRef idx="0">
            <a:schemeClr val="accent1"/>
          </a:effectRef>
          <a:fontRef idx="minor">
            <a:schemeClr val="tx1"/>
          </a:fontRef>
        </p:style>
      </p:cxnSp>
      <p:cxnSp>
        <p:nvCxnSpPr>
          <p:cNvPr id="27" name="直接连接符 26"/>
          <p:cNvCxnSpPr/>
          <p:nvPr/>
        </p:nvCxnSpPr>
        <p:spPr>
          <a:xfrm flipH="1" flipV="1">
            <a:off x="1193323" y="3232284"/>
            <a:ext cx="317787" cy="447295"/>
          </a:xfrm>
          <a:prstGeom prst="line">
            <a:avLst/>
          </a:prstGeom>
          <a:ln>
            <a:solidFill>
              <a:schemeClr val="bg1"/>
            </a:solidFill>
            <a:prstDash val="dash"/>
          </a:ln>
        </p:spPr>
        <p:style>
          <a:lnRef idx="1">
            <a:schemeClr val="accent1"/>
          </a:lnRef>
          <a:fillRef idx="0">
            <a:schemeClr val="accent1"/>
          </a:fillRef>
          <a:effectRef idx="0">
            <a:schemeClr val="accent1"/>
          </a:effectRef>
          <a:fontRef idx="minor">
            <a:schemeClr val="tx1"/>
          </a:fontRef>
        </p:style>
      </p:cxnSp>
      <p:grpSp>
        <p:nvGrpSpPr>
          <p:cNvPr id="29" name="组合 28"/>
          <p:cNvGrpSpPr/>
          <p:nvPr/>
        </p:nvGrpSpPr>
        <p:grpSpPr>
          <a:xfrm>
            <a:off x="1160209" y="3181452"/>
            <a:ext cx="118283" cy="118283"/>
            <a:chOff x="304800" y="673100"/>
            <a:chExt cx="4000500" cy="4000500"/>
          </a:xfrm>
          <a:blipFill dpi="0" rotWithShape="1">
            <a:blip r:embed="rId5">
              <a:extLst>
                <a:ext uri="{28A0092B-C50C-407E-A947-70E740481C1C}">
                  <a14:useLocalDpi xmlns:a14="http://schemas.microsoft.com/office/drawing/2010/main" val="0"/>
                </a:ext>
              </a:extLst>
            </a:blip>
            <a:srcRect/>
            <a:stretch>
              <a:fillRect/>
            </a:stretch>
          </a:blipFill>
          <a:effectLst>
            <a:outerShdw blurRad="317500" dist="190500" dir="8100000" algn="tr" rotWithShape="0">
              <a:prstClr val="black">
                <a:alpha val="50000"/>
              </a:prstClr>
            </a:outerShdw>
          </a:effectLst>
        </p:grpSpPr>
        <p:sp>
          <p:nvSpPr>
            <p:cNvPr id="30" name="同心圆 29"/>
            <p:cNvSpPr/>
            <p:nvPr/>
          </p:nvSpPr>
          <p:spPr>
            <a:xfrm>
              <a:off x="304800" y="673100"/>
              <a:ext cx="4000500" cy="4000500"/>
            </a:xfrm>
            <a:prstGeom prst="donut">
              <a:avLst>
                <a:gd name="adj" fmla="val 4879"/>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b="1">
                <a:solidFill>
                  <a:schemeClr val="tx1"/>
                </a:solidFill>
              </a:endParaRPr>
            </a:p>
          </p:txBody>
        </p:sp>
        <p:sp>
          <p:nvSpPr>
            <p:cNvPr id="31" name="椭圆 30"/>
            <p:cNvSpPr/>
            <p:nvPr/>
          </p:nvSpPr>
          <p:spPr>
            <a:xfrm>
              <a:off x="392116" y="760416"/>
              <a:ext cx="3825878" cy="382587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b="1"/>
            </a:p>
          </p:txBody>
        </p:sp>
      </p:grpSp>
      <p:grpSp>
        <p:nvGrpSpPr>
          <p:cNvPr id="18" name="组合 17"/>
          <p:cNvGrpSpPr/>
          <p:nvPr/>
        </p:nvGrpSpPr>
        <p:grpSpPr>
          <a:xfrm>
            <a:off x="2364074" y="2317581"/>
            <a:ext cx="1020104" cy="1020104"/>
            <a:chOff x="304800" y="673100"/>
            <a:chExt cx="4000500" cy="4000500"/>
          </a:xfrm>
          <a:blipFill dpi="0" rotWithShape="1">
            <a:blip r:embed="rId6">
              <a:extLst>
                <a:ext uri="{28A0092B-C50C-407E-A947-70E740481C1C}">
                  <a14:useLocalDpi xmlns:a14="http://schemas.microsoft.com/office/drawing/2010/main" val="0"/>
                </a:ext>
              </a:extLst>
            </a:blip>
            <a:srcRect/>
            <a:stretch>
              <a:fillRect/>
            </a:stretch>
          </a:blipFill>
          <a:effectLst>
            <a:outerShdw blurRad="444500" dist="254000" dir="8100000" algn="tr" rotWithShape="0">
              <a:prstClr val="black">
                <a:alpha val="50000"/>
              </a:prstClr>
            </a:outerShdw>
          </a:effectLst>
        </p:grpSpPr>
        <p:sp>
          <p:nvSpPr>
            <p:cNvPr id="20" name="同心圆 19"/>
            <p:cNvSpPr/>
            <p:nvPr/>
          </p:nvSpPr>
          <p:spPr>
            <a:xfrm>
              <a:off x="304800" y="673100"/>
              <a:ext cx="4000500" cy="4000500"/>
            </a:xfrm>
            <a:prstGeom prst="donut">
              <a:avLst>
                <a:gd name="adj" fmla="val 4879"/>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solidFill>
                  <a:schemeClr val="tx1"/>
                </a:solidFill>
              </a:endParaRPr>
            </a:p>
          </p:txBody>
        </p:sp>
        <p:sp>
          <p:nvSpPr>
            <p:cNvPr id="21" name="椭圆 20"/>
            <p:cNvSpPr/>
            <p:nvPr/>
          </p:nvSpPr>
          <p:spPr>
            <a:xfrm>
              <a:off x="392113" y="760413"/>
              <a:ext cx="3825874" cy="3825874"/>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p>
          </p:txBody>
        </p:sp>
      </p:grpSp>
      <p:grpSp>
        <p:nvGrpSpPr>
          <p:cNvPr id="77" name="组合 76"/>
          <p:cNvGrpSpPr/>
          <p:nvPr/>
        </p:nvGrpSpPr>
        <p:grpSpPr>
          <a:xfrm>
            <a:off x="1352215" y="3602255"/>
            <a:ext cx="510052" cy="510052"/>
            <a:chOff x="1008115" y="2542722"/>
            <a:chExt cx="1360493" cy="1360493"/>
          </a:xfrm>
          <a:blipFill dpi="0" rotWithShape="1">
            <a:blip r:embed="rId3">
              <a:extLst>
                <a:ext uri="{28A0092B-C50C-407E-A947-70E740481C1C}">
                  <a14:useLocalDpi xmlns:a14="http://schemas.microsoft.com/office/drawing/2010/main" val="0"/>
                </a:ext>
              </a:extLst>
            </a:blip>
            <a:srcRect/>
            <a:stretch>
              <a:fillRect/>
            </a:stretch>
          </a:blipFill>
        </p:grpSpPr>
        <p:grpSp>
          <p:nvGrpSpPr>
            <p:cNvPr id="78" name="组合 77"/>
            <p:cNvGrpSpPr/>
            <p:nvPr/>
          </p:nvGrpSpPr>
          <p:grpSpPr>
            <a:xfrm>
              <a:off x="1008115" y="2542722"/>
              <a:ext cx="1360493" cy="1360493"/>
              <a:chOff x="304800" y="673100"/>
              <a:chExt cx="4000500" cy="4000500"/>
            </a:xfrm>
            <a:grpFill/>
            <a:effectLst>
              <a:outerShdw blurRad="444500" dist="254000" dir="8100000" algn="tr" rotWithShape="0">
                <a:prstClr val="black">
                  <a:alpha val="50000"/>
                </a:prstClr>
              </a:outerShdw>
            </a:effectLst>
          </p:grpSpPr>
          <p:sp>
            <p:nvSpPr>
              <p:cNvPr id="80" name="同心圆 79"/>
              <p:cNvSpPr/>
              <p:nvPr/>
            </p:nvSpPr>
            <p:spPr>
              <a:xfrm>
                <a:off x="304800" y="673100"/>
                <a:ext cx="4000500" cy="4000500"/>
              </a:xfrm>
              <a:prstGeom prst="donut">
                <a:avLst>
                  <a:gd name="adj" fmla="val 4879"/>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solidFill>
                    <a:schemeClr val="tx1"/>
                  </a:solidFill>
                </a:endParaRPr>
              </a:p>
            </p:txBody>
          </p:sp>
          <p:sp>
            <p:nvSpPr>
              <p:cNvPr id="81" name="椭圆 80"/>
              <p:cNvSpPr/>
              <p:nvPr/>
            </p:nvSpPr>
            <p:spPr>
              <a:xfrm>
                <a:off x="392115" y="760415"/>
                <a:ext cx="3825877" cy="38258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p>
            </p:txBody>
          </p:sp>
        </p:grpSp>
        <p:sp>
          <p:nvSpPr>
            <p:cNvPr id="79" name="TextBox 78"/>
            <p:cNvSpPr txBox="1"/>
            <p:nvPr/>
          </p:nvSpPr>
          <p:spPr>
            <a:xfrm>
              <a:off x="1379308" y="2863851"/>
              <a:ext cx="492744" cy="861998"/>
            </a:xfrm>
            <a:prstGeom prst="rect">
              <a:avLst/>
            </a:prstGeom>
            <a:grpFill/>
          </p:spPr>
          <p:txBody>
            <a:bodyPr wrap="none" rtlCol="0">
              <a:spAutoFit/>
            </a:bodyPr>
            <a:lstStyle/>
            <a:p>
              <a:endParaRPr lang="zh-CN" altLang="en-US" sz="1500" dirty="0">
                <a:latin typeface="Impact MT Std" pitchFamily="34" charset="0"/>
                <a:ea typeface="微软雅黑" panose="020B0503020204020204" pitchFamily="34" charset="-122"/>
              </a:endParaRPr>
            </a:p>
          </p:txBody>
        </p:sp>
      </p:grpSp>
      <p:sp>
        <p:nvSpPr>
          <p:cNvPr id="82" name="标题 4"/>
          <p:cNvSpPr txBox="1">
            <a:spLocks/>
          </p:cNvSpPr>
          <p:nvPr/>
        </p:nvSpPr>
        <p:spPr>
          <a:xfrm>
            <a:off x="3701021" y="2331627"/>
            <a:ext cx="3098522" cy="355021"/>
          </a:xfrm>
          <a:prstGeom prst="rect">
            <a:avLst/>
          </a:prstGeom>
        </p:spPr>
        <p:txBody>
          <a:bodyPr vert="horz" lIns="68562" tIns="34281" rIns="68562" bIns="34281"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n-US" altLang="zh-CN" sz="4000" b="1" dirty="0" smtClean="0">
                <a:solidFill>
                  <a:schemeClr val="bg1"/>
                </a:solidFill>
                <a:latin typeface="微软雅黑" panose="020B0503020204020204" pitchFamily="34" charset="-122"/>
                <a:ea typeface="微软雅黑" panose="020B0503020204020204" pitchFamily="34" charset="-122"/>
              </a:rPr>
              <a:t>02</a:t>
            </a:r>
            <a:r>
              <a:rPr lang="en-US" altLang="zh-CN" sz="3200" b="1" dirty="0" smtClean="0">
                <a:solidFill>
                  <a:schemeClr val="bg1"/>
                </a:solidFill>
                <a:latin typeface="微软雅黑" panose="020B0503020204020204" pitchFamily="34" charset="-122"/>
                <a:ea typeface="微软雅黑" panose="020B0503020204020204" pitchFamily="34" charset="-122"/>
              </a:rPr>
              <a:t>  </a:t>
            </a:r>
            <a:r>
              <a:rPr lang="zh-CN" altLang="en-US" sz="3200" b="1" dirty="0" smtClean="0">
                <a:solidFill>
                  <a:schemeClr val="bg1"/>
                </a:solidFill>
                <a:latin typeface="微软雅黑" panose="020B0503020204020204" pitchFamily="34" charset="-122"/>
                <a:ea typeface="微软雅黑" panose="020B0503020204020204" pitchFamily="34" charset="-122"/>
              </a:rPr>
              <a:t>输入</a:t>
            </a:r>
            <a:r>
              <a:rPr lang="zh-CN" altLang="en-US" sz="3200" b="1" dirty="0">
                <a:solidFill>
                  <a:schemeClr val="bg1"/>
                </a:solidFill>
                <a:latin typeface="微软雅黑" panose="020B0503020204020204" pitchFamily="34" charset="-122"/>
                <a:ea typeface="微软雅黑" panose="020B0503020204020204" pitchFamily="34" charset="-122"/>
              </a:rPr>
              <a:t>标题</a:t>
            </a:r>
            <a:endParaRPr lang="en-US" altLang="zh-CN" sz="3200" b="1" dirty="0">
              <a:solidFill>
                <a:schemeClr val="bg1"/>
              </a:solidFill>
              <a:latin typeface="微软雅黑" panose="020B0503020204020204" pitchFamily="34" charset="-122"/>
              <a:ea typeface="微软雅黑" panose="020B0503020204020204" pitchFamily="34" charset="-122"/>
            </a:endParaRPr>
          </a:p>
        </p:txBody>
      </p:sp>
      <p:grpSp>
        <p:nvGrpSpPr>
          <p:cNvPr id="94" name="组合 93"/>
          <p:cNvGrpSpPr/>
          <p:nvPr/>
        </p:nvGrpSpPr>
        <p:grpSpPr>
          <a:xfrm>
            <a:off x="4221120" y="3032896"/>
            <a:ext cx="2092200" cy="369332"/>
            <a:chOff x="3957851" y="3264826"/>
            <a:chExt cx="2790324" cy="492571"/>
          </a:xfrm>
        </p:grpSpPr>
        <p:sp>
          <p:nvSpPr>
            <p:cNvPr id="95" name="文本框 9"/>
            <p:cNvSpPr txBox="1"/>
            <p:nvPr/>
          </p:nvSpPr>
          <p:spPr>
            <a:xfrm>
              <a:off x="4430286" y="3264826"/>
              <a:ext cx="2317889" cy="492571"/>
            </a:xfrm>
            <a:prstGeom prst="rect">
              <a:avLst/>
            </a:prstGeom>
            <a:noFill/>
          </p:spPr>
          <p:txBody>
            <a:bodyPr wrap="square" lIns="0" tIns="0" rIns="0" bIns="0" rtlCol="0">
              <a:spAutoFit/>
            </a:bodyPr>
            <a:lstStyle/>
            <a:p>
              <a:pPr marL="0" lvl="1"/>
              <a:r>
                <a:rPr lang="zh-CN" altLang="en-US" sz="1200" dirty="0">
                  <a:solidFill>
                    <a:schemeClr val="bg1"/>
                  </a:solidFill>
                  <a:latin typeface="微软雅黑" pitchFamily="34" charset="-122"/>
                  <a:ea typeface="微软雅黑" pitchFamily="34" charset="-122"/>
                </a:rPr>
                <a:t>输入详细的文字介绍信息和简介，表达图表的含义</a:t>
              </a:r>
            </a:p>
          </p:txBody>
        </p:sp>
        <p:sp>
          <p:nvSpPr>
            <p:cNvPr id="98" name="等腰三角形 97"/>
            <p:cNvSpPr/>
            <p:nvPr/>
          </p:nvSpPr>
          <p:spPr>
            <a:xfrm rot="5400000">
              <a:off x="3949133" y="3293702"/>
              <a:ext cx="260051" cy="242615"/>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solidFill>
                  <a:schemeClr val="tx1"/>
                </a:solidFill>
              </a:endParaRPr>
            </a:p>
          </p:txBody>
        </p:sp>
      </p:grpSp>
      <p:cxnSp>
        <p:nvCxnSpPr>
          <p:cNvPr id="119" name="直接连接符 118"/>
          <p:cNvCxnSpPr/>
          <p:nvPr/>
        </p:nvCxnSpPr>
        <p:spPr>
          <a:xfrm>
            <a:off x="3781802" y="2921045"/>
            <a:ext cx="2754465" cy="0"/>
          </a:xfrm>
          <a:prstGeom prst="line">
            <a:avLst/>
          </a:prstGeom>
          <a:ln>
            <a:solidFill>
              <a:schemeClr val="bg1"/>
            </a:solidFill>
            <a:prstDash val="dash"/>
            <a:headEnd type="oval" w="med" len="med"/>
            <a:tailEnd type="oval" w="med" len="med"/>
          </a:ln>
        </p:spPr>
        <p:style>
          <a:lnRef idx="1">
            <a:schemeClr val="accent1"/>
          </a:lnRef>
          <a:fillRef idx="0">
            <a:schemeClr val="accent1"/>
          </a:fillRef>
          <a:effectRef idx="0">
            <a:schemeClr val="accent1"/>
          </a:effectRef>
          <a:fontRef idx="minor">
            <a:schemeClr val="tx1"/>
          </a:fontRef>
        </p:style>
      </p:cxnSp>
      <p:cxnSp>
        <p:nvCxnSpPr>
          <p:cNvPr id="2051" name="直接连接符 2050"/>
          <p:cNvCxnSpPr/>
          <p:nvPr/>
        </p:nvCxnSpPr>
        <p:spPr>
          <a:xfrm flipV="1">
            <a:off x="3161101" y="1723669"/>
            <a:ext cx="1032956" cy="663438"/>
          </a:xfrm>
          <a:prstGeom prst="line">
            <a:avLst/>
          </a:prstGeom>
          <a:ln>
            <a:solidFill>
              <a:schemeClr val="bg1"/>
            </a:solidFill>
            <a:prstDash val="dash"/>
          </a:ln>
        </p:spPr>
        <p:style>
          <a:lnRef idx="1">
            <a:schemeClr val="accent1"/>
          </a:lnRef>
          <a:fillRef idx="0">
            <a:schemeClr val="accent1"/>
          </a:fillRef>
          <a:effectRef idx="0">
            <a:schemeClr val="accent1"/>
          </a:effectRef>
          <a:fontRef idx="minor">
            <a:schemeClr val="tx1"/>
          </a:fontRef>
        </p:style>
      </p:cxnSp>
      <p:grpSp>
        <p:nvGrpSpPr>
          <p:cNvPr id="123" name="组合 122"/>
          <p:cNvGrpSpPr/>
          <p:nvPr/>
        </p:nvGrpSpPr>
        <p:grpSpPr>
          <a:xfrm>
            <a:off x="4194057" y="1507702"/>
            <a:ext cx="265651" cy="265651"/>
            <a:chOff x="304800" y="673100"/>
            <a:chExt cx="4000500" cy="4000500"/>
          </a:xfrm>
          <a:blipFill dpi="0" rotWithShape="1">
            <a:blip r:embed="rId7">
              <a:extLst>
                <a:ext uri="{28A0092B-C50C-407E-A947-70E740481C1C}">
                  <a14:useLocalDpi xmlns:a14="http://schemas.microsoft.com/office/drawing/2010/main" val="0"/>
                </a:ext>
              </a:extLst>
            </a:blip>
            <a:srcRect/>
            <a:stretch>
              <a:fillRect/>
            </a:stretch>
          </a:blipFill>
          <a:effectLst>
            <a:outerShdw blurRad="317500" dist="190500" dir="8100000" algn="tr" rotWithShape="0">
              <a:prstClr val="black">
                <a:alpha val="50000"/>
              </a:prstClr>
            </a:outerShdw>
          </a:effectLst>
        </p:grpSpPr>
        <p:sp>
          <p:nvSpPr>
            <p:cNvPr id="124" name="同心圆 123"/>
            <p:cNvSpPr/>
            <p:nvPr/>
          </p:nvSpPr>
          <p:spPr>
            <a:xfrm>
              <a:off x="304800" y="673100"/>
              <a:ext cx="4000500" cy="4000500"/>
            </a:xfrm>
            <a:prstGeom prst="donut">
              <a:avLst>
                <a:gd name="adj" fmla="val 4879"/>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solidFill>
                  <a:schemeClr val="tx1"/>
                </a:solidFill>
              </a:endParaRPr>
            </a:p>
          </p:txBody>
        </p:sp>
        <p:sp>
          <p:nvSpPr>
            <p:cNvPr id="125" name="椭圆 124"/>
            <p:cNvSpPr/>
            <p:nvPr/>
          </p:nvSpPr>
          <p:spPr>
            <a:xfrm>
              <a:off x="392116" y="760416"/>
              <a:ext cx="3825878" cy="382587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p>
          </p:txBody>
        </p:sp>
      </p:grpSp>
      <p:cxnSp>
        <p:nvCxnSpPr>
          <p:cNvPr id="2053" name="直接连接符 2052"/>
          <p:cNvCxnSpPr>
            <a:stCxn id="124" idx="6"/>
            <a:endCxn id="130" idx="3"/>
          </p:cNvCxnSpPr>
          <p:nvPr/>
        </p:nvCxnSpPr>
        <p:spPr>
          <a:xfrm>
            <a:off x="4459707" y="1640528"/>
            <a:ext cx="1258000" cy="195887"/>
          </a:xfrm>
          <a:prstGeom prst="line">
            <a:avLst/>
          </a:prstGeom>
          <a:ln>
            <a:solidFill>
              <a:schemeClr val="bg1"/>
            </a:solidFill>
            <a:prstDash val="dash"/>
          </a:ln>
        </p:spPr>
        <p:style>
          <a:lnRef idx="1">
            <a:schemeClr val="accent1"/>
          </a:lnRef>
          <a:fillRef idx="0">
            <a:schemeClr val="accent1"/>
          </a:fillRef>
          <a:effectRef idx="0">
            <a:schemeClr val="accent1"/>
          </a:effectRef>
          <a:fontRef idx="minor">
            <a:schemeClr val="tx1"/>
          </a:fontRef>
        </p:style>
      </p:cxnSp>
      <p:grpSp>
        <p:nvGrpSpPr>
          <p:cNvPr id="128" name="组合 127"/>
          <p:cNvGrpSpPr/>
          <p:nvPr/>
        </p:nvGrpSpPr>
        <p:grpSpPr>
          <a:xfrm>
            <a:off x="5698559" y="1737279"/>
            <a:ext cx="118283" cy="118283"/>
            <a:chOff x="304800" y="673100"/>
            <a:chExt cx="4000500" cy="4000500"/>
          </a:xfrm>
          <a:blipFill dpi="0" rotWithShape="1">
            <a:blip r:embed="rId3">
              <a:extLst>
                <a:ext uri="{28A0092B-C50C-407E-A947-70E740481C1C}">
                  <a14:useLocalDpi xmlns:a14="http://schemas.microsoft.com/office/drawing/2010/main" val="0"/>
                </a:ext>
              </a:extLst>
            </a:blip>
            <a:srcRect/>
            <a:stretch>
              <a:fillRect/>
            </a:stretch>
          </a:blipFill>
          <a:effectLst>
            <a:outerShdw blurRad="317500" dist="190500" dir="8100000" algn="tr" rotWithShape="0">
              <a:prstClr val="black">
                <a:alpha val="50000"/>
              </a:prstClr>
            </a:outerShdw>
          </a:effectLst>
        </p:grpSpPr>
        <p:sp>
          <p:nvSpPr>
            <p:cNvPr id="129" name="同心圆 128"/>
            <p:cNvSpPr/>
            <p:nvPr/>
          </p:nvSpPr>
          <p:spPr>
            <a:xfrm>
              <a:off x="304800" y="673100"/>
              <a:ext cx="4000500" cy="4000500"/>
            </a:xfrm>
            <a:prstGeom prst="donut">
              <a:avLst>
                <a:gd name="adj" fmla="val 4879"/>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b="1">
                <a:solidFill>
                  <a:schemeClr val="tx1"/>
                </a:solidFill>
              </a:endParaRPr>
            </a:p>
          </p:txBody>
        </p:sp>
        <p:sp>
          <p:nvSpPr>
            <p:cNvPr id="130" name="椭圆 129"/>
            <p:cNvSpPr/>
            <p:nvPr/>
          </p:nvSpPr>
          <p:spPr>
            <a:xfrm>
              <a:off x="392116" y="760416"/>
              <a:ext cx="3825878" cy="382587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b="1"/>
            </a:p>
          </p:txBody>
        </p:sp>
      </p:grpSp>
      <p:cxnSp>
        <p:nvCxnSpPr>
          <p:cNvPr id="2055" name="直接连接符 2054"/>
          <p:cNvCxnSpPr>
            <a:stCxn id="130" idx="6"/>
            <a:endCxn id="143" idx="3"/>
          </p:cNvCxnSpPr>
          <p:nvPr/>
        </p:nvCxnSpPr>
        <p:spPr>
          <a:xfrm flipV="1">
            <a:off x="5814261" y="770846"/>
            <a:ext cx="1978225" cy="1025575"/>
          </a:xfrm>
          <a:prstGeom prst="line">
            <a:avLst/>
          </a:prstGeom>
          <a:ln>
            <a:solidFill>
              <a:schemeClr val="bg1"/>
            </a:solidFill>
            <a:prstDash val="dash"/>
          </a:ln>
        </p:spPr>
        <p:style>
          <a:lnRef idx="1">
            <a:schemeClr val="accent1"/>
          </a:lnRef>
          <a:fillRef idx="0">
            <a:schemeClr val="accent1"/>
          </a:fillRef>
          <a:effectRef idx="0">
            <a:schemeClr val="accent1"/>
          </a:effectRef>
          <a:fontRef idx="minor">
            <a:schemeClr val="tx1"/>
          </a:fontRef>
        </p:style>
      </p:cxnSp>
      <p:cxnSp>
        <p:nvCxnSpPr>
          <p:cNvPr id="136" name="直接连接符 135"/>
          <p:cNvCxnSpPr/>
          <p:nvPr/>
        </p:nvCxnSpPr>
        <p:spPr>
          <a:xfrm>
            <a:off x="7927219" y="697822"/>
            <a:ext cx="1216782" cy="0"/>
          </a:xfrm>
          <a:prstGeom prst="line">
            <a:avLst/>
          </a:prstGeom>
          <a:ln>
            <a:solidFill>
              <a:schemeClr val="bg1"/>
            </a:solidFill>
            <a:prstDash val="dash"/>
          </a:ln>
        </p:spPr>
        <p:style>
          <a:lnRef idx="1">
            <a:schemeClr val="accent1"/>
          </a:lnRef>
          <a:fillRef idx="0">
            <a:schemeClr val="accent1"/>
          </a:fillRef>
          <a:effectRef idx="0">
            <a:schemeClr val="accent1"/>
          </a:effectRef>
          <a:fontRef idx="minor">
            <a:schemeClr val="tx1"/>
          </a:fontRef>
        </p:style>
      </p:cxnSp>
      <p:grpSp>
        <p:nvGrpSpPr>
          <p:cNvPr id="141" name="组合 140"/>
          <p:cNvGrpSpPr/>
          <p:nvPr/>
        </p:nvGrpSpPr>
        <p:grpSpPr>
          <a:xfrm>
            <a:off x="7757524" y="589838"/>
            <a:ext cx="215968" cy="215968"/>
            <a:chOff x="304800" y="673100"/>
            <a:chExt cx="4000500" cy="4000500"/>
          </a:xfrm>
          <a:blipFill dpi="0" rotWithShape="1">
            <a:blip r:embed="rId5">
              <a:extLst>
                <a:ext uri="{28A0092B-C50C-407E-A947-70E740481C1C}">
                  <a14:useLocalDpi xmlns:a14="http://schemas.microsoft.com/office/drawing/2010/main" val="0"/>
                </a:ext>
              </a:extLst>
            </a:blip>
            <a:srcRect/>
            <a:stretch>
              <a:fillRect/>
            </a:stretch>
          </a:blipFill>
          <a:effectLst>
            <a:outerShdw blurRad="317500" dist="190500" dir="8100000" algn="tr" rotWithShape="0">
              <a:prstClr val="black">
                <a:alpha val="50000"/>
              </a:prstClr>
            </a:outerShdw>
          </a:effectLst>
        </p:grpSpPr>
        <p:sp>
          <p:nvSpPr>
            <p:cNvPr id="142" name="同心圆 141"/>
            <p:cNvSpPr/>
            <p:nvPr/>
          </p:nvSpPr>
          <p:spPr>
            <a:xfrm>
              <a:off x="304800" y="673100"/>
              <a:ext cx="4000500" cy="4000500"/>
            </a:xfrm>
            <a:prstGeom prst="donut">
              <a:avLst>
                <a:gd name="adj" fmla="val 4879"/>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solidFill>
                  <a:schemeClr val="tx1"/>
                </a:solidFill>
              </a:endParaRPr>
            </a:p>
          </p:txBody>
        </p:sp>
        <p:sp>
          <p:nvSpPr>
            <p:cNvPr id="143" name="椭圆 142"/>
            <p:cNvSpPr/>
            <p:nvPr/>
          </p:nvSpPr>
          <p:spPr>
            <a:xfrm>
              <a:off x="392116" y="760416"/>
              <a:ext cx="3825878" cy="382587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p>
          </p:txBody>
        </p:sp>
      </p:grpSp>
      <p:sp>
        <p:nvSpPr>
          <p:cNvPr id="70" name="KSO_Shape"/>
          <p:cNvSpPr>
            <a:spLocks/>
          </p:cNvSpPr>
          <p:nvPr/>
        </p:nvSpPr>
        <p:spPr bwMode="auto">
          <a:xfrm>
            <a:off x="2574299" y="2572984"/>
            <a:ext cx="577578" cy="554476"/>
          </a:xfrm>
          <a:custGeom>
            <a:avLst/>
            <a:gdLst>
              <a:gd name="T0" fmla="*/ 1618108 w 3816350"/>
              <a:gd name="T1" fmla="*/ 3491708 h 3665538"/>
              <a:gd name="T2" fmla="*/ 3711914 w 3816350"/>
              <a:gd name="T3" fmla="*/ 3515947 h 3665538"/>
              <a:gd name="T4" fmla="*/ 1938033 w 3816350"/>
              <a:gd name="T5" fmla="*/ 3320852 h 3665538"/>
              <a:gd name="T6" fmla="*/ 2466975 w 3816350"/>
              <a:gd name="T7" fmla="*/ 3464378 h 3665538"/>
              <a:gd name="T8" fmla="*/ 1420823 w 3816350"/>
              <a:gd name="T9" fmla="*/ 3514907 h 3665538"/>
              <a:gd name="T10" fmla="*/ 1072366 w 3816350"/>
              <a:gd name="T11" fmla="*/ 3448171 h 3665538"/>
              <a:gd name="T12" fmla="*/ 350995 w 3816350"/>
              <a:gd name="T13" fmla="*/ 3613421 h 3665538"/>
              <a:gd name="T14" fmla="*/ 2826009 w 3816350"/>
              <a:gd name="T15" fmla="*/ 3416327 h 3665538"/>
              <a:gd name="T16" fmla="*/ 3710327 w 3816350"/>
              <a:gd name="T17" fmla="*/ 3553504 h 3665538"/>
              <a:gd name="T18" fmla="*/ 1625482 w 3816350"/>
              <a:gd name="T19" fmla="*/ 3379536 h 3665538"/>
              <a:gd name="T20" fmla="*/ 2426374 w 3816350"/>
              <a:gd name="T21" fmla="*/ 3213000 h 3665538"/>
              <a:gd name="T22" fmla="*/ 771525 w 3816350"/>
              <a:gd name="T23" fmla="*/ 3205163 h 3665538"/>
              <a:gd name="T24" fmla="*/ 1067953 w 3816350"/>
              <a:gd name="T25" fmla="*/ 3277053 h 3665538"/>
              <a:gd name="T26" fmla="*/ 784892 w 3816350"/>
              <a:gd name="T27" fmla="*/ 3451540 h 3665538"/>
              <a:gd name="T28" fmla="*/ 2490788 w 3816350"/>
              <a:gd name="T29" fmla="*/ 3116568 h 3665538"/>
              <a:gd name="T30" fmla="*/ 1449375 w 3816350"/>
              <a:gd name="T31" fmla="*/ 3307847 h 3665538"/>
              <a:gd name="T32" fmla="*/ 2434307 w 3816350"/>
              <a:gd name="T33" fmla="*/ 3163198 h 3665538"/>
              <a:gd name="T34" fmla="*/ 3783974 w 3816350"/>
              <a:gd name="T35" fmla="*/ 3278823 h 3665538"/>
              <a:gd name="T36" fmla="*/ 2635250 w 3816350"/>
              <a:gd name="T37" fmla="*/ 3206432 h 3665538"/>
              <a:gd name="T38" fmla="*/ 3815080 w 3816350"/>
              <a:gd name="T39" fmla="*/ 3040062 h 3665538"/>
              <a:gd name="T40" fmla="*/ 2866956 w 3816350"/>
              <a:gd name="T41" fmla="*/ 3006725 h 3665538"/>
              <a:gd name="T42" fmla="*/ 657993 w 3816350"/>
              <a:gd name="T43" fmla="*/ 3196983 h 3665538"/>
              <a:gd name="T44" fmla="*/ 872062 w 3816350"/>
              <a:gd name="T45" fmla="*/ 3214746 h 3665538"/>
              <a:gd name="T46" fmla="*/ 825374 w 3816350"/>
              <a:gd name="T47" fmla="*/ 2994614 h 3665538"/>
              <a:gd name="T48" fmla="*/ 1190307 w 3816350"/>
              <a:gd name="T49" fmla="*/ 3120223 h 3665538"/>
              <a:gd name="T50" fmla="*/ 273368 w 3816350"/>
              <a:gd name="T51" fmla="*/ 3120223 h 3665538"/>
              <a:gd name="T52" fmla="*/ 1472924 w 3816350"/>
              <a:gd name="T53" fmla="*/ 2958852 h 3665538"/>
              <a:gd name="T54" fmla="*/ 2445690 w 3816350"/>
              <a:gd name="T55" fmla="*/ 3096148 h 3665538"/>
              <a:gd name="T56" fmla="*/ 1403350 w 3816350"/>
              <a:gd name="T57" fmla="*/ 2909186 h 3665538"/>
              <a:gd name="T58" fmla="*/ 3767144 w 3816350"/>
              <a:gd name="T59" fmla="*/ 2880042 h 3665538"/>
              <a:gd name="T60" fmla="*/ 2660954 w 3816350"/>
              <a:gd name="T61" fmla="*/ 3062923 h 3665538"/>
              <a:gd name="T62" fmla="*/ 2077078 w 3816350"/>
              <a:gd name="T63" fmla="*/ 2755988 h 3665538"/>
              <a:gd name="T64" fmla="*/ 2064323 w 3816350"/>
              <a:gd name="T65" fmla="*/ 3023556 h 3665538"/>
              <a:gd name="T66" fmla="*/ 1553136 w 3816350"/>
              <a:gd name="T67" fmla="*/ 2926811 h 3665538"/>
              <a:gd name="T68" fmla="*/ 2489519 w 3816350"/>
              <a:gd name="T69" fmla="*/ 2707310 h 3665538"/>
              <a:gd name="T70" fmla="*/ 1846579 w 3816350"/>
              <a:gd name="T71" fmla="*/ 2621224 h 3665538"/>
              <a:gd name="T72" fmla="*/ 3411957 w 3816350"/>
              <a:gd name="T73" fmla="*/ 2738921 h 3665538"/>
              <a:gd name="T74" fmla="*/ 3080259 w 3816350"/>
              <a:gd name="T75" fmla="*/ 2936880 h 3665538"/>
              <a:gd name="T76" fmla="*/ 1829436 w 3816350"/>
              <a:gd name="T77" fmla="*/ 2582778 h 3665538"/>
              <a:gd name="T78" fmla="*/ 1856740 w 3816350"/>
              <a:gd name="T79" fmla="*/ 2801747 h 3665538"/>
              <a:gd name="T80" fmla="*/ 2088516 w 3816350"/>
              <a:gd name="T81" fmla="*/ 2619751 h 3665538"/>
              <a:gd name="T82" fmla="*/ 2403793 w 3816350"/>
              <a:gd name="T83" fmla="*/ 2645568 h 3665538"/>
              <a:gd name="T84" fmla="*/ 1545273 w 3816350"/>
              <a:gd name="T85" fmla="*/ 2758080 h 3665538"/>
              <a:gd name="T86" fmla="*/ 2737140 w 3816350"/>
              <a:gd name="T87" fmla="*/ 2576196 h 3665538"/>
              <a:gd name="T88" fmla="*/ 3655103 w 3816350"/>
              <a:gd name="T89" fmla="*/ 2636838 h 3665538"/>
              <a:gd name="T90" fmla="*/ 2771738 w 3816350"/>
              <a:gd name="T91" fmla="*/ 2448243 h 3665538"/>
              <a:gd name="T92" fmla="*/ 2989478 w 3816350"/>
              <a:gd name="T93" fmla="*/ 2307907 h 3665538"/>
              <a:gd name="T94" fmla="*/ 2867591 w 3816350"/>
              <a:gd name="T95" fmla="*/ 2234247 h 3665538"/>
              <a:gd name="T96" fmla="*/ 3696043 w 3816350"/>
              <a:gd name="T97" fmla="*/ 2367598 h 3665538"/>
              <a:gd name="T98" fmla="*/ 3314856 w 3816350"/>
              <a:gd name="T99" fmla="*/ 1892183 h 3665538"/>
              <a:gd name="T100" fmla="*/ 2974884 w 3816350"/>
              <a:gd name="T101" fmla="*/ 2068371 h 3665538"/>
              <a:gd name="T102" fmla="*/ 3799844 w 3816350"/>
              <a:gd name="T103" fmla="*/ 2062969 h 3665538"/>
              <a:gd name="T104" fmla="*/ 2637789 w 3816350"/>
              <a:gd name="T105" fmla="*/ 2027696 h 3665538"/>
              <a:gd name="T106" fmla="*/ 3189458 w 3816350"/>
              <a:gd name="T107" fmla="*/ 1697313 h 3665538"/>
              <a:gd name="T108" fmla="*/ 3015840 w 3816350"/>
              <a:gd name="T109" fmla="*/ 1948969 h 3665538"/>
              <a:gd name="T110" fmla="*/ 3354189 w 3816350"/>
              <a:gd name="T111" fmla="*/ 1860541 h 3665538"/>
              <a:gd name="T112" fmla="*/ 3468771 w 3816350"/>
              <a:gd name="T113" fmla="*/ 1695411 h 3665538"/>
              <a:gd name="T114" fmla="*/ 3173905 w 3816350"/>
              <a:gd name="T115" fmla="*/ 2035495 h 3665538"/>
              <a:gd name="T116" fmla="*/ 3074241 w 3816350"/>
              <a:gd name="T117" fmla="*/ 1681466 h 3665538"/>
              <a:gd name="T118" fmla="*/ 3386120 w 3816350"/>
              <a:gd name="T119" fmla="*/ 1131189 h 3665538"/>
              <a:gd name="T120" fmla="*/ 254975 w 3816350"/>
              <a:gd name="T121" fmla="*/ 2785759 h 3665538"/>
              <a:gd name="T122" fmla="*/ 1131353 w 3816350"/>
              <a:gd name="T123" fmla="*/ 1377803 h 3665538"/>
              <a:gd name="T124" fmla="*/ 2508155 w 3816350"/>
              <a:gd name="T125" fmla="*/ 314537 h 36655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3816350" h="3665538">
                <a:moveTo>
                  <a:pt x="1892592" y="3532067"/>
                </a:moveTo>
                <a:lnTo>
                  <a:pt x="1892592" y="3635348"/>
                </a:lnTo>
                <a:lnTo>
                  <a:pt x="1913877" y="3636302"/>
                </a:lnTo>
                <a:lnTo>
                  <a:pt x="1935480" y="3636302"/>
                </a:lnTo>
                <a:lnTo>
                  <a:pt x="1965343" y="3635666"/>
                </a:lnTo>
                <a:lnTo>
                  <a:pt x="1965343" y="3532385"/>
                </a:lnTo>
                <a:lnTo>
                  <a:pt x="1935480" y="3532703"/>
                </a:lnTo>
                <a:lnTo>
                  <a:pt x="1913877" y="3532703"/>
                </a:lnTo>
                <a:lnTo>
                  <a:pt x="1892592" y="3532067"/>
                </a:lnTo>
                <a:close/>
                <a:moveTo>
                  <a:pt x="665284" y="3532067"/>
                </a:moveTo>
                <a:lnTo>
                  <a:pt x="665284" y="3635348"/>
                </a:lnTo>
                <a:lnTo>
                  <a:pt x="686575" y="3636302"/>
                </a:lnTo>
                <a:lnTo>
                  <a:pt x="708185" y="3636302"/>
                </a:lnTo>
                <a:lnTo>
                  <a:pt x="738374" y="3635666"/>
                </a:lnTo>
                <a:lnTo>
                  <a:pt x="738374" y="3532385"/>
                </a:lnTo>
                <a:lnTo>
                  <a:pt x="708185" y="3532703"/>
                </a:lnTo>
                <a:lnTo>
                  <a:pt x="686575" y="3532703"/>
                </a:lnTo>
                <a:lnTo>
                  <a:pt x="665284" y="3532067"/>
                </a:lnTo>
                <a:close/>
                <a:moveTo>
                  <a:pt x="1746773" y="3519356"/>
                </a:moveTo>
                <a:lnTo>
                  <a:pt x="1746773" y="3623272"/>
                </a:lnTo>
                <a:lnTo>
                  <a:pt x="1764563" y="3625497"/>
                </a:lnTo>
                <a:lnTo>
                  <a:pt x="1782671" y="3628039"/>
                </a:lnTo>
                <a:lnTo>
                  <a:pt x="1800780" y="3629628"/>
                </a:lnTo>
                <a:lnTo>
                  <a:pt x="1819841" y="3631535"/>
                </a:lnTo>
                <a:lnTo>
                  <a:pt x="1819841" y="3527618"/>
                </a:lnTo>
                <a:lnTo>
                  <a:pt x="1800780" y="3526029"/>
                </a:lnTo>
                <a:lnTo>
                  <a:pt x="1782671" y="3524123"/>
                </a:lnTo>
                <a:lnTo>
                  <a:pt x="1764563" y="3521580"/>
                </a:lnTo>
                <a:lnTo>
                  <a:pt x="1746773" y="3519356"/>
                </a:lnTo>
                <a:close/>
                <a:moveTo>
                  <a:pt x="519421" y="3519356"/>
                </a:moveTo>
                <a:lnTo>
                  <a:pt x="519421" y="3623272"/>
                </a:lnTo>
                <a:lnTo>
                  <a:pt x="537217" y="3625497"/>
                </a:lnTo>
                <a:lnTo>
                  <a:pt x="555330" y="3628039"/>
                </a:lnTo>
                <a:lnTo>
                  <a:pt x="573762" y="3629946"/>
                </a:lnTo>
                <a:lnTo>
                  <a:pt x="592511" y="3631535"/>
                </a:lnTo>
                <a:lnTo>
                  <a:pt x="592511" y="3527618"/>
                </a:lnTo>
                <a:lnTo>
                  <a:pt x="573762" y="3526029"/>
                </a:lnTo>
                <a:lnTo>
                  <a:pt x="555330" y="3524123"/>
                </a:lnTo>
                <a:lnTo>
                  <a:pt x="537217" y="3521580"/>
                </a:lnTo>
                <a:lnTo>
                  <a:pt x="519421" y="3519356"/>
                </a:lnTo>
                <a:close/>
                <a:moveTo>
                  <a:pt x="3151360" y="3517220"/>
                </a:moveTo>
                <a:lnTo>
                  <a:pt x="3151360" y="3632118"/>
                </a:lnTo>
                <a:lnTo>
                  <a:pt x="3174848" y="3632755"/>
                </a:lnTo>
                <a:lnTo>
                  <a:pt x="3198972" y="3633073"/>
                </a:lnTo>
                <a:lnTo>
                  <a:pt x="3231983" y="3632755"/>
                </a:lnTo>
                <a:lnTo>
                  <a:pt x="3231983" y="3517539"/>
                </a:lnTo>
                <a:lnTo>
                  <a:pt x="3198972" y="3517857"/>
                </a:lnTo>
                <a:lnTo>
                  <a:pt x="3174848" y="3517539"/>
                </a:lnTo>
                <a:lnTo>
                  <a:pt x="3151360" y="3517220"/>
                </a:lnTo>
                <a:close/>
                <a:moveTo>
                  <a:pt x="2989478" y="3502580"/>
                </a:moveTo>
                <a:lnTo>
                  <a:pt x="2989478" y="3618432"/>
                </a:lnTo>
                <a:lnTo>
                  <a:pt x="3009158" y="3620979"/>
                </a:lnTo>
                <a:lnTo>
                  <a:pt x="3029472" y="3623525"/>
                </a:lnTo>
                <a:lnTo>
                  <a:pt x="3049469" y="3625753"/>
                </a:lnTo>
                <a:lnTo>
                  <a:pt x="3070419" y="3627344"/>
                </a:lnTo>
                <a:lnTo>
                  <a:pt x="3070419" y="3512446"/>
                </a:lnTo>
                <a:lnTo>
                  <a:pt x="3049469" y="3510537"/>
                </a:lnTo>
                <a:lnTo>
                  <a:pt x="3029472" y="3507990"/>
                </a:lnTo>
                <a:lnTo>
                  <a:pt x="3009158" y="3505763"/>
                </a:lnTo>
                <a:lnTo>
                  <a:pt x="2989478" y="3502580"/>
                </a:lnTo>
                <a:close/>
                <a:moveTo>
                  <a:pt x="1600953" y="3486306"/>
                </a:moveTo>
                <a:lnTo>
                  <a:pt x="1600953" y="3591494"/>
                </a:lnTo>
                <a:lnTo>
                  <a:pt x="1618744" y="3596578"/>
                </a:lnTo>
                <a:lnTo>
                  <a:pt x="1636217" y="3601345"/>
                </a:lnTo>
                <a:lnTo>
                  <a:pt x="1654960" y="3606112"/>
                </a:lnTo>
                <a:lnTo>
                  <a:pt x="1673704" y="3610243"/>
                </a:lnTo>
                <a:lnTo>
                  <a:pt x="1673704" y="3506009"/>
                </a:lnTo>
                <a:lnTo>
                  <a:pt x="1654960" y="3501242"/>
                </a:lnTo>
                <a:lnTo>
                  <a:pt x="1636217" y="3496475"/>
                </a:lnTo>
                <a:lnTo>
                  <a:pt x="1618108" y="3491708"/>
                </a:lnTo>
                <a:lnTo>
                  <a:pt x="1600953" y="3486306"/>
                </a:lnTo>
                <a:close/>
                <a:moveTo>
                  <a:pt x="373875" y="3486306"/>
                </a:moveTo>
                <a:lnTo>
                  <a:pt x="373875" y="3591494"/>
                </a:lnTo>
                <a:lnTo>
                  <a:pt x="391353" y="3596578"/>
                </a:lnTo>
                <a:lnTo>
                  <a:pt x="409149" y="3601345"/>
                </a:lnTo>
                <a:lnTo>
                  <a:pt x="427581" y="3606112"/>
                </a:lnTo>
                <a:lnTo>
                  <a:pt x="446648" y="3610243"/>
                </a:lnTo>
                <a:lnTo>
                  <a:pt x="446648" y="3506009"/>
                </a:lnTo>
                <a:lnTo>
                  <a:pt x="427581" y="3501242"/>
                </a:lnTo>
                <a:lnTo>
                  <a:pt x="409149" y="3496475"/>
                </a:lnTo>
                <a:lnTo>
                  <a:pt x="390718" y="3491708"/>
                </a:lnTo>
                <a:lnTo>
                  <a:pt x="373875" y="3486306"/>
                </a:lnTo>
                <a:close/>
                <a:moveTo>
                  <a:pt x="2827597" y="3465978"/>
                </a:moveTo>
                <a:lnTo>
                  <a:pt x="2827597" y="3583104"/>
                </a:lnTo>
                <a:lnTo>
                  <a:pt x="2846959" y="3589151"/>
                </a:lnTo>
                <a:lnTo>
                  <a:pt x="2866956" y="3594243"/>
                </a:lnTo>
                <a:lnTo>
                  <a:pt x="2887588" y="3599336"/>
                </a:lnTo>
                <a:lnTo>
                  <a:pt x="2908220" y="3604110"/>
                </a:lnTo>
                <a:lnTo>
                  <a:pt x="2908220" y="3487939"/>
                </a:lnTo>
                <a:lnTo>
                  <a:pt x="2887588" y="3482847"/>
                </a:lnTo>
                <a:lnTo>
                  <a:pt x="2866956" y="3477436"/>
                </a:lnTo>
                <a:lnTo>
                  <a:pt x="2846959" y="3472025"/>
                </a:lnTo>
                <a:lnTo>
                  <a:pt x="2827597" y="3465978"/>
                </a:lnTo>
                <a:close/>
                <a:moveTo>
                  <a:pt x="2402802" y="3447218"/>
                </a:moveTo>
                <a:lnTo>
                  <a:pt x="2397719" y="3450714"/>
                </a:lnTo>
                <a:lnTo>
                  <a:pt x="2391365" y="3453891"/>
                </a:lnTo>
                <a:lnTo>
                  <a:pt x="2383740" y="3457387"/>
                </a:lnTo>
                <a:lnTo>
                  <a:pt x="2376433" y="3460565"/>
                </a:lnTo>
                <a:lnTo>
                  <a:pt x="2347841" y="3472005"/>
                </a:lnTo>
                <a:lnTo>
                  <a:pt x="2347841" y="3562893"/>
                </a:lnTo>
                <a:lnTo>
                  <a:pt x="2355784" y="3558761"/>
                </a:lnTo>
                <a:lnTo>
                  <a:pt x="2363408" y="3554630"/>
                </a:lnTo>
                <a:lnTo>
                  <a:pt x="2371033" y="3550181"/>
                </a:lnTo>
                <a:lnTo>
                  <a:pt x="2378340" y="3545414"/>
                </a:lnTo>
                <a:lnTo>
                  <a:pt x="2385329" y="3540648"/>
                </a:lnTo>
                <a:lnTo>
                  <a:pt x="2391683" y="3535881"/>
                </a:lnTo>
                <a:lnTo>
                  <a:pt x="2397719" y="3531114"/>
                </a:lnTo>
                <a:lnTo>
                  <a:pt x="2402802" y="3526983"/>
                </a:lnTo>
                <a:lnTo>
                  <a:pt x="2402802" y="3447218"/>
                </a:lnTo>
                <a:close/>
                <a:moveTo>
                  <a:pt x="1175646" y="3447218"/>
                </a:moveTo>
                <a:lnTo>
                  <a:pt x="1170561" y="3450714"/>
                </a:lnTo>
                <a:lnTo>
                  <a:pt x="1164205" y="3453891"/>
                </a:lnTo>
                <a:lnTo>
                  <a:pt x="1156578" y="3457387"/>
                </a:lnTo>
                <a:lnTo>
                  <a:pt x="1149269" y="3460565"/>
                </a:lnTo>
                <a:lnTo>
                  <a:pt x="1120669" y="3472005"/>
                </a:lnTo>
                <a:lnTo>
                  <a:pt x="1120669" y="3562893"/>
                </a:lnTo>
                <a:lnTo>
                  <a:pt x="1128613" y="3558761"/>
                </a:lnTo>
                <a:lnTo>
                  <a:pt x="1136240" y="3554630"/>
                </a:lnTo>
                <a:lnTo>
                  <a:pt x="1144185" y="3550181"/>
                </a:lnTo>
                <a:lnTo>
                  <a:pt x="1151176" y="3545414"/>
                </a:lnTo>
                <a:lnTo>
                  <a:pt x="1158167" y="3540648"/>
                </a:lnTo>
                <a:lnTo>
                  <a:pt x="1164523" y="3535881"/>
                </a:lnTo>
                <a:lnTo>
                  <a:pt x="1170561" y="3531114"/>
                </a:lnTo>
                <a:lnTo>
                  <a:pt x="1175646" y="3526347"/>
                </a:lnTo>
                <a:lnTo>
                  <a:pt x="1175646" y="3447218"/>
                </a:lnTo>
                <a:close/>
                <a:moveTo>
                  <a:pt x="3717945" y="3422692"/>
                </a:moveTo>
                <a:lnTo>
                  <a:pt x="3711914" y="3426193"/>
                </a:lnTo>
                <a:lnTo>
                  <a:pt x="3704931" y="3430013"/>
                </a:lnTo>
                <a:lnTo>
                  <a:pt x="3696678" y="3433832"/>
                </a:lnTo>
                <a:lnTo>
                  <a:pt x="3688425" y="3437651"/>
                </a:lnTo>
                <a:lnTo>
                  <a:pt x="3671285" y="3444335"/>
                </a:lnTo>
                <a:lnTo>
                  <a:pt x="3656684" y="3450064"/>
                </a:lnTo>
                <a:lnTo>
                  <a:pt x="3656684" y="3551276"/>
                </a:lnTo>
                <a:lnTo>
                  <a:pt x="3665254" y="3546820"/>
                </a:lnTo>
                <a:lnTo>
                  <a:pt x="3674142" y="3542046"/>
                </a:lnTo>
                <a:lnTo>
                  <a:pt x="3682394" y="3537272"/>
                </a:lnTo>
                <a:lnTo>
                  <a:pt x="3690647" y="3532179"/>
                </a:lnTo>
                <a:lnTo>
                  <a:pt x="3698582" y="3526769"/>
                </a:lnTo>
                <a:lnTo>
                  <a:pt x="3705566" y="3521358"/>
                </a:lnTo>
                <a:lnTo>
                  <a:pt x="3711914" y="3515947"/>
                </a:lnTo>
                <a:lnTo>
                  <a:pt x="3717945" y="3510855"/>
                </a:lnTo>
                <a:lnTo>
                  <a:pt x="3717945" y="3422692"/>
                </a:lnTo>
                <a:close/>
                <a:moveTo>
                  <a:pt x="1455133" y="3410672"/>
                </a:moveTo>
                <a:lnTo>
                  <a:pt x="1455133" y="3516813"/>
                </a:lnTo>
                <a:lnTo>
                  <a:pt x="1457675" y="3519674"/>
                </a:lnTo>
                <a:lnTo>
                  <a:pt x="1460216" y="3522534"/>
                </a:lnTo>
                <a:lnTo>
                  <a:pt x="1466888" y="3528572"/>
                </a:lnTo>
                <a:lnTo>
                  <a:pt x="1475466" y="3534610"/>
                </a:lnTo>
                <a:lnTo>
                  <a:pt x="1484679" y="3540965"/>
                </a:lnTo>
                <a:lnTo>
                  <a:pt x="1495162" y="3547639"/>
                </a:lnTo>
                <a:lnTo>
                  <a:pt x="1505964" y="3553677"/>
                </a:lnTo>
                <a:lnTo>
                  <a:pt x="1517083" y="3559715"/>
                </a:lnTo>
                <a:lnTo>
                  <a:pt x="1528202" y="3564799"/>
                </a:lnTo>
                <a:lnTo>
                  <a:pt x="1528202" y="3457387"/>
                </a:lnTo>
                <a:lnTo>
                  <a:pt x="1517083" y="3452302"/>
                </a:lnTo>
                <a:lnTo>
                  <a:pt x="1506917" y="3446582"/>
                </a:lnTo>
                <a:lnTo>
                  <a:pt x="1497068" y="3441180"/>
                </a:lnTo>
                <a:lnTo>
                  <a:pt x="1487538" y="3435142"/>
                </a:lnTo>
                <a:lnTo>
                  <a:pt x="1478960" y="3429422"/>
                </a:lnTo>
                <a:lnTo>
                  <a:pt x="1470700" y="3423384"/>
                </a:lnTo>
                <a:lnTo>
                  <a:pt x="1462758" y="3417028"/>
                </a:lnTo>
                <a:lnTo>
                  <a:pt x="1455133" y="3410672"/>
                </a:lnTo>
                <a:close/>
                <a:moveTo>
                  <a:pt x="227694" y="3410672"/>
                </a:moveTo>
                <a:lnTo>
                  <a:pt x="227694" y="3516813"/>
                </a:lnTo>
                <a:lnTo>
                  <a:pt x="230237" y="3519674"/>
                </a:lnTo>
                <a:lnTo>
                  <a:pt x="233097" y="3522534"/>
                </a:lnTo>
                <a:lnTo>
                  <a:pt x="239770" y="3528572"/>
                </a:lnTo>
                <a:lnTo>
                  <a:pt x="248033" y="3534610"/>
                </a:lnTo>
                <a:lnTo>
                  <a:pt x="257566" y="3540965"/>
                </a:lnTo>
                <a:lnTo>
                  <a:pt x="267735" y="3547639"/>
                </a:lnTo>
                <a:lnTo>
                  <a:pt x="278858" y="3553677"/>
                </a:lnTo>
                <a:lnTo>
                  <a:pt x="289662" y="3559715"/>
                </a:lnTo>
                <a:lnTo>
                  <a:pt x="300785" y="3564799"/>
                </a:lnTo>
                <a:lnTo>
                  <a:pt x="300785" y="3457387"/>
                </a:lnTo>
                <a:lnTo>
                  <a:pt x="289662" y="3452302"/>
                </a:lnTo>
                <a:lnTo>
                  <a:pt x="279493" y="3446582"/>
                </a:lnTo>
                <a:lnTo>
                  <a:pt x="269642" y="3441180"/>
                </a:lnTo>
                <a:lnTo>
                  <a:pt x="260108" y="3435142"/>
                </a:lnTo>
                <a:lnTo>
                  <a:pt x="251528" y="3429422"/>
                </a:lnTo>
                <a:lnTo>
                  <a:pt x="243266" y="3423384"/>
                </a:lnTo>
                <a:lnTo>
                  <a:pt x="235321" y="3417028"/>
                </a:lnTo>
                <a:lnTo>
                  <a:pt x="227694" y="3410672"/>
                </a:lnTo>
                <a:close/>
                <a:moveTo>
                  <a:pt x="2665715" y="3381953"/>
                </a:moveTo>
                <a:lnTo>
                  <a:pt x="2665715" y="3500670"/>
                </a:lnTo>
                <a:lnTo>
                  <a:pt x="2668254" y="3503216"/>
                </a:lnTo>
                <a:lnTo>
                  <a:pt x="2671429" y="3506399"/>
                </a:lnTo>
                <a:lnTo>
                  <a:pt x="2678729" y="3512765"/>
                </a:lnTo>
                <a:lnTo>
                  <a:pt x="2687934" y="3519767"/>
                </a:lnTo>
                <a:lnTo>
                  <a:pt x="2698726" y="3527087"/>
                </a:lnTo>
                <a:lnTo>
                  <a:pt x="2710153" y="3534089"/>
                </a:lnTo>
                <a:lnTo>
                  <a:pt x="2722215" y="3541409"/>
                </a:lnTo>
                <a:lnTo>
                  <a:pt x="2734594" y="3547457"/>
                </a:lnTo>
                <a:lnTo>
                  <a:pt x="2746656" y="3553504"/>
                </a:lnTo>
                <a:lnTo>
                  <a:pt x="2746656" y="3434150"/>
                </a:lnTo>
                <a:lnTo>
                  <a:pt x="2734594" y="3428103"/>
                </a:lnTo>
                <a:lnTo>
                  <a:pt x="2723167" y="3422374"/>
                </a:lnTo>
                <a:lnTo>
                  <a:pt x="2712058" y="3416009"/>
                </a:lnTo>
                <a:lnTo>
                  <a:pt x="2701583" y="3409325"/>
                </a:lnTo>
                <a:lnTo>
                  <a:pt x="2691743" y="3402959"/>
                </a:lnTo>
                <a:lnTo>
                  <a:pt x="2682538" y="3396276"/>
                </a:lnTo>
                <a:lnTo>
                  <a:pt x="2673650" y="3388955"/>
                </a:lnTo>
                <a:lnTo>
                  <a:pt x="2665715" y="3381953"/>
                </a:lnTo>
                <a:close/>
                <a:moveTo>
                  <a:pt x="1916773" y="3320218"/>
                </a:moveTo>
                <a:lnTo>
                  <a:pt x="1916773" y="3423312"/>
                </a:lnTo>
                <a:lnTo>
                  <a:pt x="1938033" y="3423629"/>
                </a:lnTo>
                <a:lnTo>
                  <a:pt x="1959928" y="3424263"/>
                </a:lnTo>
                <a:lnTo>
                  <a:pt x="1989755" y="3423629"/>
                </a:lnTo>
                <a:lnTo>
                  <a:pt x="1989755" y="3320535"/>
                </a:lnTo>
                <a:lnTo>
                  <a:pt x="1959293" y="3320852"/>
                </a:lnTo>
                <a:lnTo>
                  <a:pt x="1938033" y="3320852"/>
                </a:lnTo>
                <a:lnTo>
                  <a:pt x="1916773" y="3320218"/>
                </a:lnTo>
                <a:close/>
                <a:moveTo>
                  <a:pt x="1404938" y="3314700"/>
                </a:moveTo>
                <a:lnTo>
                  <a:pt x="1408115" y="3320420"/>
                </a:lnTo>
                <a:lnTo>
                  <a:pt x="1411928" y="3325505"/>
                </a:lnTo>
                <a:lnTo>
                  <a:pt x="1415740" y="3330590"/>
                </a:lnTo>
                <a:lnTo>
                  <a:pt x="1419552" y="3335992"/>
                </a:lnTo>
                <a:lnTo>
                  <a:pt x="1424000" y="3340759"/>
                </a:lnTo>
                <a:lnTo>
                  <a:pt x="1428447" y="3346161"/>
                </a:lnTo>
                <a:lnTo>
                  <a:pt x="1438296" y="3356013"/>
                </a:lnTo>
                <a:lnTo>
                  <a:pt x="1448780" y="3365229"/>
                </a:lnTo>
                <a:lnTo>
                  <a:pt x="1460852" y="3374444"/>
                </a:lnTo>
                <a:lnTo>
                  <a:pt x="1472924" y="3383025"/>
                </a:lnTo>
                <a:lnTo>
                  <a:pt x="1486267" y="3391287"/>
                </a:lnTo>
                <a:lnTo>
                  <a:pt x="1500563" y="3399550"/>
                </a:lnTo>
                <a:lnTo>
                  <a:pt x="1515494" y="3407494"/>
                </a:lnTo>
                <a:lnTo>
                  <a:pt x="1531061" y="3415121"/>
                </a:lnTo>
                <a:lnTo>
                  <a:pt x="1547263" y="3422113"/>
                </a:lnTo>
                <a:lnTo>
                  <a:pt x="1564101" y="3428786"/>
                </a:lnTo>
                <a:lnTo>
                  <a:pt x="1581574" y="3435142"/>
                </a:lnTo>
                <a:lnTo>
                  <a:pt x="1599682" y="3441498"/>
                </a:lnTo>
                <a:lnTo>
                  <a:pt x="1618108" y="3447218"/>
                </a:lnTo>
                <a:lnTo>
                  <a:pt x="1637170" y="3452620"/>
                </a:lnTo>
                <a:lnTo>
                  <a:pt x="1656866" y="3457705"/>
                </a:lnTo>
                <a:lnTo>
                  <a:pt x="1676881" y="3462472"/>
                </a:lnTo>
                <a:lnTo>
                  <a:pt x="1697213" y="3466921"/>
                </a:lnTo>
                <a:lnTo>
                  <a:pt x="1718180" y="3471052"/>
                </a:lnTo>
                <a:lnTo>
                  <a:pt x="1738830" y="3474865"/>
                </a:lnTo>
                <a:lnTo>
                  <a:pt x="1760116" y="3478361"/>
                </a:lnTo>
                <a:lnTo>
                  <a:pt x="1782036" y="3480903"/>
                </a:lnTo>
                <a:lnTo>
                  <a:pt x="1803639" y="3483763"/>
                </a:lnTo>
                <a:lnTo>
                  <a:pt x="1825877" y="3486306"/>
                </a:lnTo>
                <a:lnTo>
                  <a:pt x="1847798" y="3488213"/>
                </a:lnTo>
                <a:lnTo>
                  <a:pt x="1870036" y="3489801"/>
                </a:lnTo>
                <a:lnTo>
                  <a:pt x="1891957" y="3490755"/>
                </a:lnTo>
                <a:lnTo>
                  <a:pt x="1914513" y="3492026"/>
                </a:lnTo>
                <a:lnTo>
                  <a:pt x="1936751" y="3492344"/>
                </a:lnTo>
                <a:lnTo>
                  <a:pt x="1959307" y="3492979"/>
                </a:lnTo>
                <a:lnTo>
                  <a:pt x="1978051" y="3492344"/>
                </a:lnTo>
                <a:lnTo>
                  <a:pt x="1996794" y="3492026"/>
                </a:lnTo>
                <a:lnTo>
                  <a:pt x="2015538" y="3491708"/>
                </a:lnTo>
                <a:lnTo>
                  <a:pt x="2034599" y="3490437"/>
                </a:lnTo>
                <a:lnTo>
                  <a:pt x="2053025" y="3489801"/>
                </a:lnTo>
                <a:lnTo>
                  <a:pt x="2071769" y="3488213"/>
                </a:lnTo>
                <a:lnTo>
                  <a:pt x="2090513" y="3486624"/>
                </a:lnTo>
                <a:lnTo>
                  <a:pt x="2108621" y="3484717"/>
                </a:lnTo>
                <a:lnTo>
                  <a:pt x="2127365" y="3482492"/>
                </a:lnTo>
                <a:lnTo>
                  <a:pt x="2145473" y="3480268"/>
                </a:lnTo>
                <a:lnTo>
                  <a:pt x="2163581" y="3477408"/>
                </a:lnTo>
                <a:lnTo>
                  <a:pt x="2181372" y="3474865"/>
                </a:lnTo>
                <a:lnTo>
                  <a:pt x="2199163" y="3471688"/>
                </a:lnTo>
                <a:lnTo>
                  <a:pt x="2216318" y="3468510"/>
                </a:lnTo>
                <a:lnTo>
                  <a:pt x="2233473" y="3464696"/>
                </a:lnTo>
                <a:lnTo>
                  <a:pt x="2250311" y="3460883"/>
                </a:lnTo>
                <a:lnTo>
                  <a:pt x="2266830" y="3457069"/>
                </a:lnTo>
                <a:lnTo>
                  <a:pt x="2283668" y="3452620"/>
                </a:lnTo>
                <a:lnTo>
                  <a:pt x="2299235" y="3448171"/>
                </a:lnTo>
                <a:lnTo>
                  <a:pt x="2315119" y="3443404"/>
                </a:lnTo>
                <a:lnTo>
                  <a:pt x="2330051" y="3438320"/>
                </a:lnTo>
                <a:lnTo>
                  <a:pt x="2344982" y="3432917"/>
                </a:lnTo>
                <a:lnTo>
                  <a:pt x="2359278" y="3427833"/>
                </a:lnTo>
                <a:lnTo>
                  <a:pt x="2373574" y="3421795"/>
                </a:lnTo>
                <a:lnTo>
                  <a:pt x="2386917" y="3415757"/>
                </a:lnTo>
                <a:lnTo>
                  <a:pt x="2399942" y="3409719"/>
                </a:lnTo>
                <a:lnTo>
                  <a:pt x="2412650" y="3403363"/>
                </a:lnTo>
                <a:lnTo>
                  <a:pt x="2424722" y="3396690"/>
                </a:lnTo>
                <a:lnTo>
                  <a:pt x="2436159" y="3389380"/>
                </a:lnTo>
                <a:lnTo>
                  <a:pt x="2446961" y="3382389"/>
                </a:lnTo>
                <a:lnTo>
                  <a:pt x="2457444" y="3375080"/>
                </a:lnTo>
                <a:lnTo>
                  <a:pt x="2466975" y="3367453"/>
                </a:lnTo>
                <a:lnTo>
                  <a:pt x="2466975" y="3464378"/>
                </a:lnTo>
                <a:lnTo>
                  <a:pt x="2466657" y="3464696"/>
                </a:lnTo>
                <a:lnTo>
                  <a:pt x="2466340" y="3472641"/>
                </a:lnTo>
                <a:lnTo>
                  <a:pt x="2466022" y="3477408"/>
                </a:lnTo>
                <a:lnTo>
                  <a:pt x="2464751" y="3482492"/>
                </a:lnTo>
                <a:lnTo>
                  <a:pt x="2463480" y="3487895"/>
                </a:lnTo>
                <a:lnTo>
                  <a:pt x="2461892" y="3492344"/>
                </a:lnTo>
                <a:lnTo>
                  <a:pt x="2459986" y="3497111"/>
                </a:lnTo>
                <a:lnTo>
                  <a:pt x="2457444" y="3501877"/>
                </a:lnTo>
                <a:lnTo>
                  <a:pt x="2455220" y="3506962"/>
                </a:lnTo>
                <a:lnTo>
                  <a:pt x="2452361" y="3511729"/>
                </a:lnTo>
                <a:lnTo>
                  <a:pt x="2449184" y="3516178"/>
                </a:lnTo>
                <a:lnTo>
                  <a:pt x="2445690" y="3520945"/>
                </a:lnTo>
                <a:lnTo>
                  <a:pt x="2441878" y="3525712"/>
                </a:lnTo>
                <a:lnTo>
                  <a:pt x="2437748" y="3529843"/>
                </a:lnTo>
                <a:lnTo>
                  <a:pt x="2429170" y="3539059"/>
                </a:lnTo>
                <a:lnTo>
                  <a:pt x="2419322" y="3547639"/>
                </a:lnTo>
                <a:lnTo>
                  <a:pt x="2408202" y="3556537"/>
                </a:lnTo>
                <a:lnTo>
                  <a:pt x="2396130" y="3564799"/>
                </a:lnTo>
                <a:lnTo>
                  <a:pt x="2383423" y="3572744"/>
                </a:lnTo>
                <a:lnTo>
                  <a:pt x="2369127" y="3580689"/>
                </a:lnTo>
                <a:lnTo>
                  <a:pt x="2354195" y="3587998"/>
                </a:lnTo>
                <a:lnTo>
                  <a:pt x="2338311" y="3595625"/>
                </a:lnTo>
                <a:lnTo>
                  <a:pt x="2321791" y="3602298"/>
                </a:lnTo>
                <a:lnTo>
                  <a:pt x="2304636" y="3608972"/>
                </a:lnTo>
                <a:lnTo>
                  <a:pt x="2285892" y="3615328"/>
                </a:lnTo>
                <a:lnTo>
                  <a:pt x="2266830" y="3621683"/>
                </a:lnTo>
                <a:lnTo>
                  <a:pt x="2247134" y="3627086"/>
                </a:lnTo>
                <a:lnTo>
                  <a:pt x="2226802" y="3632806"/>
                </a:lnTo>
                <a:lnTo>
                  <a:pt x="2205516" y="3637255"/>
                </a:lnTo>
                <a:lnTo>
                  <a:pt x="2183278" y="3642022"/>
                </a:lnTo>
                <a:lnTo>
                  <a:pt x="2160722" y="3646471"/>
                </a:lnTo>
                <a:lnTo>
                  <a:pt x="2137848" y="3649967"/>
                </a:lnTo>
                <a:lnTo>
                  <a:pt x="2114340" y="3653462"/>
                </a:lnTo>
                <a:lnTo>
                  <a:pt x="2089877" y="3656640"/>
                </a:lnTo>
                <a:lnTo>
                  <a:pt x="2065415" y="3659182"/>
                </a:lnTo>
                <a:lnTo>
                  <a:pt x="2040000" y="3661407"/>
                </a:lnTo>
                <a:lnTo>
                  <a:pt x="2014267" y="3662996"/>
                </a:lnTo>
                <a:lnTo>
                  <a:pt x="1988217" y="3664267"/>
                </a:lnTo>
                <a:lnTo>
                  <a:pt x="1962166" y="3664903"/>
                </a:lnTo>
                <a:lnTo>
                  <a:pt x="1935480" y="3665538"/>
                </a:lnTo>
                <a:lnTo>
                  <a:pt x="1908159" y="3664903"/>
                </a:lnTo>
                <a:lnTo>
                  <a:pt x="1881155" y="3664267"/>
                </a:lnTo>
                <a:lnTo>
                  <a:pt x="1854469" y="3662996"/>
                </a:lnTo>
                <a:lnTo>
                  <a:pt x="1828419" y="3661089"/>
                </a:lnTo>
                <a:lnTo>
                  <a:pt x="1803004" y="3659182"/>
                </a:lnTo>
                <a:lnTo>
                  <a:pt x="1777588" y="3656322"/>
                </a:lnTo>
                <a:lnTo>
                  <a:pt x="1752809" y="3653145"/>
                </a:lnTo>
                <a:lnTo>
                  <a:pt x="1728664" y="3649649"/>
                </a:lnTo>
                <a:lnTo>
                  <a:pt x="1705155" y="3645835"/>
                </a:lnTo>
                <a:lnTo>
                  <a:pt x="1682282" y="3641069"/>
                </a:lnTo>
                <a:lnTo>
                  <a:pt x="1660043" y="3636302"/>
                </a:lnTo>
                <a:lnTo>
                  <a:pt x="1638440" y="3631217"/>
                </a:lnTo>
                <a:lnTo>
                  <a:pt x="1617791" y="3625497"/>
                </a:lnTo>
                <a:lnTo>
                  <a:pt x="1597776" y="3619777"/>
                </a:lnTo>
                <a:lnTo>
                  <a:pt x="1578397" y="3613421"/>
                </a:lnTo>
                <a:lnTo>
                  <a:pt x="1559653" y="3606747"/>
                </a:lnTo>
                <a:lnTo>
                  <a:pt x="1542498" y="3599438"/>
                </a:lnTo>
                <a:lnTo>
                  <a:pt x="1525343" y="3592447"/>
                </a:lnTo>
                <a:lnTo>
                  <a:pt x="1509776" y="3584820"/>
                </a:lnTo>
                <a:lnTo>
                  <a:pt x="1495162" y="3576875"/>
                </a:lnTo>
                <a:lnTo>
                  <a:pt x="1481184" y="3568613"/>
                </a:lnTo>
                <a:lnTo>
                  <a:pt x="1468159" y="3560350"/>
                </a:lnTo>
                <a:lnTo>
                  <a:pt x="1456404" y="3551770"/>
                </a:lnTo>
                <a:lnTo>
                  <a:pt x="1445603" y="3542554"/>
                </a:lnTo>
                <a:lnTo>
                  <a:pt x="1440837" y="3538423"/>
                </a:lnTo>
                <a:lnTo>
                  <a:pt x="1436390" y="3533656"/>
                </a:lnTo>
                <a:lnTo>
                  <a:pt x="1431942" y="3529207"/>
                </a:lnTo>
                <a:lnTo>
                  <a:pt x="1428130" y="3524440"/>
                </a:lnTo>
                <a:lnTo>
                  <a:pt x="1424318" y="3519674"/>
                </a:lnTo>
                <a:lnTo>
                  <a:pt x="1420823" y="3514907"/>
                </a:lnTo>
                <a:lnTo>
                  <a:pt x="1417646" y="3510140"/>
                </a:lnTo>
                <a:lnTo>
                  <a:pt x="1415105" y="3505055"/>
                </a:lnTo>
                <a:lnTo>
                  <a:pt x="1412563" y="3500288"/>
                </a:lnTo>
                <a:lnTo>
                  <a:pt x="1410339" y="3495204"/>
                </a:lnTo>
                <a:lnTo>
                  <a:pt x="1408115" y="3490437"/>
                </a:lnTo>
                <a:lnTo>
                  <a:pt x="1407162" y="3485352"/>
                </a:lnTo>
                <a:lnTo>
                  <a:pt x="1405892" y="3480268"/>
                </a:lnTo>
                <a:lnTo>
                  <a:pt x="1404621" y="3475183"/>
                </a:lnTo>
                <a:lnTo>
                  <a:pt x="1404303" y="3470099"/>
                </a:lnTo>
                <a:lnTo>
                  <a:pt x="1404303" y="3464696"/>
                </a:lnTo>
                <a:lnTo>
                  <a:pt x="1403350" y="3464696"/>
                </a:lnTo>
                <a:lnTo>
                  <a:pt x="1403350" y="3333132"/>
                </a:lnTo>
                <a:lnTo>
                  <a:pt x="1403350" y="3329318"/>
                </a:lnTo>
                <a:lnTo>
                  <a:pt x="1403985" y="3322327"/>
                </a:lnTo>
                <a:lnTo>
                  <a:pt x="1404938" y="3314700"/>
                </a:lnTo>
                <a:close/>
                <a:moveTo>
                  <a:pt x="177802" y="3314700"/>
                </a:moveTo>
                <a:lnTo>
                  <a:pt x="180980" y="3320420"/>
                </a:lnTo>
                <a:lnTo>
                  <a:pt x="184476" y="3325505"/>
                </a:lnTo>
                <a:lnTo>
                  <a:pt x="188289" y="3330590"/>
                </a:lnTo>
                <a:lnTo>
                  <a:pt x="192420" y="3335992"/>
                </a:lnTo>
                <a:lnTo>
                  <a:pt x="196551" y="3340759"/>
                </a:lnTo>
                <a:lnTo>
                  <a:pt x="201000" y="3346161"/>
                </a:lnTo>
                <a:lnTo>
                  <a:pt x="210852" y="3356013"/>
                </a:lnTo>
                <a:lnTo>
                  <a:pt x="221656" y="3365229"/>
                </a:lnTo>
                <a:lnTo>
                  <a:pt x="233414" y="3374444"/>
                </a:lnTo>
                <a:lnTo>
                  <a:pt x="245490" y="3383025"/>
                </a:lnTo>
                <a:lnTo>
                  <a:pt x="259155" y="3391287"/>
                </a:lnTo>
                <a:lnTo>
                  <a:pt x="273138" y="3399550"/>
                </a:lnTo>
                <a:lnTo>
                  <a:pt x="288073" y="3407494"/>
                </a:lnTo>
                <a:lnTo>
                  <a:pt x="303645" y="3415121"/>
                </a:lnTo>
                <a:lnTo>
                  <a:pt x="319852" y="3422113"/>
                </a:lnTo>
                <a:lnTo>
                  <a:pt x="336694" y="3428786"/>
                </a:lnTo>
                <a:lnTo>
                  <a:pt x="354173" y="3435142"/>
                </a:lnTo>
                <a:lnTo>
                  <a:pt x="372286" y="3441498"/>
                </a:lnTo>
                <a:lnTo>
                  <a:pt x="390718" y="3447218"/>
                </a:lnTo>
                <a:lnTo>
                  <a:pt x="409785" y="3452620"/>
                </a:lnTo>
                <a:lnTo>
                  <a:pt x="429488" y="3457705"/>
                </a:lnTo>
                <a:lnTo>
                  <a:pt x="449826" y="3462472"/>
                </a:lnTo>
                <a:lnTo>
                  <a:pt x="469846" y="3466921"/>
                </a:lnTo>
                <a:lnTo>
                  <a:pt x="490820" y="3471052"/>
                </a:lnTo>
                <a:lnTo>
                  <a:pt x="511794" y="3474865"/>
                </a:lnTo>
                <a:lnTo>
                  <a:pt x="533085" y="3478361"/>
                </a:lnTo>
                <a:lnTo>
                  <a:pt x="554695" y="3480903"/>
                </a:lnTo>
                <a:lnTo>
                  <a:pt x="576304" y="3483763"/>
                </a:lnTo>
                <a:lnTo>
                  <a:pt x="598549" y="3486306"/>
                </a:lnTo>
                <a:lnTo>
                  <a:pt x="620476" y="3488213"/>
                </a:lnTo>
                <a:lnTo>
                  <a:pt x="642721" y="3489801"/>
                </a:lnTo>
                <a:lnTo>
                  <a:pt x="664966" y="3490755"/>
                </a:lnTo>
                <a:lnTo>
                  <a:pt x="687211" y="3492026"/>
                </a:lnTo>
                <a:lnTo>
                  <a:pt x="709456" y="3492344"/>
                </a:lnTo>
                <a:lnTo>
                  <a:pt x="732018" y="3492344"/>
                </a:lnTo>
                <a:lnTo>
                  <a:pt x="750768" y="3492344"/>
                </a:lnTo>
                <a:lnTo>
                  <a:pt x="769517" y="3492026"/>
                </a:lnTo>
                <a:lnTo>
                  <a:pt x="788266" y="3491708"/>
                </a:lnTo>
                <a:lnTo>
                  <a:pt x="807333" y="3490437"/>
                </a:lnTo>
                <a:lnTo>
                  <a:pt x="825765" y="3489801"/>
                </a:lnTo>
                <a:lnTo>
                  <a:pt x="844832" y="3488213"/>
                </a:lnTo>
                <a:lnTo>
                  <a:pt x="863263" y="3486624"/>
                </a:lnTo>
                <a:lnTo>
                  <a:pt x="881695" y="3484717"/>
                </a:lnTo>
                <a:lnTo>
                  <a:pt x="900126" y="3482492"/>
                </a:lnTo>
                <a:lnTo>
                  <a:pt x="918240" y="3480268"/>
                </a:lnTo>
                <a:lnTo>
                  <a:pt x="936354" y="3477408"/>
                </a:lnTo>
                <a:lnTo>
                  <a:pt x="954150" y="3474865"/>
                </a:lnTo>
                <a:lnTo>
                  <a:pt x="971946" y="3471688"/>
                </a:lnTo>
                <a:lnTo>
                  <a:pt x="989424" y="3468510"/>
                </a:lnTo>
                <a:lnTo>
                  <a:pt x="1006266" y="3464696"/>
                </a:lnTo>
                <a:lnTo>
                  <a:pt x="1023109" y="3460883"/>
                </a:lnTo>
                <a:lnTo>
                  <a:pt x="1039952" y="3457069"/>
                </a:lnTo>
                <a:lnTo>
                  <a:pt x="1056476" y="3452620"/>
                </a:lnTo>
                <a:lnTo>
                  <a:pt x="1072366" y="3448171"/>
                </a:lnTo>
                <a:lnTo>
                  <a:pt x="1087937" y="3443087"/>
                </a:lnTo>
                <a:lnTo>
                  <a:pt x="1102873" y="3438320"/>
                </a:lnTo>
                <a:lnTo>
                  <a:pt x="1118126" y="3432917"/>
                </a:lnTo>
                <a:lnTo>
                  <a:pt x="1132109" y="3427833"/>
                </a:lnTo>
                <a:lnTo>
                  <a:pt x="1146409" y="3421795"/>
                </a:lnTo>
                <a:lnTo>
                  <a:pt x="1159756" y="3415757"/>
                </a:lnTo>
                <a:lnTo>
                  <a:pt x="1172785" y="3409719"/>
                </a:lnTo>
                <a:lnTo>
                  <a:pt x="1185497" y="3403363"/>
                </a:lnTo>
                <a:lnTo>
                  <a:pt x="1197890" y="3396690"/>
                </a:lnTo>
                <a:lnTo>
                  <a:pt x="1209331" y="3389380"/>
                </a:lnTo>
                <a:lnTo>
                  <a:pt x="1219818" y="3382389"/>
                </a:lnTo>
                <a:lnTo>
                  <a:pt x="1230622" y="3375080"/>
                </a:lnTo>
                <a:lnTo>
                  <a:pt x="1239838" y="3367453"/>
                </a:lnTo>
                <a:lnTo>
                  <a:pt x="1239838" y="3464378"/>
                </a:lnTo>
                <a:lnTo>
                  <a:pt x="1239838" y="3464696"/>
                </a:lnTo>
                <a:lnTo>
                  <a:pt x="1239520" y="3468827"/>
                </a:lnTo>
                <a:lnTo>
                  <a:pt x="1239202" y="3472641"/>
                </a:lnTo>
                <a:lnTo>
                  <a:pt x="1238885" y="3477408"/>
                </a:lnTo>
                <a:lnTo>
                  <a:pt x="1237614" y="3482492"/>
                </a:lnTo>
                <a:lnTo>
                  <a:pt x="1236342" y="3487895"/>
                </a:lnTo>
                <a:lnTo>
                  <a:pt x="1234754" y="3492344"/>
                </a:lnTo>
                <a:lnTo>
                  <a:pt x="1232847" y="3497111"/>
                </a:lnTo>
                <a:lnTo>
                  <a:pt x="1230622" y="3501877"/>
                </a:lnTo>
                <a:lnTo>
                  <a:pt x="1228080" y="3506962"/>
                </a:lnTo>
                <a:lnTo>
                  <a:pt x="1225538" y="3511729"/>
                </a:lnTo>
                <a:lnTo>
                  <a:pt x="1222360" y="3516178"/>
                </a:lnTo>
                <a:lnTo>
                  <a:pt x="1218546" y="3520945"/>
                </a:lnTo>
                <a:lnTo>
                  <a:pt x="1214733" y="3525712"/>
                </a:lnTo>
                <a:lnTo>
                  <a:pt x="1210920" y="3529843"/>
                </a:lnTo>
                <a:lnTo>
                  <a:pt x="1202022" y="3539059"/>
                </a:lnTo>
                <a:lnTo>
                  <a:pt x="1192170" y="3547639"/>
                </a:lnTo>
                <a:lnTo>
                  <a:pt x="1181048" y="3556537"/>
                </a:lnTo>
                <a:lnTo>
                  <a:pt x="1169290" y="3564799"/>
                </a:lnTo>
                <a:lnTo>
                  <a:pt x="1156261" y="3572744"/>
                </a:lnTo>
                <a:lnTo>
                  <a:pt x="1141960" y="3580689"/>
                </a:lnTo>
                <a:lnTo>
                  <a:pt x="1127024" y="3587998"/>
                </a:lnTo>
                <a:lnTo>
                  <a:pt x="1111453" y="3595625"/>
                </a:lnTo>
                <a:lnTo>
                  <a:pt x="1094610" y="3602298"/>
                </a:lnTo>
                <a:lnTo>
                  <a:pt x="1077450" y="3608972"/>
                </a:lnTo>
                <a:lnTo>
                  <a:pt x="1058701" y="3615328"/>
                </a:lnTo>
                <a:lnTo>
                  <a:pt x="1039952" y="3621683"/>
                </a:lnTo>
                <a:lnTo>
                  <a:pt x="1020249" y="3627086"/>
                </a:lnTo>
                <a:lnTo>
                  <a:pt x="999593" y="3632806"/>
                </a:lnTo>
                <a:lnTo>
                  <a:pt x="978301" y="3637255"/>
                </a:lnTo>
                <a:lnTo>
                  <a:pt x="956056" y="3642022"/>
                </a:lnTo>
                <a:lnTo>
                  <a:pt x="933494" y="3646471"/>
                </a:lnTo>
                <a:lnTo>
                  <a:pt x="910613" y="3649967"/>
                </a:lnTo>
                <a:lnTo>
                  <a:pt x="887097" y="3653462"/>
                </a:lnTo>
                <a:lnTo>
                  <a:pt x="862946" y="3656640"/>
                </a:lnTo>
                <a:lnTo>
                  <a:pt x="838158" y="3659182"/>
                </a:lnTo>
                <a:lnTo>
                  <a:pt x="812736" y="3661407"/>
                </a:lnTo>
                <a:lnTo>
                  <a:pt x="787313" y="3662996"/>
                </a:lnTo>
                <a:lnTo>
                  <a:pt x="761572" y="3664267"/>
                </a:lnTo>
                <a:lnTo>
                  <a:pt x="735196" y="3664903"/>
                </a:lnTo>
                <a:lnTo>
                  <a:pt x="708185" y="3665538"/>
                </a:lnTo>
                <a:lnTo>
                  <a:pt x="680855" y="3664903"/>
                </a:lnTo>
                <a:lnTo>
                  <a:pt x="654161" y="3664267"/>
                </a:lnTo>
                <a:lnTo>
                  <a:pt x="627467" y="3662996"/>
                </a:lnTo>
                <a:lnTo>
                  <a:pt x="601409" y="3661089"/>
                </a:lnTo>
                <a:lnTo>
                  <a:pt x="575668" y="3659182"/>
                </a:lnTo>
                <a:lnTo>
                  <a:pt x="550246" y="3656322"/>
                </a:lnTo>
                <a:lnTo>
                  <a:pt x="525458" y="3653145"/>
                </a:lnTo>
                <a:lnTo>
                  <a:pt x="501307" y="3649649"/>
                </a:lnTo>
                <a:lnTo>
                  <a:pt x="478109" y="3645835"/>
                </a:lnTo>
                <a:lnTo>
                  <a:pt x="455228" y="3641069"/>
                </a:lnTo>
                <a:lnTo>
                  <a:pt x="432665" y="3636302"/>
                </a:lnTo>
                <a:lnTo>
                  <a:pt x="411374" y="3631217"/>
                </a:lnTo>
                <a:lnTo>
                  <a:pt x="390400" y="3625497"/>
                </a:lnTo>
                <a:lnTo>
                  <a:pt x="370380" y="3619777"/>
                </a:lnTo>
                <a:lnTo>
                  <a:pt x="350995" y="3613421"/>
                </a:lnTo>
                <a:lnTo>
                  <a:pt x="332563" y="3606747"/>
                </a:lnTo>
                <a:lnTo>
                  <a:pt x="315085" y="3599438"/>
                </a:lnTo>
                <a:lnTo>
                  <a:pt x="297925" y="3592447"/>
                </a:lnTo>
                <a:lnTo>
                  <a:pt x="282353" y="3584820"/>
                </a:lnTo>
                <a:lnTo>
                  <a:pt x="267735" y="3576875"/>
                </a:lnTo>
                <a:lnTo>
                  <a:pt x="253753" y="3568613"/>
                </a:lnTo>
                <a:lnTo>
                  <a:pt x="240724" y="3560350"/>
                </a:lnTo>
                <a:lnTo>
                  <a:pt x="229283" y="3551770"/>
                </a:lnTo>
                <a:lnTo>
                  <a:pt x="218796" y="3542872"/>
                </a:lnTo>
                <a:lnTo>
                  <a:pt x="213712" y="3538423"/>
                </a:lnTo>
                <a:lnTo>
                  <a:pt x="208945" y="3533656"/>
                </a:lnTo>
                <a:lnTo>
                  <a:pt x="204814" y="3529207"/>
                </a:lnTo>
                <a:lnTo>
                  <a:pt x="200683" y="3524440"/>
                </a:lnTo>
                <a:lnTo>
                  <a:pt x="196869" y="3519674"/>
                </a:lnTo>
                <a:lnTo>
                  <a:pt x="193374" y="3514907"/>
                </a:lnTo>
                <a:lnTo>
                  <a:pt x="190196" y="3510140"/>
                </a:lnTo>
                <a:lnTo>
                  <a:pt x="187653" y="3505055"/>
                </a:lnTo>
                <a:lnTo>
                  <a:pt x="185111" y="3500288"/>
                </a:lnTo>
                <a:lnTo>
                  <a:pt x="182887" y="3495204"/>
                </a:lnTo>
                <a:lnTo>
                  <a:pt x="181298" y="3490437"/>
                </a:lnTo>
                <a:lnTo>
                  <a:pt x="179709" y="3485352"/>
                </a:lnTo>
                <a:lnTo>
                  <a:pt x="178438" y="3480268"/>
                </a:lnTo>
                <a:lnTo>
                  <a:pt x="177802" y="3475183"/>
                </a:lnTo>
                <a:lnTo>
                  <a:pt x="176849" y="3470099"/>
                </a:lnTo>
                <a:lnTo>
                  <a:pt x="176849" y="3464696"/>
                </a:lnTo>
                <a:lnTo>
                  <a:pt x="176531" y="3464696"/>
                </a:lnTo>
                <a:lnTo>
                  <a:pt x="176531" y="3333132"/>
                </a:lnTo>
                <a:lnTo>
                  <a:pt x="176213" y="3329318"/>
                </a:lnTo>
                <a:lnTo>
                  <a:pt x="176531" y="3322327"/>
                </a:lnTo>
                <a:lnTo>
                  <a:pt x="177802" y="3314700"/>
                </a:lnTo>
                <a:close/>
                <a:moveTo>
                  <a:pt x="1771445" y="3307529"/>
                </a:moveTo>
                <a:lnTo>
                  <a:pt x="1771445" y="3411258"/>
                </a:lnTo>
                <a:lnTo>
                  <a:pt x="1789215" y="3413478"/>
                </a:lnTo>
                <a:lnTo>
                  <a:pt x="1807301" y="3415698"/>
                </a:lnTo>
                <a:lnTo>
                  <a:pt x="1825388" y="3417285"/>
                </a:lnTo>
                <a:lnTo>
                  <a:pt x="1843792" y="3419505"/>
                </a:lnTo>
                <a:lnTo>
                  <a:pt x="1843792" y="3315777"/>
                </a:lnTo>
                <a:lnTo>
                  <a:pt x="1825388" y="3314191"/>
                </a:lnTo>
                <a:lnTo>
                  <a:pt x="1807301" y="3312287"/>
                </a:lnTo>
                <a:lnTo>
                  <a:pt x="1789215" y="3309750"/>
                </a:lnTo>
                <a:lnTo>
                  <a:pt x="1771445" y="3307529"/>
                </a:lnTo>
                <a:close/>
                <a:moveTo>
                  <a:pt x="3178346" y="3281045"/>
                </a:moveTo>
                <a:lnTo>
                  <a:pt x="3178346" y="3395980"/>
                </a:lnTo>
                <a:lnTo>
                  <a:pt x="3201835" y="3396298"/>
                </a:lnTo>
                <a:lnTo>
                  <a:pt x="3225959" y="3396615"/>
                </a:lnTo>
                <a:lnTo>
                  <a:pt x="3258970" y="3396298"/>
                </a:lnTo>
                <a:lnTo>
                  <a:pt x="3258970" y="3281363"/>
                </a:lnTo>
                <a:lnTo>
                  <a:pt x="3225641" y="3281680"/>
                </a:lnTo>
                <a:lnTo>
                  <a:pt x="3201835" y="3281363"/>
                </a:lnTo>
                <a:lnTo>
                  <a:pt x="3178346" y="3281045"/>
                </a:lnTo>
                <a:close/>
                <a:moveTo>
                  <a:pt x="2609850" y="3275012"/>
                </a:moveTo>
                <a:lnTo>
                  <a:pt x="2613342" y="3281059"/>
                </a:lnTo>
                <a:lnTo>
                  <a:pt x="2617468" y="3287107"/>
                </a:lnTo>
                <a:lnTo>
                  <a:pt x="2621594" y="3292836"/>
                </a:lnTo>
                <a:lnTo>
                  <a:pt x="2626038" y="3298883"/>
                </a:lnTo>
                <a:lnTo>
                  <a:pt x="2631117" y="3304294"/>
                </a:lnTo>
                <a:lnTo>
                  <a:pt x="2635878" y="3310023"/>
                </a:lnTo>
                <a:lnTo>
                  <a:pt x="2641274" y="3315433"/>
                </a:lnTo>
                <a:lnTo>
                  <a:pt x="2646988" y="3320844"/>
                </a:lnTo>
                <a:lnTo>
                  <a:pt x="2658732" y="3331347"/>
                </a:lnTo>
                <a:lnTo>
                  <a:pt x="2671746" y="3341532"/>
                </a:lnTo>
                <a:lnTo>
                  <a:pt x="2685712" y="3351080"/>
                </a:lnTo>
                <a:lnTo>
                  <a:pt x="2700631" y="3360629"/>
                </a:lnTo>
                <a:lnTo>
                  <a:pt x="2715867" y="3369540"/>
                </a:lnTo>
                <a:lnTo>
                  <a:pt x="2732372" y="3378452"/>
                </a:lnTo>
                <a:lnTo>
                  <a:pt x="2749830" y="3386727"/>
                </a:lnTo>
                <a:lnTo>
                  <a:pt x="2767923" y="3394684"/>
                </a:lnTo>
                <a:lnTo>
                  <a:pt x="2786650" y="3402004"/>
                </a:lnTo>
                <a:lnTo>
                  <a:pt x="2805695" y="3409325"/>
                </a:lnTo>
                <a:lnTo>
                  <a:pt x="2826009" y="3416327"/>
                </a:lnTo>
                <a:lnTo>
                  <a:pt x="2846959" y="3422692"/>
                </a:lnTo>
                <a:lnTo>
                  <a:pt x="2867591" y="3428421"/>
                </a:lnTo>
                <a:lnTo>
                  <a:pt x="2889492" y="3434469"/>
                </a:lnTo>
                <a:lnTo>
                  <a:pt x="2912029" y="3439561"/>
                </a:lnTo>
                <a:lnTo>
                  <a:pt x="2934248" y="3444654"/>
                </a:lnTo>
                <a:lnTo>
                  <a:pt x="2957102" y="3449109"/>
                </a:lnTo>
                <a:lnTo>
                  <a:pt x="2980908" y="3453565"/>
                </a:lnTo>
                <a:lnTo>
                  <a:pt x="3004396" y="3457066"/>
                </a:lnTo>
                <a:lnTo>
                  <a:pt x="3028203" y="3460567"/>
                </a:lnTo>
                <a:lnTo>
                  <a:pt x="3052644" y="3463432"/>
                </a:lnTo>
                <a:lnTo>
                  <a:pt x="3077084" y="3465978"/>
                </a:lnTo>
                <a:lnTo>
                  <a:pt x="3101525" y="3468206"/>
                </a:lnTo>
                <a:lnTo>
                  <a:pt x="3125966" y="3470116"/>
                </a:lnTo>
                <a:lnTo>
                  <a:pt x="3150725" y="3471389"/>
                </a:lnTo>
                <a:lnTo>
                  <a:pt x="3175800" y="3472344"/>
                </a:lnTo>
                <a:lnTo>
                  <a:pt x="3200559" y="3472980"/>
                </a:lnTo>
                <a:lnTo>
                  <a:pt x="3225317" y="3473298"/>
                </a:lnTo>
                <a:lnTo>
                  <a:pt x="3246266" y="3473298"/>
                </a:lnTo>
                <a:lnTo>
                  <a:pt x="3267216" y="3472344"/>
                </a:lnTo>
                <a:lnTo>
                  <a:pt x="3288165" y="3472025"/>
                </a:lnTo>
                <a:lnTo>
                  <a:pt x="3308797" y="3470752"/>
                </a:lnTo>
                <a:lnTo>
                  <a:pt x="3329429" y="3469797"/>
                </a:lnTo>
                <a:lnTo>
                  <a:pt x="3350378" y="3468206"/>
                </a:lnTo>
                <a:lnTo>
                  <a:pt x="3371010" y="3466615"/>
                </a:lnTo>
                <a:lnTo>
                  <a:pt x="3391325" y="3464068"/>
                </a:lnTo>
                <a:lnTo>
                  <a:pt x="3411957" y="3462159"/>
                </a:lnTo>
                <a:lnTo>
                  <a:pt x="3431954" y="3459294"/>
                </a:lnTo>
                <a:lnTo>
                  <a:pt x="3451951" y="3456748"/>
                </a:lnTo>
                <a:lnTo>
                  <a:pt x="3471948" y="3453565"/>
                </a:lnTo>
                <a:lnTo>
                  <a:pt x="3491628" y="3450064"/>
                </a:lnTo>
                <a:lnTo>
                  <a:pt x="3510990" y="3446245"/>
                </a:lnTo>
                <a:lnTo>
                  <a:pt x="3530035" y="3442107"/>
                </a:lnTo>
                <a:lnTo>
                  <a:pt x="3548763" y="3437970"/>
                </a:lnTo>
                <a:lnTo>
                  <a:pt x="3567173" y="3433196"/>
                </a:lnTo>
                <a:lnTo>
                  <a:pt x="3585265" y="3428421"/>
                </a:lnTo>
                <a:lnTo>
                  <a:pt x="3603041" y="3423329"/>
                </a:lnTo>
                <a:lnTo>
                  <a:pt x="3620498" y="3418237"/>
                </a:lnTo>
                <a:lnTo>
                  <a:pt x="3637004" y="3412826"/>
                </a:lnTo>
                <a:lnTo>
                  <a:pt x="3653510" y="3406779"/>
                </a:lnTo>
                <a:lnTo>
                  <a:pt x="3669698" y="3400731"/>
                </a:lnTo>
                <a:lnTo>
                  <a:pt x="3685251" y="3394048"/>
                </a:lnTo>
                <a:lnTo>
                  <a:pt x="3700170" y="3387682"/>
                </a:lnTo>
                <a:lnTo>
                  <a:pt x="3714770" y="3380680"/>
                </a:lnTo>
                <a:lnTo>
                  <a:pt x="3728419" y="3373678"/>
                </a:lnTo>
                <a:lnTo>
                  <a:pt x="3741751" y="3366039"/>
                </a:lnTo>
                <a:lnTo>
                  <a:pt x="3754765" y="3358719"/>
                </a:lnTo>
                <a:lnTo>
                  <a:pt x="3767144" y="3350762"/>
                </a:lnTo>
                <a:lnTo>
                  <a:pt x="3778571" y="3342487"/>
                </a:lnTo>
                <a:lnTo>
                  <a:pt x="3789363" y="3333575"/>
                </a:lnTo>
                <a:lnTo>
                  <a:pt x="3789363" y="3441471"/>
                </a:lnTo>
                <a:lnTo>
                  <a:pt x="3788728" y="3442107"/>
                </a:lnTo>
                <a:lnTo>
                  <a:pt x="3788411" y="3451019"/>
                </a:lnTo>
                <a:lnTo>
                  <a:pt x="3787776" y="3456748"/>
                </a:lnTo>
                <a:lnTo>
                  <a:pt x="3786506" y="3462159"/>
                </a:lnTo>
                <a:lnTo>
                  <a:pt x="3785237" y="3467569"/>
                </a:lnTo>
                <a:lnTo>
                  <a:pt x="3783332" y="3472980"/>
                </a:lnTo>
                <a:lnTo>
                  <a:pt x="3781428" y="3478391"/>
                </a:lnTo>
                <a:lnTo>
                  <a:pt x="3778571" y="3483801"/>
                </a:lnTo>
                <a:lnTo>
                  <a:pt x="3775714" y="3489212"/>
                </a:lnTo>
                <a:lnTo>
                  <a:pt x="3772540" y="3494305"/>
                </a:lnTo>
                <a:lnTo>
                  <a:pt x="3769048" y="3499715"/>
                </a:lnTo>
                <a:lnTo>
                  <a:pt x="3765557" y="3504808"/>
                </a:lnTo>
                <a:lnTo>
                  <a:pt x="3761113" y="3509900"/>
                </a:lnTo>
                <a:lnTo>
                  <a:pt x="3756987" y="3514674"/>
                </a:lnTo>
                <a:lnTo>
                  <a:pt x="3752226" y="3519767"/>
                </a:lnTo>
                <a:lnTo>
                  <a:pt x="3747147" y="3525177"/>
                </a:lnTo>
                <a:lnTo>
                  <a:pt x="3741433" y="3529633"/>
                </a:lnTo>
                <a:lnTo>
                  <a:pt x="3736037" y="3534407"/>
                </a:lnTo>
                <a:lnTo>
                  <a:pt x="3723658" y="3543956"/>
                </a:lnTo>
                <a:lnTo>
                  <a:pt x="3710327" y="3553504"/>
                </a:lnTo>
                <a:lnTo>
                  <a:pt x="3696043" y="3562097"/>
                </a:lnTo>
                <a:lnTo>
                  <a:pt x="3680490" y="3571009"/>
                </a:lnTo>
                <a:lnTo>
                  <a:pt x="3663667" y="3579603"/>
                </a:lnTo>
                <a:lnTo>
                  <a:pt x="3646526" y="3587560"/>
                </a:lnTo>
                <a:lnTo>
                  <a:pt x="3627799" y="3595516"/>
                </a:lnTo>
                <a:lnTo>
                  <a:pt x="3608754" y="3602837"/>
                </a:lnTo>
                <a:lnTo>
                  <a:pt x="3588122" y="3609521"/>
                </a:lnTo>
                <a:lnTo>
                  <a:pt x="3566855" y="3616523"/>
                </a:lnTo>
                <a:lnTo>
                  <a:pt x="3544636" y="3622570"/>
                </a:lnTo>
                <a:lnTo>
                  <a:pt x="3522417" y="3628935"/>
                </a:lnTo>
                <a:lnTo>
                  <a:pt x="3498611" y="3634664"/>
                </a:lnTo>
                <a:lnTo>
                  <a:pt x="3474170" y="3639757"/>
                </a:lnTo>
                <a:lnTo>
                  <a:pt x="3449412" y="3644213"/>
                </a:lnTo>
                <a:lnTo>
                  <a:pt x="3423701" y="3648350"/>
                </a:lnTo>
                <a:lnTo>
                  <a:pt x="3397356" y="3652488"/>
                </a:lnTo>
                <a:lnTo>
                  <a:pt x="3370376" y="3655671"/>
                </a:lnTo>
                <a:lnTo>
                  <a:pt x="3343395" y="3658853"/>
                </a:lnTo>
                <a:lnTo>
                  <a:pt x="3315146" y="3661081"/>
                </a:lnTo>
                <a:lnTo>
                  <a:pt x="3286896" y="3662673"/>
                </a:lnTo>
                <a:lnTo>
                  <a:pt x="3258011" y="3664264"/>
                </a:lnTo>
                <a:lnTo>
                  <a:pt x="3228491" y="3664901"/>
                </a:lnTo>
                <a:lnTo>
                  <a:pt x="3198972" y="3665537"/>
                </a:lnTo>
                <a:lnTo>
                  <a:pt x="3168500" y="3664901"/>
                </a:lnTo>
                <a:lnTo>
                  <a:pt x="3138663" y="3664264"/>
                </a:lnTo>
                <a:lnTo>
                  <a:pt x="3109143" y="3662673"/>
                </a:lnTo>
                <a:lnTo>
                  <a:pt x="3080259" y="3660763"/>
                </a:lnTo>
                <a:lnTo>
                  <a:pt x="3051374" y="3658217"/>
                </a:lnTo>
                <a:lnTo>
                  <a:pt x="3023441" y="3655034"/>
                </a:lnTo>
                <a:lnTo>
                  <a:pt x="2996144" y="3651533"/>
                </a:lnTo>
                <a:lnTo>
                  <a:pt x="2969481" y="3647714"/>
                </a:lnTo>
                <a:lnTo>
                  <a:pt x="2943453" y="3643258"/>
                </a:lnTo>
                <a:lnTo>
                  <a:pt x="2917742" y="3638165"/>
                </a:lnTo>
                <a:lnTo>
                  <a:pt x="2892984" y="3633073"/>
                </a:lnTo>
                <a:lnTo>
                  <a:pt x="2869178" y="3627026"/>
                </a:lnTo>
                <a:lnTo>
                  <a:pt x="2846007" y="3620660"/>
                </a:lnTo>
                <a:lnTo>
                  <a:pt x="2823470" y="3614295"/>
                </a:lnTo>
                <a:lnTo>
                  <a:pt x="2802203" y="3607293"/>
                </a:lnTo>
                <a:lnTo>
                  <a:pt x="2781889" y="3599654"/>
                </a:lnTo>
                <a:lnTo>
                  <a:pt x="2762527" y="3592334"/>
                </a:lnTo>
                <a:lnTo>
                  <a:pt x="2743799" y="3584059"/>
                </a:lnTo>
                <a:lnTo>
                  <a:pt x="2726024" y="3575783"/>
                </a:lnTo>
                <a:lnTo>
                  <a:pt x="2709518" y="3566872"/>
                </a:lnTo>
                <a:lnTo>
                  <a:pt x="2694600" y="3557960"/>
                </a:lnTo>
                <a:lnTo>
                  <a:pt x="2679999" y="3548412"/>
                </a:lnTo>
                <a:lnTo>
                  <a:pt x="2666985" y="3538863"/>
                </a:lnTo>
                <a:lnTo>
                  <a:pt x="2660954" y="3533771"/>
                </a:lnTo>
                <a:lnTo>
                  <a:pt x="2655240" y="3528997"/>
                </a:lnTo>
                <a:lnTo>
                  <a:pt x="2650162" y="3523904"/>
                </a:lnTo>
                <a:lnTo>
                  <a:pt x="2645083" y="3518812"/>
                </a:lnTo>
                <a:lnTo>
                  <a:pt x="2639687" y="3513719"/>
                </a:lnTo>
                <a:lnTo>
                  <a:pt x="2635561" y="3508309"/>
                </a:lnTo>
                <a:lnTo>
                  <a:pt x="2631434" y="3503216"/>
                </a:lnTo>
                <a:lnTo>
                  <a:pt x="2627625" y="3497806"/>
                </a:lnTo>
                <a:lnTo>
                  <a:pt x="2624134" y="3492713"/>
                </a:lnTo>
                <a:lnTo>
                  <a:pt x="2620960" y="3486984"/>
                </a:lnTo>
                <a:lnTo>
                  <a:pt x="2618103" y="3481574"/>
                </a:lnTo>
                <a:lnTo>
                  <a:pt x="2615881" y="3476163"/>
                </a:lnTo>
                <a:lnTo>
                  <a:pt x="2613659" y="3470434"/>
                </a:lnTo>
                <a:lnTo>
                  <a:pt x="2612072" y="3465023"/>
                </a:lnTo>
                <a:lnTo>
                  <a:pt x="2610485" y="3459294"/>
                </a:lnTo>
                <a:lnTo>
                  <a:pt x="2609850" y="3453565"/>
                </a:lnTo>
                <a:lnTo>
                  <a:pt x="2609215" y="3447836"/>
                </a:lnTo>
                <a:lnTo>
                  <a:pt x="2609215" y="3442107"/>
                </a:lnTo>
                <a:lnTo>
                  <a:pt x="2608580" y="3442426"/>
                </a:lnTo>
                <a:lnTo>
                  <a:pt x="2608580" y="3295700"/>
                </a:lnTo>
                <a:lnTo>
                  <a:pt x="2608263" y="3291881"/>
                </a:lnTo>
                <a:lnTo>
                  <a:pt x="2608580" y="3283287"/>
                </a:lnTo>
                <a:lnTo>
                  <a:pt x="2609850" y="3275012"/>
                </a:lnTo>
                <a:close/>
                <a:moveTo>
                  <a:pt x="1625482" y="3274222"/>
                </a:moveTo>
                <a:lnTo>
                  <a:pt x="1625482" y="3379536"/>
                </a:lnTo>
                <a:lnTo>
                  <a:pt x="1642935" y="3384612"/>
                </a:lnTo>
                <a:lnTo>
                  <a:pt x="1661021" y="3389370"/>
                </a:lnTo>
                <a:lnTo>
                  <a:pt x="1679425" y="3394128"/>
                </a:lnTo>
                <a:lnTo>
                  <a:pt x="1698464" y="3398252"/>
                </a:lnTo>
                <a:lnTo>
                  <a:pt x="1698464" y="3294206"/>
                </a:lnTo>
                <a:lnTo>
                  <a:pt x="1679425" y="3289448"/>
                </a:lnTo>
                <a:lnTo>
                  <a:pt x="1661021" y="3284690"/>
                </a:lnTo>
                <a:lnTo>
                  <a:pt x="1642935" y="3279932"/>
                </a:lnTo>
                <a:lnTo>
                  <a:pt x="1625482" y="3274222"/>
                </a:lnTo>
                <a:close/>
                <a:moveTo>
                  <a:pt x="3016148" y="3266758"/>
                </a:moveTo>
                <a:lnTo>
                  <a:pt x="3016148" y="3382010"/>
                </a:lnTo>
                <a:lnTo>
                  <a:pt x="3035827" y="3384868"/>
                </a:lnTo>
                <a:lnTo>
                  <a:pt x="3056142" y="3387090"/>
                </a:lnTo>
                <a:lnTo>
                  <a:pt x="3076456" y="3389630"/>
                </a:lnTo>
                <a:lnTo>
                  <a:pt x="3097406" y="3391535"/>
                </a:lnTo>
                <a:lnTo>
                  <a:pt x="3097406" y="3276283"/>
                </a:lnTo>
                <a:lnTo>
                  <a:pt x="3076456" y="3274378"/>
                </a:lnTo>
                <a:lnTo>
                  <a:pt x="3056142" y="3271838"/>
                </a:lnTo>
                <a:lnTo>
                  <a:pt x="3035827" y="3269615"/>
                </a:lnTo>
                <a:lnTo>
                  <a:pt x="3016148" y="3266758"/>
                </a:lnTo>
                <a:close/>
                <a:moveTo>
                  <a:pt x="2854584" y="3230245"/>
                </a:moveTo>
                <a:lnTo>
                  <a:pt x="2854584" y="3347403"/>
                </a:lnTo>
                <a:lnTo>
                  <a:pt x="2873946" y="3352800"/>
                </a:lnTo>
                <a:lnTo>
                  <a:pt x="2893626" y="3357880"/>
                </a:lnTo>
                <a:lnTo>
                  <a:pt x="2914258" y="3362960"/>
                </a:lnTo>
                <a:lnTo>
                  <a:pt x="2935524" y="3367723"/>
                </a:lnTo>
                <a:lnTo>
                  <a:pt x="2935524" y="3251835"/>
                </a:lnTo>
                <a:lnTo>
                  <a:pt x="2914258" y="3246755"/>
                </a:lnTo>
                <a:lnTo>
                  <a:pt x="2893626" y="3241675"/>
                </a:lnTo>
                <a:lnTo>
                  <a:pt x="2873946" y="3235960"/>
                </a:lnTo>
                <a:lnTo>
                  <a:pt x="2854584" y="3230245"/>
                </a:lnTo>
                <a:close/>
                <a:moveTo>
                  <a:pt x="1480154" y="3217441"/>
                </a:moveTo>
                <a:lnTo>
                  <a:pt x="1480154" y="3305626"/>
                </a:lnTo>
                <a:lnTo>
                  <a:pt x="1482375" y="3307847"/>
                </a:lnTo>
                <a:lnTo>
                  <a:pt x="1484914" y="3310701"/>
                </a:lnTo>
                <a:lnTo>
                  <a:pt x="1491895" y="3316411"/>
                </a:lnTo>
                <a:lnTo>
                  <a:pt x="1500145" y="3322755"/>
                </a:lnTo>
                <a:lnTo>
                  <a:pt x="1509664" y="3329100"/>
                </a:lnTo>
                <a:lnTo>
                  <a:pt x="1519818" y="3335444"/>
                </a:lnTo>
                <a:lnTo>
                  <a:pt x="1530924" y="3341788"/>
                </a:lnTo>
                <a:lnTo>
                  <a:pt x="1542030" y="3347498"/>
                </a:lnTo>
                <a:lnTo>
                  <a:pt x="1553136" y="3352891"/>
                </a:lnTo>
                <a:lnTo>
                  <a:pt x="1553136" y="3255189"/>
                </a:lnTo>
                <a:lnTo>
                  <a:pt x="1539174" y="3249797"/>
                </a:lnTo>
                <a:lnTo>
                  <a:pt x="1527116" y="3244721"/>
                </a:lnTo>
                <a:lnTo>
                  <a:pt x="1516010" y="3239646"/>
                </a:lnTo>
                <a:lnTo>
                  <a:pt x="1506174" y="3234888"/>
                </a:lnTo>
                <a:lnTo>
                  <a:pt x="1497924" y="3230130"/>
                </a:lnTo>
                <a:lnTo>
                  <a:pt x="1490626" y="3226006"/>
                </a:lnTo>
                <a:lnTo>
                  <a:pt x="1484914" y="3221565"/>
                </a:lnTo>
                <a:lnTo>
                  <a:pt x="1480154" y="3217441"/>
                </a:lnTo>
                <a:close/>
                <a:moveTo>
                  <a:pt x="2426374" y="3213000"/>
                </a:moveTo>
                <a:lnTo>
                  <a:pt x="2420662" y="3217124"/>
                </a:lnTo>
                <a:lnTo>
                  <a:pt x="2413999" y="3221565"/>
                </a:lnTo>
                <a:lnTo>
                  <a:pt x="2406701" y="3226323"/>
                </a:lnTo>
                <a:lnTo>
                  <a:pt x="2399720" y="3230130"/>
                </a:lnTo>
                <a:lnTo>
                  <a:pt x="2392739" y="3234253"/>
                </a:lnTo>
                <a:lnTo>
                  <a:pt x="2385124" y="3237743"/>
                </a:lnTo>
                <a:lnTo>
                  <a:pt x="2378460" y="3240915"/>
                </a:lnTo>
                <a:lnTo>
                  <a:pt x="2371797" y="3243135"/>
                </a:lnTo>
                <a:lnTo>
                  <a:pt x="2371797" y="3350353"/>
                </a:lnTo>
                <a:lnTo>
                  <a:pt x="2379729" y="3346864"/>
                </a:lnTo>
                <a:lnTo>
                  <a:pt x="2387028" y="3342423"/>
                </a:lnTo>
                <a:lnTo>
                  <a:pt x="2394643" y="3338299"/>
                </a:lnTo>
                <a:lnTo>
                  <a:pt x="2401941" y="3333541"/>
                </a:lnTo>
                <a:lnTo>
                  <a:pt x="2409239" y="3328782"/>
                </a:lnTo>
                <a:lnTo>
                  <a:pt x="2415585" y="3324024"/>
                </a:lnTo>
                <a:lnTo>
                  <a:pt x="2421297" y="3319266"/>
                </a:lnTo>
                <a:lnTo>
                  <a:pt x="2426374" y="3314508"/>
                </a:lnTo>
                <a:lnTo>
                  <a:pt x="2426374" y="3213000"/>
                </a:lnTo>
                <a:close/>
                <a:moveTo>
                  <a:pt x="2692385" y="3167062"/>
                </a:moveTo>
                <a:lnTo>
                  <a:pt x="2692385" y="3264535"/>
                </a:lnTo>
                <a:lnTo>
                  <a:pt x="2695241" y="3267393"/>
                </a:lnTo>
                <a:lnTo>
                  <a:pt x="2698098" y="3270250"/>
                </a:lnTo>
                <a:lnTo>
                  <a:pt x="2705399" y="3276600"/>
                </a:lnTo>
                <a:lnTo>
                  <a:pt x="2714921" y="3283903"/>
                </a:lnTo>
                <a:lnTo>
                  <a:pt x="2725078" y="3290888"/>
                </a:lnTo>
                <a:lnTo>
                  <a:pt x="2737140" y="3297873"/>
                </a:lnTo>
                <a:lnTo>
                  <a:pt x="2748884" y="3305175"/>
                </a:lnTo>
                <a:lnTo>
                  <a:pt x="2761581" y="3311525"/>
                </a:lnTo>
                <a:lnTo>
                  <a:pt x="2773325" y="3317240"/>
                </a:lnTo>
                <a:lnTo>
                  <a:pt x="2773325" y="3208337"/>
                </a:lnTo>
                <a:lnTo>
                  <a:pt x="2758407" y="3202940"/>
                </a:lnTo>
                <a:lnTo>
                  <a:pt x="2744441" y="3196907"/>
                </a:lnTo>
                <a:lnTo>
                  <a:pt x="2732379" y="3191510"/>
                </a:lnTo>
                <a:lnTo>
                  <a:pt x="2721269" y="3186430"/>
                </a:lnTo>
                <a:lnTo>
                  <a:pt x="2712064" y="3180715"/>
                </a:lnTo>
                <a:lnTo>
                  <a:pt x="2704446" y="3176270"/>
                </a:lnTo>
                <a:lnTo>
                  <a:pt x="2697781" y="3171507"/>
                </a:lnTo>
                <a:lnTo>
                  <a:pt x="2692385" y="3167062"/>
                </a:lnTo>
                <a:close/>
                <a:moveTo>
                  <a:pt x="3744614" y="3161665"/>
                </a:moveTo>
                <a:lnTo>
                  <a:pt x="3737949" y="3166745"/>
                </a:lnTo>
                <a:lnTo>
                  <a:pt x="3730648" y="3171507"/>
                </a:lnTo>
                <a:lnTo>
                  <a:pt x="3722713" y="3176587"/>
                </a:lnTo>
                <a:lnTo>
                  <a:pt x="3715095" y="3180715"/>
                </a:lnTo>
                <a:lnTo>
                  <a:pt x="3706524" y="3185160"/>
                </a:lnTo>
                <a:lnTo>
                  <a:pt x="3698907" y="3189287"/>
                </a:lnTo>
                <a:lnTo>
                  <a:pt x="3691289" y="3192780"/>
                </a:lnTo>
                <a:lnTo>
                  <a:pt x="3683671" y="3195320"/>
                </a:lnTo>
                <a:lnTo>
                  <a:pt x="3683671" y="3315018"/>
                </a:lnTo>
                <a:lnTo>
                  <a:pt x="3692558" y="3310573"/>
                </a:lnTo>
                <a:lnTo>
                  <a:pt x="3701128" y="3305810"/>
                </a:lnTo>
                <a:lnTo>
                  <a:pt x="3709381" y="3301048"/>
                </a:lnTo>
                <a:lnTo>
                  <a:pt x="3717634" y="3295968"/>
                </a:lnTo>
                <a:lnTo>
                  <a:pt x="3725252" y="3290570"/>
                </a:lnTo>
                <a:lnTo>
                  <a:pt x="3732235" y="3285490"/>
                </a:lnTo>
                <a:lnTo>
                  <a:pt x="3738901" y="3279775"/>
                </a:lnTo>
                <a:lnTo>
                  <a:pt x="3744614" y="3275013"/>
                </a:lnTo>
                <a:lnTo>
                  <a:pt x="3744614" y="3161665"/>
                </a:lnTo>
                <a:close/>
                <a:moveTo>
                  <a:pt x="771525" y="3136900"/>
                </a:moveTo>
                <a:lnTo>
                  <a:pt x="805634" y="3143476"/>
                </a:lnTo>
                <a:lnTo>
                  <a:pt x="812009" y="3145042"/>
                </a:lnTo>
                <a:lnTo>
                  <a:pt x="818066" y="3146921"/>
                </a:lnTo>
                <a:lnTo>
                  <a:pt x="823167" y="3148486"/>
                </a:lnTo>
                <a:lnTo>
                  <a:pt x="827311" y="3150365"/>
                </a:lnTo>
                <a:lnTo>
                  <a:pt x="831455" y="3152557"/>
                </a:lnTo>
                <a:lnTo>
                  <a:pt x="835280" y="3155062"/>
                </a:lnTo>
                <a:lnTo>
                  <a:pt x="842612" y="3160072"/>
                </a:lnTo>
                <a:lnTo>
                  <a:pt x="845162" y="3162890"/>
                </a:lnTo>
                <a:lnTo>
                  <a:pt x="847075" y="3165082"/>
                </a:lnTo>
                <a:lnTo>
                  <a:pt x="848669" y="3167587"/>
                </a:lnTo>
                <a:lnTo>
                  <a:pt x="849944" y="3170092"/>
                </a:lnTo>
                <a:lnTo>
                  <a:pt x="850900" y="3172597"/>
                </a:lnTo>
                <a:lnTo>
                  <a:pt x="850900" y="3175416"/>
                </a:lnTo>
                <a:lnTo>
                  <a:pt x="850262" y="3177608"/>
                </a:lnTo>
                <a:lnTo>
                  <a:pt x="849625" y="3180426"/>
                </a:lnTo>
                <a:lnTo>
                  <a:pt x="848031" y="3182618"/>
                </a:lnTo>
                <a:lnTo>
                  <a:pt x="846437" y="3185123"/>
                </a:lnTo>
                <a:lnTo>
                  <a:pt x="844206" y="3187315"/>
                </a:lnTo>
                <a:lnTo>
                  <a:pt x="841656" y="3189820"/>
                </a:lnTo>
                <a:lnTo>
                  <a:pt x="838468" y="3191699"/>
                </a:lnTo>
                <a:lnTo>
                  <a:pt x="834961" y="3193577"/>
                </a:lnTo>
                <a:lnTo>
                  <a:pt x="831136" y="3195143"/>
                </a:lnTo>
                <a:lnTo>
                  <a:pt x="826992" y="3197022"/>
                </a:lnTo>
                <a:lnTo>
                  <a:pt x="820935" y="3198587"/>
                </a:lnTo>
                <a:lnTo>
                  <a:pt x="815197" y="3200153"/>
                </a:lnTo>
                <a:lnTo>
                  <a:pt x="808503" y="3201719"/>
                </a:lnTo>
                <a:lnTo>
                  <a:pt x="801171" y="3202971"/>
                </a:lnTo>
                <a:lnTo>
                  <a:pt x="787145" y="3204537"/>
                </a:lnTo>
                <a:lnTo>
                  <a:pt x="771525" y="3205163"/>
                </a:lnTo>
                <a:lnTo>
                  <a:pt x="771525" y="3136900"/>
                </a:lnTo>
                <a:close/>
                <a:moveTo>
                  <a:pt x="200025" y="3117850"/>
                </a:moveTo>
                <a:lnTo>
                  <a:pt x="200343" y="3123582"/>
                </a:lnTo>
                <a:lnTo>
                  <a:pt x="201296" y="3129631"/>
                </a:lnTo>
                <a:lnTo>
                  <a:pt x="202567" y="3135044"/>
                </a:lnTo>
                <a:lnTo>
                  <a:pt x="204155" y="3141094"/>
                </a:lnTo>
                <a:lnTo>
                  <a:pt x="206061" y="3146507"/>
                </a:lnTo>
                <a:lnTo>
                  <a:pt x="208285" y="3152238"/>
                </a:lnTo>
                <a:lnTo>
                  <a:pt x="211144" y="3157651"/>
                </a:lnTo>
                <a:lnTo>
                  <a:pt x="214321" y="3163064"/>
                </a:lnTo>
                <a:lnTo>
                  <a:pt x="217816" y="3168795"/>
                </a:lnTo>
                <a:lnTo>
                  <a:pt x="221310" y="3173890"/>
                </a:lnTo>
                <a:lnTo>
                  <a:pt x="225758" y="3179303"/>
                </a:lnTo>
                <a:lnTo>
                  <a:pt x="230206" y="3184715"/>
                </a:lnTo>
                <a:lnTo>
                  <a:pt x="235289" y="3189810"/>
                </a:lnTo>
                <a:lnTo>
                  <a:pt x="240372" y="3194904"/>
                </a:lnTo>
                <a:lnTo>
                  <a:pt x="245773" y="3199999"/>
                </a:lnTo>
                <a:lnTo>
                  <a:pt x="251809" y="3205093"/>
                </a:lnTo>
                <a:lnTo>
                  <a:pt x="251809" y="3304436"/>
                </a:lnTo>
                <a:lnTo>
                  <a:pt x="254032" y="3306983"/>
                </a:lnTo>
                <a:lnTo>
                  <a:pt x="256574" y="3309531"/>
                </a:lnTo>
                <a:lnTo>
                  <a:pt x="263563" y="3315580"/>
                </a:lnTo>
                <a:lnTo>
                  <a:pt x="271823" y="3321948"/>
                </a:lnTo>
                <a:lnTo>
                  <a:pt x="281354" y="3328317"/>
                </a:lnTo>
                <a:lnTo>
                  <a:pt x="291520" y="3335003"/>
                </a:lnTo>
                <a:lnTo>
                  <a:pt x="302639" y="3340734"/>
                </a:lnTo>
                <a:lnTo>
                  <a:pt x="313758" y="3346784"/>
                </a:lnTo>
                <a:lnTo>
                  <a:pt x="324877" y="3351879"/>
                </a:lnTo>
                <a:lnTo>
                  <a:pt x="324877" y="3249352"/>
                </a:lnTo>
                <a:lnTo>
                  <a:pt x="341715" y="3256994"/>
                </a:lnTo>
                <a:lnTo>
                  <a:pt x="359505" y="3263999"/>
                </a:lnTo>
                <a:lnTo>
                  <a:pt x="377931" y="3270685"/>
                </a:lnTo>
                <a:lnTo>
                  <a:pt x="397311" y="3277053"/>
                </a:lnTo>
                <a:lnTo>
                  <a:pt x="397311" y="3378943"/>
                </a:lnTo>
                <a:lnTo>
                  <a:pt x="414783" y="3384038"/>
                </a:lnTo>
                <a:lnTo>
                  <a:pt x="432892" y="3388814"/>
                </a:lnTo>
                <a:lnTo>
                  <a:pt x="451318" y="3393590"/>
                </a:lnTo>
                <a:lnTo>
                  <a:pt x="470379" y="3397729"/>
                </a:lnTo>
                <a:lnTo>
                  <a:pt x="470379" y="3296476"/>
                </a:lnTo>
                <a:lnTo>
                  <a:pt x="488170" y="3300615"/>
                </a:lnTo>
                <a:lnTo>
                  <a:pt x="506278" y="3303799"/>
                </a:lnTo>
                <a:lnTo>
                  <a:pt x="524386" y="3306983"/>
                </a:lnTo>
                <a:lnTo>
                  <a:pt x="543448" y="3309849"/>
                </a:lnTo>
                <a:lnTo>
                  <a:pt x="543448" y="3410465"/>
                </a:lnTo>
                <a:lnTo>
                  <a:pt x="561238" y="3412694"/>
                </a:lnTo>
                <a:lnTo>
                  <a:pt x="579347" y="3415241"/>
                </a:lnTo>
                <a:lnTo>
                  <a:pt x="597455" y="3417152"/>
                </a:lnTo>
                <a:lnTo>
                  <a:pt x="615881" y="3418744"/>
                </a:lnTo>
                <a:lnTo>
                  <a:pt x="615881" y="3318446"/>
                </a:lnTo>
                <a:lnTo>
                  <a:pt x="634307" y="3320038"/>
                </a:lnTo>
                <a:lnTo>
                  <a:pt x="652415" y="3320993"/>
                </a:lnTo>
                <a:lnTo>
                  <a:pt x="670524" y="3321948"/>
                </a:lnTo>
                <a:lnTo>
                  <a:pt x="688950" y="3322585"/>
                </a:lnTo>
                <a:lnTo>
                  <a:pt x="688950" y="3422883"/>
                </a:lnTo>
                <a:lnTo>
                  <a:pt x="710235" y="3423520"/>
                </a:lnTo>
                <a:lnTo>
                  <a:pt x="732155" y="3423520"/>
                </a:lnTo>
                <a:lnTo>
                  <a:pt x="762018" y="3423201"/>
                </a:lnTo>
                <a:lnTo>
                  <a:pt x="762018" y="3322904"/>
                </a:lnTo>
                <a:lnTo>
                  <a:pt x="790928" y="3321948"/>
                </a:lnTo>
                <a:lnTo>
                  <a:pt x="818884" y="3320675"/>
                </a:lnTo>
                <a:lnTo>
                  <a:pt x="846524" y="3318446"/>
                </a:lnTo>
                <a:lnTo>
                  <a:pt x="873845" y="3315899"/>
                </a:lnTo>
                <a:lnTo>
                  <a:pt x="900531" y="3312715"/>
                </a:lnTo>
                <a:lnTo>
                  <a:pt x="926581" y="3309212"/>
                </a:lnTo>
                <a:lnTo>
                  <a:pt x="951996" y="3304755"/>
                </a:lnTo>
                <a:lnTo>
                  <a:pt x="976776" y="3299978"/>
                </a:lnTo>
                <a:lnTo>
                  <a:pt x="1000921" y="3294884"/>
                </a:lnTo>
                <a:lnTo>
                  <a:pt x="1023794" y="3289471"/>
                </a:lnTo>
                <a:lnTo>
                  <a:pt x="1046350" y="3283421"/>
                </a:lnTo>
                <a:lnTo>
                  <a:pt x="1067953" y="3277053"/>
                </a:lnTo>
                <a:lnTo>
                  <a:pt x="1088285" y="3270048"/>
                </a:lnTo>
                <a:lnTo>
                  <a:pt x="1108300" y="3263043"/>
                </a:lnTo>
                <a:lnTo>
                  <a:pt x="1126726" y="3255083"/>
                </a:lnTo>
                <a:lnTo>
                  <a:pt x="1144516" y="3247123"/>
                </a:lnTo>
                <a:lnTo>
                  <a:pt x="1144516" y="3349968"/>
                </a:lnTo>
                <a:lnTo>
                  <a:pt x="1152459" y="3346147"/>
                </a:lnTo>
                <a:lnTo>
                  <a:pt x="1159766" y="3342008"/>
                </a:lnTo>
                <a:lnTo>
                  <a:pt x="1167390" y="3337232"/>
                </a:lnTo>
                <a:lnTo>
                  <a:pt x="1175015" y="3332456"/>
                </a:lnTo>
                <a:lnTo>
                  <a:pt x="1182004" y="3327680"/>
                </a:lnTo>
                <a:lnTo>
                  <a:pt x="1188358" y="3322904"/>
                </a:lnTo>
                <a:lnTo>
                  <a:pt x="1194076" y="3318446"/>
                </a:lnTo>
                <a:lnTo>
                  <a:pt x="1199477" y="3313988"/>
                </a:lnTo>
                <a:lnTo>
                  <a:pt x="1199477" y="3215601"/>
                </a:lnTo>
                <a:lnTo>
                  <a:pt x="1206784" y="3209870"/>
                </a:lnTo>
                <a:lnTo>
                  <a:pt x="1213455" y="3204457"/>
                </a:lnTo>
                <a:lnTo>
                  <a:pt x="1220126" y="3198725"/>
                </a:lnTo>
                <a:lnTo>
                  <a:pt x="1226163" y="3192994"/>
                </a:lnTo>
                <a:lnTo>
                  <a:pt x="1232199" y="3186944"/>
                </a:lnTo>
                <a:lnTo>
                  <a:pt x="1237282" y="3181531"/>
                </a:lnTo>
                <a:lnTo>
                  <a:pt x="1242047" y="3175163"/>
                </a:lnTo>
                <a:lnTo>
                  <a:pt x="1246177" y="3169114"/>
                </a:lnTo>
                <a:lnTo>
                  <a:pt x="1250307" y="3162745"/>
                </a:lnTo>
                <a:lnTo>
                  <a:pt x="1253802" y="3157014"/>
                </a:lnTo>
                <a:lnTo>
                  <a:pt x="1256661" y="3150646"/>
                </a:lnTo>
                <a:lnTo>
                  <a:pt x="1258885" y="3144278"/>
                </a:lnTo>
                <a:lnTo>
                  <a:pt x="1260791" y="3137910"/>
                </a:lnTo>
                <a:lnTo>
                  <a:pt x="1262379" y="3131223"/>
                </a:lnTo>
                <a:lnTo>
                  <a:pt x="1263332" y="3124855"/>
                </a:lnTo>
                <a:lnTo>
                  <a:pt x="1263650" y="3118169"/>
                </a:lnTo>
                <a:lnTo>
                  <a:pt x="1263650" y="3251581"/>
                </a:lnTo>
                <a:lnTo>
                  <a:pt x="1263332" y="3251899"/>
                </a:lnTo>
                <a:lnTo>
                  <a:pt x="1263332" y="3255720"/>
                </a:lnTo>
                <a:lnTo>
                  <a:pt x="1263015" y="3259859"/>
                </a:lnTo>
                <a:lnTo>
                  <a:pt x="1262379" y="3264635"/>
                </a:lnTo>
                <a:lnTo>
                  <a:pt x="1261426" y="3269730"/>
                </a:lnTo>
                <a:lnTo>
                  <a:pt x="1260155" y="3274506"/>
                </a:lnTo>
                <a:lnTo>
                  <a:pt x="1258567" y="3279600"/>
                </a:lnTo>
                <a:lnTo>
                  <a:pt x="1256661" y="3284377"/>
                </a:lnTo>
                <a:lnTo>
                  <a:pt x="1254119" y="3289153"/>
                </a:lnTo>
                <a:lnTo>
                  <a:pt x="1251896" y="3294247"/>
                </a:lnTo>
                <a:lnTo>
                  <a:pt x="1248719" y="3299023"/>
                </a:lnTo>
                <a:lnTo>
                  <a:pt x="1245542" y="3303162"/>
                </a:lnTo>
                <a:lnTo>
                  <a:pt x="1242365" y="3307939"/>
                </a:lnTo>
                <a:lnTo>
                  <a:pt x="1238552" y="3312715"/>
                </a:lnTo>
                <a:lnTo>
                  <a:pt x="1234423" y="3317172"/>
                </a:lnTo>
                <a:lnTo>
                  <a:pt x="1225845" y="3326088"/>
                </a:lnTo>
                <a:lnTo>
                  <a:pt x="1215997" y="3335003"/>
                </a:lnTo>
                <a:lnTo>
                  <a:pt x="1204877" y="3343600"/>
                </a:lnTo>
                <a:lnTo>
                  <a:pt x="1192488" y="3351879"/>
                </a:lnTo>
                <a:lnTo>
                  <a:pt x="1179462" y="3360157"/>
                </a:lnTo>
                <a:lnTo>
                  <a:pt x="1165802" y="3367799"/>
                </a:lnTo>
                <a:lnTo>
                  <a:pt x="1150870" y="3375122"/>
                </a:lnTo>
                <a:lnTo>
                  <a:pt x="1134986" y="3382764"/>
                </a:lnTo>
                <a:lnTo>
                  <a:pt x="1118466" y="3389769"/>
                </a:lnTo>
                <a:lnTo>
                  <a:pt x="1100993" y="3396137"/>
                </a:lnTo>
                <a:lnTo>
                  <a:pt x="1082567" y="3402824"/>
                </a:lnTo>
                <a:lnTo>
                  <a:pt x="1063506" y="3408873"/>
                </a:lnTo>
                <a:lnTo>
                  <a:pt x="1043491" y="3414286"/>
                </a:lnTo>
                <a:lnTo>
                  <a:pt x="1022841" y="3420017"/>
                </a:lnTo>
                <a:lnTo>
                  <a:pt x="1001874" y="3424794"/>
                </a:lnTo>
                <a:lnTo>
                  <a:pt x="979953" y="3429570"/>
                </a:lnTo>
                <a:lnTo>
                  <a:pt x="957397" y="3433709"/>
                </a:lnTo>
                <a:lnTo>
                  <a:pt x="934524" y="3437848"/>
                </a:lnTo>
                <a:lnTo>
                  <a:pt x="910697" y="3441032"/>
                </a:lnTo>
                <a:lnTo>
                  <a:pt x="886235" y="3444216"/>
                </a:lnTo>
                <a:lnTo>
                  <a:pt x="861773" y="3446764"/>
                </a:lnTo>
                <a:lnTo>
                  <a:pt x="836675" y="3448992"/>
                </a:lnTo>
                <a:lnTo>
                  <a:pt x="810942" y="3450584"/>
                </a:lnTo>
                <a:lnTo>
                  <a:pt x="784892" y="3451540"/>
                </a:lnTo>
                <a:lnTo>
                  <a:pt x="758841" y="3452495"/>
                </a:lnTo>
                <a:lnTo>
                  <a:pt x="732155" y="3452813"/>
                </a:lnTo>
                <a:lnTo>
                  <a:pt x="704834" y="3452495"/>
                </a:lnTo>
                <a:lnTo>
                  <a:pt x="677513" y="3451540"/>
                </a:lnTo>
                <a:lnTo>
                  <a:pt x="651145" y="3450584"/>
                </a:lnTo>
                <a:lnTo>
                  <a:pt x="625094" y="3448356"/>
                </a:lnTo>
                <a:lnTo>
                  <a:pt x="599361" y="3446445"/>
                </a:lnTo>
                <a:lnTo>
                  <a:pt x="574264" y="3443579"/>
                </a:lnTo>
                <a:lnTo>
                  <a:pt x="549484" y="3440395"/>
                </a:lnTo>
                <a:lnTo>
                  <a:pt x="525339" y="3436893"/>
                </a:lnTo>
                <a:lnTo>
                  <a:pt x="501513" y="3433072"/>
                </a:lnTo>
                <a:lnTo>
                  <a:pt x="478639" y="3428296"/>
                </a:lnTo>
                <a:lnTo>
                  <a:pt x="456718" y="3423520"/>
                </a:lnTo>
                <a:lnTo>
                  <a:pt x="434798" y="3418425"/>
                </a:lnTo>
                <a:lnTo>
                  <a:pt x="413830" y="3412694"/>
                </a:lnTo>
                <a:lnTo>
                  <a:pt x="394134" y="3406963"/>
                </a:lnTo>
                <a:lnTo>
                  <a:pt x="374755" y="3400595"/>
                </a:lnTo>
                <a:lnTo>
                  <a:pt x="356329" y="3393908"/>
                </a:lnTo>
                <a:lnTo>
                  <a:pt x="338538" y="3386585"/>
                </a:lnTo>
                <a:lnTo>
                  <a:pt x="322018" y="3379580"/>
                </a:lnTo>
                <a:lnTo>
                  <a:pt x="306134" y="3372257"/>
                </a:lnTo>
                <a:lnTo>
                  <a:pt x="291520" y="3364296"/>
                </a:lnTo>
                <a:lnTo>
                  <a:pt x="277542" y="3356018"/>
                </a:lnTo>
                <a:lnTo>
                  <a:pt x="264834" y="3347421"/>
                </a:lnTo>
                <a:lnTo>
                  <a:pt x="253079" y="3338824"/>
                </a:lnTo>
                <a:lnTo>
                  <a:pt x="242278" y="3330227"/>
                </a:lnTo>
                <a:lnTo>
                  <a:pt x="237513" y="3325451"/>
                </a:lnTo>
                <a:lnTo>
                  <a:pt x="232747" y="3320675"/>
                </a:lnTo>
                <a:lnTo>
                  <a:pt x="228617" y="3316217"/>
                </a:lnTo>
                <a:lnTo>
                  <a:pt x="224487" y="3311441"/>
                </a:lnTo>
                <a:lnTo>
                  <a:pt x="220993" y="3306983"/>
                </a:lnTo>
                <a:lnTo>
                  <a:pt x="217498" y="3302207"/>
                </a:lnTo>
                <a:lnTo>
                  <a:pt x="214321" y="3297431"/>
                </a:lnTo>
                <a:lnTo>
                  <a:pt x="211462" y="3292337"/>
                </a:lnTo>
                <a:lnTo>
                  <a:pt x="208921" y="3287561"/>
                </a:lnTo>
                <a:lnTo>
                  <a:pt x="206697" y="3282148"/>
                </a:lnTo>
                <a:lnTo>
                  <a:pt x="204791" y="3277690"/>
                </a:lnTo>
                <a:lnTo>
                  <a:pt x="203202" y="3272277"/>
                </a:lnTo>
                <a:lnTo>
                  <a:pt x="201931" y="3267183"/>
                </a:lnTo>
                <a:lnTo>
                  <a:pt x="201296" y="3262088"/>
                </a:lnTo>
                <a:lnTo>
                  <a:pt x="200978" y="3256994"/>
                </a:lnTo>
                <a:lnTo>
                  <a:pt x="200343" y="3251899"/>
                </a:lnTo>
                <a:lnTo>
                  <a:pt x="200025" y="3251899"/>
                </a:lnTo>
                <a:lnTo>
                  <a:pt x="200025" y="3117850"/>
                </a:lnTo>
                <a:close/>
                <a:moveTo>
                  <a:pt x="1263332" y="3111818"/>
                </a:moveTo>
                <a:lnTo>
                  <a:pt x="1263650" y="3117533"/>
                </a:lnTo>
                <a:lnTo>
                  <a:pt x="1263332" y="3119438"/>
                </a:lnTo>
                <a:lnTo>
                  <a:pt x="1263332" y="3116263"/>
                </a:lnTo>
                <a:lnTo>
                  <a:pt x="1263332" y="3111818"/>
                </a:lnTo>
                <a:close/>
                <a:moveTo>
                  <a:pt x="1263253" y="3110548"/>
                </a:moveTo>
                <a:lnTo>
                  <a:pt x="1263332" y="3111183"/>
                </a:lnTo>
                <a:lnTo>
                  <a:pt x="1263332" y="3111818"/>
                </a:lnTo>
                <a:lnTo>
                  <a:pt x="1263253" y="3110548"/>
                </a:lnTo>
                <a:close/>
                <a:moveTo>
                  <a:pt x="1892592" y="3107220"/>
                </a:moveTo>
                <a:lnTo>
                  <a:pt x="1892592" y="3210034"/>
                </a:lnTo>
                <a:lnTo>
                  <a:pt x="1913877" y="3210983"/>
                </a:lnTo>
                <a:lnTo>
                  <a:pt x="1935480" y="3210983"/>
                </a:lnTo>
                <a:lnTo>
                  <a:pt x="1965343" y="3210667"/>
                </a:lnTo>
                <a:lnTo>
                  <a:pt x="1965343" y="3107537"/>
                </a:lnTo>
                <a:lnTo>
                  <a:pt x="1935480" y="3107853"/>
                </a:lnTo>
                <a:lnTo>
                  <a:pt x="1913877" y="3107853"/>
                </a:lnTo>
                <a:lnTo>
                  <a:pt x="1892592" y="3107220"/>
                </a:lnTo>
                <a:close/>
                <a:moveTo>
                  <a:pt x="200819" y="3107046"/>
                </a:moveTo>
                <a:lnTo>
                  <a:pt x="200378" y="3110133"/>
                </a:lnTo>
                <a:lnTo>
                  <a:pt x="200025" y="3115072"/>
                </a:lnTo>
                <a:lnTo>
                  <a:pt x="200025" y="3110751"/>
                </a:lnTo>
                <a:lnTo>
                  <a:pt x="200819" y="3107046"/>
                </a:lnTo>
                <a:close/>
                <a:moveTo>
                  <a:pt x="2489519" y="3103562"/>
                </a:moveTo>
                <a:lnTo>
                  <a:pt x="2490471" y="3109906"/>
                </a:lnTo>
                <a:lnTo>
                  <a:pt x="2490788" y="3116568"/>
                </a:lnTo>
                <a:lnTo>
                  <a:pt x="2490788" y="3252652"/>
                </a:lnTo>
                <a:lnTo>
                  <a:pt x="2490471" y="3252969"/>
                </a:lnTo>
                <a:lnTo>
                  <a:pt x="2489836" y="3260899"/>
                </a:lnTo>
                <a:lnTo>
                  <a:pt x="2489519" y="3265657"/>
                </a:lnTo>
                <a:lnTo>
                  <a:pt x="2488250" y="3270733"/>
                </a:lnTo>
                <a:lnTo>
                  <a:pt x="2487298" y="3275491"/>
                </a:lnTo>
                <a:lnTo>
                  <a:pt x="2485711" y="3280566"/>
                </a:lnTo>
                <a:lnTo>
                  <a:pt x="2483490" y="3285325"/>
                </a:lnTo>
                <a:lnTo>
                  <a:pt x="2481269" y="3290083"/>
                </a:lnTo>
                <a:lnTo>
                  <a:pt x="2479048" y="3294841"/>
                </a:lnTo>
                <a:lnTo>
                  <a:pt x="2475874" y="3299599"/>
                </a:lnTo>
                <a:lnTo>
                  <a:pt x="2472701" y="3304357"/>
                </a:lnTo>
                <a:lnTo>
                  <a:pt x="2469528" y="3309115"/>
                </a:lnTo>
                <a:lnTo>
                  <a:pt x="2465403" y="3313874"/>
                </a:lnTo>
                <a:lnTo>
                  <a:pt x="2461595" y="3317997"/>
                </a:lnTo>
                <a:lnTo>
                  <a:pt x="2453028" y="3327196"/>
                </a:lnTo>
                <a:lnTo>
                  <a:pt x="2443191" y="3335761"/>
                </a:lnTo>
                <a:lnTo>
                  <a:pt x="2432086" y="3344643"/>
                </a:lnTo>
                <a:lnTo>
                  <a:pt x="2419710" y="3352891"/>
                </a:lnTo>
                <a:lnTo>
                  <a:pt x="2406701" y="3360504"/>
                </a:lnTo>
                <a:lnTo>
                  <a:pt x="2393056" y="3368434"/>
                </a:lnTo>
                <a:lnTo>
                  <a:pt x="2378143" y="3376047"/>
                </a:lnTo>
                <a:lnTo>
                  <a:pt x="2362277" y="3383660"/>
                </a:lnTo>
                <a:lnTo>
                  <a:pt x="2345777" y="3390322"/>
                </a:lnTo>
                <a:lnTo>
                  <a:pt x="2328325" y="3396983"/>
                </a:lnTo>
                <a:lnTo>
                  <a:pt x="2309921" y="3403327"/>
                </a:lnTo>
                <a:lnTo>
                  <a:pt x="2290882" y="3409671"/>
                </a:lnTo>
                <a:lnTo>
                  <a:pt x="2270892" y="3415064"/>
                </a:lnTo>
                <a:lnTo>
                  <a:pt x="2250267" y="3420139"/>
                </a:lnTo>
                <a:lnTo>
                  <a:pt x="2229324" y="3425215"/>
                </a:lnTo>
                <a:lnTo>
                  <a:pt x="2207430" y="3429973"/>
                </a:lnTo>
                <a:lnTo>
                  <a:pt x="2184901" y="3434414"/>
                </a:lnTo>
                <a:lnTo>
                  <a:pt x="2162054" y="3437903"/>
                </a:lnTo>
                <a:lnTo>
                  <a:pt x="2138256" y="3441393"/>
                </a:lnTo>
                <a:lnTo>
                  <a:pt x="2113823" y="3444565"/>
                </a:lnTo>
                <a:lnTo>
                  <a:pt x="2089390" y="3447102"/>
                </a:lnTo>
                <a:lnTo>
                  <a:pt x="2064323" y="3449006"/>
                </a:lnTo>
                <a:lnTo>
                  <a:pt x="2038621" y="3450909"/>
                </a:lnTo>
                <a:lnTo>
                  <a:pt x="2012601" y="3452178"/>
                </a:lnTo>
                <a:lnTo>
                  <a:pt x="1986582" y="3452812"/>
                </a:lnTo>
                <a:lnTo>
                  <a:pt x="1959928" y="3452812"/>
                </a:lnTo>
                <a:lnTo>
                  <a:pt x="1932639" y="3452812"/>
                </a:lnTo>
                <a:lnTo>
                  <a:pt x="1905350" y="3452178"/>
                </a:lnTo>
                <a:lnTo>
                  <a:pt x="1879014" y="3450592"/>
                </a:lnTo>
                <a:lnTo>
                  <a:pt x="1852994" y="3449006"/>
                </a:lnTo>
                <a:lnTo>
                  <a:pt x="1827292" y="3446468"/>
                </a:lnTo>
                <a:lnTo>
                  <a:pt x="1802224" y="3443930"/>
                </a:lnTo>
                <a:lnTo>
                  <a:pt x="1777157" y="3441075"/>
                </a:lnTo>
                <a:lnTo>
                  <a:pt x="1753359" y="3437269"/>
                </a:lnTo>
                <a:lnTo>
                  <a:pt x="1729560" y="3433145"/>
                </a:lnTo>
                <a:lnTo>
                  <a:pt x="1706714" y="3428704"/>
                </a:lnTo>
                <a:lnTo>
                  <a:pt x="1684502" y="3424263"/>
                </a:lnTo>
                <a:lnTo>
                  <a:pt x="1662925" y="3418871"/>
                </a:lnTo>
                <a:lnTo>
                  <a:pt x="1641983" y="3413478"/>
                </a:lnTo>
                <a:lnTo>
                  <a:pt x="1622309" y="3407134"/>
                </a:lnTo>
                <a:lnTo>
                  <a:pt x="1602953" y="3400790"/>
                </a:lnTo>
                <a:lnTo>
                  <a:pt x="1584549" y="3394445"/>
                </a:lnTo>
                <a:lnTo>
                  <a:pt x="1566780" y="3387467"/>
                </a:lnTo>
                <a:lnTo>
                  <a:pt x="1550280" y="3380488"/>
                </a:lnTo>
                <a:lnTo>
                  <a:pt x="1534414" y="3372558"/>
                </a:lnTo>
                <a:lnTo>
                  <a:pt x="1519501" y="3364945"/>
                </a:lnTo>
                <a:lnTo>
                  <a:pt x="1505539" y="3356697"/>
                </a:lnTo>
                <a:lnTo>
                  <a:pt x="1493164" y="3348450"/>
                </a:lnTo>
                <a:lnTo>
                  <a:pt x="1481106" y="3339885"/>
                </a:lnTo>
                <a:lnTo>
                  <a:pt x="1470635" y="3330686"/>
                </a:lnTo>
                <a:lnTo>
                  <a:pt x="1465875" y="3326245"/>
                </a:lnTo>
                <a:lnTo>
                  <a:pt x="1461116" y="3321487"/>
                </a:lnTo>
                <a:lnTo>
                  <a:pt x="1456673" y="3317363"/>
                </a:lnTo>
                <a:lnTo>
                  <a:pt x="1452866" y="3312605"/>
                </a:lnTo>
                <a:lnTo>
                  <a:pt x="1449375" y="3307847"/>
                </a:lnTo>
                <a:lnTo>
                  <a:pt x="1445885" y="3303088"/>
                </a:lnTo>
                <a:lnTo>
                  <a:pt x="1442712" y="3298013"/>
                </a:lnTo>
                <a:lnTo>
                  <a:pt x="1439856" y="3293255"/>
                </a:lnTo>
                <a:lnTo>
                  <a:pt x="1437000" y="3288497"/>
                </a:lnTo>
                <a:lnTo>
                  <a:pt x="1435096" y="3283421"/>
                </a:lnTo>
                <a:lnTo>
                  <a:pt x="1433192" y="3278346"/>
                </a:lnTo>
                <a:lnTo>
                  <a:pt x="1431606" y="3273588"/>
                </a:lnTo>
                <a:lnTo>
                  <a:pt x="1430337" y="3268512"/>
                </a:lnTo>
                <a:lnTo>
                  <a:pt x="1429702" y="3263437"/>
                </a:lnTo>
                <a:lnTo>
                  <a:pt x="1429385" y="3258044"/>
                </a:lnTo>
                <a:lnTo>
                  <a:pt x="1428750" y="3252969"/>
                </a:lnTo>
                <a:lnTo>
                  <a:pt x="1428750" y="3155268"/>
                </a:lnTo>
                <a:lnTo>
                  <a:pt x="1438269" y="3162881"/>
                </a:lnTo>
                <a:lnTo>
                  <a:pt x="1449058" y="3170177"/>
                </a:lnTo>
                <a:lnTo>
                  <a:pt x="1459846" y="3177473"/>
                </a:lnTo>
                <a:lnTo>
                  <a:pt x="1471270" y="3184134"/>
                </a:lnTo>
                <a:lnTo>
                  <a:pt x="1483645" y="3190795"/>
                </a:lnTo>
                <a:lnTo>
                  <a:pt x="1496337" y="3197140"/>
                </a:lnTo>
                <a:lnTo>
                  <a:pt x="1509347" y="3203484"/>
                </a:lnTo>
                <a:lnTo>
                  <a:pt x="1522674" y="3209194"/>
                </a:lnTo>
                <a:lnTo>
                  <a:pt x="1536953" y="3215221"/>
                </a:lnTo>
                <a:lnTo>
                  <a:pt x="1550915" y="3220613"/>
                </a:lnTo>
                <a:lnTo>
                  <a:pt x="1566145" y="3226006"/>
                </a:lnTo>
                <a:lnTo>
                  <a:pt x="1581376" y="3231081"/>
                </a:lnTo>
                <a:lnTo>
                  <a:pt x="1597242" y="3235839"/>
                </a:lnTo>
                <a:lnTo>
                  <a:pt x="1612790" y="3240598"/>
                </a:lnTo>
                <a:lnTo>
                  <a:pt x="1628973" y="3244721"/>
                </a:lnTo>
                <a:lnTo>
                  <a:pt x="1646108" y="3248845"/>
                </a:lnTo>
                <a:lnTo>
                  <a:pt x="1662608" y="3252652"/>
                </a:lnTo>
                <a:lnTo>
                  <a:pt x="1680060" y="3256141"/>
                </a:lnTo>
                <a:lnTo>
                  <a:pt x="1697195" y="3259313"/>
                </a:lnTo>
                <a:lnTo>
                  <a:pt x="1714964" y="3262485"/>
                </a:lnTo>
                <a:lnTo>
                  <a:pt x="1732733" y="3265657"/>
                </a:lnTo>
                <a:lnTo>
                  <a:pt x="1750820" y="3268195"/>
                </a:lnTo>
                <a:lnTo>
                  <a:pt x="1768907" y="3270416"/>
                </a:lnTo>
                <a:lnTo>
                  <a:pt x="1786993" y="3272636"/>
                </a:lnTo>
                <a:lnTo>
                  <a:pt x="1805715" y="3274857"/>
                </a:lnTo>
                <a:lnTo>
                  <a:pt x="1824119" y="3276443"/>
                </a:lnTo>
                <a:lnTo>
                  <a:pt x="1842840" y="3277394"/>
                </a:lnTo>
                <a:lnTo>
                  <a:pt x="1861561" y="3278663"/>
                </a:lnTo>
                <a:lnTo>
                  <a:pt x="1880283" y="3279615"/>
                </a:lnTo>
                <a:lnTo>
                  <a:pt x="1898687" y="3280249"/>
                </a:lnTo>
                <a:lnTo>
                  <a:pt x="1917725" y="3280566"/>
                </a:lnTo>
                <a:lnTo>
                  <a:pt x="1936129" y="3280566"/>
                </a:lnTo>
                <a:lnTo>
                  <a:pt x="1958658" y="3280566"/>
                </a:lnTo>
                <a:lnTo>
                  <a:pt x="1981187" y="3280249"/>
                </a:lnTo>
                <a:lnTo>
                  <a:pt x="2003399" y="3278980"/>
                </a:lnTo>
                <a:lnTo>
                  <a:pt x="2025928" y="3278029"/>
                </a:lnTo>
                <a:lnTo>
                  <a:pt x="2048140" y="3276443"/>
                </a:lnTo>
                <a:lnTo>
                  <a:pt x="2070034" y="3274222"/>
                </a:lnTo>
                <a:lnTo>
                  <a:pt x="2092246" y="3272002"/>
                </a:lnTo>
                <a:lnTo>
                  <a:pt x="2114458" y="3269464"/>
                </a:lnTo>
                <a:lnTo>
                  <a:pt x="2135718" y="3266609"/>
                </a:lnTo>
                <a:lnTo>
                  <a:pt x="2157295" y="3263437"/>
                </a:lnTo>
                <a:lnTo>
                  <a:pt x="2178237" y="3259313"/>
                </a:lnTo>
                <a:lnTo>
                  <a:pt x="2198545" y="3255507"/>
                </a:lnTo>
                <a:lnTo>
                  <a:pt x="2219170" y="3251066"/>
                </a:lnTo>
                <a:lnTo>
                  <a:pt x="2239161" y="3246307"/>
                </a:lnTo>
                <a:lnTo>
                  <a:pt x="2258517" y="3241232"/>
                </a:lnTo>
                <a:lnTo>
                  <a:pt x="2277555" y="3235839"/>
                </a:lnTo>
                <a:lnTo>
                  <a:pt x="2295959" y="3230130"/>
                </a:lnTo>
                <a:lnTo>
                  <a:pt x="2314046" y="3223785"/>
                </a:lnTo>
                <a:lnTo>
                  <a:pt x="2331498" y="3217441"/>
                </a:lnTo>
                <a:lnTo>
                  <a:pt x="2348316" y="3210780"/>
                </a:lnTo>
                <a:lnTo>
                  <a:pt x="2364498" y="3203801"/>
                </a:lnTo>
                <a:lnTo>
                  <a:pt x="2380047" y="3196188"/>
                </a:lnTo>
                <a:lnTo>
                  <a:pt x="2394643" y="3188575"/>
                </a:lnTo>
                <a:lnTo>
                  <a:pt x="2408605" y="3180645"/>
                </a:lnTo>
                <a:lnTo>
                  <a:pt x="2422249" y="3171763"/>
                </a:lnTo>
                <a:lnTo>
                  <a:pt x="2434307" y="3163198"/>
                </a:lnTo>
                <a:lnTo>
                  <a:pt x="2445730" y="3153999"/>
                </a:lnTo>
                <a:lnTo>
                  <a:pt x="2456518" y="3144800"/>
                </a:lnTo>
                <a:lnTo>
                  <a:pt x="2466355" y="3134966"/>
                </a:lnTo>
                <a:lnTo>
                  <a:pt x="2471115" y="3129574"/>
                </a:lnTo>
                <a:lnTo>
                  <a:pt x="2474922" y="3124498"/>
                </a:lnTo>
                <a:lnTo>
                  <a:pt x="2479365" y="3119423"/>
                </a:lnTo>
                <a:lnTo>
                  <a:pt x="2482855" y="3114347"/>
                </a:lnTo>
                <a:lnTo>
                  <a:pt x="2486346" y="3108955"/>
                </a:lnTo>
                <a:lnTo>
                  <a:pt x="2489519" y="3103562"/>
                </a:lnTo>
                <a:close/>
                <a:moveTo>
                  <a:pt x="201789" y="3100564"/>
                </a:moveTo>
                <a:lnTo>
                  <a:pt x="201084" y="3105812"/>
                </a:lnTo>
                <a:lnTo>
                  <a:pt x="200819" y="3107046"/>
                </a:lnTo>
                <a:lnTo>
                  <a:pt x="201084" y="3105194"/>
                </a:lnTo>
                <a:lnTo>
                  <a:pt x="201789" y="3100564"/>
                </a:lnTo>
                <a:close/>
                <a:moveTo>
                  <a:pt x="1260475" y="3095625"/>
                </a:moveTo>
                <a:lnTo>
                  <a:pt x="1262062" y="3101340"/>
                </a:lnTo>
                <a:lnTo>
                  <a:pt x="1263015" y="3106738"/>
                </a:lnTo>
                <a:lnTo>
                  <a:pt x="1263253" y="3110548"/>
                </a:lnTo>
                <a:lnTo>
                  <a:pt x="1262698" y="3106103"/>
                </a:lnTo>
                <a:lnTo>
                  <a:pt x="1261745" y="3100705"/>
                </a:lnTo>
                <a:lnTo>
                  <a:pt x="1260475" y="3095625"/>
                </a:lnTo>
                <a:close/>
                <a:moveTo>
                  <a:pt x="1746773" y="3094566"/>
                </a:moveTo>
                <a:lnTo>
                  <a:pt x="1746773" y="3198013"/>
                </a:lnTo>
                <a:lnTo>
                  <a:pt x="1764563" y="3200227"/>
                </a:lnTo>
                <a:lnTo>
                  <a:pt x="1782671" y="3202758"/>
                </a:lnTo>
                <a:lnTo>
                  <a:pt x="1800780" y="3204656"/>
                </a:lnTo>
                <a:lnTo>
                  <a:pt x="1819841" y="3206238"/>
                </a:lnTo>
                <a:lnTo>
                  <a:pt x="1819841" y="3102791"/>
                </a:lnTo>
                <a:lnTo>
                  <a:pt x="1800780" y="3101210"/>
                </a:lnTo>
                <a:lnTo>
                  <a:pt x="1782671" y="3099312"/>
                </a:lnTo>
                <a:lnTo>
                  <a:pt x="1764563" y="3097097"/>
                </a:lnTo>
                <a:lnTo>
                  <a:pt x="1746773" y="3094566"/>
                </a:lnTo>
                <a:close/>
                <a:moveTo>
                  <a:pt x="1600953" y="3061666"/>
                </a:moveTo>
                <a:lnTo>
                  <a:pt x="1600953" y="3166378"/>
                </a:lnTo>
                <a:lnTo>
                  <a:pt x="1618744" y="3171756"/>
                </a:lnTo>
                <a:lnTo>
                  <a:pt x="1636217" y="3176501"/>
                </a:lnTo>
                <a:lnTo>
                  <a:pt x="1654960" y="3180930"/>
                </a:lnTo>
                <a:lnTo>
                  <a:pt x="1673704" y="3185042"/>
                </a:lnTo>
                <a:lnTo>
                  <a:pt x="1673704" y="3080963"/>
                </a:lnTo>
                <a:lnTo>
                  <a:pt x="1654960" y="3076534"/>
                </a:lnTo>
                <a:lnTo>
                  <a:pt x="1636217" y="3071789"/>
                </a:lnTo>
                <a:lnTo>
                  <a:pt x="1618108" y="3066728"/>
                </a:lnTo>
                <a:lnTo>
                  <a:pt x="1600953" y="3061666"/>
                </a:lnTo>
                <a:close/>
                <a:moveTo>
                  <a:pt x="3151360" y="3046095"/>
                </a:moveTo>
                <a:lnTo>
                  <a:pt x="3151360" y="3160713"/>
                </a:lnTo>
                <a:lnTo>
                  <a:pt x="3174848" y="3161665"/>
                </a:lnTo>
                <a:lnTo>
                  <a:pt x="3198972" y="3161665"/>
                </a:lnTo>
                <a:lnTo>
                  <a:pt x="3231983" y="3161348"/>
                </a:lnTo>
                <a:lnTo>
                  <a:pt x="3231983" y="3046413"/>
                </a:lnTo>
                <a:lnTo>
                  <a:pt x="3198972" y="3046730"/>
                </a:lnTo>
                <a:lnTo>
                  <a:pt x="3174848" y="3046413"/>
                </a:lnTo>
                <a:lnTo>
                  <a:pt x="3151360" y="3046095"/>
                </a:lnTo>
                <a:close/>
                <a:moveTo>
                  <a:pt x="3815080" y="3040062"/>
                </a:moveTo>
                <a:lnTo>
                  <a:pt x="3816033" y="3047365"/>
                </a:lnTo>
                <a:lnTo>
                  <a:pt x="3816350" y="3054985"/>
                </a:lnTo>
                <a:lnTo>
                  <a:pt x="3816350" y="3206115"/>
                </a:lnTo>
                <a:lnTo>
                  <a:pt x="3816033" y="3206432"/>
                </a:lnTo>
                <a:lnTo>
                  <a:pt x="3815398" y="3214687"/>
                </a:lnTo>
                <a:lnTo>
                  <a:pt x="3814763" y="3220720"/>
                </a:lnTo>
                <a:lnTo>
                  <a:pt x="3813493" y="3226117"/>
                </a:lnTo>
                <a:lnTo>
                  <a:pt x="3811906" y="3231197"/>
                </a:lnTo>
                <a:lnTo>
                  <a:pt x="3810319" y="3236912"/>
                </a:lnTo>
                <a:lnTo>
                  <a:pt x="3808097" y="3242310"/>
                </a:lnTo>
                <a:lnTo>
                  <a:pt x="3805558" y="3248025"/>
                </a:lnTo>
                <a:lnTo>
                  <a:pt x="3803019" y="3253105"/>
                </a:lnTo>
                <a:lnTo>
                  <a:pt x="3799844" y="3258185"/>
                </a:lnTo>
                <a:lnTo>
                  <a:pt x="3796036" y="3263583"/>
                </a:lnTo>
                <a:lnTo>
                  <a:pt x="3792226" y="3268663"/>
                </a:lnTo>
                <a:lnTo>
                  <a:pt x="3788418" y="3274060"/>
                </a:lnTo>
                <a:lnTo>
                  <a:pt x="3783974" y="3278823"/>
                </a:lnTo>
                <a:lnTo>
                  <a:pt x="3779212" y="3283903"/>
                </a:lnTo>
                <a:lnTo>
                  <a:pt x="3774134" y="3288983"/>
                </a:lnTo>
                <a:lnTo>
                  <a:pt x="3768420" y="3293745"/>
                </a:lnTo>
                <a:lnTo>
                  <a:pt x="3763024" y="3298508"/>
                </a:lnTo>
                <a:lnTo>
                  <a:pt x="3750963" y="3307715"/>
                </a:lnTo>
                <a:lnTo>
                  <a:pt x="3737314" y="3317240"/>
                </a:lnTo>
                <a:lnTo>
                  <a:pt x="3722713" y="3326448"/>
                </a:lnTo>
                <a:lnTo>
                  <a:pt x="3707477" y="3335020"/>
                </a:lnTo>
                <a:lnTo>
                  <a:pt x="3690971" y="3343275"/>
                </a:lnTo>
                <a:lnTo>
                  <a:pt x="3673513" y="3351213"/>
                </a:lnTo>
                <a:lnTo>
                  <a:pt x="3655103" y="3359150"/>
                </a:lnTo>
                <a:lnTo>
                  <a:pt x="3635424" y="3366770"/>
                </a:lnTo>
                <a:lnTo>
                  <a:pt x="3615109" y="3373755"/>
                </a:lnTo>
                <a:lnTo>
                  <a:pt x="3593842" y="3380423"/>
                </a:lnTo>
                <a:lnTo>
                  <a:pt x="3571941" y="3386773"/>
                </a:lnTo>
                <a:lnTo>
                  <a:pt x="3549087" y="3392805"/>
                </a:lnTo>
                <a:lnTo>
                  <a:pt x="3525281" y="3398203"/>
                </a:lnTo>
                <a:lnTo>
                  <a:pt x="3501157" y="3403283"/>
                </a:lnTo>
                <a:lnTo>
                  <a:pt x="3476082" y="3408045"/>
                </a:lnTo>
                <a:lnTo>
                  <a:pt x="3450371" y="3411855"/>
                </a:lnTo>
                <a:lnTo>
                  <a:pt x="3424343" y="3415983"/>
                </a:lnTo>
                <a:lnTo>
                  <a:pt x="3397680" y="3419475"/>
                </a:lnTo>
                <a:lnTo>
                  <a:pt x="3370065" y="3422333"/>
                </a:lnTo>
                <a:lnTo>
                  <a:pt x="3341815" y="3424555"/>
                </a:lnTo>
                <a:lnTo>
                  <a:pt x="3313565" y="3426460"/>
                </a:lnTo>
                <a:lnTo>
                  <a:pt x="3284680" y="3427730"/>
                </a:lnTo>
                <a:lnTo>
                  <a:pt x="3255478" y="3428683"/>
                </a:lnTo>
                <a:lnTo>
                  <a:pt x="3225959" y="3429000"/>
                </a:lnTo>
                <a:lnTo>
                  <a:pt x="3195487" y="3428683"/>
                </a:lnTo>
                <a:lnTo>
                  <a:pt x="3165650" y="3427730"/>
                </a:lnTo>
                <a:lnTo>
                  <a:pt x="3136130" y="3426143"/>
                </a:lnTo>
                <a:lnTo>
                  <a:pt x="3106928" y="3424238"/>
                </a:lnTo>
                <a:lnTo>
                  <a:pt x="3078678" y="3422015"/>
                </a:lnTo>
                <a:lnTo>
                  <a:pt x="3050428" y="3418840"/>
                </a:lnTo>
                <a:lnTo>
                  <a:pt x="3022813" y="3415030"/>
                </a:lnTo>
                <a:lnTo>
                  <a:pt x="2996150" y="3411220"/>
                </a:lnTo>
                <a:lnTo>
                  <a:pt x="2970122" y="3406775"/>
                </a:lnTo>
                <a:lnTo>
                  <a:pt x="2944729" y="3402013"/>
                </a:lnTo>
                <a:lnTo>
                  <a:pt x="2919971" y="3396615"/>
                </a:lnTo>
                <a:lnTo>
                  <a:pt x="2895847" y="3390583"/>
                </a:lnTo>
                <a:lnTo>
                  <a:pt x="2872994" y="3384868"/>
                </a:lnTo>
                <a:lnTo>
                  <a:pt x="2850775" y="3378200"/>
                </a:lnTo>
                <a:lnTo>
                  <a:pt x="2829190" y="3370898"/>
                </a:lnTo>
                <a:lnTo>
                  <a:pt x="2808876" y="3363595"/>
                </a:lnTo>
                <a:lnTo>
                  <a:pt x="2789196" y="3355975"/>
                </a:lnTo>
                <a:lnTo>
                  <a:pt x="2770469" y="3347720"/>
                </a:lnTo>
                <a:lnTo>
                  <a:pt x="2753328" y="3339465"/>
                </a:lnTo>
                <a:lnTo>
                  <a:pt x="2736823" y="3330893"/>
                </a:lnTo>
                <a:lnTo>
                  <a:pt x="2721269" y="3321685"/>
                </a:lnTo>
                <a:lnTo>
                  <a:pt x="2706986" y="3312160"/>
                </a:lnTo>
                <a:lnTo>
                  <a:pt x="2693972" y="3302635"/>
                </a:lnTo>
                <a:lnTo>
                  <a:pt x="2688258" y="3297873"/>
                </a:lnTo>
                <a:lnTo>
                  <a:pt x="2682227" y="3292793"/>
                </a:lnTo>
                <a:lnTo>
                  <a:pt x="2676831" y="3287713"/>
                </a:lnTo>
                <a:lnTo>
                  <a:pt x="2671753" y="3282950"/>
                </a:lnTo>
                <a:lnTo>
                  <a:pt x="2666991" y="3277870"/>
                </a:lnTo>
                <a:lnTo>
                  <a:pt x="2662548" y="3272473"/>
                </a:lnTo>
                <a:lnTo>
                  <a:pt x="2658104" y="3267393"/>
                </a:lnTo>
                <a:lnTo>
                  <a:pt x="2654612" y="3261995"/>
                </a:lnTo>
                <a:lnTo>
                  <a:pt x="2651121" y="3256598"/>
                </a:lnTo>
                <a:lnTo>
                  <a:pt x="2647947" y="3251200"/>
                </a:lnTo>
                <a:lnTo>
                  <a:pt x="2645090" y="3245485"/>
                </a:lnTo>
                <a:lnTo>
                  <a:pt x="2642868" y="3240405"/>
                </a:lnTo>
                <a:lnTo>
                  <a:pt x="2640329" y="3234372"/>
                </a:lnTo>
                <a:lnTo>
                  <a:pt x="2638742" y="3228975"/>
                </a:lnTo>
                <a:lnTo>
                  <a:pt x="2637789" y="3223577"/>
                </a:lnTo>
                <a:lnTo>
                  <a:pt x="2636520" y="3217862"/>
                </a:lnTo>
                <a:lnTo>
                  <a:pt x="2636202" y="3212147"/>
                </a:lnTo>
                <a:lnTo>
                  <a:pt x="2635885" y="3206432"/>
                </a:lnTo>
                <a:lnTo>
                  <a:pt x="2635250" y="3206432"/>
                </a:lnTo>
                <a:lnTo>
                  <a:pt x="2635250" y="3097530"/>
                </a:lnTo>
                <a:lnTo>
                  <a:pt x="2646360" y="3105785"/>
                </a:lnTo>
                <a:lnTo>
                  <a:pt x="2657786" y="3114040"/>
                </a:lnTo>
                <a:lnTo>
                  <a:pt x="2670166" y="3121977"/>
                </a:lnTo>
                <a:lnTo>
                  <a:pt x="2683180" y="3129597"/>
                </a:lnTo>
                <a:lnTo>
                  <a:pt x="2696511" y="3136900"/>
                </a:lnTo>
                <a:lnTo>
                  <a:pt x="2710160" y="3144202"/>
                </a:lnTo>
                <a:lnTo>
                  <a:pt x="2724761" y="3151187"/>
                </a:lnTo>
                <a:lnTo>
                  <a:pt x="2740314" y="3157855"/>
                </a:lnTo>
                <a:lnTo>
                  <a:pt x="2755550" y="3164205"/>
                </a:lnTo>
                <a:lnTo>
                  <a:pt x="2771738" y="3170237"/>
                </a:lnTo>
                <a:lnTo>
                  <a:pt x="2788244" y="3176270"/>
                </a:lnTo>
                <a:lnTo>
                  <a:pt x="2805384" y="3181985"/>
                </a:lnTo>
                <a:lnTo>
                  <a:pt x="2822525" y="3187065"/>
                </a:lnTo>
                <a:lnTo>
                  <a:pt x="2840300" y="3192145"/>
                </a:lnTo>
                <a:lnTo>
                  <a:pt x="2858393" y="3196907"/>
                </a:lnTo>
                <a:lnTo>
                  <a:pt x="2877120" y="3201670"/>
                </a:lnTo>
                <a:lnTo>
                  <a:pt x="2895530" y="3205797"/>
                </a:lnTo>
                <a:lnTo>
                  <a:pt x="2914892" y="3209925"/>
                </a:lnTo>
                <a:lnTo>
                  <a:pt x="2934255" y="3213735"/>
                </a:lnTo>
                <a:lnTo>
                  <a:pt x="2953617" y="3217227"/>
                </a:lnTo>
                <a:lnTo>
                  <a:pt x="2973614" y="3220402"/>
                </a:lnTo>
                <a:lnTo>
                  <a:pt x="2993294" y="3222942"/>
                </a:lnTo>
                <a:lnTo>
                  <a:pt x="3013926" y="3225800"/>
                </a:lnTo>
                <a:lnTo>
                  <a:pt x="3033923" y="3228340"/>
                </a:lnTo>
                <a:lnTo>
                  <a:pt x="3054555" y="3230245"/>
                </a:lnTo>
                <a:lnTo>
                  <a:pt x="3074869" y="3232150"/>
                </a:lnTo>
                <a:lnTo>
                  <a:pt x="3095819" y="3233737"/>
                </a:lnTo>
                <a:lnTo>
                  <a:pt x="3116451" y="3235007"/>
                </a:lnTo>
                <a:lnTo>
                  <a:pt x="3137400" y="3235960"/>
                </a:lnTo>
                <a:lnTo>
                  <a:pt x="3158032" y="3236595"/>
                </a:lnTo>
                <a:lnTo>
                  <a:pt x="3178981" y="3237230"/>
                </a:lnTo>
                <a:lnTo>
                  <a:pt x="3199613" y="3237230"/>
                </a:lnTo>
                <a:lnTo>
                  <a:pt x="3224372" y="3236912"/>
                </a:lnTo>
                <a:lnTo>
                  <a:pt x="3249765" y="3236595"/>
                </a:lnTo>
                <a:lnTo>
                  <a:pt x="3274523" y="3235325"/>
                </a:lnTo>
                <a:lnTo>
                  <a:pt x="3299282" y="3234055"/>
                </a:lnTo>
                <a:lnTo>
                  <a:pt x="3324040" y="3232150"/>
                </a:lnTo>
                <a:lnTo>
                  <a:pt x="3348481" y="3230245"/>
                </a:lnTo>
                <a:lnTo>
                  <a:pt x="3372922" y="3227387"/>
                </a:lnTo>
                <a:lnTo>
                  <a:pt x="3397680" y="3224530"/>
                </a:lnTo>
                <a:lnTo>
                  <a:pt x="3421486" y="3221355"/>
                </a:lnTo>
                <a:lnTo>
                  <a:pt x="3445292" y="3217545"/>
                </a:lnTo>
                <a:lnTo>
                  <a:pt x="3468464" y="3213735"/>
                </a:lnTo>
                <a:lnTo>
                  <a:pt x="3491635" y="3208972"/>
                </a:lnTo>
                <a:lnTo>
                  <a:pt x="3514171" y="3204210"/>
                </a:lnTo>
                <a:lnTo>
                  <a:pt x="3536390" y="3199130"/>
                </a:lnTo>
                <a:lnTo>
                  <a:pt x="3557974" y="3193097"/>
                </a:lnTo>
                <a:lnTo>
                  <a:pt x="3579241" y="3187065"/>
                </a:lnTo>
                <a:lnTo>
                  <a:pt x="3599873" y="3180715"/>
                </a:lnTo>
                <a:lnTo>
                  <a:pt x="3619870" y="3174047"/>
                </a:lnTo>
                <a:lnTo>
                  <a:pt x="3639233" y="3167062"/>
                </a:lnTo>
                <a:lnTo>
                  <a:pt x="3657643" y="3159442"/>
                </a:lnTo>
                <a:lnTo>
                  <a:pt x="3676053" y="3151505"/>
                </a:lnTo>
                <a:lnTo>
                  <a:pt x="3692876" y="3143250"/>
                </a:lnTo>
                <a:lnTo>
                  <a:pt x="3709381" y="3134677"/>
                </a:lnTo>
                <a:lnTo>
                  <a:pt x="3724935" y="3125470"/>
                </a:lnTo>
                <a:lnTo>
                  <a:pt x="3739853" y="3116262"/>
                </a:lnTo>
                <a:lnTo>
                  <a:pt x="3753502" y="3106420"/>
                </a:lnTo>
                <a:lnTo>
                  <a:pt x="3766198" y="3096577"/>
                </a:lnTo>
                <a:lnTo>
                  <a:pt x="3772547" y="3090862"/>
                </a:lnTo>
                <a:lnTo>
                  <a:pt x="3777943" y="3085782"/>
                </a:lnTo>
                <a:lnTo>
                  <a:pt x="3783656" y="3080385"/>
                </a:lnTo>
                <a:lnTo>
                  <a:pt x="3789052" y="3074670"/>
                </a:lnTo>
                <a:lnTo>
                  <a:pt x="3793814" y="3069272"/>
                </a:lnTo>
                <a:lnTo>
                  <a:pt x="3798575" y="3063557"/>
                </a:lnTo>
                <a:lnTo>
                  <a:pt x="3803336" y="3057842"/>
                </a:lnTo>
                <a:lnTo>
                  <a:pt x="3807145" y="3051810"/>
                </a:lnTo>
                <a:lnTo>
                  <a:pt x="3811271" y="3045777"/>
                </a:lnTo>
                <a:lnTo>
                  <a:pt x="3815080" y="3040062"/>
                </a:lnTo>
                <a:close/>
                <a:moveTo>
                  <a:pt x="2989478" y="3031808"/>
                </a:moveTo>
                <a:lnTo>
                  <a:pt x="2989478" y="3147378"/>
                </a:lnTo>
                <a:lnTo>
                  <a:pt x="3009158" y="3149918"/>
                </a:lnTo>
                <a:lnTo>
                  <a:pt x="3029472" y="3152140"/>
                </a:lnTo>
                <a:lnTo>
                  <a:pt x="3049469" y="3154363"/>
                </a:lnTo>
                <a:lnTo>
                  <a:pt x="3070419" y="3155950"/>
                </a:lnTo>
                <a:lnTo>
                  <a:pt x="3070419" y="3041333"/>
                </a:lnTo>
                <a:lnTo>
                  <a:pt x="3049469" y="3039428"/>
                </a:lnTo>
                <a:lnTo>
                  <a:pt x="3029472" y="3036888"/>
                </a:lnTo>
                <a:lnTo>
                  <a:pt x="3009158" y="3034665"/>
                </a:lnTo>
                <a:lnTo>
                  <a:pt x="2989478" y="3031808"/>
                </a:lnTo>
                <a:close/>
                <a:moveTo>
                  <a:pt x="2402802" y="3022755"/>
                </a:moveTo>
                <a:lnTo>
                  <a:pt x="2397719" y="3026235"/>
                </a:lnTo>
                <a:lnTo>
                  <a:pt x="2391365" y="3029398"/>
                </a:lnTo>
                <a:lnTo>
                  <a:pt x="2383740" y="3032878"/>
                </a:lnTo>
                <a:lnTo>
                  <a:pt x="2376433" y="3036042"/>
                </a:lnTo>
                <a:lnTo>
                  <a:pt x="2360867" y="3042369"/>
                </a:lnTo>
                <a:lnTo>
                  <a:pt x="2347841" y="3047114"/>
                </a:lnTo>
                <a:lnTo>
                  <a:pt x="2347841" y="3137274"/>
                </a:lnTo>
                <a:lnTo>
                  <a:pt x="2355784" y="3133794"/>
                </a:lnTo>
                <a:lnTo>
                  <a:pt x="2363408" y="3129681"/>
                </a:lnTo>
                <a:lnTo>
                  <a:pt x="2371033" y="3125252"/>
                </a:lnTo>
                <a:lnTo>
                  <a:pt x="2378340" y="3120507"/>
                </a:lnTo>
                <a:lnTo>
                  <a:pt x="2385329" y="3115762"/>
                </a:lnTo>
                <a:lnTo>
                  <a:pt x="2391683" y="3111017"/>
                </a:lnTo>
                <a:lnTo>
                  <a:pt x="2397719" y="3106271"/>
                </a:lnTo>
                <a:lnTo>
                  <a:pt x="2402802" y="3101526"/>
                </a:lnTo>
                <a:lnTo>
                  <a:pt x="2402802" y="3022755"/>
                </a:lnTo>
                <a:close/>
                <a:moveTo>
                  <a:pt x="698500" y="3017837"/>
                </a:moveTo>
                <a:lnTo>
                  <a:pt x="698500" y="3086100"/>
                </a:lnTo>
                <a:lnTo>
                  <a:pt x="684586" y="3083595"/>
                </a:lnTo>
                <a:lnTo>
                  <a:pt x="667825" y="3079838"/>
                </a:lnTo>
                <a:lnTo>
                  <a:pt x="659920" y="3077959"/>
                </a:lnTo>
                <a:lnTo>
                  <a:pt x="652962" y="3076393"/>
                </a:lnTo>
                <a:lnTo>
                  <a:pt x="646321" y="3074201"/>
                </a:lnTo>
                <a:lnTo>
                  <a:pt x="640313" y="3071696"/>
                </a:lnTo>
                <a:lnTo>
                  <a:pt x="634305" y="3069191"/>
                </a:lnTo>
                <a:lnTo>
                  <a:pt x="629245" y="3065433"/>
                </a:lnTo>
                <a:lnTo>
                  <a:pt x="626082" y="3063555"/>
                </a:lnTo>
                <a:lnTo>
                  <a:pt x="623869" y="3061363"/>
                </a:lnTo>
                <a:lnTo>
                  <a:pt x="622288" y="3058545"/>
                </a:lnTo>
                <a:lnTo>
                  <a:pt x="620706" y="3056353"/>
                </a:lnTo>
                <a:lnTo>
                  <a:pt x="619441" y="3053534"/>
                </a:lnTo>
                <a:lnTo>
                  <a:pt x="619125" y="3051029"/>
                </a:lnTo>
                <a:lnTo>
                  <a:pt x="619125" y="3048524"/>
                </a:lnTo>
                <a:lnTo>
                  <a:pt x="619441" y="3046019"/>
                </a:lnTo>
                <a:lnTo>
                  <a:pt x="620390" y="3043514"/>
                </a:lnTo>
                <a:lnTo>
                  <a:pt x="621971" y="3041009"/>
                </a:lnTo>
                <a:lnTo>
                  <a:pt x="623553" y="3038817"/>
                </a:lnTo>
                <a:lnTo>
                  <a:pt x="625766" y="3036312"/>
                </a:lnTo>
                <a:lnTo>
                  <a:pt x="628296" y="3034433"/>
                </a:lnTo>
                <a:lnTo>
                  <a:pt x="631142" y="3032555"/>
                </a:lnTo>
                <a:lnTo>
                  <a:pt x="634937" y="3030676"/>
                </a:lnTo>
                <a:lnTo>
                  <a:pt x="638732" y="3029110"/>
                </a:lnTo>
                <a:lnTo>
                  <a:pt x="645057" y="3026605"/>
                </a:lnTo>
                <a:lnTo>
                  <a:pt x="651697" y="3024726"/>
                </a:lnTo>
                <a:lnTo>
                  <a:pt x="658655" y="3023161"/>
                </a:lnTo>
                <a:lnTo>
                  <a:pt x="666244" y="3021595"/>
                </a:lnTo>
                <a:lnTo>
                  <a:pt x="674150" y="3020342"/>
                </a:lnTo>
                <a:lnTo>
                  <a:pt x="682056" y="3019403"/>
                </a:lnTo>
                <a:lnTo>
                  <a:pt x="698500" y="3017837"/>
                </a:lnTo>
                <a:close/>
                <a:moveTo>
                  <a:pt x="2827597" y="2994977"/>
                </a:moveTo>
                <a:lnTo>
                  <a:pt x="2827597" y="3112135"/>
                </a:lnTo>
                <a:lnTo>
                  <a:pt x="2846959" y="3117850"/>
                </a:lnTo>
                <a:lnTo>
                  <a:pt x="2866956" y="3123248"/>
                </a:lnTo>
                <a:lnTo>
                  <a:pt x="2887588" y="3128010"/>
                </a:lnTo>
                <a:lnTo>
                  <a:pt x="2908220" y="3132773"/>
                </a:lnTo>
                <a:lnTo>
                  <a:pt x="2908220" y="3016885"/>
                </a:lnTo>
                <a:lnTo>
                  <a:pt x="2887588" y="3011805"/>
                </a:lnTo>
                <a:lnTo>
                  <a:pt x="2866956" y="3006725"/>
                </a:lnTo>
                <a:lnTo>
                  <a:pt x="2846959" y="3001010"/>
                </a:lnTo>
                <a:lnTo>
                  <a:pt x="2827597" y="2994977"/>
                </a:lnTo>
                <a:close/>
                <a:moveTo>
                  <a:pt x="1455133" y="2986375"/>
                </a:moveTo>
                <a:lnTo>
                  <a:pt x="1455133" y="3092352"/>
                </a:lnTo>
                <a:lnTo>
                  <a:pt x="1457675" y="3094883"/>
                </a:lnTo>
                <a:lnTo>
                  <a:pt x="1460216" y="3097730"/>
                </a:lnTo>
                <a:lnTo>
                  <a:pt x="1466888" y="3103741"/>
                </a:lnTo>
                <a:lnTo>
                  <a:pt x="1475466" y="3110068"/>
                </a:lnTo>
                <a:lnTo>
                  <a:pt x="1484679" y="3116078"/>
                </a:lnTo>
                <a:lnTo>
                  <a:pt x="1495162" y="3122405"/>
                </a:lnTo>
                <a:lnTo>
                  <a:pt x="1505964" y="3128732"/>
                </a:lnTo>
                <a:lnTo>
                  <a:pt x="1517083" y="3134743"/>
                </a:lnTo>
                <a:lnTo>
                  <a:pt x="1528202" y="3139804"/>
                </a:lnTo>
                <a:lnTo>
                  <a:pt x="1528202" y="3033195"/>
                </a:lnTo>
                <a:lnTo>
                  <a:pt x="1517083" y="3027817"/>
                </a:lnTo>
                <a:lnTo>
                  <a:pt x="1506917" y="3022122"/>
                </a:lnTo>
                <a:lnTo>
                  <a:pt x="1497068" y="3016428"/>
                </a:lnTo>
                <a:lnTo>
                  <a:pt x="1487538" y="3010734"/>
                </a:lnTo>
                <a:lnTo>
                  <a:pt x="1478960" y="3005039"/>
                </a:lnTo>
                <a:lnTo>
                  <a:pt x="1470700" y="2998712"/>
                </a:lnTo>
                <a:lnTo>
                  <a:pt x="1462758" y="2992702"/>
                </a:lnTo>
                <a:lnTo>
                  <a:pt x="1455133" y="2986375"/>
                </a:lnTo>
                <a:close/>
                <a:moveTo>
                  <a:pt x="711352" y="2965750"/>
                </a:moveTo>
                <a:lnTo>
                  <a:pt x="709129" y="2966067"/>
                </a:lnTo>
                <a:lnTo>
                  <a:pt x="706270" y="2966384"/>
                </a:lnTo>
                <a:lnTo>
                  <a:pt x="704047" y="2966702"/>
                </a:lnTo>
                <a:lnTo>
                  <a:pt x="701824" y="2967653"/>
                </a:lnTo>
                <a:lnTo>
                  <a:pt x="700236" y="2968288"/>
                </a:lnTo>
                <a:lnTo>
                  <a:pt x="699283" y="2969556"/>
                </a:lnTo>
                <a:lnTo>
                  <a:pt x="698330" y="2970191"/>
                </a:lnTo>
                <a:lnTo>
                  <a:pt x="698012" y="2971459"/>
                </a:lnTo>
                <a:lnTo>
                  <a:pt x="698012" y="2990491"/>
                </a:lnTo>
                <a:lnTo>
                  <a:pt x="683085" y="2991760"/>
                </a:lnTo>
                <a:lnTo>
                  <a:pt x="667839" y="2993346"/>
                </a:lnTo>
                <a:lnTo>
                  <a:pt x="653865" y="2995249"/>
                </a:lnTo>
                <a:lnTo>
                  <a:pt x="639890" y="2997786"/>
                </a:lnTo>
                <a:lnTo>
                  <a:pt x="626550" y="3000641"/>
                </a:lnTo>
                <a:lnTo>
                  <a:pt x="613846" y="3004130"/>
                </a:lnTo>
                <a:lnTo>
                  <a:pt x="602094" y="3007619"/>
                </a:lnTo>
                <a:lnTo>
                  <a:pt x="590978" y="3012060"/>
                </a:lnTo>
                <a:lnTo>
                  <a:pt x="583673" y="3015549"/>
                </a:lnTo>
                <a:lnTo>
                  <a:pt x="576368" y="3019355"/>
                </a:lnTo>
                <a:lnTo>
                  <a:pt x="570015" y="3023162"/>
                </a:lnTo>
                <a:lnTo>
                  <a:pt x="564616" y="3026968"/>
                </a:lnTo>
                <a:lnTo>
                  <a:pt x="559852" y="3031092"/>
                </a:lnTo>
                <a:lnTo>
                  <a:pt x="556041" y="3035215"/>
                </a:lnTo>
                <a:lnTo>
                  <a:pt x="552865" y="3039656"/>
                </a:lnTo>
                <a:lnTo>
                  <a:pt x="550324" y="3044096"/>
                </a:lnTo>
                <a:lnTo>
                  <a:pt x="548736" y="3048854"/>
                </a:lnTo>
                <a:lnTo>
                  <a:pt x="547783" y="3052978"/>
                </a:lnTo>
                <a:lnTo>
                  <a:pt x="547783" y="3057736"/>
                </a:lnTo>
                <a:lnTo>
                  <a:pt x="548736" y="3062176"/>
                </a:lnTo>
                <a:lnTo>
                  <a:pt x="550324" y="3066617"/>
                </a:lnTo>
                <a:lnTo>
                  <a:pt x="552865" y="3070741"/>
                </a:lnTo>
                <a:lnTo>
                  <a:pt x="556358" y="3075181"/>
                </a:lnTo>
                <a:lnTo>
                  <a:pt x="560805" y="3079622"/>
                </a:lnTo>
                <a:lnTo>
                  <a:pt x="564934" y="3083111"/>
                </a:lnTo>
                <a:lnTo>
                  <a:pt x="570015" y="3086917"/>
                </a:lnTo>
                <a:lnTo>
                  <a:pt x="576050" y="3090089"/>
                </a:lnTo>
                <a:lnTo>
                  <a:pt x="582720" y="3093578"/>
                </a:lnTo>
                <a:lnTo>
                  <a:pt x="589390" y="3096433"/>
                </a:lnTo>
                <a:lnTo>
                  <a:pt x="597012" y="3099288"/>
                </a:lnTo>
                <a:lnTo>
                  <a:pt x="605270" y="3101825"/>
                </a:lnTo>
                <a:lnTo>
                  <a:pt x="613528" y="3104046"/>
                </a:lnTo>
                <a:lnTo>
                  <a:pt x="645607" y="3110707"/>
                </a:lnTo>
                <a:lnTo>
                  <a:pt x="698012" y="3121808"/>
                </a:lnTo>
                <a:lnTo>
                  <a:pt x="698012" y="3203010"/>
                </a:lnTo>
                <a:lnTo>
                  <a:pt x="684673" y="3201424"/>
                </a:lnTo>
                <a:lnTo>
                  <a:pt x="672286" y="3199203"/>
                </a:lnTo>
                <a:lnTo>
                  <a:pt x="657993" y="3196983"/>
                </a:lnTo>
                <a:lnTo>
                  <a:pt x="643066" y="3193494"/>
                </a:lnTo>
                <a:lnTo>
                  <a:pt x="629409" y="3189370"/>
                </a:lnTo>
                <a:lnTo>
                  <a:pt x="617022" y="3185247"/>
                </a:lnTo>
                <a:lnTo>
                  <a:pt x="613846" y="3183978"/>
                </a:lnTo>
                <a:lnTo>
                  <a:pt x="610670" y="3182709"/>
                </a:lnTo>
                <a:lnTo>
                  <a:pt x="608129" y="3181441"/>
                </a:lnTo>
                <a:lnTo>
                  <a:pt x="608446" y="3181441"/>
                </a:lnTo>
                <a:lnTo>
                  <a:pt x="608129" y="3181123"/>
                </a:lnTo>
                <a:lnTo>
                  <a:pt x="604317" y="3179220"/>
                </a:lnTo>
                <a:lnTo>
                  <a:pt x="602412" y="3177951"/>
                </a:lnTo>
                <a:lnTo>
                  <a:pt x="600506" y="3177000"/>
                </a:lnTo>
                <a:lnTo>
                  <a:pt x="595424" y="3175731"/>
                </a:lnTo>
                <a:lnTo>
                  <a:pt x="590343" y="3174780"/>
                </a:lnTo>
                <a:lnTo>
                  <a:pt x="584308" y="3174780"/>
                </a:lnTo>
                <a:lnTo>
                  <a:pt x="578273" y="3175414"/>
                </a:lnTo>
                <a:lnTo>
                  <a:pt x="572556" y="3176048"/>
                </a:lnTo>
                <a:lnTo>
                  <a:pt x="566522" y="3177634"/>
                </a:lnTo>
                <a:lnTo>
                  <a:pt x="560805" y="3179220"/>
                </a:lnTo>
                <a:lnTo>
                  <a:pt x="555405" y="3181123"/>
                </a:lnTo>
                <a:lnTo>
                  <a:pt x="551277" y="3183661"/>
                </a:lnTo>
                <a:lnTo>
                  <a:pt x="547148" y="3185881"/>
                </a:lnTo>
                <a:lnTo>
                  <a:pt x="544607" y="3188736"/>
                </a:lnTo>
                <a:lnTo>
                  <a:pt x="543336" y="3190005"/>
                </a:lnTo>
                <a:lnTo>
                  <a:pt x="542383" y="3190956"/>
                </a:lnTo>
                <a:lnTo>
                  <a:pt x="542066" y="3192542"/>
                </a:lnTo>
                <a:lnTo>
                  <a:pt x="542066" y="3193811"/>
                </a:lnTo>
                <a:lnTo>
                  <a:pt x="542066" y="3195080"/>
                </a:lnTo>
                <a:lnTo>
                  <a:pt x="543019" y="3196031"/>
                </a:lnTo>
                <a:lnTo>
                  <a:pt x="543654" y="3197300"/>
                </a:lnTo>
                <a:lnTo>
                  <a:pt x="545242" y="3198569"/>
                </a:lnTo>
                <a:lnTo>
                  <a:pt x="550959" y="3202058"/>
                </a:lnTo>
                <a:lnTo>
                  <a:pt x="557629" y="3205547"/>
                </a:lnTo>
                <a:lnTo>
                  <a:pt x="564299" y="3208719"/>
                </a:lnTo>
                <a:lnTo>
                  <a:pt x="572239" y="3211891"/>
                </a:lnTo>
                <a:lnTo>
                  <a:pt x="580497" y="3214746"/>
                </a:lnTo>
                <a:lnTo>
                  <a:pt x="589072" y="3216966"/>
                </a:lnTo>
                <a:lnTo>
                  <a:pt x="598600" y="3219821"/>
                </a:lnTo>
                <a:lnTo>
                  <a:pt x="608446" y="3221724"/>
                </a:lnTo>
                <a:lnTo>
                  <a:pt x="618610" y="3223627"/>
                </a:lnTo>
                <a:lnTo>
                  <a:pt x="629409" y="3225847"/>
                </a:lnTo>
                <a:lnTo>
                  <a:pt x="651324" y="3229019"/>
                </a:lnTo>
                <a:lnTo>
                  <a:pt x="674192" y="3230923"/>
                </a:lnTo>
                <a:lnTo>
                  <a:pt x="698012" y="3232509"/>
                </a:lnTo>
                <a:lnTo>
                  <a:pt x="698012" y="3251223"/>
                </a:lnTo>
                <a:lnTo>
                  <a:pt x="698330" y="3252492"/>
                </a:lnTo>
                <a:lnTo>
                  <a:pt x="699283" y="3253443"/>
                </a:lnTo>
                <a:lnTo>
                  <a:pt x="700236" y="3254395"/>
                </a:lnTo>
                <a:lnTo>
                  <a:pt x="701824" y="3255346"/>
                </a:lnTo>
                <a:lnTo>
                  <a:pt x="704047" y="3255981"/>
                </a:lnTo>
                <a:lnTo>
                  <a:pt x="706270" y="3256298"/>
                </a:lnTo>
                <a:lnTo>
                  <a:pt x="709129" y="3256932"/>
                </a:lnTo>
                <a:lnTo>
                  <a:pt x="711352" y="3257249"/>
                </a:lnTo>
                <a:lnTo>
                  <a:pt x="758358" y="3257249"/>
                </a:lnTo>
                <a:lnTo>
                  <a:pt x="760581" y="3256932"/>
                </a:lnTo>
                <a:lnTo>
                  <a:pt x="763440" y="3256298"/>
                </a:lnTo>
                <a:lnTo>
                  <a:pt x="765345" y="3255981"/>
                </a:lnTo>
                <a:lnTo>
                  <a:pt x="767886" y="3255346"/>
                </a:lnTo>
                <a:lnTo>
                  <a:pt x="769474" y="3254395"/>
                </a:lnTo>
                <a:lnTo>
                  <a:pt x="770427" y="3253443"/>
                </a:lnTo>
                <a:lnTo>
                  <a:pt x="771380" y="3252492"/>
                </a:lnTo>
                <a:lnTo>
                  <a:pt x="771698" y="3251223"/>
                </a:lnTo>
                <a:lnTo>
                  <a:pt x="771698" y="3231874"/>
                </a:lnTo>
                <a:lnTo>
                  <a:pt x="786308" y="3230923"/>
                </a:lnTo>
                <a:lnTo>
                  <a:pt x="800600" y="3229654"/>
                </a:lnTo>
                <a:lnTo>
                  <a:pt x="814257" y="3228068"/>
                </a:lnTo>
                <a:lnTo>
                  <a:pt x="827279" y="3226165"/>
                </a:lnTo>
                <a:lnTo>
                  <a:pt x="839984" y="3223627"/>
                </a:lnTo>
                <a:lnTo>
                  <a:pt x="851418" y="3221090"/>
                </a:lnTo>
                <a:lnTo>
                  <a:pt x="862534" y="3217918"/>
                </a:lnTo>
                <a:lnTo>
                  <a:pt x="872062" y="3214746"/>
                </a:lnTo>
                <a:lnTo>
                  <a:pt x="880002" y="3211257"/>
                </a:lnTo>
                <a:lnTo>
                  <a:pt x="886990" y="3208085"/>
                </a:lnTo>
                <a:lnTo>
                  <a:pt x="893660" y="3204278"/>
                </a:lnTo>
                <a:lnTo>
                  <a:pt x="899694" y="3200472"/>
                </a:lnTo>
                <a:lnTo>
                  <a:pt x="904776" y="3196666"/>
                </a:lnTo>
                <a:lnTo>
                  <a:pt x="909540" y="3192542"/>
                </a:lnTo>
                <a:lnTo>
                  <a:pt x="913352" y="3188419"/>
                </a:lnTo>
                <a:lnTo>
                  <a:pt x="916528" y="3184295"/>
                </a:lnTo>
                <a:lnTo>
                  <a:pt x="919069" y="3179855"/>
                </a:lnTo>
                <a:lnTo>
                  <a:pt x="920657" y="3175414"/>
                </a:lnTo>
                <a:lnTo>
                  <a:pt x="921609" y="3170973"/>
                </a:lnTo>
                <a:lnTo>
                  <a:pt x="921927" y="3166533"/>
                </a:lnTo>
                <a:lnTo>
                  <a:pt x="921292" y="3161775"/>
                </a:lnTo>
                <a:lnTo>
                  <a:pt x="920021" y="3157651"/>
                </a:lnTo>
                <a:lnTo>
                  <a:pt x="917798" y="3153210"/>
                </a:lnTo>
                <a:lnTo>
                  <a:pt x="914622" y="3148453"/>
                </a:lnTo>
                <a:lnTo>
                  <a:pt x="912716" y="3146549"/>
                </a:lnTo>
                <a:lnTo>
                  <a:pt x="910493" y="3144012"/>
                </a:lnTo>
                <a:lnTo>
                  <a:pt x="905411" y="3139888"/>
                </a:lnTo>
                <a:lnTo>
                  <a:pt x="899059" y="3135765"/>
                </a:lnTo>
                <a:lnTo>
                  <a:pt x="892389" y="3132276"/>
                </a:lnTo>
                <a:lnTo>
                  <a:pt x="884449" y="3128787"/>
                </a:lnTo>
                <a:lnTo>
                  <a:pt x="876191" y="3125615"/>
                </a:lnTo>
                <a:lnTo>
                  <a:pt x="867298" y="3122443"/>
                </a:lnTo>
                <a:lnTo>
                  <a:pt x="857452" y="3119588"/>
                </a:lnTo>
                <a:lnTo>
                  <a:pt x="847606" y="3117051"/>
                </a:lnTo>
                <a:lnTo>
                  <a:pt x="836808" y="3114196"/>
                </a:lnTo>
                <a:lnTo>
                  <a:pt x="815528" y="3109438"/>
                </a:lnTo>
                <a:lnTo>
                  <a:pt x="793613" y="3104997"/>
                </a:lnTo>
                <a:lnTo>
                  <a:pt x="771698" y="3101191"/>
                </a:lnTo>
                <a:lnTo>
                  <a:pt x="771698" y="3019673"/>
                </a:lnTo>
                <a:lnTo>
                  <a:pt x="790754" y="3021893"/>
                </a:lnTo>
                <a:lnTo>
                  <a:pt x="797742" y="3023162"/>
                </a:lnTo>
                <a:lnTo>
                  <a:pt x="805047" y="3024748"/>
                </a:lnTo>
                <a:lnTo>
                  <a:pt x="819974" y="3028554"/>
                </a:lnTo>
                <a:lnTo>
                  <a:pt x="834584" y="3033312"/>
                </a:lnTo>
                <a:lnTo>
                  <a:pt x="846336" y="3037435"/>
                </a:lnTo>
                <a:lnTo>
                  <a:pt x="853006" y="3039973"/>
                </a:lnTo>
                <a:lnTo>
                  <a:pt x="855547" y="3041242"/>
                </a:lnTo>
                <a:lnTo>
                  <a:pt x="859358" y="3043779"/>
                </a:lnTo>
                <a:lnTo>
                  <a:pt x="861264" y="3044731"/>
                </a:lnTo>
                <a:lnTo>
                  <a:pt x="863169" y="3046000"/>
                </a:lnTo>
                <a:lnTo>
                  <a:pt x="867933" y="3047268"/>
                </a:lnTo>
                <a:lnTo>
                  <a:pt x="873650" y="3047903"/>
                </a:lnTo>
                <a:lnTo>
                  <a:pt x="879367" y="3048220"/>
                </a:lnTo>
                <a:lnTo>
                  <a:pt x="885402" y="3047586"/>
                </a:lnTo>
                <a:lnTo>
                  <a:pt x="891436" y="3046634"/>
                </a:lnTo>
                <a:lnTo>
                  <a:pt x="897153" y="3045682"/>
                </a:lnTo>
                <a:lnTo>
                  <a:pt x="902870" y="3043779"/>
                </a:lnTo>
                <a:lnTo>
                  <a:pt x="907952" y="3041559"/>
                </a:lnTo>
                <a:lnTo>
                  <a:pt x="912716" y="3039339"/>
                </a:lnTo>
                <a:lnTo>
                  <a:pt x="916528" y="3036801"/>
                </a:lnTo>
                <a:lnTo>
                  <a:pt x="919386" y="3034263"/>
                </a:lnTo>
                <a:lnTo>
                  <a:pt x="920657" y="3032995"/>
                </a:lnTo>
                <a:lnTo>
                  <a:pt x="921292" y="3031726"/>
                </a:lnTo>
                <a:lnTo>
                  <a:pt x="921609" y="3030140"/>
                </a:lnTo>
                <a:lnTo>
                  <a:pt x="921609" y="3029188"/>
                </a:lnTo>
                <a:lnTo>
                  <a:pt x="921292" y="3027920"/>
                </a:lnTo>
                <a:lnTo>
                  <a:pt x="920974" y="3026651"/>
                </a:lnTo>
                <a:lnTo>
                  <a:pt x="919704" y="3025382"/>
                </a:lnTo>
                <a:lnTo>
                  <a:pt x="918433" y="3024431"/>
                </a:lnTo>
                <a:lnTo>
                  <a:pt x="914304" y="3021576"/>
                </a:lnTo>
                <a:lnTo>
                  <a:pt x="909540" y="3018721"/>
                </a:lnTo>
                <a:lnTo>
                  <a:pt x="903823" y="3016501"/>
                </a:lnTo>
                <a:lnTo>
                  <a:pt x="898424" y="3013963"/>
                </a:lnTo>
                <a:lnTo>
                  <a:pt x="885402" y="3009205"/>
                </a:lnTo>
                <a:lnTo>
                  <a:pt x="871109" y="3005082"/>
                </a:lnTo>
                <a:lnTo>
                  <a:pt x="856182" y="3000958"/>
                </a:lnTo>
                <a:lnTo>
                  <a:pt x="840936" y="2997469"/>
                </a:lnTo>
                <a:lnTo>
                  <a:pt x="825374" y="2994614"/>
                </a:lnTo>
                <a:lnTo>
                  <a:pt x="810764" y="2992711"/>
                </a:lnTo>
                <a:lnTo>
                  <a:pt x="791389" y="2990808"/>
                </a:lnTo>
                <a:lnTo>
                  <a:pt x="771698" y="2989539"/>
                </a:lnTo>
                <a:lnTo>
                  <a:pt x="771698" y="2971459"/>
                </a:lnTo>
                <a:lnTo>
                  <a:pt x="771380" y="2970191"/>
                </a:lnTo>
                <a:lnTo>
                  <a:pt x="770427" y="2969556"/>
                </a:lnTo>
                <a:lnTo>
                  <a:pt x="769474" y="2968288"/>
                </a:lnTo>
                <a:lnTo>
                  <a:pt x="767886" y="2967653"/>
                </a:lnTo>
                <a:lnTo>
                  <a:pt x="765345" y="2966702"/>
                </a:lnTo>
                <a:lnTo>
                  <a:pt x="763440" y="2966384"/>
                </a:lnTo>
                <a:lnTo>
                  <a:pt x="760581" y="2966067"/>
                </a:lnTo>
                <a:lnTo>
                  <a:pt x="758358" y="2965750"/>
                </a:lnTo>
                <a:lnTo>
                  <a:pt x="711352" y="2965750"/>
                </a:lnTo>
                <a:close/>
                <a:moveTo>
                  <a:pt x="3717945" y="2951797"/>
                </a:moveTo>
                <a:lnTo>
                  <a:pt x="3711914" y="2955607"/>
                </a:lnTo>
                <a:lnTo>
                  <a:pt x="3704931" y="2959100"/>
                </a:lnTo>
                <a:lnTo>
                  <a:pt x="3696678" y="2963227"/>
                </a:lnTo>
                <a:lnTo>
                  <a:pt x="3688425" y="2966720"/>
                </a:lnTo>
                <a:lnTo>
                  <a:pt x="3671285" y="2973387"/>
                </a:lnTo>
                <a:lnTo>
                  <a:pt x="3656684" y="2979102"/>
                </a:lnTo>
                <a:lnTo>
                  <a:pt x="3656684" y="3080068"/>
                </a:lnTo>
                <a:lnTo>
                  <a:pt x="3665254" y="3075623"/>
                </a:lnTo>
                <a:lnTo>
                  <a:pt x="3674142" y="3070860"/>
                </a:lnTo>
                <a:lnTo>
                  <a:pt x="3682394" y="3066098"/>
                </a:lnTo>
                <a:lnTo>
                  <a:pt x="3690647" y="3061018"/>
                </a:lnTo>
                <a:lnTo>
                  <a:pt x="3698582" y="3055620"/>
                </a:lnTo>
                <a:lnTo>
                  <a:pt x="3705566" y="3050223"/>
                </a:lnTo>
                <a:lnTo>
                  <a:pt x="3711914" y="3044825"/>
                </a:lnTo>
                <a:lnTo>
                  <a:pt x="3717945" y="3040063"/>
                </a:lnTo>
                <a:lnTo>
                  <a:pt x="3717945" y="2951797"/>
                </a:lnTo>
                <a:close/>
                <a:moveTo>
                  <a:pt x="731996" y="2947987"/>
                </a:moveTo>
                <a:lnTo>
                  <a:pt x="755499" y="2948304"/>
                </a:lnTo>
                <a:lnTo>
                  <a:pt x="779003" y="2948939"/>
                </a:lnTo>
                <a:lnTo>
                  <a:pt x="801870" y="2949890"/>
                </a:lnTo>
                <a:lnTo>
                  <a:pt x="824103" y="2951476"/>
                </a:lnTo>
                <a:lnTo>
                  <a:pt x="846654" y="2953380"/>
                </a:lnTo>
                <a:lnTo>
                  <a:pt x="868569" y="2955283"/>
                </a:lnTo>
                <a:lnTo>
                  <a:pt x="889848" y="2958137"/>
                </a:lnTo>
                <a:lnTo>
                  <a:pt x="910493" y="2960992"/>
                </a:lnTo>
                <a:lnTo>
                  <a:pt x="930820" y="2964164"/>
                </a:lnTo>
                <a:lnTo>
                  <a:pt x="950512" y="2967970"/>
                </a:lnTo>
                <a:lnTo>
                  <a:pt x="969886" y="2971777"/>
                </a:lnTo>
                <a:lnTo>
                  <a:pt x="988308" y="2975900"/>
                </a:lnTo>
                <a:lnTo>
                  <a:pt x="1006411" y="2980658"/>
                </a:lnTo>
                <a:lnTo>
                  <a:pt x="1023880" y="2985416"/>
                </a:lnTo>
                <a:lnTo>
                  <a:pt x="1040396" y="2990491"/>
                </a:lnTo>
                <a:lnTo>
                  <a:pt x="1056594" y="2995883"/>
                </a:lnTo>
                <a:lnTo>
                  <a:pt x="1071521" y="3001593"/>
                </a:lnTo>
                <a:lnTo>
                  <a:pt x="1086131" y="3007302"/>
                </a:lnTo>
                <a:lnTo>
                  <a:pt x="1099471" y="3013646"/>
                </a:lnTo>
                <a:lnTo>
                  <a:pt x="1112493" y="3019990"/>
                </a:lnTo>
                <a:lnTo>
                  <a:pt x="1124562" y="3026651"/>
                </a:lnTo>
                <a:lnTo>
                  <a:pt x="1135678" y="3033629"/>
                </a:lnTo>
                <a:lnTo>
                  <a:pt x="1145842" y="3040925"/>
                </a:lnTo>
                <a:lnTo>
                  <a:pt x="1154735" y="3047903"/>
                </a:lnTo>
                <a:lnTo>
                  <a:pt x="1162993" y="3055515"/>
                </a:lnTo>
                <a:lnTo>
                  <a:pt x="1170298" y="3062811"/>
                </a:lnTo>
                <a:lnTo>
                  <a:pt x="1176650" y="3070741"/>
                </a:lnTo>
                <a:lnTo>
                  <a:pt x="1178873" y="3074864"/>
                </a:lnTo>
                <a:lnTo>
                  <a:pt x="1181732" y="3078670"/>
                </a:lnTo>
                <a:lnTo>
                  <a:pt x="1183638" y="3082794"/>
                </a:lnTo>
                <a:lnTo>
                  <a:pt x="1185543" y="3086600"/>
                </a:lnTo>
                <a:lnTo>
                  <a:pt x="1187131" y="3090406"/>
                </a:lnTo>
                <a:lnTo>
                  <a:pt x="1188402" y="3094847"/>
                </a:lnTo>
                <a:lnTo>
                  <a:pt x="1189672" y="3098653"/>
                </a:lnTo>
                <a:lnTo>
                  <a:pt x="1190307" y="3103094"/>
                </a:lnTo>
                <a:lnTo>
                  <a:pt x="1190625" y="3107535"/>
                </a:lnTo>
                <a:lnTo>
                  <a:pt x="1190625" y="3111341"/>
                </a:lnTo>
                <a:lnTo>
                  <a:pt x="1190625" y="3115782"/>
                </a:lnTo>
                <a:lnTo>
                  <a:pt x="1190307" y="3120223"/>
                </a:lnTo>
                <a:lnTo>
                  <a:pt x="1189672" y="3124029"/>
                </a:lnTo>
                <a:lnTo>
                  <a:pt x="1188402" y="3128470"/>
                </a:lnTo>
                <a:lnTo>
                  <a:pt x="1187131" y="3132276"/>
                </a:lnTo>
                <a:lnTo>
                  <a:pt x="1185543" y="3136399"/>
                </a:lnTo>
                <a:lnTo>
                  <a:pt x="1183638" y="3140523"/>
                </a:lnTo>
                <a:lnTo>
                  <a:pt x="1181732" y="3144646"/>
                </a:lnTo>
                <a:lnTo>
                  <a:pt x="1178873" y="3148453"/>
                </a:lnTo>
                <a:lnTo>
                  <a:pt x="1176650" y="3152259"/>
                </a:lnTo>
                <a:lnTo>
                  <a:pt x="1170298" y="3160189"/>
                </a:lnTo>
                <a:lnTo>
                  <a:pt x="1162993" y="3167801"/>
                </a:lnTo>
                <a:lnTo>
                  <a:pt x="1154735" y="3175414"/>
                </a:lnTo>
                <a:lnTo>
                  <a:pt x="1145842" y="3182392"/>
                </a:lnTo>
                <a:lnTo>
                  <a:pt x="1135678" y="3189370"/>
                </a:lnTo>
                <a:lnTo>
                  <a:pt x="1124562" y="3196031"/>
                </a:lnTo>
                <a:lnTo>
                  <a:pt x="1112493" y="3203010"/>
                </a:lnTo>
                <a:lnTo>
                  <a:pt x="1099471" y="3209671"/>
                </a:lnTo>
                <a:lnTo>
                  <a:pt x="1086131" y="3215380"/>
                </a:lnTo>
                <a:lnTo>
                  <a:pt x="1071521" y="3221407"/>
                </a:lnTo>
                <a:lnTo>
                  <a:pt x="1056594" y="3227433"/>
                </a:lnTo>
                <a:lnTo>
                  <a:pt x="1040396" y="3232509"/>
                </a:lnTo>
                <a:lnTo>
                  <a:pt x="1023880" y="3237584"/>
                </a:lnTo>
                <a:lnTo>
                  <a:pt x="1006411" y="3242659"/>
                </a:lnTo>
                <a:lnTo>
                  <a:pt x="988308" y="3247099"/>
                </a:lnTo>
                <a:lnTo>
                  <a:pt x="969886" y="3251223"/>
                </a:lnTo>
                <a:lnTo>
                  <a:pt x="950512" y="3255346"/>
                </a:lnTo>
                <a:lnTo>
                  <a:pt x="930820" y="3258835"/>
                </a:lnTo>
                <a:lnTo>
                  <a:pt x="910493" y="3262325"/>
                </a:lnTo>
                <a:lnTo>
                  <a:pt x="889848" y="3265179"/>
                </a:lnTo>
                <a:lnTo>
                  <a:pt x="868569" y="3268034"/>
                </a:lnTo>
                <a:lnTo>
                  <a:pt x="846654" y="3269937"/>
                </a:lnTo>
                <a:lnTo>
                  <a:pt x="824103" y="3271840"/>
                </a:lnTo>
                <a:lnTo>
                  <a:pt x="801870" y="3273426"/>
                </a:lnTo>
                <a:lnTo>
                  <a:pt x="779003" y="3274061"/>
                </a:lnTo>
                <a:lnTo>
                  <a:pt x="755499" y="3275012"/>
                </a:lnTo>
                <a:lnTo>
                  <a:pt x="731996" y="3275012"/>
                </a:lnTo>
                <a:lnTo>
                  <a:pt x="708176" y="3275012"/>
                </a:lnTo>
                <a:lnTo>
                  <a:pt x="684990" y="3274061"/>
                </a:lnTo>
                <a:lnTo>
                  <a:pt x="662122" y="3273426"/>
                </a:lnTo>
                <a:lnTo>
                  <a:pt x="639572" y="3271840"/>
                </a:lnTo>
                <a:lnTo>
                  <a:pt x="617022" y="3269937"/>
                </a:lnTo>
                <a:lnTo>
                  <a:pt x="595424" y="3268034"/>
                </a:lnTo>
                <a:lnTo>
                  <a:pt x="574144" y="3265179"/>
                </a:lnTo>
                <a:lnTo>
                  <a:pt x="553182" y="3262325"/>
                </a:lnTo>
                <a:lnTo>
                  <a:pt x="533173" y="3258835"/>
                </a:lnTo>
                <a:lnTo>
                  <a:pt x="513481" y="3255346"/>
                </a:lnTo>
                <a:lnTo>
                  <a:pt x="494107" y="3251223"/>
                </a:lnTo>
                <a:lnTo>
                  <a:pt x="475368" y="3247099"/>
                </a:lnTo>
                <a:lnTo>
                  <a:pt x="457264" y="3242659"/>
                </a:lnTo>
                <a:lnTo>
                  <a:pt x="439795" y="3237584"/>
                </a:lnTo>
                <a:lnTo>
                  <a:pt x="423280" y="3232509"/>
                </a:lnTo>
                <a:lnTo>
                  <a:pt x="407082" y="3227433"/>
                </a:lnTo>
                <a:lnTo>
                  <a:pt x="392154" y="3221407"/>
                </a:lnTo>
                <a:lnTo>
                  <a:pt x="377544" y="3215380"/>
                </a:lnTo>
                <a:lnTo>
                  <a:pt x="364204" y="3209671"/>
                </a:lnTo>
                <a:lnTo>
                  <a:pt x="351182" y="3203010"/>
                </a:lnTo>
                <a:lnTo>
                  <a:pt x="339431" y="3196031"/>
                </a:lnTo>
                <a:lnTo>
                  <a:pt x="328314" y="3189370"/>
                </a:lnTo>
                <a:lnTo>
                  <a:pt x="318151" y="3182392"/>
                </a:lnTo>
                <a:lnTo>
                  <a:pt x="308940" y="3175414"/>
                </a:lnTo>
                <a:lnTo>
                  <a:pt x="300682" y="3167801"/>
                </a:lnTo>
                <a:lnTo>
                  <a:pt x="293695" y="3160189"/>
                </a:lnTo>
                <a:lnTo>
                  <a:pt x="287343" y="3152259"/>
                </a:lnTo>
                <a:lnTo>
                  <a:pt x="284484" y="3148453"/>
                </a:lnTo>
                <a:lnTo>
                  <a:pt x="282261" y="3144646"/>
                </a:lnTo>
                <a:lnTo>
                  <a:pt x="280038" y="3140523"/>
                </a:lnTo>
                <a:lnTo>
                  <a:pt x="278132" y="3136399"/>
                </a:lnTo>
                <a:lnTo>
                  <a:pt x="276544" y="3132276"/>
                </a:lnTo>
                <a:lnTo>
                  <a:pt x="275274" y="3128470"/>
                </a:lnTo>
                <a:lnTo>
                  <a:pt x="274321" y="3124029"/>
                </a:lnTo>
                <a:lnTo>
                  <a:pt x="273368" y="3120223"/>
                </a:lnTo>
                <a:lnTo>
                  <a:pt x="273050" y="3115782"/>
                </a:lnTo>
                <a:lnTo>
                  <a:pt x="273050" y="3111341"/>
                </a:lnTo>
                <a:lnTo>
                  <a:pt x="273050" y="3107535"/>
                </a:lnTo>
                <a:lnTo>
                  <a:pt x="273368" y="3103094"/>
                </a:lnTo>
                <a:lnTo>
                  <a:pt x="274321" y="3098653"/>
                </a:lnTo>
                <a:lnTo>
                  <a:pt x="275274" y="3094847"/>
                </a:lnTo>
                <a:lnTo>
                  <a:pt x="276544" y="3090406"/>
                </a:lnTo>
                <a:lnTo>
                  <a:pt x="278132" y="3086600"/>
                </a:lnTo>
                <a:lnTo>
                  <a:pt x="280038" y="3082794"/>
                </a:lnTo>
                <a:lnTo>
                  <a:pt x="282261" y="3078670"/>
                </a:lnTo>
                <a:lnTo>
                  <a:pt x="284484" y="3074864"/>
                </a:lnTo>
                <a:lnTo>
                  <a:pt x="287343" y="3070741"/>
                </a:lnTo>
                <a:lnTo>
                  <a:pt x="293695" y="3062811"/>
                </a:lnTo>
                <a:lnTo>
                  <a:pt x="300682" y="3055515"/>
                </a:lnTo>
                <a:lnTo>
                  <a:pt x="308940" y="3047903"/>
                </a:lnTo>
                <a:lnTo>
                  <a:pt x="318151" y="3040925"/>
                </a:lnTo>
                <a:lnTo>
                  <a:pt x="328314" y="3033629"/>
                </a:lnTo>
                <a:lnTo>
                  <a:pt x="339431" y="3026651"/>
                </a:lnTo>
                <a:lnTo>
                  <a:pt x="351182" y="3019990"/>
                </a:lnTo>
                <a:lnTo>
                  <a:pt x="364204" y="3013646"/>
                </a:lnTo>
                <a:lnTo>
                  <a:pt x="377544" y="3007302"/>
                </a:lnTo>
                <a:lnTo>
                  <a:pt x="392154" y="3001593"/>
                </a:lnTo>
                <a:lnTo>
                  <a:pt x="407082" y="2995883"/>
                </a:lnTo>
                <a:lnTo>
                  <a:pt x="423280" y="2990491"/>
                </a:lnTo>
                <a:lnTo>
                  <a:pt x="439795" y="2985416"/>
                </a:lnTo>
                <a:lnTo>
                  <a:pt x="457264" y="2980658"/>
                </a:lnTo>
                <a:lnTo>
                  <a:pt x="475368" y="2975900"/>
                </a:lnTo>
                <a:lnTo>
                  <a:pt x="494107" y="2971777"/>
                </a:lnTo>
                <a:lnTo>
                  <a:pt x="513481" y="2967970"/>
                </a:lnTo>
                <a:lnTo>
                  <a:pt x="533173" y="2964164"/>
                </a:lnTo>
                <a:lnTo>
                  <a:pt x="553182" y="2960992"/>
                </a:lnTo>
                <a:lnTo>
                  <a:pt x="574144" y="2958137"/>
                </a:lnTo>
                <a:lnTo>
                  <a:pt x="595424" y="2955283"/>
                </a:lnTo>
                <a:lnTo>
                  <a:pt x="617022" y="2953380"/>
                </a:lnTo>
                <a:lnTo>
                  <a:pt x="639572" y="2951476"/>
                </a:lnTo>
                <a:lnTo>
                  <a:pt x="662122" y="2949890"/>
                </a:lnTo>
                <a:lnTo>
                  <a:pt x="684990" y="2948939"/>
                </a:lnTo>
                <a:lnTo>
                  <a:pt x="708176" y="2948304"/>
                </a:lnTo>
                <a:lnTo>
                  <a:pt x="731996" y="2947987"/>
                </a:lnTo>
                <a:close/>
                <a:moveTo>
                  <a:pt x="2665715" y="2911157"/>
                </a:moveTo>
                <a:lnTo>
                  <a:pt x="2665715" y="3029585"/>
                </a:lnTo>
                <a:lnTo>
                  <a:pt x="2668254" y="3032125"/>
                </a:lnTo>
                <a:lnTo>
                  <a:pt x="2671429" y="3035300"/>
                </a:lnTo>
                <a:lnTo>
                  <a:pt x="2678729" y="3041650"/>
                </a:lnTo>
                <a:lnTo>
                  <a:pt x="2687934" y="3048635"/>
                </a:lnTo>
                <a:lnTo>
                  <a:pt x="2698726" y="3055938"/>
                </a:lnTo>
                <a:lnTo>
                  <a:pt x="2710153" y="3063240"/>
                </a:lnTo>
                <a:lnTo>
                  <a:pt x="2722215" y="3070225"/>
                </a:lnTo>
                <a:lnTo>
                  <a:pt x="2734594" y="3076258"/>
                </a:lnTo>
                <a:lnTo>
                  <a:pt x="2746656" y="3082290"/>
                </a:lnTo>
                <a:lnTo>
                  <a:pt x="2746656" y="2963227"/>
                </a:lnTo>
                <a:lnTo>
                  <a:pt x="2734594" y="2957195"/>
                </a:lnTo>
                <a:lnTo>
                  <a:pt x="2723167" y="2951480"/>
                </a:lnTo>
                <a:lnTo>
                  <a:pt x="2712058" y="2945130"/>
                </a:lnTo>
                <a:lnTo>
                  <a:pt x="2701583" y="2938462"/>
                </a:lnTo>
                <a:lnTo>
                  <a:pt x="2691743" y="2932112"/>
                </a:lnTo>
                <a:lnTo>
                  <a:pt x="2682538" y="2925445"/>
                </a:lnTo>
                <a:lnTo>
                  <a:pt x="2673650" y="2918142"/>
                </a:lnTo>
                <a:lnTo>
                  <a:pt x="2665715" y="2911157"/>
                </a:lnTo>
                <a:close/>
                <a:moveTo>
                  <a:pt x="1404938" y="2890837"/>
                </a:moveTo>
                <a:lnTo>
                  <a:pt x="1408115" y="2896532"/>
                </a:lnTo>
                <a:lnTo>
                  <a:pt x="1411928" y="2901593"/>
                </a:lnTo>
                <a:lnTo>
                  <a:pt x="1415740" y="2906655"/>
                </a:lnTo>
                <a:lnTo>
                  <a:pt x="1419552" y="2911716"/>
                </a:lnTo>
                <a:lnTo>
                  <a:pt x="1424000" y="2916778"/>
                </a:lnTo>
                <a:lnTo>
                  <a:pt x="1428447" y="2922156"/>
                </a:lnTo>
                <a:lnTo>
                  <a:pt x="1438296" y="2931963"/>
                </a:lnTo>
                <a:lnTo>
                  <a:pt x="1448780" y="2941453"/>
                </a:lnTo>
                <a:lnTo>
                  <a:pt x="1460852" y="2950311"/>
                </a:lnTo>
                <a:lnTo>
                  <a:pt x="1472924" y="2958852"/>
                </a:lnTo>
                <a:lnTo>
                  <a:pt x="1486267" y="2967394"/>
                </a:lnTo>
                <a:lnTo>
                  <a:pt x="1500563" y="2975619"/>
                </a:lnTo>
                <a:lnTo>
                  <a:pt x="1515494" y="2983211"/>
                </a:lnTo>
                <a:lnTo>
                  <a:pt x="1531061" y="2990487"/>
                </a:lnTo>
                <a:lnTo>
                  <a:pt x="1547263" y="2997763"/>
                </a:lnTo>
                <a:lnTo>
                  <a:pt x="1564101" y="3004723"/>
                </a:lnTo>
                <a:lnTo>
                  <a:pt x="1581574" y="3010734"/>
                </a:lnTo>
                <a:lnTo>
                  <a:pt x="1599682" y="3017061"/>
                </a:lnTo>
                <a:lnTo>
                  <a:pt x="1618108" y="3022755"/>
                </a:lnTo>
                <a:lnTo>
                  <a:pt x="1637170" y="3028133"/>
                </a:lnTo>
                <a:lnTo>
                  <a:pt x="1656866" y="3033195"/>
                </a:lnTo>
                <a:lnTo>
                  <a:pt x="1676881" y="3037940"/>
                </a:lnTo>
                <a:lnTo>
                  <a:pt x="1697213" y="3042369"/>
                </a:lnTo>
                <a:lnTo>
                  <a:pt x="1718180" y="3046481"/>
                </a:lnTo>
                <a:lnTo>
                  <a:pt x="1738830" y="3050277"/>
                </a:lnTo>
                <a:lnTo>
                  <a:pt x="1760116" y="3053757"/>
                </a:lnTo>
                <a:lnTo>
                  <a:pt x="1782036" y="3056604"/>
                </a:lnTo>
                <a:lnTo>
                  <a:pt x="1803639" y="3059135"/>
                </a:lnTo>
                <a:lnTo>
                  <a:pt x="1825877" y="3061666"/>
                </a:lnTo>
                <a:lnTo>
                  <a:pt x="1847798" y="3063564"/>
                </a:lnTo>
                <a:lnTo>
                  <a:pt x="1870036" y="3065146"/>
                </a:lnTo>
                <a:lnTo>
                  <a:pt x="1891957" y="3066411"/>
                </a:lnTo>
                <a:lnTo>
                  <a:pt x="1914513" y="3067360"/>
                </a:lnTo>
                <a:lnTo>
                  <a:pt x="1936751" y="3067993"/>
                </a:lnTo>
                <a:lnTo>
                  <a:pt x="1959307" y="3067993"/>
                </a:lnTo>
                <a:lnTo>
                  <a:pt x="1978051" y="3067993"/>
                </a:lnTo>
                <a:lnTo>
                  <a:pt x="1996794" y="3067360"/>
                </a:lnTo>
                <a:lnTo>
                  <a:pt x="2015538" y="3067044"/>
                </a:lnTo>
                <a:lnTo>
                  <a:pt x="2034599" y="3065779"/>
                </a:lnTo>
                <a:lnTo>
                  <a:pt x="2053025" y="3064830"/>
                </a:lnTo>
                <a:lnTo>
                  <a:pt x="2071769" y="3063564"/>
                </a:lnTo>
                <a:lnTo>
                  <a:pt x="2090513" y="3061982"/>
                </a:lnTo>
                <a:lnTo>
                  <a:pt x="2108621" y="3060084"/>
                </a:lnTo>
                <a:lnTo>
                  <a:pt x="2127365" y="3058186"/>
                </a:lnTo>
                <a:lnTo>
                  <a:pt x="2145473" y="3055655"/>
                </a:lnTo>
                <a:lnTo>
                  <a:pt x="2163581" y="3052808"/>
                </a:lnTo>
                <a:lnTo>
                  <a:pt x="2181372" y="3050277"/>
                </a:lnTo>
                <a:lnTo>
                  <a:pt x="2199163" y="3047114"/>
                </a:lnTo>
                <a:lnTo>
                  <a:pt x="2216318" y="3043950"/>
                </a:lnTo>
                <a:lnTo>
                  <a:pt x="2233473" y="3040471"/>
                </a:lnTo>
                <a:lnTo>
                  <a:pt x="2250311" y="3036358"/>
                </a:lnTo>
                <a:lnTo>
                  <a:pt x="2266830" y="3032562"/>
                </a:lnTo>
                <a:lnTo>
                  <a:pt x="2283668" y="3028133"/>
                </a:lnTo>
                <a:lnTo>
                  <a:pt x="2299235" y="3023704"/>
                </a:lnTo>
                <a:lnTo>
                  <a:pt x="2315119" y="3018642"/>
                </a:lnTo>
                <a:lnTo>
                  <a:pt x="2330051" y="3013897"/>
                </a:lnTo>
                <a:lnTo>
                  <a:pt x="2344982" y="3008519"/>
                </a:lnTo>
                <a:lnTo>
                  <a:pt x="2359278" y="3003141"/>
                </a:lnTo>
                <a:lnTo>
                  <a:pt x="2373574" y="2997447"/>
                </a:lnTo>
                <a:lnTo>
                  <a:pt x="2386917" y="2991753"/>
                </a:lnTo>
                <a:lnTo>
                  <a:pt x="2399942" y="2985426"/>
                </a:lnTo>
                <a:lnTo>
                  <a:pt x="2412650" y="2979099"/>
                </a:lnTo>
                <a:lnTo>
                  <a:pt x="2424722" y="2972455"/>
                </a:lnTo>
                <a:lnTo>
                  <a:pt x="2436159" y="2965179"/>
                </a:lnTo>
                <a:lnTo>
                  <a:pt x="2446961" y="2958220"/>
                </a:lnTo>
                <a:lnTo>
                  <a:pt x="2457444" y="2950627"/>
                </a:lnTo>
                <a:lnTo>
                  <a:pt x="2466975" y="2943351"/>
                </a:lnTo>
                <a:lnTo>
                  <a:pt x="2466975" y="3039838"/>
                </a:lnTo>
                <a:lnTo>
                  <a:pt x="2466657" y="3040471"/>
                </a:lnTo>
                <a:lnTo>
                  <a:pt x="2466340" y="3048063"/>
                </a:lnTo>
                <a:lnTo>
                  <a:pt x="2466022" y="3052808"/>
                </a:lnTo>
                <a:lnTo>
                  <a:pt x="2464751" y="3058186"/>
                </a:lnTo>
                <a:lnTo>
                  <a:pt x="2463480" y="3062615"/>
                </a:lnTo>
                <a:lnTo>
                  <a:pt x="2461892" y="3067993"/>
                </a:lnTo>
                <a:lnTo>
                  <a:pt x="2459986" y="3072422"/>
                </a:lnTo>
                <a:lnTo>
                  <a:pt x="2457444" y="3077167"/>
                </a:lnTo>
                <a:lnTo>
                  <a:pt x="2455220" y="3081912"/>
                </a:lnTo>
                <a:lnTo>
                  <a:pt x="2452361" y="3086658"/>
                </a:lnTo>
                <a:lnTo>
                  <a:pt x="2449184" y="3091403"/>
                </a:lnTo>
                <a:lnTo>
                  <a:pt x="2445690" y="3096148"/>
                </a:lnTo>
                <a:lnTo>
                  <a:pt x="2441878" y="3100893"/>
                </a:lnTo>
                <a:lnTo>
                  <a:pt x="2437748" y="3105322"/>
                </a:lnTo>
                <a:lnTo>
                  <a:pt x="2429170" y="3114180"/>
                </a:lnTo>
                <a:lnTo>
                  <a:pt x="2419322" y="3123038"/>
                </a:lnTo>
                <a:lnTo>
                  <a:pt x="2408202" y="3131579"/>
                </a:lnTo>
                <a:lnTo>
                  <a:pt x="2396130" y="3139804"/>
                </a:lnTo>
                <a:lnTo>
                  <a:pt x="2383423" y="3147713"/>
                </a:lnTo>
                <a:lnTo>
                  <a:pt x="2369127" y="3155622"/>
                </a:lnTo>
                <a:lnTo>
                  <a:pt x="2354195" y="3162898"/>
                </a:lnTo>
                <a:lnTo>
                  <a:pt x="2338311" y="3170490"/>
                </a:lnTo>
                <a:lnTo>
                  <a:pt x="2321791" y="3177134"/>
                </a:lnTo>
                <a:lnTo>
                  <a:pt x="2304636" y="3183777"/>
                </a:lnTo>
                <a:lnTo>
                  <a:pt x="2285892" y="3190104"/>
                </a:lnTo>
                <a:lnTo>
                  <a:pt x="2266830" y="3196431"/>
                </a:lnTo>
                <a:lnTo>
                  <a:pt x="2247134" y="3201809"/>
                </a:lnTo>
                <a:lnTo>
                  <a:pt x="2226802" y="3207503"/>
                </a:lnTo>
                <a:lnTo>
                  <a:pt x="2205516" y="3212248"/>
                </a:lnTo>
                <a:lnTo>
                  <a:pt x="2183278" y="3216677"/>
                </a:lnTo>
                <a:lnTo>
                  <a:pt x="2160722" y="3221106"/>
                </a:lnTo>
                <a:lnTo>
                  <a:pt x="2137848" y="3224586"/>
                </a:lnTo>
                <a:lnTo>
                  <a:pt x="2114340" y="3228382"/>
                </a:lnTo>
                <a:lnTo>
                  <a:pt x="2089877" y="3231229"/>
                </a:lnTo>
                <a:lnTo>
                  <a:pt x="2065415" y="3233760"/>
                </a:lnTo>
                <a:lnTo>
                  <a:pt x="2040000" y="3235975"/>
                </a:lnTo>
                <a:lnTo>
                  <a:pt x="2014267" y="3237556"/>
                </a:lnTo>
                <a:lnTo>
                  <a:pt x="1988217" y="3238822"/>
                </a:lnTo>
                <a:lnTo>
                  <a:pt x="1962166" y="3239771"/>
                </a:lnTo>
                <a:lnTo>
                  <a:pt x="1935480" y="3240087"/>
                </a:lnTo>
                <a:lnTo>
                  <a:pt x="1908159" y="3239771"/>
                </a:lnTo>
                <a:lnTo>
                  <a:pt x="1881155" y="3238822"/>
                </a:lnTo>
                <a:lnTo>
                  <a:pt x="1854469" y="3237556"/>
                </a:lnTo>
                <a:lnTo>
                  <a:pt x="1828419" y="3235658"/>
                </a:lnTo>
                <a:lnTo>
                  <a:pt x="1803004" y="3233760"/>
                </a:lnTo>
                <a:lnTo>
                  <a:pt x="1777588" y="3230913"/>
                </a:lnTo>
                <a:lnTo>
                  <a:pt x="1752809" y="3227750"/>
                </a:lnTo>
                <a:lnTo>
                  <a:pt x="1728664" y="3224270"/>
                </a:lnTo>
                <a:lnTo>
                  <a:pt x="1705155" y="3220474"/>
                </a:lnTo>
                <a:lnTo>
                  <a:pt x="1682282" y="3215728"/>
                </a:lnTo>
                <a:lnTo>
                  <a:pt x="1660043" y="3210983"/>
                </a:lnTo>
                <a:lnTo>
                  <a:pt x="1638440" y="3205921"/>
                </a:lnTo>
                <a:lnTo>
                  <a:pt x="1617791" y="3200227"/>
                </a:lnTo>
                <a:lnTo>
                  <a:pt x="1597776" y="3194533"/>
                </a:lnTo>
                <a:lnTo>
                  <a:pt x="1578397" y="3188206"/>
                </a:lnTo>
                <a:lnTo>
                  <a:pt x="1559653" y="3181563"/>
                </a:lnTo>
                <a:lnTo>
                  <a:pt x="1542498" y="3174287"/>
                </a:lnTo>
                <a:lnTo>
                  <a:pt x="1525343" y="3167327"/>
                </a:lnTo>
                <a:lnTo>
                  <a:pt x="1509776" y="3159734"/>
                </a:lnTo>
                <a:lnTo>
                  <a:pt x="1495162" y="3151826"/>
                </a:lnTo>
                <a:lnTo>
                  <a:pt x="1481184" y="3143601"/>
                </a:lnTo>
                <a:lnTo>
                  <a:pt x="1468159" y="3135376"/>
                </a:lnTo>
                <a:lnTo>
                  <a:pt x="1456404" y="3126834"/>
                </a:lnTo>
                <a:lnTo>
                  <a:pt x="1445603" y="3117660"/>
                </a:lnTo>
                <a:lnTo>
                  <a:pt x="1440837" y="3113547"/>
                </a:lnTo>
                <a:lnTo>
                  <a:pt x="1436390" y="3108802"/>
                </a:lnTo>
                <a:lnTo>
                  <a:pt x="1431942" y="3104373"/>
                </a:lnTo>
                <a:lnTo>
                  <a:pt x="1428130" y="3099628"/>
                </a:lnTo>
                <a:lnTo>
                  <a:pt x="1424318" y="3094883"/>
                </a:lnTo>
                <a:lnTo>
                  <a:pt x="1420823" y="3090138"/>
                </a:lnTo>
                <a:lnTo>
                  <a:pt x="1417646" y="3085392"/>
                </a:lnTo>
                <a:lnTo>
                  <a:pt x="1415105" y="3080331"/>
                </a:lnTo>
                <a:lnTo>
                  <a:pt x="1412563" y="3075585"/>
                </a:lnTo>
                <a:lnTo>
                  <a:pt x="1410339" y="3070524"/>
                </a:lnTo>
                <a:lnTo>
                  <a:pt x="1408115" y="3065779"/>
                </a:lnTo>
                <a:lnTo>
                  <a:pt x="1407162" y="3060717"/>
                </a:lnTo>
                <a:lnTo>
                  <a:pt x="1405892" y="3055655"/>
                </a:lnTo>
                <a:lnTo>
                  <a:pt x="1404621" y="3050594"/>
                </a:lnTo>
                <a:lnTo>
                  <a:pt x="1404303" y="3045532"/>
                </a:lnTo>
                <a:lnTo>
                  <a:pt x="1404303" y="3040471"/>
                </a:lnTo>
                <a:lnTo>
                  <a:pt x="1403350" y="3040471"/>
                </a:lnTo>
                <a:lnTo>
                  <a:pt x="1403350" y="2909186"/>
                </a:lnTo>
                <a:lnTo>
                  <a:pt x="1403350" y="2905389"/>
                </a:lnTo>
                <a:lnTo>
                  <a:pt x="1403985" y="2898113"/>
                </a:lnTo>
                <a:lnTo>
                  <a:pt x="1404938" y="2890837"/>
                </a:lnTo>
                <a:close/>
                <a:moveTo>
                  <a:pt x="2609850" y="2805112"/>
                </a:moveTo>
                <a:lnTo>
                  <a:pt x="2613342" y="2810827"/>
                </a:lnTo>
                <a:lnTo>
                  <a:pt x="2617468" y="2816860"/>
                </a:lnTo>
                <a:lnTo>
                  <a:pt x="2621594" y="2822257"/>
                </a:lnTo>
                <a:lnTo>
                  <a:pt x="2626038" y="2828290"/>
                </a:lnTo>
                <a:lnTo>
                  <a:pt x="2631117" y="2833687"/>
                </a:lnTo>
                <a:lnTo>
                  <a:pt x="2635878" y="2839402"/>
                </a:lnTo>
                <a:lnTo>
                  <a:pt x="2641274" y="2844800"/>
                </a:lnTo>
                <a:lnTo>
                  <a:pt x="2646988" y="2850515"/>
                </a:lnTo>
                <a:lnTo>
                  <a:pt x="2658732" y="2860675"/>
                </a:lnTo>
                <a:lnTo>
                  <a:pt x="2671746" y="2870835"/>
                </a:lnTo>
                <a:lnTo>
                  <a:pt x="2685712" y="2880677"/>
                </a:lnTo>
                <a:lnTo>
                  <a:pt x="2700631" y="2889885"/>
                </a:lnTo>
                <a:lnTo>
                  <a:pt x="2715867" y="2898775"/>
                </a:lnTo>
                <a:lnTo>
                  <a:pt x="2732372" y="2907665"/>
                </a:lnTo>
                <a:lnTo>
                  <a:pt x="2749830" y="2915920"/>
                </a:lnTo>
                <a:lnTo>
                  <a:pt x="2767923" y="2923857"/>
                </a:lnTo>
                <a:lnTo>
                  <a:pt x="2786650" y="2931160"/>
                </a:lnTo>
                <a:lnTo>
                  <a:pt x="2805695" y="2938780"/>
                </a:lnTo>
                <a:lnTo>
                  <a:pt x="2826009" y="2945447"/>
                </a:lnTo>
                <a:lnTo>
                  <a:pt x="2846959" y="2951797"/>
                </a:lnTo>
                <a:lnTo>
                  <a:pt x="2867591" y="2957512"/>
                </a:lnTo>
                <a:lnTo>
                  <a:pt x="2889492" y="2963545"/>
                </a:lnTo>
                <a:lnTo>
                  <a:pt x="2912029" y="2968625"/>
                </a:lnTo>
                <a:lnTo>
                  <a:pt x="2934248" y="2973705"/>
                </a:lnTo>
                <a:lnTo>
                  <a:pt x="2957102" y="2978150"/>
                </a:lnTo>
                <a:lnTo>
                  <a:pt x="2980908" y="2982595"/>
                </a:lnTo>
                <a:lnTo>
                  <a:pt x="3004396" y="2986087"/>
                </a:lnTo>
                <a:lnTo>
                  <a:pt x="3028203" y="2989580"/>
                </a:lnTo>
                <a:lnTo>
                  <a:pt x="3052644" y="2992437"/>
                </a:lnTo>
                <a:lnTo>
                  <a:pt x="3077084" y="2994977"/>
                </a:lnTo>
                <a:lnTo>
                  <a:pt x="3101525" y="2997200"/>
                </a:lnTo>
                <a:lnTo>
                  <a:pt x="3125966" y="2999105"/>
                </a:lnTo>
                <a:lnTo>
                  <a:pt x="3150725" y="3000375"/>
                </a:lnTo>
                <a:lnTo>
                  <a:pt x="3175800" y="3001327"/>
                </a:lnTo>
                <a:lnTo>
                  <a:pt x="3200559" y="3001962"/>
                </a:lnTo>
                <a:lnTo>
                  <a:pt x="3225317" y="3002280"/>
                </a:lnTo>
                <a:lnTo>
                  <a:pt x="3246266" y="3002280"/>
                </a:lnTo>
                <a:lnTo>
                  <a:pt x="3267216" y="3001962"/>
                </a:lnTo>
                <a:lnTo>
                  <a:pt x="3288165" y="3001010"/>
                </a:lnTo>
                <a:lnTo>
                  <a:pt x="3308797" y="2999740"/>
                </a:lnTo>
                <a:lnTo>
                  <a:pt x="3329429" y="2998787"/>
                </a:lnTo>
                <a:lnTo>
                  <a:pt x="3350378" y="2997200"/>
                </a:lnTo>
                <a:lnTo>
                  <a:pt x="3371010" y="2995612"/>
                </a:lnTo>
                <a:lnTo>
                  <a:pt x="3391325" y="2993707"/>
                </a:lnTo>
                <a:lnTo>
                  <a:pt x="3411957" y="2991167"/>
                </a:lnTo>
                <a:lnTo>
                  <a:pt x="3431954" y="2988310"/>
                </a:lnTo>
                <a:lnTo>
                  <a:pt x="3451951" y="2985770"/>
                </a:lnTo>
                <a:lnTo>
                  <a:pt x="3471948" y="2982595"/>
                </a:lnTo>
                <a:lnTo>
                  <a:pt x="3491628" y="2979102"/>
                </a:lnTo>
                <a:lnTo>
                  <a:pt x="3510990" y="2975292"/>
                </a:lnTo>
                <a:lnTo>
                  <a:pt x="3530035" y="2971482"/>
                </a:lnTo>
                <a:lnTo>
                  <a:pt x="3548763" y="2967037"/>
                </a:lnTo>
                <a:lnTo>
                  <a:pt x="3567173" y="2962275"/>
                </a:lnTo>
                <a:lnTo>
                  <a:pt x="3585265" y="2957512"/>
                </a:lnTo>
                <a:lnTo>
                  <a:pt x="3603041" y="2953067"/>
                </a:lnTo>
                <a:lnTo>
                  <a:pt x="3620498" y="2947352"/>
                </a:lnTo>
                <a:lnTo>
                  <a:pt x="3637004" y="2941955"/>
                </a:lnTo>
                <a:lnTo>
                  <a:pt x="3653510" y="2935922"/>
                </a:lnTo>
                <a:lnTo>
                  <a:pt x="3669698" y="2929890"/>
                </a:lnTo>
                <a:lnTo>
                  <a:pt x="3685251" y="2923857"/>
                </a:lnTo>
                <a:lnTo>
                  <a:pt x="3700170" y="2916872"/>
                </a:lnTo>
                <a:lnTo>
                  <a:pt x="3714770" y="2909887"/>
                </a:lnTo>
                <a:lnTo>
                  <a:pt x="3728419" y="2902902"/>
                </a:lnTo>
                <a:lnTo>
                  <a:pt x="3741751" y="2895282"/>
                </a:lnTo>
                <a:lnTo>
                  <a:pt x="3754765" y="2887980"/>
                </a:lnTo>
                <a:lnTo>
                  <a:pt x="3767144" y="2880042"/>
                </a:lnTo>
                <a:lnTo>
                  <a:pt x="3778571" y="2871787"/>
                </a:lnTo>
                <a:lnTo>
                  <a:pt x="3789363" y="2863532"/>
                </a:lnTo>
                <a:lnTo>
                  <a:pt x="3789363" y="2971165"/>
                </a:lnTo>
                <a:lnTo>
                  <a:pt x="3788728" y="2971482"/>
                </a:lnTo>
                <a:lnTo>
                  <a:pt x="3788728" y="2975927"/>
                </a:lnTo>
                <a:lnTo>
                  <a:pt x="3788411" y="2980055"/>
                </a:lnTo>
                <a:lnTo>
                  <a:pt x="3787776" y="2985770"/>
                </a:lnTo>
                <a:lnTo>
                  <a:pt x="3786506" y="2991167"/>
                </a:lnTo>
                <a:lnTo>
                  <a:pt x="3785237" y="2996247"/>
                </a:lnTo>
                <a:lnTo>
                  <a:pt x="3783332" y="3001962"/>
                </a:lnTo>
                <a:lnTo>
                  <a:pt x="3781428" y="3007360"/>
                </a:lnTo>
                <a:lnTo>
                  <a:pt x="3778571" y="3012758"/>
                </a:lnTo>
                <a:lnTo>
                  <a:pt x="3775714" y="3018155"/>
                </a:lnTo>
                <a:lnTo>
                  <a:pt x="3772540" y="3023235"/>
                </a:lnTo>
                <a:lnTo>
                  <a:pt x="3769048" y="3028633"/>
                </a:lnTo>
                <a:lnTo>
                  <a:pt x="3765557" y="3033713"/>
                </a:lnTo>
                <a:lnTo>
                  <a:pt x="3761113" y="3038793"/>
                </a:lnTo>
                <a:lnTo>
                  <a:pt x="3756987" y="3043555"/>
                </a:lnTo>
                <a:lnTo>
                  <a:pt x="3752226" y="3048635"/>
                </a:lnTo>
                <a:lnTo>
                  <a:pt x="3747147" y="3054033"/>
                </a:lnTo>
                <a:lnTo>
                  <a:pt x="3741433" y="3058795"/>
                </a:lnTo>
                <a:lnTo>
                  <a:pt x="3736037" y="3063240"/>
                </a:lnTo>
                <a:lnTo>
                  <a:pt x="3723658" y="3072765"/>
                </a:lnTo>
                <a:lnTo>
                  <a:pt x="3710327" y="3082290"/>
                </a:lnTo>
                <a:lnTo>
                  <a:pt x="3696043" y="3090863"/>
                </a:lnTo>
                <a:lnTo>
                  <a:pt x="3680490" y="3099753"/>
                </a:lnTo>
                <a:lnTo>
                  <a:pt x="3663667" y="3108325"/>
                </a:lnTo>
                <a:lnTo>
                  <a:pt x="3646526" y="3116263"/>
                </a:lnTo>
                <a:lnTo>
                  <a:pt x="3627799" y="3124200"/>
                </a:lnTo>
                <a:lnTo>
                  <a:pt x="3608754" y="3131503"/>
                </a:lnTo>
                <a:lnTo>
                  <a:pt x="3588122" y="3138170"/>
                </a:lnTo>
                <a:lnTo>
                  <a:pt x="3566855" y="3145155"/>
                </a:lnTo>
                <a:lnTo>
                  <a:pt x="3544636" y="3151188"/>
                </a:lnTo>
                <a:lnTo>
                  <a:pt x="3522417" y="3157538"/>
                </a:lnTo>
                <a:lnTo>
                  <a:pt x="3498611" y="3163253"/>
                </a:lnTo>
                <a:lnTo>
                  <a:pt x="3474170" y="3168333"/>
                </a:lnTo>
                <a:lnTo>
                  <a:pt x="3449412" y="3172778"/>
                </a:lnTo>
                <a:lnTo>
                  <a:pt x="3423701" y="3176905"/>
                </a:lnTo>
                <a:lnTo>
                  <a:pt x="3397356" y="3181033"/>
                </a:lnTo>
                <a:lnTo>
                  <a:pt x="3370376" y="3184208"/>
                </a:lnTo>
                <a:lnTo>
                  <a:pt x="3343395" y="3187383"/>
                </a:lnTo>
                <a:lnTo>
                  <a:pt x="3315146" y="3189605"/>
                </a:lnTo>
                <a:lnTo>
                  <a:pt x="3286896" y="3191193"/>
                </a:lnTo>
                <a:lnTo>
                  <a:pt x="3258011" y="3192780"/>
                </a:lnTo>
                <a:lnTo>
                  <a:pt x="3228491" y="3193415"/>
                </a:lnTo>
                <a:lnTo>
                  <a:pt x="3198972" y="3194050"/>
                </a:lnTo>
                <a:lnTo>
                  <a:pt x="3168500" y="3193415"/>
                </a:lnTo>
                <a:lnTo>
                  <a:pt x="3138663" y="3192780"/>
                </a:lnTo>
                <a:lnTo>
                  <a:pt x="3109143" y="3191193"/>
                </a:lnTo>
                <a:lnTo>
                  <a:pt x="3080259" y="3189288"/>
                </a:lnTo>
                <a:lnTo>
                  <a:pt x="3051374" y="3186748"/>
                </a:lnTo>
                <a:lnTo>
                  <a:pt x="3023441" y="3183573"/>
                </a:lnTo>
                <a:lnTo>
                  <a:pt x="2996144" y="3180080"/>
                </a:lnTo>
                <a:lnTo>
                  <a:pt x="2969481" y="3176270"/>
                </a:lnTo>
                <a:lnTo>
                  <a:pt x="2943453" y="3171825"/>
                </a:lnTo>
                <a:lnTo>
                  <a:pt x="2917742" y="3167063"/>
                </a:lnTo>
                <a:lnTo>
                  <a:pt x="2892984" y="3161665"/>
                </a:lnTo>
                <a:lnTo>
                  <a:pt x="2869178" y="3155633"/>
                </a:lnTo>
                <a:lnTo>
                  <a:pt x="2846007" y="3149918"/>
                </a:lnTo>
                <a:lnTo>
                  <a:pt x="2823470" y="3142933"/>
                </a:lnTo>
                <a:lnTo>
                  <a:pt x="2802203" y="3135948"/>
                </a:lnTo>
                <a:lnTo>
                  <a:pt x="2781889" y="3128328"/>
                </a:lnTo>
                <a:lnTo>
                  <a:pt x="2762527" y="3121025"/>
                </a:lnTo>
                <a:lnTo>
                  <a:pt x="2743799" y="3112770"/>
                </a:lnTo>
                <a:lnTo>
                  <a:pt x="2726024" y="3104515"/>
                </a:lnTo>
                <a:lnTo>
                  <a:pt x="2709518" y="3095625"/>
                </a:lnTo>
                <a:lnTo>
                  <a:pt x="2694600" y="3086735"/>
                </a:lnTo>
                <a:lnTo>
                  <a:pt x="2679999" y="3077210"/>
                </a:lnTo>
                <a:lnTo>
                  <a:pt x="2666985" y="3067685"/>
                </a:lnTo>
                <a:lnTo>
                  <a:pt x="2660954" y="3062923"/>
                </a:lnTo>
                <a:lnTo>
                  <a:pt x="2655240" y="3057843"/>
                </a:lnTo>
                <a:lnTo>
                  <a:pt x="2650162" y="3052763"/>
                </a:lnTo>
                <a:lnTo>
                  <a:pt x="2645083" y="3048000"/>
                </a:lnTo>
                <a:lnTo>
                  <a:pt x="2639687" y="3042603"/>
                </a:lnTo>
                <a:lnTo>
                  <a:pt x="2635561" y="3037205"/>
                </a:lnTo>
                <a:lnTo>
                  <a:pt x="2631434" y="3032125"/>
                </a:lnTo>
                <a:lnTo>
                  <a:pt x="2627625" y="3027045"/>
                </a:lnTo>
                <a:lnTo>
                  <a:pt x="2624134" y="3021648"/>
                </a:lnTo>
                <a:lnTo>
                  <a:pt x="2620960" y="3015933"/>
                </a:lnTo>
                <a:lnTo>
                  <a:pt x="2618103" y="3010535"/>
                </a:lnTo>
                <a:lnTo>
                  <a:pt x="2615881" y="3005137"/>
                </a:lnTo>
                <a:lnTo>
                  <a:pt x="2613659" y="2999422"/>
                </a:lnTo>
                <a:lnTo>
                  <a:pt x="2612072" y="2994025"/>
                </a:lnTo>
                <a:lnTo>
                  <a:pt x="2610485" y="2988310"/>
                </a:lnTo>
                <a:lnTo>
                  <a:pt x="2609850" y="2982912"/>
                </a:lnTo>
                <a:lnTo>
                  <a:pt x="2609215" y="2976880"/>
                </a:lnTo>
                <a:lnTo>
                  <a:pt x="2609215" y="2971482"/>
                </a:lnTo>
                <a:lnTo>
                  <a:pt x="2608580" y="2971482"/>
                </a:lnTo>
                <a:lnTo>
                  <a:pt x="2608580" y="2825115"/>
                </a:lnTo>
                <a:lnTo>
                  <a:pt x="2608263" y="2821305"/>
                </a:lnTo>
                <a:lnTo>
                  <a:pt x="2608580" y="2812732"/>
                </a:lnTo>
                <a:lnTo>
                  <a:pt x="2609850" y="2805112"/>
                </a:lnTo>
                <a:close/>
                <a:moveTo>
                  <a:pt x="3151360" y="2793804"/>
                </a:moveTo>
                <a:lnTo>
                  <a:pt x="3151360" y="2908645"/>
                </a:lnTo>
                <a:lnTo>
                  <a:pt x="3174848" y="2908962"/>
                </a:lnTo>
                <a:lnTo>
                  <a:pt x="3198972" y="2909280"/>
                </a:lnTo>
                <a:lnTo>
                  <a:pt x="3231983" y="2908962"/>
                </a:lnTo>
                <a:lnTo>
                  <a:pt x="3231983" y="2794121"/>
                </a:lnTo>
                <a:lnTo>
                  <a:pt x="3198972" y="2794755"/>
                </a:lnTo>
                <a:lnTo>
                  <a:pt x="3174848" y="2794121"/>
                </a:lnTo>
                <a:lnTo>
                  <a:pt x="3151360" y="2793804"/>
                </a:lnTo>
                <a:close/>
                <a:moveTo>
                  <a:pt x="2989478" y="2779528"/>
                </a:moveTo>
                <a:lnTo>
                  <a:pt x="2989478" y="2894687"/>
                </a:lnTo>
                <a:lnTo>
                  <a:pt x="3009158" y="2897542"/>
                </a:lnTo>
                <a:lnTo>
                  <a:pt x="3029472" y="2899762"/>
                </a:lnTo>
                <a:lnTo>
                  <a:pt x="3049469" y="2902300"/>
                </a:lnTo>
                <a:lnTo>
                  <a:pt x="3070419" y="2903887"/>
                </a:lnTo>
                <a:lnTo>
                  <a:pt x="3070419" y="2789045"/>
                </a:lnTo>
                <a:lnTo>
                  <a:pt x="3049469" y="2787142"/>
                </a:lnTo>
                <a:lnTo>
                  <a:pt x="3029472" y="2784921"/>
                </a:lnTo>
                <a:lnTo>
                  <a:pt x="3009158" y="2782383"/>
                </a:lnTo>
                <a:lnTo>
                  <a:pt x="2989478" y="2779528"/>
                </a:lnTo>
                <a:close/>
                <a:moveTo>
                  <a:pt x="2827597" y="2743045"/>
                </a:moveTo>
                <a:lnTo>
                  <a:pt x="2827597" y="2859790"/>
                </a:lnTo>
                <a:lnTo>
                  <a:pt x="2846959" y="2865500"/>
                </a:lnTo>
                <a:lnTo>
                  <a:pt x="2866956" y="2870576"/>
                </a:lnTo>
                <a:lnTo>
                  <a:pt x="2887588" y="2875969"/>
                </a:lnTo>
                <a:lnTo>
                  <a:pt x="2908220" y="2880411"/>
                </a:lnTo>
                <a:lnTo>
                  <a:pt x="2908220" y="2764618"/>
                </a:lnTo>
                <a:lnTo>
                  <a:pt x="2887588" y="2759542"/>
                </a:lnTo>
                <a:lnTo>
                  <a:pt x="2866956" y="2754466"/>
                </a:lnTo>
                <a:lnTo>
                  <a:pt x="2846959" y="2748755"/>
                </a:lnTo>
                <a:lnTo>
                  <a:pt x="2827597" y="2743045"/>
                </a:lnTo>
                <a:close/>
                <a:moveTo>
                  <a:pt x="1998663" y="2711450"/>
                </a:moveTo>
                <a:lnTo>
                  <a:pt x="2032589" y="2718179"/>
                </a:lnTo>
                <a:lnTo>
                  <a:pt x="2039311" y="2719781"/>
                </a:lnTo>
                <a:lnTo>
                  <a:pt x="2045072" y="2721383"/>
                </a:lnTo>
                <a:lnTo>
                  <a:pt x="2050513" y="2723306"/>
                </a:lnTo>
                <a:lnTo>
                  <a:pt x="2054674" y="2725228"/>
                </a:lnTo>
                <a:lnTo>
                  <a:pt x="2058834" y="2727791"/>
                </a:lnTo>
                <a:lnTo>
                  <a:pt x="2062675" y="2730034"/>
                </a:lnTo>
                <a:lnTo>
                  <a:pt x="2069716" y="2735161"/>
                </a:lnTo>
                <a:lnTo>
                  <a:pt x="2072597" y="2738045"/>
                </a:lnTo>
                <a:lnTo>
                  <a:pt x="2074517" y="2740287"/>
                </a:lnTo>
                <a:lnTo>
                  <a:pt x="2076118" y="2742851"/>
                </a:lnTo>
                <a:lnTo>
                  <a:pt x="2077398" y="2745734"/>
                </a:lnTo>
                <a:lnTo>
                  <a:pt x="2078038" y="2747977"/>
                </a:lnTo>
                <a:lnTo>
                  <a:pt x="2078038" y="2750861"/>
                </a:lnTo>
                <a:lnTo>
                  <a:pt x="2077718" y="2753104"/>
                </a:lnTo>
                <a:lnTo>
                  <a:pt x="2077078" y="2755988"/>
                </a:lnTo>
                <a:lnTo>
                  <a:pt x="2075478" y="2758231"/>
                </a:lnTo>
                <a:lnTo>
                  <a:pt x="2073877" y="2760794"/>
                </a:lnTo>
                <a:lnTo>
                  <a:pt x="2071317" y="2763037"/>
                </a:lnTo>
                <a:lnTo>
                  <a:pt x="2068756" y="2764959"/>
                </a:lnTo>
                <a:lnTo>
                  <a:pt x="2065876" y="2767522"/>
                </a:lnTo>
                <a:lnTo>
                  <a:pt x="2062355" y="2769445"/>
                </a:lnTo>
                <a:lnTo>
                  <a:pt x="2058194" y="2771047"/>
                </a:lnTo>
                <a:lnTo>
                  <a:pt x="2054354" y="2772649"/>
                </a:lnTo>
                <a:lnTo>
                  <a:pt x="2048272" y="2774572"/>
                </a:lnTo>
                <a:lnTo>
                  <a:pt x="2041871" y="2776174"/>
                </a:lnTo>
                <a:lnTo>
                  <a:pt x="2035790" y="2777776"/>
                </a:lnTo>
                <a:lnTo>
                  <a:pt x="2028429" y="2779057"/>
                </a:lnTo>
                <a:lnTo>
                  <a:pt x="2014026" y="2780659"/>
                </a:lnTo>
                <a:lnTo>
                  <a:pt x="1998663" y="2781300"/>
                </a:lnTo>
                <a:lnTo>
                  <a:pt x="1998663" y="2711450"/>
                </a:lnTo>
                <a:close/>
                <a:moveTo>
                  <a:pt x="3717945" y="2699583"/>
                </a:moveTo>
                <a:lnTo>
                  <a:pt x="3711914" y="2703073"/>
                </a:lnTo>
                <a:lnTo>
                  <a:pt x="3704931" y="2707197"/>
                </a:lnTo>
                <a:lnTo>
                  <a:pt x="3696678" y="2710686"/>
                </a:lnTo>
                <a:lnTo>
                  <a:pt x="3688425" y="2714493"/>
                </a:lnTo>
                <a:lnTo>
                  <a:pt x="3671285" y="2721155"/>
                </a:lnTo>
                <a:lnTo>
                  <a:pt x="3656684" y="2726866"/>
                </a:lnTo>
                <a:lnTo>
                  <a:pt x="3656684" y="2827749"/>
                </a:lnTo>
                <a:lnTo>
                  <a:pt x="3665254" y="2823307"/>
                </a:lnTo>
                <a:lnTo>
                  <a:pt x="3674142" y="2818549"/>
                </a:lnTo>
                <a:lnTo>
                  <a:pt x="3682394" y="2813790"/>
                </a:lnTo>
                <a:lnTo>
                  <a:pt x="3690647" y="2808714"/>
                </a:lnTo>
                <a:lnTo>
                  <a:pt x="3698582" y="2803321"/>
                </a:lnTo>
                <a:lnTo>
                  <a:pt x="3705566" y="2798245"/>
                </a:lnTo>
                <a:lnTo>
                  <a:pt x="3711914" y="2792535"/>
                </a:lnTo>
                <a:lnTo>
                  <a:pt x="3717945" y="2787776"/>
                </a:lnTo>
                <a:lnTo>
                  <a:pt x="3717945" y="2699583"/>
                </a:lnTo>
                <a:close/>
                <a:moveTo>
                  <a:pt x="2490788" y="2694304"/>
                </a:moveTo>
                <a:lnTo>
                  <a:pt x="2490788" y="2826893"/>
                </a:lnTo>
                <a:lnTo>
                  <a:pt x="2490471" y="2827210"/>
                </a:lnTo>
                <a:lnTo>
                  <a:pt x="2489836" y="2835140"/>
                </a:lnTo>
                <a:lnTo>
                  <a:pt x="2489519" y="2839898"/>
                </a:lnTo>
                <a:lnTo>
                  <a:pt x="2488250" y="2844973"/>
                </a:lnTo>
                <a:lnTo>
                  <a:pt x="2487298" y="2849731"/>
                </a:lnTo>
                <a:lnTo>
                  <a:pt x="2485711" y="2854807"/>
                </a:lnTo>
                <a:lnTo>
                  <a:pt x="2483490" y="2859565"/>
                </a:lnTo>
                <a:lnTo>
                  <a:pt x="2481269" y="2864323"/>
                </a:lnTo>
                <a:lnTo>
                  <a:pt x="2479048" y="2869080"/>
                </a:lnTo>
                <a:lnTo>
                  <a:pt x="2475874" y="2873838"/>
                </a:lnTo>
                <a:lnTo>
                  <a:pt x="2472701" y="2878279"/>
                </a:lnTo>
                <a:lnTo>
                  <a:pt x="2469528" y="2883037"/>
                </a:lnTo>
                <a:lnTo>
                  <a:pt x="2465403" y="2887795"/>
                </a:lnTo>
                <a:lnTo>
                  <a:pt x="2461595" y="2892236"/>
                </a:lnTo>
                <a:lnTo>
                  <a:pt x="2453028" y="2901435"/>
                </a:lnTo>
                <a:lnTo>
                  <a:pt x="2443191" y="2909999"/>
                </a:lnTo>
                <a:lnTo>
                  <a:pt x="2432086" y="2918563"/>
                </a:lnTo>
                <a:lnTo>
                  <a:pt x="2419710" y="2926811"/>
                </a:lnTo>
                <a:lnTo>
                  <a:pt x="2406701" y="2934740"/>
                </a:lnTo>
                <a:lnTo>
                  <a:pt x="2393056" y="2942670"/>
                </a:lnTo>
                <a:lnTo>
                  <a:pt x="2378143" y="2950283"/>
                </a:lnTo>
                <a:lnTo>
                  <a:pt x="2362277" y="2957579"/>
                </a:lnTo>
                <a:lnTo>
                  <a:pt x="2345777" y="2964240"/>
                </a:lnTo>
                <a:lnTo>
                  <a:pt x="2328325" y="2970901"/>
                </a:lnTo>
                <a:lnTo>
                  <a:pt x="2309921" y="2977245"/>
                </a:lnTo>
                <a:lnTo>
                  <a:pt x="2290882" y="2983589"/>
                </a:lnTo>
                <a:lnTo>
                  <a:pt x="2270892" y="2989298"/>
                </a:lnTo>
                <a:lnTo>
                  <a:pt x="2250267" y="2994691"/>
                </a:lnTo>
                <a:lnTo>
                  <a:pt x="2229324" y="2999449"/>
                </a:lnTo>
                <a:lnTo>
                  <a:pt x="2207430" y="3004207"/>
                </a:lnTo>
                <a:lnTo>
                  <a:pt x="2184901" y="3008330"/>
                </a:lnTo>
                <a:lnTo>
                  <a:pt x="2162054" y="3012137"/>
                </a:lnTo>
                <a:lnTo>
                  <a:pt x="2138256" y="3015626"/>
                </a:lnTo>
                <a:lnTo>
                  <a:pt x="2113823" y="3018798"/>
                </a:lnTo>
                <a:lnTo>
                  <a:pt x="2089390" y="3021018"/>
                </a:lnTo>
                <a:lnTo>
                  <a:pt x="2064323" y="3023556"/>
                </a:lnTo>
                <a:lnTo>
                  <a:pt x="2038621" y="3025142"/>
                </a:lnTo>
                <a:lnTo>
                  <a:pt x="2012601" y="3026093"/>
                </a:lnTo>
                <a:lnTo>
                  <a:pt x="1986582" y="3027045"/>
                </a:lnTo>
                <a:lnTo>
                  <a:pt x="1959928" y="3027362"/>
                </a:lnTo>
                <a:lnTo>
                  <a:pt x="1932639" y="3027045"/>
                </a:lnTo>
                <a:lnTo>
                  <a:pt x="1905350" y="3026093"/>
                </a:lnTo>
                <a:lnTo>
                  <a:pt x="1879014" y="3025142"/>
                </a:lnTo>
                <a:lnTo>
                  <a:pt x="1852994" y="3022921"/>
                </a:lnTo>
                <a:lnTo>
                  <a:pt x="1827292" y="3021018"/>
                </a:lnTo>
                <a:lnTo>
                  <a:pt x="1802224" y="3018481"/>
                </a:lnTo>
                <a:lnTo>
                  <a:pt x="1777157" y="3015309"/>
                </a:lnTo>
                <a:lnTo>
                  <a:pt x="1753359" y="3011502"/>
                </a:lnTo>
                <a:lnTo>
                  <a:pt x="1729560" y="3007379"/>
                </a:lnTo>
                <a:lnTo>
                  <a:pt x="1706714" y="3002938"/>
                </a:lnTo>
                <a:lnTo>
                  <a:pt x="1684502" y="2998180"/>
                </a:lnTo>
                <a:lnTo>
                  <a:pt x="1662925" y="2993105"/>
                </a:lnTo>
                <a:lnTo>
                  <a:pt x="1641983" y="2987712"/>
                </a:lnTo>
                <a:lnTo>
                  <a:pt x="1622309" y="2981686"/>
                </a:lnTo>
                <a:lnTo>
                  <a:pt x="1602953" y="2975342"/>
                </a:lnTo>
                <a:lnTo>
                  <a:pt x="1584549" y="2968681"/>
                </a:lnTo>
                <a:lnTo>
                  <a:pt x="1566780" y="2961702"/>
                </a:lnTo>
                <a:lnTo>
                  <a:pt x="1550280" y="2954407"/>
                </a:lnTo>
                <a:lnTo>
                  <a:pt x="1534414" y="2947111"/>
                </a:lnTo>
                <a:lnTo>
                  <a:pt x="1519501" y="2939181"/>
                </a:lnTo>
                <a:lnTo>
                  <a:pt x="1505539" y="2930934"/>
                </a:lnTo>
                <a:lnTo>
                  <a:pt x="1493164" y="2922687"/>
                </a:lnTo>
                <a:lnTo>
                  <a:pt x="1481106" y="2913805"/>
                </a:lnTo>
                <a:lnTo>
                  <a:pt x="1470635" y="2904924"/>
                </a:lnTo>
                <a:lnTo>
                  <a:pt x="1465875" y="2900483"/>
                </a:lnTo>
                <a:lnTo>
                  <a:pt x="1461116" y="2895725"/>
                </a:lnTo>
                <a:lnTo>
                  <a:pt x="1456673" y="2891284"/>
                </a:lnTo>
                <a:lnTo>
                  <a:pt x="1452866" y="2886844"/>
                </a:lnTo>
                <a:lnTo>
                  <a:pt x="1449375" y="2882086"/>
                </a:lnTo>
                <a:lnTo>
                  <a:pt x="1445885" y="2877328"/>
                </a:lnTo>
                <a:lnTo>
                  <a:pt x="1442712" y="2872252"/>
                </a:lnTo>
                <a:lnTo>
                  <a:pt x="1439856" y="2867494"/>
                </a:lnTo>
                <a:lnTo>
                  <a:pt x="1437000" y="2862737"/>
                </a:lnTo>
                <a:lnTo>
                  <a:pt x="1435096" y="2857661"/>
                </a:lnTo>
                <a:lnTo>
                  <a:pt x="1433192" y="2852269"/>
                </a:lnTo>
                <a:lnTo>
                  <a:pt x="1431606" y="2847828"/>
                </a:lnTo>
                <a:lnTo>
                  <a:pt x="1430337" y="2842436"/>
                </a:lnTo>
                <a:lnTo>
                  <a:pt x="1429702" y="2837361"/>
                </a:lnTo>
                <a:lnTo>
                  <a:pt x="1429385" y="2832286"/>
                </a:lnTo>
                <a:lnTo>
                  <a:pt x="1428750" y="2827210"/>
                </a:lnTo>
                <a:lnTo>
                  <a:pt x="1428750" y="2700014"/>
                </a:lnTo>
                <a:lnTo>
                  <a:pt x="1429702" y="2705406"/>
                </a:lnTo>
                <a:lnTo>
                  <a:pt x="1430654" y="2711433"/>
                </a:lnTo>
                <a:lnTo>
                  <a:pt x="1432240" y="2716825"/>
                </a:lnTo>
                <a:lnTo>
                  <a:pt x="1434462" y="2722218"/>
                </a:lnTo>
                <a:lnTo>
                  <a:pt x="1436683" y="2728245"/>
                </a:lnTo>
                <a:lnTo>
                  <a:pt x="1439539" y="2733320"/>
                </a:lnTo>
                <a:lnTo>
                  <a:pt x="1442712" y="2739029"/>
                </a:lnTo>
                <a:lnTo>
                  <a:pt x="1446202" y="2744422"/>
                </a:lnTo>
                <a:lnTo>
                  <a:pt x="1449692" y="2749497"/>
                </a:lnTo>
                <a:lnTo>
                  <a:pt x="1454135" y="2755206"/>
                </a:lnTo>
                <a:lnTo>
                  <a:pt x="1458894" y="2760282"/>
                </a:lnTo>
                <a:lnTo>
                  <a:pt x="1463654" y="2765357"/>
                </a:lnTo>
                <a:lnTo>
                  <a:pt x="1468731" y="2770432"/>
                </a:lnTo>
                <a:lnTo>
                  <a:pt x="1474125" y="2775507"/>
                </a:lnTo>
                <a:lnTo>
                  <a:pt x="1480154" y="2780265"/>
                </a:lnTo>
                <a:lnTo>
                  <a:pt x="1480154" y="2879231"/>
                </a:lnTo>
                <a:lnTo>
                  <a:pt x="1482375" y="2882086"/>
                </a:lnTo>
                <a:lnTo>
                  <a:pt x="1484914" y="2884623"/>
                </a:lnTo>
                <a:lnTo>
                  <a:pt x="1491895" y="2890650"/>
                </a:lnTo>
                <a:lnTo>
                  <a:pt x="1500145" y="2896994"/>
                </a:lnTo>
                <a:lnTo>
                  <a:pt x="1509664" y="2903338"/>
                </a:lnTo>
                <a:lnTo>
                  <a:pt x="1519818" y="2909682"/>
                </a:lnTo>
                <a:lnTo>
                  <a:pt x="1530924" y="2915709"/>
                </a:lnTo>
                <a:lnTo>
                  <a:pt x="1542030" y="2921735"/>
                </a:lnTo>
                <a:lnTo>
                  <a:pt x="1553136" y="2926811"/>
                </a:lnTo>
                <a:lnTo>
                  <a:pt x="1553136" y="2824673"/>
                </a:lnTo>
                <a:lnTo>
                  <a:pt x="1569953" y="2832286"/>
                </a:lnTo>
                <a:lnTo>
                  <a:pt x="1587723" y="2839264"/>
                </a:lnTo>
                <a:lnTo>
                  <a:pt x="1606127" y="2846242"/>
                </a:lnTo>
                <a:lnTo>
                  <a:pt x="1625482" y="2852269"/>
                </a:lnTo>
                <a:lnTo>
                  <a:pt x="1625482" y="2953772"/>
                </a:lnTo>
                <a:lnTo>
                  <a:pt x="1642935" y="2958847"/>
                </a:lnTo>
                <a:lnTo>
                  <a:pt x="1661021" y="2963605"/>
                </a:lnTo>
                <a:lnTo>
                  <a:pt x="1679425" y="2968363"/>
                </a:lnTo>
                <a:lnTo>
                  <a:pt x="1698464" y="2972487"/>
                </a:lnTo>
                <a:lnTo>
                  <a:pt x="1698464" y="2871618"/>
                </a:lnTo>
                <a:lnTo>
                  <a:pt x="1716233" y="2875424"/>
                </a:lnTo>
                <a:lnTo>
                  <a:pt x="1734320" y="2878914"/>
                </a:lnTo>
                <a:lnTo>
                  <a:pt x="1752407" y="2882086"/>
                </a:lnTo>
                <a:lnTo>
                  <a:pt x="1771445" y="2885258"/>
                </a:lnTo>
                <a:lnTo>
                  <a:pt x="1771445" y="2985175"/>
                </a:lnTo>
                <a:lnTo>
                  <a:pt x="1789215" y="2987712"/>
                </a:lnTo>
                <a:lnTo>
                  <a:pt x="1807301" y="2989933"/>
                </a:lnTo>
                <a:lnTo>
                  <a:pt x="1825388" y="2991836"/>
                </a:lnTo>
                <a:lnTo>
                  <a:pt x="1843792" y="2993422"/>
                </a:lnTo>
                <a:lnTo>
                  <a:pt x="1843792" y="2893505"/>
                </a:lnTo>
                <a:lnTo>
                  <a:pt x="1861879" y="2895091"/>
                </a:lnTo>
                <a:lnTo>
                  <a:pt x="1880283" y="2896042"/>
                </a:lnTo>
                <a:lnTo>
                  <a:pt x="1898369" y="2896994"/>
                </a:lnTo>
                <a:lnTo>
                  <a:pt x="1916773" y="2897628"/>
                </a:lnTo>
                <a:lnTo>
                  <a:pt x="1916773" y="2997546"/>
                </a:lnTo>
                <a:lnTo>
                  <a:pt x="1938033" y="2997863"/>
                </a:lnTo>
                <a:lnTo>
                  <a:pt x="1959928" y="2998180"/>
                </a:lnTo>
                <a:lnTo>
                  <a:pt x="1989755" y="2997863"/>
                </a:lnTo>
                <a:lnTo>
                  <a:pt x="1989755" y="2898263"/>
                </a:lnTo>
                <a:lnTo>
                  <a:pt x="2018630" y="2896994"/>
                </a:lnTo>
                <a:lnTo>
                  <a:pt x="2046553" y="2895408"/>
                </a:lnTo>
                <a:lnTo>
                  <a:pt x="2074159" y="2893505"/>
                </a:lnTo>
                <a:lnTo>
                  <a:pt x="2101448" y="2890967"/>
                </a:lnTo>
                <a:lnTo>
                  <a:pt x="2128102" y="2887795"/>
                </a:lnTo>
                <a:lnTo>
                  <a:pt x="2154122" y="2883989"/>
                </a:lnTo>
                <a:lnTo>
                  <a:pt x="2179189" y="2879865"/>
                </a:lnTo>
                <a:lnTo>
                  <a:pt x="2204257" y="2875424"/>
                </a:lnTo>
                <a:lnTo>
                  <a:pt x="2228372" y="2870032"/>
                </a:lnTo>
                <a:lnTo>
                  <a:pt x="2251219" y="2864640"/>
                </a:lnTo>
                <a:lnTo>
                  <a:pt x="2273430" y="2858613"/>
                </a:lnTo>
                <a:lnTo>
                  <a:pt x="2294690" y="2851952"/>
                </a:lnTo>
                <a:lnTo>
                  <a:pt x="2315633" y="2845291"/>
                </a:lnTo>
                <a:lnTo>
                  <a:pt x="2335306" y="2838312"/>
                </a:lnTo>
                <a:lnTo>
                  <a:pt x="2354027" y="2830382"/>
                </a:lnTo>
                <a:lnTo>
                  <a:pt x="2371797" y="2822452"/>
                </a:lnTo>
                <a:lnTo>
                  <a:pt x="2371797" y="2924590"/>
                </a:lnTo>
                <a:lnTo>
                  <a:pt x="2379729" y="2921101"/>
                </a:lnTo>
                <a:lnTo>
                  <a:pt x="2387028" y="2916660"/>
                </a:lnTo>
                <a:lnTo>
                  <a:pt x="2394643" y="2912219"/>
                </a:lnTo>
                <a:lnTo>
                  <a:pt x="2401941" y="2907461"/>
                </a:lnTo>
                <a:lnTo>
                  <a:pt x="2409239" y="2902703"/>
                </a:lnTo>
                <a:lnTo>
                  <a:pt x="2415585" y="2898263"/>
                </a:lnTo>
                <a:lnTo>
                  <a:pt x="2421297" y="2893505"/>
                </a:lnTo>
                <a:lnTo>
                  <a:pt x="2426374" y="2889064"/>
                </a:lnTo>
                <a:lnTo>
                  <a:pt x="2426374" y="2791050"/>
                </a:lnTo>
                <a:lnTo>
                  <a:pt x="2433989" y="2785340"/>
                </a:lnTo>
                <a:lnTo>
                  <a:pt x="2440653" y="2779948"/>
                </a:lnTo>
                <a:lnTo>
                  <a:pt x="2447316" y="2774238"/>
                </a:lnTo>
                <a:lnTo>
                  <a:pt x="2453345" y="2768529"/>
                </a:lnTo>
                <a:lnTo>
                  <a:pt x="2459057" y="2762819"/>
                </a:lnTo>
                <a:lnTo>
                  <a:pt x="2464451" y="2757110"/>
                </a:lnTo>
                <a:lnTo>
                  <a:pt x="2469211" y="2751083"/>
                </a:lnTo>
                <a:lnTo>
                  <a:pt x="2473336" y="2744739"/>
                </a:lnTo>
                <a:lnTo>
                  <a:pt x="2477461" y="2739029"/>
                </a:lnTo>
                <a:lnTo>
                  <a:pt x="2480634" y="2732685"/>
                </a:lnTo>
                <a:lnTo>
                  <a:pt x="2483490" y="2726341"/>
                </a:lnTo>
                <a:lnTo>
                  <a:pt x="2486028" y="2719997"/>
                </a:lnTo>
                <a:lnTo>
                  <a:pt x="2487932" y="2713654"/>
                </a:lnTo>
                <a:lnTo>
                  <a:pt x="2489519" y="2707310"/>
                </a:lnTo>
                <a:lnTo>
                  <a:pt x="2490471" y="2700966"/>
                </a:lnTo>
                <a:lnTo>
                  <a:pt x="2490788" y="2694304"/>
                </a:lnTo>
                <a:close/>
                <a:moveTo>
                  <a:pt x="2490470" y="2686155"/>
                </a:moveTo>
                <a:lnTo>
                  <a:pt x="2490788" y="2691795"/>
                </a:lnTo>
                <a:lnTo>
                  <a:pt x="2490470" y="2693988"/>
                </a:lnTo>
                <a:lnTo>
                  <a:pt x="2490470" y="2690542"/>
                </a:lnTo>
                <a:lnTo>
                  <a:pt x="2490470" y="2686155"/>
                </a:lnTo>
                <a:close/>
                <a:moveTo>
                  <a:pt x="2490416" y="2685242"/>
                </a:moveTo>
                <a:lnTo>
                  <a:pt x="2490470" y="2685528"/>
                </a:lnTo>
                <a:lnTo>
                  <a:pt x="2490470" y="2686155"/>
                </a:lnTo>
                <a:lnTo>
                  <a:pt x="2490416" y="2685242"/>
                </a:lnTo>
                <a:close/>
                <a:moveTo>
                  <a:pt x="1427957" y="2683026"/>
                </a:moveTo>
                <a:lnTo>
                  <a:pt x="1427516" y="2686071"/>
                </a:lnTo>
                <a:lnTo>
                  <a:pt x="1427516" y="2690943"/>
                </a:lnTo>
                <a:lnTo>
                  <a:pt x="1427516" y="2693987"/>
                </a:lnTo>
                <a:lnTo>
                  <a:pt x="1427163" y="2692161"/>
                </a:lnTo>
                <a:lnTo>
                  <a:pt x="1427163" y="2686680"/>
                </a:lnTo>
                <a:lnTo>
                  <a:pt x="1427957" y="2683026"/>
                </a:lnTo>
                <a:close/>
                <a:moveTo>
                  <a:pt x="1430338" y="2671762"/>
                </a:moveTo>
                <a:lnTo>
                  <a:pt x="1428927" y="2676633"/>
                </a:lnTo>
                <a:lnTo>
                  <a:pt x="1428221" y="2681809"/>
                </a:lnTo>
                <a:lnTo>
                  <a:pt x="1427957" y="2683026"/>
                </a:lnTo>
                <a:lnTo>
                  <a:pt x="1428221" y="2681200"/>
                </a:lnTo>
                <a:lnTo>
                  <a:pt x="1428927" y="2676329"/>
                </a:lnTo>
                <a:lnTo>
                  <a:pt x="1430338" y="2671762"/>
                </a:lnTo>
                <a:close/>
                <a:moveTo>
                  <a:pt x="2487613" y="2670175"/>
                </a:moveTo>
                <a:lnTo>
                  <a:pt x="2489200" y="2675815"/>
                </a:lnTo>
                <a:lnTo>
                  <a:pt x="2490153" y="2680828"/>
                </a:lnTo>
                <a:lnTo>
                  <a:pt x="2490416" y="2685242"/>
                </a:lnTo>
                <a:lnTo>
                  <a:pt x="2489518" y="2680515"/>
                </a:lnTo>
                <a:lnTo>
                  <a:pt x="2488883" y="2675502"/>
                </a:lnTo>
                <a:lnTo>
                  <a:pt x="2487613" y="2670175"/>
                </a:lnTo>
                <a:close/>
                <a:moveTo>
                  <a:pt x="2665715" y="2659293"/>
                </a:moveTo>
                <a:lnTo>
                  <a:pt x="2665715" y="2777307"/>
                </a:lnTo>
                <a:lnTo>
                  <a:pt x="2668254" y="2780162"/>
                </a:lnTo>
                <a:lnTo>
                  <a:pt x="2671429" y="2783335"/>
                </a:lnTo>
                <a:lnTo>
                  <a:pt x="2678729" y="2789362"/>
                </a:lnTo>
                <a:lnTo>
                  <a:pt x="2687934" y="2796659"/>
                </a:lnTo>
                <a:lnTo>
                  <a:pt x="2698726" y="2803638"/>
                </a:lnTo>
                <a:lnTo>
                  <a:pt x="2710153" y="2810935"/>
                </a:lnTo>
                <a:lnTo>
                  <a:pt x="2722215" y="2817914"/>
                </a:lnTo>
                <a:lnTo>
                  <a:pt x="2734594" y="2824259"/>
                </a:lnTo>
                <a:lnTo>
                  <a:pt x="2746656" y="2829969"/>
                </a:lnTo>
                <a:lnTo>
                  <a:pt x="2746656" y="2711004"/>
                </a:lnTo>
                <a:lnTo>
                  <a:pt x="2734594" y="2705293"/>
                </a:lnTo>
                <a:lnTo>
                  <a:pt x="2723167" y="2699266"/>
                </a:lnTo>
                <a:lnTo>
                  <a:pt x="2712058" y="2692921"/>
                </a:lnTo>
                <a:lnTo>
                  <a:pt x="2701583" y="2686259"/>
                </a:lnTo>
                <a:lnTo>
                  <a:pt x="2691743" y="2679914"/>
                </a:lnTo>
                <a:lnTo>
                  <a:pt x="2682538" y="2673252"/>
                </a:lnTo>
                <a:lnTo>
                  <a:pt x="2673650" y="2666273"/>
                </a:lnTo>
                <a:lnTo>
                  <a:pt x="2665715" y="2659293"/>
                </a:lnTo>
                <a:close/>
                <a:moveTo>
                  <a:pt x="1925638" y="2592387"/>
                </a:moveTo>
                <a:lnTo>
                  <a:pt x="1925638" y="2662237"/>
                </a:lnTo>
                <a:lnTo>
                  <a:pt x="1911407" y="2659674"/>
                </a:lnTo>
                <a:lnTo>
                  <a:pt x="1894963" y="2655829"/>
                </a:lnTo>
                <a:lnTo>
                  <a:pt x="1887057" y="2653907"/>
                </a:lnTo>
                <a:lnTo>
                  <a:pt x="1880100" y="2652304"/>
                </a:lnTo>
                <a:lnTo>
                  <a:pt x="1873459" y="2650062"/>
                </a:lnTo>
                <a:lnTo>
                  <a:pt x="1867451" y="2647498"/>
                </a:lnTo>
                <a:lnTo>
                  <a:pt x="1861442" y="2644935"/>
                </a:lnTo>
                <a:lnTo>
                  <a:pt x="1856383" y="2641090"/>
                </a:lnTo>
                <a:lnTo>
                  <a:pt x="1853220" y="2639168"/>
                </a:lnTo>
                <a:lnTo>
                  <a:pt x="1851007" y="2636925"/>
                </a:lnTo>
                <a:lnTo>
                  <a:pt x="1848793" y="2634041"/>
                </a:lnTo>
                <a:lnTo>
                  <a:pt x="1847844" y="2631798"/>
                </a:lnTo>
                <a:lnTo>
                  <a:pt x="1846579" y="2628914"/>
                </a:lnTo>
                <a:lnTo>
                  <a:pt x="1846263" y="2626671"/>
                </a:lnTo>
                <a:lnTo>
                  <a:pt x="1846263" y="2623788"/>
                </a:lnTo>
                <a:lnTo>
                  <a:pt x="1846579" y="2621224"/>
                </a:lnTo>
                <a:lnTo>
                  <a:pt x="1847528" y="2618661"/>
                </a:lnTo>
                <a:lnTo>
                  <a:pt x="1848477" y="2616098"/>
                </a:lnTo>
                <a:lnTo>
                  <a:pt x="1850374" y="2613855"/>
                </a:lnTo>
                <a:lnTo>
                  <a:pt x="1852588" y="2611292"/>
                </a:lnTo>
                <a:lnTo>
                  <a:pt x="1855118" y="2609369"/>
                </a:lnTo>
                <a:lnTo>
                  <a:pt x="1858280" y="2607447"/>
                </a:lnTo>
                <a:lnTo>
                  <a:pt x="1861759" y="2605524"/>
                </a:lnTo>
                <a:lnTo>
                  <a:pt x="1865870" y="2603922"/>
                </a:lnTo>
                <a:lnTo>
                  <a:pt x="1872194" y="2601359"/>
                </a:lnTo>
                <a:lnTo>
                  <a:pt x="1878835" y="2599436"/>
                </a:lnTo>
                <a:lnTo>
                  <a:pt x="1885792" y="2597834"/>
                </a:lnTo>
                <a:lnTo>
                  <a:pt x="1893382" y="2596232"/>
                </a:lnTo>
                <a:lnTo>
                  <a:pt x="1901288" y="2594951"/>
                </a:lnTo>
                <a:lnTo>
                  <a:pt x="1909194" y="2593989"/>
                </a:lnTo>
                <a:lnTo>
                  <a:pt x="1925638" y="2592387"/>
                </a:lnTo>
                <a:close/>
                <a:moveTo>
                  <a:pt x="3178346" y="2558733"/>
                </a:moveTo>
                <a:lnTo>
                  <a:pt x="3178346" y="2673668"/>
                </a:lnTo>
                <a:lnTo>
                  <a:pt x="3201835" y="2674303"/>
                </a:lnTo>
                <a:lnTo>
                  <a:pt x="3225959" y="2674303"/>
                </a:lnTo>
                <a:lnTo>
                  <a:pt x="3258970" y="2673986"/>
                </a:lnTo>
                <a:lnTo>
                  <a:pt x="3258970" y="2559368"/>
                </a:lnTo>
                <a:lnTo>
                  <a:pt x="3225641" y="2559686"/>
                </a:lnTo>
                <a:lnTo>
                  <a:pt x="3201835" y="2559368"/>
                </a:lnTo>
                <a:lnTo>
                  <a:pt x="3178346" y="2558733"/>
                </a:lnTo>
                <a:close/>
                <a:moveTo>
                  <a:pt x="2609850" y="2552700"/>
                </a:moveTo>
                <a:lnTo>
                  <a:pt x="2613342" y="2559045"/>
                </a:lnTo>
                <a:lnTo>
                  <a:pt x="2617468" y="2564438"/>
                </a:lnTo>
                <a:lnTo>
                  <a:pt x="2621594" y="2570466"/>
                </a:lnTo>
                <a:lnTo>
                  <a:pt x="2626038" y="2576176"/>
                </a:lnTo>
                <a:lnTo>
                  <a:pt x="2631117" y="2581886"/>
                </a:lnTo>
                <a:lnTo>
                  <a:pt x="2635878" y="2587280"/>
                </a:lnTo>
                <a:lnTo>
                  <a:pt x="2641274" y="2592673"/>
                </a:lnTo>
                <a:lnTo>
                  <a:pt x="2646988" y="2598383"/>
                </a:lnTo>
                <a:lnTo>
                  <a:pt x="2658732" y="2608535"/>
                </a:lnTo>
                <a:lnTo>
                  <a:pt x="2671746" y="2618686"/>
                </a:lnTo>
                <a:lnTo>
                  <a:pt x="2685712" y="2628204"/>
                </a:lnTo>
                <a:lnTo>
                  <a:pt x="2700631" y="2637721"/>
                </a:lnTo>
                <a:lnTo>
                  <a:pt x="2715867" y="2646921"/>
                </a:lnTo>
                <a:lnTo>
                  <a:pt x="2732372" y="2655486"/>
                </a:lnTo>
                <a:lnTo>
                  <a:pt x="2749830" y="2663735"/>
                </a:lnTo>
                <a:lnTo>
                  <a:pt x="2767923" y="2671666"/>
                </a:lnTo>
                <a:lnTo>
                  <a:pt x="2786650" y="2679280"/>
                </a:lnTo>
                <a:lnTo>
                  <a:pt x="2805695" y="2686576"/>
                </a:lnTo>
                <a:lnTo>
                  <a:pt x="2826009" y="2693238"/>
                </a:lnTo>
                <a:lnTo>
                  <a:pt x="2846959" y="2699583"/>
                </a:lnTo>
                <a:lnTo>
                  <a:pt x="2867591" y="2705611"/>
                </a:lnTo>
                <a:lnTo>
                  <a:pt x="2889492" y="2711321"/>
                </a:lnTo>
                <a:lnTo>
                  <a:pt x="2912029" y="2716714"/>
                </a:lnTo>
                <a:lnTo>
                  <a:pt x="2934248" y="2721790"/>
                </a:lnTo>
                <a:lnTo>
                  <a:pt x="2957102" y="2725914"/>
                </a:lnTo>
                <a:lnTo>
                  <a:pt x="2980908" y="2730355"/>
                </a:lnTo>
                <a:lnTo>
                  <a:pt x="3004396" y="2733845"/>
                </a:lnTo>
                <a:lnTo>
                  <a:pt x="3028203" y="2737335"/>
                </a:lnTo>
                <a:lnTo>
                  <a:pt x="3052644" y="2740190"/>
                </a:lnTo>
                <a:lnTo>
                  <a:pt x="3077084" y="2743045"/>
                </a:lnTo>
                <a:lnTo>
                  <a:pt x="3101525" y="2744949"/>
                </a:lnTo>
                <a:lnTo>
                  <a:pt x="3125966" y="2746852"/>
                </a:lnTo>
                <a:lnTo>
                  <a:pt x="3150725" y="2748121"/>
                </a:lnTo>
                <a:lnTo>
                  <a:pt x="3175800" y="2749390"/>
                </a:lnTo>
                <a:lnTo>
                  <a:pt x="3200559" y="2750024"/>
                </a:lnTo>
                <a:lnTo>
                  <a:pt x="3225317" y="2750024"/>
                </a:lnTo>
                <a:lnTo>
                  <a:pt x="3246266" y="2750024"/>
                </a:lnTo>
                <a:lnTo>
                  <a:pt x="3267216" y="2749707"/>
                </a:lnTo>
                <a:lnTo>
                  <a:pt x="3288165" y="2748755"/>
                </a:lnTo>
                <a:lnTo>
                  <a:pt x="3308797" y="2747804"/>
                </a:lnTo>
                <a:lnTo>
                  <a:pt x="3329429" y="2746535"/>
                </a:lnTo>
                <a:lnTo>
                  <a:pt x="3350378" y="2744949"/>
                </a:lnTo>
                <a:lnTo>
                  <a:pt x="3371010" y="2743362"/>
                </a:lnTo>
                <a:lnTo>
                  <a:pt x="3391325" y="2741459"/>
                </a:lnTo>
                <a:lnTo>
                  <a:pt x="3411957" y="2738921"/>
                </a:lnTo>
                <a:lnTo>
                  <a:pt x="3431954" y="2736383"/>
                </a:lnTo>
                <a:lnTo>
                  <a:pt x="3451951" y="2733528"/>
                </a:lnTo>
                <a:lnTo>
                  <a:pt x="3471948" y="2730355"/>
                </a:lnTo>
                <a:lnTo>
                  <a:pt x="3491628" y="2726866"/>
                </a:lnTo>
                <a:lnTo>
                  <a:pt x="3510990" y="2723376"/>
                </a:lnTo>
                <a:lnTo>
                  <a:pt x="3530035" y="2719252"/>
                </a:lnTo>
                <a:lnTo>
                  <a:pt x="3548763" y="2715128"/>
                </a:lnTo>
                <a:lnTo>
                  <a:pt x="3567173" y="2710369"/>
                </a:lnTo>
                <a:lnTo>
                  <a:pt x="3585265" y="2705611"/>
                </a:lnTo>
                <a:lnTo>
                  <a:pt x="3603041" y="2700852"/>
                </a:lnTo>
                <a:lnTo>
                  <a:pt x="3620498" y="2695142"/>
                </a:lnTo>
                <a:lnTo>
                  <a:pt x="3637004" y="2689749"/>
                </a:lnTo>
                <a:lnTo>
                  <a:pt x="3653510" y="2683721"/>
                </a:lnTo>
                <a:lnTo>
                  <a:pt x="3669698" y="2678011"/>
                </a:lnTo>
                <a:lnTo>
                  <a:pt x="3685251" y="2671349"/>
                </a:lnTo>
                <a:lnTo>
                  <a:pt x="3700170" y="2665004"/>
                </a:lnTo>
                <a:lnTo>
                  <a:pt x="3714770" y="2657707"/>
                </a:lnTo>
                <a:lnTo>
                  <a:pt x="3728419" y="2650728"/>
                </a:lnTo>
                <a:lnTo>
                  <a:pt x="3741751" y="2643114"/>
                </a:lnTo>
                <a:lnTo>
                  <a:pt x="3754765" y="2635818"/>
                </a:lnTo>
                <a:lnTo>
                  <a:pt x="3767144" y="2627886"/>
                </a:lnTo>
                <a:lnTo>
                  <a:pt x="3778571" y="2619638"/>
                </a:lnTo>
                <a:lnTo>
                  <a:pt x="3789363" y="2611073"/>
                </a:lnTo>
                <a:lnTo>
                  <a:pt x="3789363" y="2718935"/>
                </a:lnTo>
                <a:lnTo>
                  <a:pt x="3788728" y="2718935"/>
                </a:lnTo>
                <a:lnTo>
                  <a:pt x="3788411" y="2728135"/>
                </a:lnTo>
                <a:lnTo>
                  <a:pt x="3787776" y="2733528"/>
                </a:lnTo>
                <a:lnTo>
                  <a:pt x="3786506" y="2738921"/>
                </a:lnTo>
                <a:lnTo>
                  <a:pt x="3785237" y="2744314"/>
                </a:lnTo>
                <a:lnTo>
                  <a:pt x="3783332" y="2749707"/>
                </a:lnTo>
                <a:lnTo>
                  <a:pt x="3781428" y="2755100"/>
                </a:lnTo>
                <a:lnTo>
                  <a:pt x="3778571" y="2760811"/>
                </a:lnTo>
                <a:lnTo>
                  <a:pt x="3775714" y="2765886"/>
                </a:lnTo>
                <a:lnTo>
                  <a:pt x="3772540" y="2770962"/>
                </a:lnTo>
                <a:lnTo>
                  <a:pt x="3769048" y="2776355"/>
                </a:lnTo>
                <a:lnTo>
                  <a:pt x="3765557" y="2781749"/>
                </a:lnTo>
                <a:lnTo>
                  <a:pt x="3761113" y="2786824"/>
                </a:lnTo>
                <a:lnTo>
                  <a:pt x="3756987" y="2791583"/>
                </a:lnTo>
                <a:lnTo>
                  <a:pt x="3752226" y="2796659"/>
                </a:lnTo>
                <a:lnTo>
                  <a:pt x="3747147" y="2801735"/>
                </a:lnTo>
                <a:lnTo>
                  <a:pt x="3741433" y="2806493"/>
                </a:lnTo>
                <a:lnTo>
                  <a:pt x="3736037" y="2811252"/>
                </a:lnTo>
                <a:lnTo>
                  <a:pt x="3723658" y="2820769"/>
                </a:lnTo>
                <a:lnTo>
                  <a:pt x="3710327" y="2829969"/>
                </a:lnTo>
                <a:lnTo>
                  <a:pt x="3696043" y="2838852"/>
                </a:lnTo>
                <a:lnTo>
                  <a:pt x="3680490" y="2847418"/>
                </a:lnTo>
                <a:lnTo>
                  <a:pt x="3663667" y="2855983"/>
                </a:lnTo>
                <a:lnTo>
                  <a:pt x="3646526" y="2863914"/>
                </a:lnTo>
                <a:lnTo>
                  <a:pt x="3627799" y="2871845"/>
                </a:lnTo>
                <a:lnTo>
                  <a:pt x="3608754" y="2879459"/>
                </a:lnTo>
                <a:lnTo>
                  <a:pt x="3588122" y="2886121"/>
                </a:lnTo>
                <a:lnTo>
                  <a:pt x="3566855" y="2892783"/>
                </a:lnTo>
                <a:lnTo>
                  <a:pt x="3544636" y="2899128"/>
                </a:lnTo>
                <a:lnTo>
                  <a:pt x="3522417" y="2905473"/>
                </a:lnTo>
                <a:lnTo>
                  <a:pt x="3498611" y="2910866"/>
                </a:lnTo>
                <a:lnTo>
                  <a:pt x="3474170" y="2915942"/>
                </a:lnTo>
                <a:lnTo>
                  <a:pt x="3449412" y="2920383"/>
                </a:lnTo>
                <a:lnTo>
                  <a:pt x="3423701" y="2924824"/>
                </a:lnTo>
                <a:lnTo>
                  <a:pt x="3397356" y="2928631"/>
                </a:lnTo>
                <a:lnTo>
                  <a:pt x="3370376" y="2931804"/>
                </a:lnTo>
                <a:lnTo>
                  <a:pt x="3343395" y="2934976"/>
                </a:lnTo>
                <a:lnTo>
                  <a:pt x="3315146" y="2937197"/>
                </a:lnTo>
                <a:lnTo>
                  <a:pt x="3286896" y="2938783"/>
                </a:lnTo>
                <a:lnTo>
                  <a:pt x="3258011" y="2940369"/>
                </a:lnTo>
                <a:lnTo>
                  <a:pt x="3228491" y="2941321"/>
                </a:lnTo>
                <a:lnTo>
                  <a:pt x="3198972" y="2941638"/>
                </a:lnTo>
                <a:lnTo>
                  <a:pt x="3168500" y="2941321"/>
                </a:lnTo>
                <a:lnTo>
                  <a:pt x="3138663" y="2940369"/>
                </a:lnTo>
                <a:lnTo>
                  <a:pt x="3109143" y="2938783"/>
                </a:lnTo>
                <a:lnTo>
                  <a:pt x="3080259" y="2936880"/>
                </a:lnTo>
                <a:lnTo>
                  <a:pt x="3051374" y="2934659"/>
                </a:lnTo>
                <a:lnTo>
                  <a:pt x="3023441" y="2931487"/>
                </a:lnTo>
                <a:lnTo>
                  <a:pt x="2996144" y="2927997"/>
                </a:lnTo>
                <a:lnTo>
                  <a:pt x="2969481" y="2923873"/>
                </a:lnTo>
                <a:lnTo>
                  <a:pt x="2943453" y="2919431"/>
                </a:lnTo>
                <a:lnTo>
                  <a:pt x="2917742" y="2914355"/>
                </a:lnTo>
                <a:lnTo>
                  <a:pt x="2892984" y="2909280"/>
                </a:lnTo>
                <a:lnTo>
                  <a:pt x="2869178" y="2903252"/>
                </a:lnTo>
                <a:lnTo>
                  <a:pt x="2846007" y="2897224"/>
                </a:lnTo>
                <a:lnTo>
                  <a:pt x="2823470" y="2890880"/>
                </a:lnTo>
                <a:lnTo>
                  <a:pt x="2802203" y="2883583"/>
                </a:lnTo>
                <a:lnTo>
                  <a:pt x="2781889" y="2876286"/>
                </a:lnTo>
                <a:lnTo>
                  <a:pt x="2762527" y="2868673"/>
                </a:lnTo>
                <a:lnTo>
                  <a:pt x="2743799" y="2860424"/>
                </a:lnTo>
                <a:lnTo>
                  <a:pt x="2726024" y="2852176"/>
                </a:lnTo>
                <a:lnTo>
                  <a:pt x="2709518" y="2843611"/>
                </a:lnTo>
                <a:lnTo>
                  <a:pt x="2694600" y="2834411"/>
                </a:lnTo>
                <a:lnTo>
                  <a:pt x="2679999" y="2824893"/>
                </a:lnTo>
                <a:lnTo>
                  <a:pt x="2666985" y="2815376"/>
                </a:lnTo>
                <a:lnTo>
                  <a:pt x="2660954" y="2810935"/>
                </a:lnTo>
                <a:lnTo>
                  <a:pt x="2655240" y="2805542"/>
                </a:lnTo>
                <a:lnTo>
                  <a:pt x="2650162" y="2800466"/>
                </a:lnTo>
                <a:lnTo>
                  <a:pt x="2645083" y="2795390"/>
                </a:lnTo>
                <a:lnTo>
                  <a:pt x="2639687" y="2790314"/>
                </a:lnTo>
                <a:lnTo>
                  <a:pt x="2635561" y="2785238"/>
                </a:lnTo>
                <a:lnTo>
                  <a:pt x="2631434" y="2780162"/>
                </a:lnTo>
                <a:lnTo>
                  <a:pt x="2627625" y="2774452"/>
                </a:lnTo>
                <a:lnTo>
                  <a:pt x="2624134" y="2769376"/>
                </a:lnTo>
                <a:lnTo>
                  <a:pt x="2620960" y="2763983"/>
                </a:lnTo>
                <a:lnTo>
                  <a:pt x="2618103" y="2758273"/>
                </a:lnTo>
                <a:lnTo>
                  <a:pt x="2615881" y="2752880"/>
                </a:lnTo>
                <a:lnTo>
                  <a:pt x="2613659" y="2747169"/>
                </a:lnTo>
                <a:lnTo>
                  <a:pt x="2612072" y="2741776"/>
                </a:lnTo>
                <a:lnTo>
                  <a:pt x="2610485" y="2736383"/>
                </a:lnTo>
                <a:lnTo>
                  <a:pt x="2609850" y="2730355"/>
                </a:lnTo>
                <a:lnTo>
                  <a:pt x="2609215" y="2724962"/>
                </a:lnTo>
                <a:lnTo>
                  <a:pt x="2609215" y="2718935"/>
                </a:lnTo>
                <a:lnTo>
                  <a:pt x="2608580" y="2719252"/>
                </a:lnTo>
                <a:lnTo>
                  <a:pt x="2608580" y="2573004"/>
                </a:lnTo>
                <a:lnTo>
                  <a:pt x="2608263" y="2569197"/>
                </a:lnTo>
                <a:lnTo>
                  <a:pt x="2608580" y="2560949"/>
                </a:lnTo>
                <a:lnTo>
                  <a:pt x="2609850" y="2552700"/>
                </a:lnTo>
                <a:close/>
                <a:moveTo>
                  <a:pt x="3016148" y="2544763"/>
                </a:moveTo>
                <a:lnTo>
                  <a:pt x="3016148" y="2660333"/>
                </a:lnTo>
                <a:lnTo>
                  <a:pt x="3035827" y="2662556"/>
                </a:lnTo>
                <a:lnTo>
                  <a:pt x="3056142" y="2665096"/>
                </a:lnTo>
                <a:lnTo>
                  <a:pt x="3076456" y="2667318"/>
                </a:lnTo>
                <a:lnTo>
                  <a:pt x="3097406" y="2669223"/>
                </a:lnTo>
                <a:lnTo>
                  <a:pt x="3097406" y="2553971"/>
                </a:lnTo>
                <a:lnTo>
                  <a:pt x="3076456" y="2552066"/>
                </a:lnTo>
                <a:lnTo>
                  <a:pt x="3056142" y="2549843"/>
                </a:lnTo>
                <a:lnTo>
                  <a:pt x="3035827" y="2547303"/>
                </a:lnTo>
                <a:lnTo>
                  <a:pt x="3016148" y="2544763"/>
                </a:lnTo>
                <a:close/>
                <a:moveTo>
                  <a:pt x="1938656" y="2540386"/>
                </a:moveTo>
                <a:lnTo>
                  <a:pt x="1936433" y="2540705"/>
                </a:lnTo>
                <a:lnTo>
                  <a:pt x="1933576" y="2540705"/>
                </a:lnTo>
                <a:lnTo>
                  <a:pt x="1931036" y="2541342"/>
                </a:lnTo>
                <a:lnTo>
                  <a:pt x="1929130" y="2542299"/>
                </a:lnTo>
                <a:lnTo>
                  <a:pt x="1927543" y="2542936"/>
                </a:lnTo>
                <a:lnTo>
                  <a:pt x="1926273" y="2543892"/>
                </a:lnTo>
                <a:lnTo>
                  <a:pt x="1925638" y="2545167"/>
                </a:lnTo>
                <a:lnTo>
                  <a:pt x="1925320" y="2546123"/>
                </a:lnTo>
                <a:lnTo>
                  <a:pt x="1925320" y="2565247"/>
                </a:lnTo>
                <a:lnTo>
                  <a:pt x="1910398" y="2566522"/>
                </a:lnTo>
                <a:lnTo>
                  <a:pt x="1895158" y="2568116"/>
                </a:lnTo>
                <a:lnTo>
                  <a:pt x="1881188" y="2570028"/>
                </a:lnTo>
                <a:lnTo>
                  <a:pt x="1867218" y="2572897"/>
                </a:lnTo>
                <a:lnTo>
                  <a:pt x="1853883" y="2575447"/>
                </a:lnTo>
                <a:lnTo>
                  <a:pt x="1841183" y="2578634"/>
                </a:lnTo>
                <a:lnTo>
                  <a:pt x="1829436" y="2582778"/>
                </a:lnTo>
                <a:lnTo>
                  <a:pt x="1818323" y="2586602"/>
                </a:lnTo>
                <a:lnTo>
                  <a:pt x="1810703" y="2590108"/>
                </a:lnTo>
                <a:lnTo>
                  <a:pt x="1803718" y="2594252"/>
                </a:lnTo>
                <a:lnTo>
                  <a:pt x="1797368" y="2598077"/>
                </a:lnTo>
                <a:lnTo>
                  <a:pt x="1791970" y="2601902"/>
                </a:lnTo>
                <a:lnTo>
                  <a:pt x="1787208" y="2606045"/>
                </a:lnTo>
                <a:lnTo>
                  <a:pt x="1783398" y="2610507"/>
                </a:lnTo>
                <a:lnTo>
                  <a:pt x="1780223" y="2614651"/>
                </a:lnTo>
                <a:lnTo>
                  <a:pt x="1777683" y="2619113"/>
                </a:lnTo>
                <a:lnTo>
                  <a:pt x="1776096" y="2623894"/>
                </a:lnTo>
                <a:lnTo>
                  <a:pt x="1775460" y="2628038"/>
                </a:lnTo>
                <a:lnTo>
                  <a:pt x="1775460" y="2632500"/>
                </a:lnTo>
                <a:lnTo>
                  <a:pt x="1776096" y="2637281"/>
                </a:lnTo>
                <a:lnTo>
                  <a:pt x="1777683" y="2641743"/>
                </a:lnTo>
                <a:lnTo>
                  <a:pt x="1780223" y="2645887"/>
                </a:lnTo>
                <a:lnTo>
                  <a:pt x="1783716" y="2650349"/>
                </a:lnTo>
                <a:lnTo>
                  <a:pt x="1787526" y="2654811"/>
                </a:lnTo>
                <a:lnTo>
                  <a:pt x="1792288" y="2658317"/>
                </a:lnTo>
                <a:lnTo>
                  <a:pt x="1797368" y="2661823"/>
                </a:lnTo>
                <a:lnTo>
                  <a:pt x="1803400" y="2665329"/>
                </a:lnTo>
                <a:lnTo>
                  <a:pt x="1809750" y="2668517"/>
                </a:lnTo>
                <a:lnTo>
                  <a:pt x="1816736" y="2671704"/>
                </a:lnTo>
                <a:lnTo>
                  <a:pt x="1824356" y="2674573"/>
                </a:lnTo>
                <a:lnTo>
                  <a:pt x="1832610" y="2677441"/>
                </a:lnTo>
                <a:lnTo>
                  <a:pt x="1840866" y="2679354"/>
                </a:lnTo>
                <a:lnTo>
                  <a:pt x="1872933" y="2686047"/>
                </a:lnTo>
                <a:lnTo>
                  <a:pt x="1925320" y="2696565"/>
                </a:lnTo>
                <a:lnTo>
                  <a:pt x="1925320" y="2778798"/>
                </a:lnTo>
                <a:lnTo>
                  <a:pt x="1911668" y="2777204"/>
                </a:lnTo>
                <a:lnTo>
                  <a:pt x="1899603" y="2774973"/>
                </a:lnTo>
                <a:lnTo>
                  <a:pt x="1885316" y="2772742"/>
                </a:lnTo>
                <a:lnTo>
                  <a:pt x="1870393" y="2769236"/>
                </a:lnTo>
                <a:lnTo>
                  <a:pt x="1856740" y="2765093"/>
                </a:lnTo>
                <a:lnTo>
                  <a:pt x="1844676" y="2760949"/>
                </a:lnTo>
                <a:lnTo>
                  <a:pt x="1841183" y="2759674"/>
                </a:lnTo>
                <a:lnTo>
                  <a:pt x="1838008" y="2758399"/>
                </a:lnTo>
                <a:lnTo>
                  <a:pt x="1835786" y="2757443"/>
                </a:lnTo>
                <a:lnTo>
                  <a:pt x="1835150" y="2756805"/>
                </a:lnTo>
                <a:lnTo>
                  <a:pt x="1831658" y="2754893"/>
                </a:lnTo>
                <a:lnTo>
                  <a:pt x="1829753" y="2753618"/>
                </a:lnTo>
                <a:lnTo>
                  <a:pt x="1827848" y="2752662"/>
                </a:lnTo>
                <a:lnTo>
                  <a:pt x="1822768" y="2751387"/>
                </a:lnTo>
                <a:lnTo>
                  <a:pt x="1817688" y="2750431"/>
                </a:lnTo>
                <a:lnTo>
                  <a:pt x="1811656" y="2750112"/>
                </a:lnTo>
                <a:lnTo>
                  <a:pt x="1805623" y="2751068"/>
                </a:lnTo>
                <a:lnTo>
                  <a:pt x="1799908" y="2751706"/>
                </a:lnTo>
                <a:lnTo>
                  <a:pt x="1793876" y="2752981"/>
                </a:lnTo>
                <a:lnTo>
                  <a:pt x="1787843" y="2754893"/>
                </a:lnTo>
                <a:lnTo>
                  <a:pt x="1782763" y="2756805"/>
                </a:lnTo>
                <a:lnTo>
                  <a:pt x="1778636" y="2759355"/>
                </a:lnTo>
                <a:lnTo>
                  <a:pt x="1774508" y="2761586"/>
                </a:lnTo>
                <a:lnTo>
                  <a:pt x="1771650" y="2764455"/>
                </a:lnTo>
                <a:lnTo>
                  <a:pt x="1770698" y="2765730"/>
                </a:lnTo>
                <a:lnTo>
                  <a:pt x="1769746" y="2766686"/>
                </a:lnTo>
                <a:lnTo>
                  <a:pt x="1769428" y="2767961"/>
                </a:lnTo>
                <a:lnTo>
                  <a:pt x="1769428" y="2769555"/>
                </a:lnTo>
                <a:lnTo>
                  <a:pt x="1769428" y="2770830"/>
                </a:lnTo>
                <a:lnTo>
                  <a:pt x="1770380" y="2772105"/>
                </a:lnTo>
                <a:lnTo>
                  <a:pt x="1771016" y="2773061"/>
                </a:lnTo>
                <a:lnTo>
                  <a:pt x="1772603" y="2774336"/>
                </a:lnTo>
                <a:lnTo>
                  <a:pt x="1778000" y="2777842"/>
                </a:lnTo>
                <a:lnTo>
                  <a:pt x="1784668" y="2781348"/>
                </a:lnTo>
                <a:lnTo>
                  <a:pt x="1791970" y="2784535"/>
                </a:lnTo>
                <a:lnTo>
                  <a:pt x="1799273" y="2787723"/>
                </a:lnTo>
                <a:lnTo>
                  <a:pt x="1807846" y="2790591"/>
                </a:lnTo>
                <a:lnTo>
                  <a:pt x="1816418" y="2792822"/>
                </a:lnTo>
                <a:lnTo>
                  <a:pt x="1825943" y="2795691"/>
                </a:lnTo>
                <a:lnTo>
                  <a:pt x="1835786" y="2797603"/>
                </a:lnTo>
                <a:lnTo>
                  <a:pt x="1845946" y="2799516"/>
                </a:lnTo>
                <a:lnTo>
                  <a:pt x="1856740" y="2801747"/>
                </a:lnTo>
                <a:lnTo>
                  <a:pt x="1878648" y="2804934"/>
                </a:lnTo>
                <a:lnTo>
                  <a:pt x="1901508" y="2806846"/>
                </a:lnTo>
                <a:lnTo>
                  <a:pt x="1925320" y="2808440"/>
                </a:lnTo>
                <a:lnTo>
                  <a:pt x="1925320" y="2827245"/>
                </a:lnTo>
                <a:lnTo>
                  <a:pt x="1925638" y="2828520"/>
                </a:lnTo>
                <a:lnTo>
                  <a:pt x="1926273" y="2829476"/>
                </a:lnTo>
                <a:lnTo>
                  <a:pt x="1927543" y="2830433"/>
                </a:lnTo>
                <a:lnTo>
                  <a:pt x="1929130" y="2831389"/>
                </a:lnTo>
                <a:lnTo>
                  <a:pt x="1931036" y="2832026"/>
                </a:lnTo>
                <a:lnTo>
                  <a:pt x="1933576" y="2832664"/>
                </a:lnTo>
                <a:lnTo>
                  <a:pt x="1938656" y="2832982"/>
                </a:lnTo>
                <a:lnTo>
                  <a:pt x="1985328" y="2832982"/>
                </a:lnTo>
                <a:lnTo>
                  <a:pt x="1990726" y="2832664"/>
                </a:lnTo>
                <a:lnTo>
                  <a:pt x="1992630" y="2832026"/>
                </a:lnTo>
                <a:lnTo>
                  <a:pt x="1995170" y="2831389"/>
                </a:lnTo>
                <a:lnTo>
                  <a:pt x="1996758" y="2830433"/>
                </a:lnTo>
                <a:lnTo>
                  <a:pt x="1997710" y="2829476"/>
                </a:lnTo>
                <a:lnTo>
                  <a:pt x="1998663" y="2828520"/>
                </a:lnTo>
                <a:lnTo>
                  <a:pt x="1998980" y="2827245"/>
                </a:lnTo>
                <a:lnTo>
                  <a:pt x="1998980" y="2808121"/>
                </a:lnTo>
                <a:lnTo>
                  <a:pt x="2013586" y="2806846"/>
                </a:lnTo>
                <a:lnTo>
                  <a:pt x="2027873" y="2805572"/>
                </a:lnTo>
                <a:lnTo>
                  <a:pt x="2041526" y="2803978"/>
                </a:lnTo>
                <a:lnTo>
                  <a:pt x="2054543" y="2801747"/>
                </a:lnTo>
                <a:lnTo>
                  <a:pt x="2067243" y="2799197"/>
                </a:lnTo>
                <a:lnTo>
                  <a:pt x="2078673" y="2796966"/>
                </a:lnTo>
                <a:lnTo>
                  <a:pt x="2089786" y="2793778"/>
                </a:lnTo>
                <a:lnTo>
                  <a:pt x="2099310" y="2790272"/>
                </a:lnTo>
                <a:lnTo>
                  <a:pt x="2106930" y="2787085"/>
                </a:lnTo>
                <a:lnTo>
                  <a:pt x="2114233" y="2783898"/>
                </a:lnTo>
                <a:lnTo>
                  <a:pt x="2120900" y="2779754"/>
                </a:lnTo>
                <a:lnTo>
                  <a:pt x="2126933" y="2776248"/>
                </a:lnTo>
                <a:lnTo>
                  <a:pt x="2132013" y="2772423"/>
                </a:lnTo>
                <a:lnTo>
                  <a:pt x="2136776" y="2768280"/>
                </a:lnTo>
                <a:lnTo>
                  <a:pt x="2140586" y="2764136"/>
                </a:lnTo>
                <a:lnTo>
                  <a:pt x="2143760" y="2759674"/>
                </a:lnTo>
                <a:lnTo>
                  <a:pt x="2145983" y="2755212"/>
                </a:lnTo>
                <a:lnTo>
                  <a:pt x="2147570" y="2751068"/>
                </a:lnTo>
                <a:lnTo>
                  <a:pt x="2148840" y="2746606"/>
                </a:lnTo>
                <a:lnTo>
                  <a:pt x="2149158" y="2742144"/>
                </a:lnTo>
                <a:lnTo>
                  <a:pt x="2148523" y="2737363"/>
                </a:lnTo>
                <a:lnTo>
                  <a:pt x="2147253" y="2733219"/>
                </a:lnTo>
                <a:lnTo>
                  <a:pt x="2145030" y="2728757"/>
                </a:lnTo>
                <a:lnTo>
                  <a:pt x="2141856" y="2723976"/>
                </a:lnTo>
                <a:lnTo>
                  <a:pt x="2140268" y="2721745"/>
                </a:lnTo>
                <a:lnTo>
                  <a:pt x="2137728" y="2719833"/>
                </a:lnTo>
                <a:lnTo>
                  <a:pt x="2132648" y="2715370"/>
                </a:lnTo>
                <a:lnTo>
                  <a:pt x="2126298" y="2711227"/>
                </a:lnTo>
                <a:lnTo>
                  <a:pt x="2119630" y="2707721"/>
                </a:lnTo>
                <a:lnTo>
                  <a:pt x="2111693" y="2704215"/>
                </a:lnTo>
                <a:lnTo>
                  <a:pt x="2103438" y="2701027"/>
                </a:lnTo>
                <a:lnTo>
                  <a:pt x="2094548" y="2697840"/>
                </a:lnTo>
                <a:lnTo>
                  <a:pt x="2084706" y="2694653"/>
                </a:lnTo>
                <a:lnTo>
                  <a:pt x="2074863" y="2692103"/>
                </a:lnTo>
                <a:lnTo>
                  <a:pt x="2064068" y="2689553"/>
                </a:lnTo>
                <a:lnTo>
                  <a:pt x="2042796" y="2684772"/>
                </a:lnTo>
                <a:lnTo>
                  <a:pt x="2020570" y="2680310"/>
                </a:lnTo>
                <a:lnTo>
                  <a:pt x="1998980" y="2676485"/>
                </a:lnTo>
                <a:lnTo>
                  <a:pt x="1998980" y="2594571"/>
                </a:lnTo>
                <a:lnTo>
                  <a:pt x="2018030" y="2596802"/>
                </a:lnTo>
                <a:lnTo>
                  <a:pt x="2025016" y="2598077"/>
                </a:lnTo>
                <a:lnTo>
                  <a:pt x="2032000" y="2599670"/>
                </a:lnTo>
                <a:lnTo>
                  <a:pt x="2047240" y="2603495"/>
                </a:lnTo>
                <a:lnTo>
                  <a:pt x="2061846" y="2607958"/>
                </a:lnTo>
                <a:lnTo>
                  <a:pt x="2073593" y="2612420"/>
                </a:lnTo>
                <a:lnTo>
                  <a:pt x="2080260" y="2614970"/>
                </a:lnTo>
                <a:lnTo>
                  <a:pt x="2082483" y="2616245"/>
                </a:lnTo>
                <a:lnTo>
                  <a:pt x="2083118" y="2616245"/>
                </a:lnTo>
                <a:lnTo>
                  <a:pt x="2086610" y="2618794"/>
                </a:lnTo>
                <a:lnTo>
                  <a:pt x="2088516" y="2619751"/>
                </a:lnTo>
                <a:lnTo>
                  <a:pt x="2090420" y="2621026"/>
                </a:lnTo>
                <a:lnTo>
                  <a:pt x="2095183" y="2622300"/>
                </a:lnTo>
                <a:lnTo>
                  <a:pt x="2100898" y="2622938"/>
                </a:lnTo>
                <a:lnTo>
                  <a:pt x="2106613" y="2622938"/>
                </a:lnTo>
                <a:lnTo>
                  <a:pt x="2112646" y="2622619"/>
                </a:lnTo>
                <a:lnTo>
                  <a:pt x="2118360" y="2621982"/>
                </a:lnTo>
                <a:lnTo>
                  <a:pt x="2124393" y="2620388"/>
                </a:lnTo>
                <a:lnTo>
                  <a:pt x="2129790" y="2618794"/>
                </a:lnTo>
                <a:lnTo>
                  <a:pt x="2135188" y="2616563"/>
                </a:lnTo>
                <a:lnTo>
                  <a:pt x="2139633" y="2614332"/>
                </a:lnTo>
                <a:lnTo>
                  <a:pt x="2143760" y="2612101"/>
                </a:lnTo>
                <a:lnTo>
                  <a:pt x="2146618" y="2609232"/>
                </a:lnTo>
                <a:lnTo>
                  <a:pt x="2147570" y="2607958"/>
                </a:lnTo>
                <a:lnTo>
                  <a:pt x="2148523" y="2606683"/>
                </a:lnTo>
                <a:lnTo>
                  <a:pt x="2148840" y="2605089"/>
                </a:lnTo>
                <a:lnTo>
                  <a:pt x="2148840" y="2604133"/>
                </a:lnTo>
                <a:lnTo>
                  <a:pt x="2148523" y="2602858"/>
                </a:lnTo>
                <a:lnTo>
                  <a:pt x="2148206" y="2601583"/>
                </a:lnTo>
                <a:lnTo>
                  <a:pt x="2146936" y="2600627"/>
                </a:lnTo>
                <a:lnTo>
                  <a:pt x="2145666" y="2599352"/>
                </a:lnTo>
                <a:lnTo>
                  <a:pt x="2141220" y="2596483"/>
                </a:lnTo>
                <a:lnTo>
                  <a:pt x="2136776" y="2593615"/>
                </a:lnTo>
                <a:lnTo>
                  <a:pt x="2131060" y="2591383"/>
                </a:lnTo>
                <a:lnTo>
                  <a:pt x="2125663" y="2588515"/>
                </a:lnTo>
                <a:lnTo>
                  <a:pt x="2112646" y="2583734"/>
                </a:lnTo>
                <a:lnTo>
                  <a:pt x="2098358" y="2579590"/>
                </a:lnTo>
                <a:lnTo>
                  <a:pt x="2083436" y="2575766"/>
                </a:lnTo>
                <a:lnTo>
                  <a:pt x="2067878" y="2572259"/>
                </a:lnTo>
                <a:lnTo>
                  <a:pt x="2052638" y="2569710"/>
                </a:lnTo>
                <a:lnTo>
                  <a:pt x="2038033" y="2567479"/>
                </a:lnTo>
                <a:lnTo>
                  <a:pt x="2018666" y="2565566"/>
                </a:lnTo>
                <a:lnTo>
                  <a:pt x="1998980" y="2564291"/>
                </a:lnTo>
                <a:lnTo>
                  <a:pt x="1998980" y="2546123"/>
                </a:lnTo>
                <a:lnTo>
                  <a:pt x="1998663" y="2545167"/>
                </a:lnTo>
                <a:lnTo>
                  <a:pt x="1997710" y="2543892"/>
                </a:lnTo>
                <a:lnTo>
                  <a:pt x="1996758" y="2542936"/>
                </a:lnTo>
                <a:lnTo>
                  <a:pt x="1995170" y="2542299"/>
                </a:lnTo>
                <a:lnTo>
                  <a:pt x="1992630" y="2541342"/>
                </a:lnTo>
                <a:lnTo>
                  <a:pt x="1990726" y="2540705"/>
                </a:lnTo>
                <a:lnTo>
                  <a:pt x="1987868" y="2540705"/>
                </a:lnTo>
                <a:lnTo>
                  <a:pt x="1985328" y="2540386"/>
                </a:lnTo>
                <a:lnTo>
                  <a:pt x="1938656" y="2540386"/>
                </a:lnTo>
                <a:close/>
                <a:moveTo>
                  <a:pt x="1959293" y="2522537"/>
                </a:moveTo>
                <a:lnTo>
                  <a:pt x="1982788" y="2522856"/>
                </a:lnTo>
                <a:lnTo>
                  <a:pt x="2005966" y="2523493"/>
                </a:lnTo>
                <a:lnTo>
                  <a:pt x="2028826" y="2524450"/>
                </a:lnTo>
                <a:lnTo>
                  <a:pt x="2051368" y="2526043"/>
                </a:lnTo>
                <a:lnTo>
                  <a:pt x="2073910" y="2527637"/>
                </a:lnTo>
                <a:lnTo>
                  <a:pt x="2095500" y="2529868"/>
                </a:lnTo>
                <a:lnTo>
                  <a:pt x="2116773" y="2532737"/>
                </a:lnTo>
                <a:lnTo>
                  <a:pt x="2137728" y="2535605"/>
                </a:lnTo>
                <a:lnTo>
                  <a:pt x="2158048" y="2538793"/>
                </a:lnTo>
                <a:lnTo>
                  <a:pt x="2177733" y="2542299"/>
                </a:lnTo>
                <a:lnTo>
                  <a:pt x="2197100" y="2546123"/>
                </a:lnTo>
                <a:lnTo>
                  <a:pt x="2215516" y="2550586"/>
                </a:lnTo>
                <a:lnTo>
                  <a:pt x="2233613" y="2555367"/>
                </a:lnTo>
                <a:lnTo>
                  <a:pt x="2251076" y="2560148"/>
                </a:lnTo>
                <a:lnTo>
                  <a:pt x="2267586" y="2565247"/>
                </a:lnTo>
                <a:lnTo>
                  <a:pt x="2283778" y="2570666"/>
                </a:lnTo>
                <a:lnTo>
                  <a:pt x="2298700" y="2576403"/>
                </a:lnTo>
                <a:lnTo>
                  <a:pt x="2313306" y="2582140"/>
                </a:lnTo>
                <a:lnTo>
                  <a:pt x="2326640" y="2588515"/>
                </a:lnTo>
                <a:lnTo>
                  <a:pt x="2339658" y="2594889"/>
                </a:lnTo>
                <a:lnTo>
                  <a:pt x="2351723" y="2601583"/>
                </a:lnTo>
                <a:lnTo>
                  <a:pt x="2362518" y="2608914"/>
                </a:lnTo>
                <a:lnTo>
                  <a:pt x="2372996" y="2615607"/>
                </a:lnTo>
                <a:lnTo>
                  <a:pt x="2381886" y="2622938"/>
                </a:lnTo>
                <a:lnTo>
                  <a:pt x="2390140" y="2630587"/>
                </a:lnTo>
                <a:lnTo>
                  <a:pt x="2397443" y="2638237"/>
                </a:lnTo>
                <a:lnTo>
                  <a:pt x="2403793" y="2645568"/>
                </a:lnTo>
                <a:lnTo>
                  <a:pt x="2406016" y="2649711"/>
                </a:lnTo>
                <a:lnTo>
                  <a:pt x="2408873" y="2653855"/>
                </a:lnTo>
                <a:lnTo>
                  <a:pt x="2410778" y="2657998"/>
                </a:lnTo>
                <a:lnTo>
                  <a:pt x="2412683" y="2661823"/>
                </a:lnTo>
                <a:lnTo>
                  <a:pt x="2414270" y="2665967"/>
                </a:lnTo>
                <a:lnTo>
                  <a:pt x="2415540" y="2670110"/>
                </a:lnTo>
                <a:lnTo>
                  <a:pt x="2416810" y="2674254"/>
                </a:lnTo>
                <a:lnTo>
                  <a:pt x="2417446" y="2678397"/>
                </a:lnTo>
                <a:lnTo>
                  <a:pt x="2417763" y="2682541"/>
                </a:lnTo>
                <a:lnTo>
                  <a:pt x="2417763" y="2686684"/>
                </a:lnTo>
                <a:lnTo>
                  <a:pt x="2417763" y="2691147"/>
                </a:lnTo>
                <a:lnTo>
                  <a:pt x="2417446" y="2694971"/>
                </a:lnTo>
                <a:lnTo>
                  <a:pt x="2416810" y="2699434"/>
                </a:lnTo>
                <a:lnTo>
                  <a:pt x="2415540" y="2703896"/>
                </a:lnTo>
                <a:lnTo>
                  <a:pt x="2414270" y="2707721"/>
                </a:lnTo>
                <a:lnTo>
                  <a:pt x="2412683" y="2711864"/>
                </a:lnTo>
                <a:lnTo>
                  <a:pt x="2410778" y="2716008"/>
                </a:lnTo>
                <a:lnTo>
                  <a:pt x="2408873" y="2720151"/>
                </a:lnTo>
                <a:lnTo>
                  <a:pt x="2406016" y="2723976"/>
                </a:lnTo>
                <a:lnTo>
                  <a:pt x="2403793" y="2728120"/>
                </a:lnTo>
                <a:lnTo>
                  <a:pt x="2397443" y="2735769"/>
                </a:lnTo>
                <a:lnTo>
                  <a:pt x="2390140" y="2743419"/>
                </a:lnTo>
                <a:lnTo>
                  <a:pt x="2381886" y="2751068"/>
                </a:lnTo>
                <a:lnTo>
                  <a:pt x="2372996" y="2758080"/>
                </a:lnTo>
                <a:lnTo>
                  <a:pt x="2362518" y="2765093"/>
                </a:lnTo>
                <a:lnTo>
                  <a:pt x="2351723" y="2772105"/>
                </a:lnTo>
                <a:lnTo>
                  <a:pt x="2339658" y="2778798"/>
                </a:lnTo>
                <a:lnTo>
                  <a:pt x="2326640" y="2785173"/>
                </a:lnTo>
                <a:lnTo>
                  <a:pt x="2313306" y="2791229"/>
                </a:lnTo>
                <a:lnTo>
                  <a:pt x="2298700" y="2797284"/>
                </a:lnTo>
                <a:lnTo>
                  <a:pt x="2283778" y="2803340"/>
                </a:lnTo>
                <a:lnTo>
                  <a:pt x="2267586" y="2808440"/>
                </a:lnTo>
                <a:lnTo>
                  <a:pt x="2251076" y="2813540"/>
                </a:lnTo>
                <a:lnTo>
                  <a:pt x="2233613" y="2818640"/>
                </a:lnTo>
                <a:lnTo>
                  <a:pt x="2215516" y="2823102"/>
                </a:lnTo>
                <a:lnTo>
                  <a:pt x="2197100" y="2827245"/>
                </a:lnTo>
                <a:lnTo>
                  <a:pt x="2177733" y="2831389"/>
                </a:lnTo>
                <a:lnTo>
                  <a:pt x="2158048" y="2834895"/>
                </a:lnTo>
                <a:lnTo>
                  <a:pt x="2137728" y="2838401"/>
                </a:lnTo>
                <a:lnTo>
                  <a:pt x="2116773" y="2841270"/>
                </a:lnTo>
                <a:lnTo>
                  <a:pt x="2095500" y="2844138"/>
                </a:lnTo>
                <a:lnTo>
                  <a:pt x="2073910" y="2846051"/>
                </a:lnTo>
                <a:lnTo>
                  <a:pt x="2051368" y="2847963"/>
                </a:lnTo>
                <a:lnTo>
                  <a:pt x="2028826" y="2849238"/>
                </a:lnTo>
                <a:lnTo>
                  <a:pt x="2005966" y="2850513"/>
                </a:lnTo>
                <a:lnTo>
                  <a:pt x="1982788" y="2851150"/>
                </a:lnTo>
                <a:lnTo>
                  <a:pt x="1959293" y="2851150"/>
                </a:lnTo>
                <a:lnTo>
                  <a:pt x="1935480" y="2851150"/>
                </a:lnTo>
                <a:lnTo>
                  <a:pt x="1912303" y="2850513"/>
                </a:lnTo>
                <a:lnTo>
                  <a:pt x="1889443" y="2849238"/>
                </a:lnTo>
                <a:lnTo>
                  <a:pt x="1866900" y="2847963"/>
                </a:lnTo>
                <a:lnTo>
                  <a:pt x="1844358" y="2846051"/>
                </a:lnTo>
                <a:lnTo>
                  <a:pt x="1822768" y="2844138"/>
                </a:lnTo>
                <a:lnTo>
                  <a:pt x="1801496" y="2841270"/>
                </a:lnTo>
                <a:lnTo>
                  <a:pt x="1780540" y="2838401"/>
                </a:lnTo>
                <a:lnTo>
                  <a:pt x="1760220" y="2834895"/>
                </a:lnTo>
                <a:lnTo>
                  <a:pt x="1740536" y="2831389"/>
                </a:lnTo>
                <a:lnTo>
                  <a:pt x="1721168" y="2827245"/>
                </a:lnTo>
                <a:lnTo>
                  <a:pt x="1702753" y="2823102"/>
                </a:lnTo>
                <a:lnTo>
                  <a:pt x="1684656" y="2818640"/>
                </a:lnTo>
                <a:lnTo>
                  <a:pt x="1667193" y="2813540"/>
                </a:lnTo>
                <a:lnTo>
                  <a:pt x="1650683" y="2808440"/>
                </a:lnTo>
                <a:lnTo>
                  <a:pt x="1634490" y="2803340"/>
                </a:lnTo>
                <a:lnTo>
                  <a:pt x="1619568" y="2797284"/>
                </a:lnTo>
                <a:lnTo>
                  <a:pt x="1604963" y="2791229"/>
                </a:lnTo>
                <a:lnTo>
                  <a:pt x="1591628" y="2785173"/>
                </a:lnTo>
                <a:lnTo>
                  <a:pt x="1578610" y="2778798"/>
                </a:lnTo>
                <a:lnTo>
                  <a:pt x="1566863" y="2772105"/>
                </a:lnTo>
                <a:lnTo>
                  <a:pt x="1555750" y="2765093"/>
                </a:lnTo>
                <a:lnTo>
                  <a:pt x="1545273" y="2758080"/>
                </a:lnTo>
                <a:lnTo>
                  <a:pt x="1536383" y="2751068"/>
                </a:lnTo>
                <a:lnTo>
                  <a:pt x="1528128" y="2743419"/>
                </a:lnTo>
                <a:lnTo>
                  <a:pt x="1520826" y="2735769"/>
                </a:lnTo>
                <a:lnTo>
                  <a:pt x="1514793" y="2728120"/>
                </a:lnTo>
                <a:lnTo>
                  <a:pt x="1511936" y="2723976"/>
                </a:lnTo>
                <a:lnTo>
                  <a:pt x="1509396" y="2720151"/>
                </a:lnTo>
                <a:lnTo>
                  <a:pt x="1507490" y="2716008"/>
                </a:lnTo>
                <a:lnTo>
                  <a:pt x="1505586" y="2711864"/>
                </a:lnTo>
                <a:lnTo>
                  <a:pt x="1503998" y="2707721"/>
                </a:lnTo>
                <a:lnTo>
                  <a:pt x="1502410" y="2703896"/>
                </a:lnTo>
                <a:lnTo>
                  <a:pt x="1501776" y="2699434"/>
                </a:lnTo>
                <a:lnTo>
                  <a:pt x="1500823" y="2694971"/>
                </a:lnTo>
                <a:lnTo>
                  <a:pt x="1500506" y="2691147"/>
                </a:lnTo>
                <a:lnTo>
                  <a:pt x="1500188" y="2686684"/>
                </a:lnTo>
                <a:lnTo>
                  <a:pt x="1500506" y="2682541"/>
                </a:lnTo>
                <a:lnTo>
                  <a:pt x="1500823" y="2678397"/>
                </a:lnTo>
                <a:lnTo>
                  <a:pt x="1501776" y="2674254"/>
                </a:lnTo>
                <a:lnTo>
                  <a:pt x="1502410" y="2670110"/>
                </a:lnTo>
                <a:lnTo>
                  <a:pt x="1503998" y="2665967"/>
                </a:lnTo>
                <a:lnTo>
                  <a:pt x="1505586" y="2661823"/>
                </a:lnTo>
                <a:lnTo>
                  <a:pt x="1507490" y="2657998"/>
                </a:lnTo>
                <a:lnTo>
                  <a:pt x="1509396" y="2653855"/>
                </a:lnTo>
                <a:lnTo>
                  <a:pt x="1511936" y="2649711"/>
                </a:lnTo>
                <a:lnTo>
                  <a:pt x="1514793" y="2645568"/>
                </a:lnTo>
                <a:lnTo>
                  <a:pt x="1520826" y="2638237"/>
                </a:lnTo>
                <a:lnTo>
                  <a:pt x="1528128" y="2630587"/>
                </a:lnTo>
                <a:lnTo>
                  <a:pt x="1536383" y="2622938"/>
                </a:lnTo>
                <a:lnTo>
                  <a:pt x="1545273" y="2615607"/>
                </a:lnTo>
                <a:lnTo>
                  <a:pt x="1555750" y="2608914"/>
                </a:lnTo>
                <a:lnTo>
                  <a:pt x="1566863" y="2601583"/>
                </a:lnTo>
                <a:lnTo>
                  <a:pt x="1578610" y="2594889"/>
                </a:lnTo>
                <a:lnTo>
                  <a:pt x="1591628" y="2588515"/>
                </a:lnTo>
                <a:lnTo>
                  <a:pt x="1604963" y="2582140"/>
                </a:lnTo>
                <a:lnTo>
                  <a:pt x="1619568" y="2576403"/>
                </a:lnTo>
                <a:lnTo>
                  <a:pt x="1634490" y="2570666"/>
                </a:lnTo>
                <a:lnTo>
                  <a:pt x="1650683" y="2565247"/>
                </a:lnTo>
                <a:lnTo>
                  <a:pt x="1667193" y="2560148"/>
                </a:lnTo>
                <a:lnTo>
                  <a:pt x="1684656" y="2555367"/>
                </a:lnTo>
                <a:lnTo>
                  <a:pt x="1702753" y="2550586"/>
                </a:lnTo>
                <a:lnTo>
                  <a:pt x="1721168" y="2546123"/>
                </a:lnTo>
                <a:lnTo>
                  <a:pt x="1740536" y="2542299"/>
                </a:lnTo>
                <a:lnTo>
                  <a:pt x="1760220" y="2538793"/>
                </a:lnTo>
                <a:lnTo>
                  <a:pt x="1780540" y="2535605"/>
                </a:lnTo>
                <a:lnTo>
                  <a:pt x="1801496" y="2532737"/>
                </a:lnTo>
                <a:lnTo>
                  <a:pt x="1822768" y="2529868"/>
                </a:lnTo>
                <a:lnTo>
                  <a:pt x="1844358" y="2527637"/>
                </a:lnTo>
                <a:lnTo>
                  <a:pt x="1866900" y="2526043"/>
                </a:lnTo>
                <a:lnTo>
                  <a:pt x="1889443" y="2524450"/>
                </a:lnTo>
                <a:lnTo>
                  <a:pt x="1912303" y="2523493"/>
                </a:lnTo>
                <a:lnTo>
                  <a:pt x="1935480" y="2522856"/>
                </a:lnTo>
                <a:lnTo>
                  <a:pt x="1959293" y="2522537"/>
                </a:lnTo>
                <a:close/>
                <a:moveTo>
                  <a:pt x="2854584" y="2507933"/>
                </a:moveTo>
                <a:lnTo>
                  <a:pt x="2854584" y="2625091"/>
                </a:lnTo>
                <a:lnTo>
                  <a:pt x="2873946" y="2630488"/>
                </a:lnTo>
                <a:lnTo>
                  <a:pt x="2893626" y="2636203"/>
                </a:lnTo>
                <a:lnTo>
                  <a:pt x="2914258" y="2640966"/>
                </a:lnTo>
                <a:lnTo>
                  <a:pt x="2935524" y="2645728"/>
                </a:lnTo>
                <a:lnTo>
                  <a:pt x="2935524" y="2529523"/>
                </a:lnTo>
                <a:lnTo>
                  <a:pt x="2914258" y="2524761"/>
                </a:lnTo>
                <a:lnTo>
                  <a:pt x="2893626" y="2519363"/>
                </a:lnTo>
                <a:lnTo>
                  <a:pt x="2873946" y="2513965"/>
                </a:lnTo>
                <a:lnTo>
                  <a:pt x="2854584" y="2507933"/>
                </a:lnTo>
                <a:close/>
                <a:moveTo>
                  <a:pt x="2692385" y="2444750"/>
                </a:moveTo>
                <a:lnTo>
                  <a:pt x="2692385" y="2542223"/>
                </a:lnTo>
                <a:lnTo>
                  <a:pt x="2695241" y="2545081"/>
                </a:lnTo>
                <a:lnTo>
                  <a:pt x="2698098" y="2548256"/>
                </a:lnTo>
                <a:lnTo>
                  <a:pt x="2705399" y="2554923"/>
                </a:lnTo>
                <a:lnTo>
                  <a:pt x="2714921" y="2561591"/>
                </a:lnTo>
                <a:lnTo>
                  <a:pt x="2725078" y="2568576"/>
                </a:lnTo>
                <a:lnTo>
                  <a:pt x="2737140" y="2576196"/>
                </a:lnTo>
                <a:lnTo>
                  <a:pt x="2748884" y="2582863"/>
                </a:lnTo>
                <a:lnTo>
                  <a:pt x="2761581" y="2589213"/>
                </a:lnTo>
                <a:lnTo>
                  <a:pt x="2773325" y="2595246"/>
                </a:lnTo>
                <a:lnTo>
                  <a:pt x="2773325" y="2486343"/>
                </a:lnTo>
                <a:lnTo>
                  <a:pt x="2758407" y="2480628"/>
                </a:lnTo>
                <a:lnTo>
                  <a:pt x="2744441" y="2475230"/>
                </a:lnTo>
                <a:lnTo>
                  <a:pt x="2732379" y="2469198"/>
                </a:lnTo>
                <a:lnTo>
                  <a:pt x="2721269" y="2464118"/>
                </a:lnTo>
                <a:lnTo>
                  <a:pt x="2712064" y="2458720"/>
                </a:lnTo>
                <a:lnTo>
                  <a:pt x="2704446" y="2453958"/>
                </a:lnTo>
                <a:lnTo>
                  <a:pt x="2697781" y="2449195"/>
                </a:lnTo>
                <a:lnTo>
                  <a:pt x="2692385" y="2444750"/>
                </a:lnTo>
                <a:close/>
                <a:moveTo>
                  <a:pt x="3744614" y="2439353"/>
                </a:moveTo>
                <a:lnTo>
                  <a:pt x="3737949" y="2444433"/>
                </a:lnTo>
                <a:lnTo>
                  <a:pt x="3730648" y="2449195"/>
                </a:lnTo>
                <a:lnTo>
                  <a:pt x="3722713" y="2454275"/>
                </a:lnTo>
                <a:lnTo>
                  <a:pt x="3715095" y="2459038"/>
                </a:lnTo>
                <a:lnTo>
                  <a:pt x="3706524" y="2462848"/>
                </a:lnTo>
                <a:lnTo>
                  <a:pt x="3698907" y="2466975"/>
                </a:lnTo>
                <a:lnTo>
                  <a:pt x="3691289" y="2470468"/>
                </a:lnTo>
                <a:lnTo>
                  <a:pt x="3683671" y="2473325"/>
                </a:lnTo>
                <a:lnTo>
                  <a:pt x="3683671" y="2592706"/>
                </a:lnTo>
                <a:lnTo>
                  <a:pt x="3692558" y="2588578"/>
                </a:lnTo>
                <a:lnTo>
                  <a:pt x="3701128" y="2583816"/>
                </a:lnTo>
                <a:lnTo>
                  <a:pt x="3709381" y="2579053"/>
                </a:lnTo>
                <a:lnTo>
                  <a:pt x="3717634" y="2573973"/>
                </a:lnTo>
                <a:lnTo>
                  <a:pt x="3725252" y="2568258"/>
                </a:lnTo>
                <a:lnTo>
                  <a:pt x="3732235" y="2563178"/>
                </a:lnTo>
                <a:lnTo>
                  <a:pt x="3738901" y="2557781"/>
                </a:lnTo>
                <a:lnTo>
                  <a:pt x="3744614" y="2553018"/>
                </a:lnTo>
                <a:lnTo>
                  <a:pt x="3744614" y="2439353"/>
                </a:lnTo>
                <a:close/>
                <a:moveTo>
                  <a:pt x="3151360" y="2322195"/>
                </a:moveTo>
                <a:lnTo>
                  <a:pt x="3151360" y="2437130"/>
                </a:lnTo>
                <a:lnTo>
                  <a:pt x="3174848" y="2437765"/>
                </a:lnTo>
                <a:lnTo>
                  <a:pt x="3198972" y="2437765"/>
                </a:lnTo>
                <a:lnTo>
                  <a:pt x="3215477" y="2437765"/>
                </a:lnTo>
                <a:lnTo>
                  <a:pt x="3231983" y="2437448"/>
                </a:lnTo>
                <a:lnTo>
                  <a:pt x="3231983" y="2322512"/>
                </a:lnTo>
                <a:lnTo>
                  <a:pt x="3198972" y="2323147"/>
                </a:lnTo>
                <a:lnTo>
                  <a:pt x="3174848" y="2323147"/>
                </a:lnTo>
                <a:lnTo>
                  <a:pt x="3151360" y="2322195"/>
                </a:lnTo>
                <a:close/>
                <a:moveTo>
                  <a:pt x="3815080" y="2317750"/>
                </a:moveTo>
                <a:lnTo>
                  <a:pt x="3816033" y="2325370"/>
                </a:lnTo>
                <a:lnTo>
                  <a:pt x="3816350" y="2332673"/>
                </a:lnTo>
                <a:lnTo>
                  <a:pt x="3816350" y="2483803"/>
                </a:lnTo>
                <a:lnTo>
                  <a:pt x="3816033" y="2484438"/>
                </a:lnTo>
                <a:lnTo>
                  <a:pt x="3815398" y="2493010"/>
                </a:lnTo>
                <a:lnTo>
                  <a:pt x="3814763" y="2498408"/>
                </a:lnTo>
                <a:lnTo>
                  <a:pt x="3813493" y="2504123"/>
                </a:lnTo>
                <a:lnTo>
                  <a:pt x="3811906" y="2509520"/>
                </a:lnTo>
                <a:lnTo>
                  <a:pt x="3810319" y="2514600"/>
                </a:lnTo>
                <a:lnTo>
                  <a:pt x="3808097" y="2520316"/>
                </a:lnTo>
                <a:lnTo>
                  <a:pt x="3805558" y="2525713"/>
                </a:lnTo>
                <a:lnTo>
                  <a:pt x="3803019" y="2530793"/>
                </a:lnTo>
                <a:lnTo>
                  <a:pt x="3799844" y="2536508"/>
                </a:lnTo>
                <a:lnTo>
                  <a:pt x="3796036" y="2541588"/>
                </a:lnTo>
                <a:lnTo>
                  <a:pt x="3792226" y="2546668"/>
                </a:lnTo>
                <a:lnTo>
                  <a:pt x="3788418" y="2551748"/>
                </a:lnTo>
                <a:lnTo>
                  <a:pt x="3783974" y="2556828"/>
                </a:lnTo>
                <a:lnTo>
                  <a:pt x="3779212" y="2561591"/>
                </a:lnTo>
                <a:lnTo>
                  <a:pt x="3774134" y="2566671"/>
                </a:lnTo>
                <a:lnTo>
                  <a:pt x="3768420" y="2571433"/>
                </a:lnTo>
                <a:lnTo>
                  <a:pt x="3763024" y="2576513"/>
                </a:lnTo>
                <a:lnTo>
                  <a:pt x="3750963" y="2586038"/>
                </a:lnTo>
                <a:lnTo>
                  <a:pt x="3737314" y="2595246"/>
                </a:lnTo>
                <a:lnTo>
                  <a:pt x="3722713" y="2604136"/>
                </a:lnTo>
                <a:lnTo>
                  <a:pt x="3707477" y="2613026"/>
                </a:lnTo>
                <a:lnTo>
                  <a:pt x="3690971" y="2621281"/>
                </a:lnTo>
                <a:lnTo>
                  <a:pt x="3673513" y="2628901"/>
                </a:lnTo>
                <a:lnTo>
                  <a:pt x="3655103" y="2636838"/>
                </a:lnTo>
                <a:lnTo>
                  <a:pt x="3635424" y="2644458"/>
                </a:lnTo>
                <a:lnTo>
                  <a:pt x="3615109" y="2651443"/>
                </a:lnTo>
                <a:lnTo>
                  <a:pt x="3593842" y="2658111"/>
                </a:lnTo>
                <a:lnTo>
                  <a:pt x="3571941" y="2664461"/>
                </a:lnTo>
                <a:lnTo>
                  <a:pt x="3549087" y="2670493"/>
                </a:lnTo>
                <a:lnTo>
                  <a:pt x="3525281" y="2675891"/>
                </a:lnTo>
                <a:lnTo>
                  <a:pt x="3501157" y="2680971"/>
                </a:lnTo>
                <a:lnTo>
                  <a:pt x="3476082" y="2685733"/>
                </a:lnTo>
                <a:lnTo>
                  <a:pt x="3450371" y="2689861"/>
                </a:lnTo>
                <a:lnTo>
                  <a:pt x="3424343" y="2693671"/>
                </a:lnTo>
                <a:lnTo>
                  <a:pt x="3397680" y="2697163"/>
                </a:lnTo>
                <a:lnTo>
                  <a:pt x="3370065" y="2700021"/>
                </a:lnTo>
                <a:lnTo>
                  <a:pt x="3341815" y="2702561"/>
                </a:lnTo>
                <a:lnTo>
                  <a:pt x="3313565" y="2704466"/>
                </a:lnTo>
                <a:lnTo>
                  <a:pt x="3284680" y="2705736"/>
                </a:lnTo>
                <a:lnTo>
                  <a:pt x="3255478" y="2706371"/>
                </a:lnTo>
                <a:lnTo>
                  <a:pt x="3225959" y="2706688"/>
                </a:lnTo>
                <a:lnTo>
                  <a:pt x="3195487" y="2706371"/>
                </a:lnTo>
                <a:lnTo>
                  <a:pt x="3165650" y="2705736"/>
                </a:lnTo>
                <a:lnTo>
                  <a:pt x="3136130" y="2704148"/>
                </a:lnTo>
                <a:lnTo>
                  <a:pt x="3106928" y="2701926"/>
                </a:lnTo>
                <a:lnTo>
                  <a:pt x="3078678" y="2699703"/>
                </a:lnTo>
                <a:lnTo>
                  <a:pt x="3050428" y="2696528"/>
                </a:lnTo>
                <a:lnTo>
                  <a:pt x="3022813" y="2693353"/>
                </a:lnTo>
                <a:lnTo>
                  <a:pt x="2996150" y="2688908"/>
                </a:lnTo>
                <a:lnTo>
                  <a:pt x="2970122" y="2684781"/>
                </a:lnTo>
                <a:lnTo>
                  <a:pt x="2944729" y="2680018"/>
                </a:lnTo>
                <a:lnTo>
                  <a:pt x="2919971" y="2674303"/>
                </a:lnTo>
                <a:lnTo>
                  <a:pt x="2895847" y="2668588"/>
                </a:lnTo>
                <a:lnTo>
                  <a:pt x="2872994" y="2662556"/>
                </a:lnTo>
                <a:lnTo>
                  <a:pt x="2850775" y="2655888"/>
                </a:lnTo>
                <a:lnTo>
                  <a:pt x="2829190" y="2648903"/>
                </a:lnTo>
                <a:lnTo>
                  <a:pt x="2808876" y="2641601"/>
                </a:lnTo>
                <a:lnTo>
                  <a:pt x="2789196" y="2633663"/>
                </a:lnTo>
                <a:lnTo>
                  <a:pt x="2770469" y="2625408"/>
                </a:lnTo>
                <a:lnTo>
                  <a:pt x="2753328" y="2617153"/>
                </a:lnTo>
                <a:lnTo>
                  <a:pt x="2736823" y="2608581"/>
                </a:lnTo>
                <a:lnTo>
                  <a:pt x="2721269" y="2599373"/>
                </a:lnTo>
                <a:lnTo>
                  <a:pt x="2706986" y="2590483"/>
                </a:lnTo>
                <a:lnTo>
                  <a:pt x="2693972" y="2580641"/>
                </a:lnTo>
                <a:lnTo>
                  <a:pt x="2688258" y="2575878"/>
                </a:lnTo>
                <a:lnTo>
                  <a:pt x="2682227" y="2570798"/>
                </a:lnTo>
                <a:lnTo>
                  <a:pt x="2676831" y="2566036"/>
                </a:lnTo>
                <a:lnTo>
                  <a:pt x="2671753" y="2560956"/>
                </a:lnTo>
                <a:lnTo>
                  <a:pt x="2666991" y="2555558"/>
                </a:lnTo>
                <a:lnTo>
                  <a:pt x="2662548" y="2550161"/>
                </a:lnTo>
                <a:lnTo>
                  <a:pt x="2658104" y="2545081"/>
                </a:lnTo>
                <a:lnTo>
                  <a:pt x="2654612" y="2540001"/>
                </a:lnTo>
                <a:lnTo>
                  <a:pt x="2651121" y="2534286"/>
                </a:lnTo>
                <a:lnTo>
                  <a:pt x="2647947" y="2528888"/>
                </a:lnTo>
                <a:lnTo>
                  <a:pt x="2645090" y="2523808"/>
                </a:lnTo>
                <a:lnTo>
                  <a:pt x="2642868" y="2518093"/>
                </a:lnTo>
                <a:lnTo>
                  <a:pt x="2640329" y="2512695"/>
                </a:lnTo>
                <a:lnTo>
                  <a:pt x="2638742" y="2506663"/>
                </a:lnTo>
                <a:lnTo>
                  <a:pt x="2637789" y="2501265"/>
                </a:lnTo>
                <a:lnTo>
                  <a:pt x="2636520" y="2495868"/>
                </a:lnTo>
                <a:lnTo>
                  <a:pt x="2636202" y="2489835"/>
                </a:lnTo>
                <a:lnTo>
                  <a:pt x="2635885" y="2484438"/>
                </a:lnTo>
                <a:lnTo>
                  <a:pt x="2635250" y="2484438"/>
                </a:lnTo>
                <a:lnTo>
                  <a:pt x="2635250" y="2375535"/>
                </a:lnTo>
                <a:lnTo>
                  <a:pt x="2646360" y="2383790"/>
                </a:lnTo>
                <a:lnTo>
                  <a:pt x="2657786" y="2392045"/>
                </a:lnTo>
                <a:lnTo>
                  <a:pt x="2670166" y="2399983"/>
                </a:lnTo>
                <a:lnTo>
                  <a:pt x="2683180" y="2407285"/>
                </a:lnTo>
                <a:lnTo>
                  <a:pt x="2696511" y="2414905"/>
                </a:lnTo>
                <a:lnTo>
                  <a:pt x="2710160" y="2421890"/>
                </a:lnTo>
                <a:lnTo>
                  <a:pt x="2724761" y="2429193"/>
                </a:lnTo>
                <a:lnTo>
                  <a:pt x="2740314" y="2435860"/>
                </a:lnTo>
                <a:lnTo>
                  <a:pt x="2755550" y="2442210"/>
                </a:lnTo>
                <a:lnTo>
                  <a:pt x="2771738" y="2448243"/>
                </a:lnTo>
                <a:lnTo>
                  <a:pt x="2788244" y="2453958"/>
                </a:lnTo>
                <a:lnTo>
                  <a:pt x="2805384" y="2459673"/>
                </a:lnTo>
                <a:lnTo>
                  <a:pt x="2822525" y="2465070"/>
                </a:lnTo>
                <a:lnTo>
                  <a:pt x="2840300" y="2470150"/>
                </a:lnTo>
                <a:lnTo>
                  <a:pt x="2858393" y="2474913"/>
                </a:lnTo>
                <a:lnTo>
                  <a:pt x="2877120" y="2479675"/>
                </a:lnTo>
                <a:lnTo>
                  <a:pt x="2895530" y="2483803"/>
                </a:lnTo>
                <a:lnTo>
                  <a:pt x="2914892" y="2487930"/>
                </a:lnTo>
                <a:lnTo>
                  <a:pt x="2934255" y="2491423"/>
                </a:lnTo>
                <a:lnTo>
                  <a:pt x="2953617" y="2494915"/>
                </a:lnTo>
                <a:lnTo>
                  <a:pt x="2973614" y="2498090"/>
                </a:lnTo>
                <a:lnTo>
                  <a:pt x="2993294" y="2501265"/>
                </a:lnTo>
                <a:lnTo>
                  <a:pt x="3013926" y="2503488"/>
                </a:lnTo>
                <a:lnTo>
                  <a:pt x="3033923" y="2506028"/>
                </a:lnTo>
                <a:lnTo>
                  <a:pt x="3054555" y="2508250"/>
                </a:lnTo>
                <a:lnTo>
                  <a:pt x="3074869" y="2509838"/>
                </a:lnTo>
                <a:lnTo>
                  <a:pt x="3095819" y="2511425"/>
                </a:lnTo>
                <a:lnTo>
                  <a:pt x="3116451" y="2512695"/>
                </a:lnTo>
                <a:lnTo>
                  <a:pt x="3137400" y="2513965"/>
                </a:lnTo>
                <a:lnTo>
                  <a:pt x="3158032" y="2514600"/>
                </a:lnTo>
                <a:lnTo>
                  <a:pt x="3178981" y="2514918"/>
                </a:lnTo>
                <a:lnTo>
                  <a:pt x="3199613" y="2514918"/>
                </a:lnTo>
                <a:lnTo>
                  <a:pt x="3224372" y="2514918"/>
                </a:lnTo>
                <a:lnTo>
                  <a:pt x="3249765" y="2514283"/>
                </a:lnTo>
                <a:lnTo>
                  <a:pt x="3274523" y="2513330"/>
                </a:lnTo>
                <a:lnTo>
                  <a:pt x="3299282" y="2511743"/>
                </a:lnTo>
                <a:lnTo>
                  <a:pt x="3324040" y="2510473"/>
                </a:lnTo>
                <a:lnTo>
                  <a:pt x="3348481" y="2507933"/>
                </a:lnTo>
                <a:lnTo>
                  <a:pt x="3372922" y="2505710"/>
                </a:lnTo>
                <a:lnTo>
                  <a:pt x="3397680" y="2502535"/>
                </a:lnTo>
                <a:lnTo>
                  <a:pt x="3421486" y="2499360"/>
                </a:lnTo>
                <a:lnTo>
                  <a:pt x="3445292" y="2495233"/>
                </a:lnTo>
                <a:lnTo>
                  <a:pt x="3468464" y="2491423"/>
                </a:lnTo>
                <a:lnTo>
                  <a:pt x="3491635" y="2486978"/>
                </a:lnTo>
                <a:lnTo>
                  <a:pt x="3514171" y="2481898"/>
                </a:lnTo>
                <a:lnTo>
                  <a:pt x="3536390" y="2476818"/>
                </a:lnTo>
                <a:lnTo>
                  <a:pt x="3557974" y="2471420"/>
                </a:lnTo>
                <a:lnTo>
                  <a:pt x="3579241" y="2465070"/>
                </a:lnTo>
                <a:lnTo>
                  <a:pt x="3599873" y="2458720"/>
                </a:lnTo>
                <a:lnTo>
                  <a:pt x="3619870" y="2452053"/>
                </a:lnTo>
                <a:lnTo>
                  <a:pt x="3639233" y="2444750"/>
                </a:lnTo>
                <a:lnTo>
                  <a:pt x="3657643" y="2437448"/>
                </a:lnTo>
                <a:lnTo>
                  <a:pt x="3676053" y="2429510"/>
                </a:lnTo>
                <a:lnTo>
                  <a:pt x="3692876" y="2421255"/>
                </a:lnTo>
                <a:lnTo>
                  <a:pt x="3709381" y="2412365"/>
                </a:lnTo>
                <a:lnTo>
                  <a:pt x="3724935" y="2403475"/>
                </a:lnTo>
                <a:lnTo>
                  <a:pt x="3739853" y="2393950"/>
                </a:lnTo>
                <a:lnTo>
                  <a:pt x="3753502" y="2384108"/>
                </a:lnTo>
                <a:lnTo>
                  <a:pt x="3766198" y="2374265"/>
                </a:lnTo>
                <a:lnTo>
                  <a:pt x="3772547" y="2368550"/>
                </a:lnTo>
                <a:lnTo>
                  <a:pt x="3777943" y="2363470"/>
                </a:lnTo>
                <a:lnTo>
                  <a:pt x="3783656" y="2358073"/>
                </a:lnTo>
                <a:lnTo>
                  <a:pt x="3789052" y="2352675"/>
                </a:lnTo>
                <a:lnTo>
                  <a:pt x="3793814" y="2346960"/>
                </a:lnTo>
                <a:lnTo>
                  <a:pt x="3798575" y="2341563"/>
                </a:lnTo>
                <a:lnTo>
                  <a:pt x="3803336" y="2335530"/>
                </a:lnTo>
                <a:lnTo>
                  <a:pt x="3807145" y="2329498"/>
                </a:lnTo>
                <a:lnTo>
                  <a:pt x="3811271" y="2323783"/>
                </a:lnTo>
                <a:lnTo>
                  <a:pt x="3815080" y="2317750"/>
                </a:lnTo>
                <a:close/>
                <a:moveTo>
                  <a:pt x="2989478" y="2307907"/>
                </a:moveTo>
                <a:lnTo>
                  <a:pt x="2989478" y="2423478"/>
                </a:lnTo>
                <a:lnTo>
                  <a:pt x="3009158" y="2426018"/>
                </a:lnTo>
                <a:lnTo>
                  <a:pt x="3029472" y="2428240"/>
                </a:lnTo>
                <a:lnTo>
                  <a:pt x="3049469" y="2430780"/>
                </a:lnTo>
                <a:lnTo>
                  <a:pt x="3070419" y="2432685"/>
                </a:lnTo>
                <a:lnTo>
                  <a:pt x="3070419" y="2317432"/>
                </a:lnTo>
                <a:lnTo>
                  <a:pt x="3049469" y="2315527"/>
                </a:lnTo>
                <a:lnTo>
                  <a:pt x="3029472" y="2313305"/>
                </a:lnTo>
                <a:lnTo>
                  <a:pt x="3009158" y="2310765"/>
                </a:lnTo>
                <a:lnTo>
                  <a:pt x="2989478" y="2307907"/>
                </a:lnTo>
                <a:close/>
                <a:moveTo>
                  <a:pt x="2827597" y="2271395"/>
                </a:moveTo>
                <a:lnTo>
                  <a:pt x="2827597" y="2388553"/>
                </a:lnTo>
                <a:lnTo>
                  <a:pt x="2846959" y="2393950"/>
                </a:lnTo>
                <a:lnTo>
                  <a:pt x="2866956" y="2399665"/>
                </a:lnTo>
                <a:lnTo>
                  <a:pt x="2887588" y="2404428"/>
                </a:lnTo>
                <a:lnTo>
                  <a:pt x="2908220" y="2408873"/>
                </a:lnTo>
                <a:lnTo>
                  <a:pt x="2908220" y="2292985"/>
                </a:lnTo>
                <a:lnTo>
                  <a:pt x="2887588" y="2288222"/>
                </a:lnTo>
                <a:lnTo>
                  <a:pt x="2866956" y="2282825"/>
                </a:lnTo>
                <a:lnTo>
                  <a:pt x="2846959" y="2277110"/>
                </a:lnTo>
                <a:lnTo>
                  <a:pt x="2827597" y="2271395"/>
                </a:lnTo>
                <a:close/>
                <a:moveTo>
                  <a:pt x="3717945" y="2227897"/>
                </a:moveTo>
                <a:lnTo>
                  <a:pt x="3711914" y="2232025"/>
                </a:lnTo>
                <a:lnTo>
                  <a:pt x="3704931" y="2235517"/>
                </a:lnTo>
                <a:lnTo>
                  <a:pt x="3696678" y="2239327"/>
                </a:lnTo>
                <a:lnTo>
                  <a:pt x="3688425" y="2242820"/>
                </a:lnTo>
                <a:lnTo>
                  <a:pt x="3671285" y="2249487"/>
                </a:lnTo>
                <a:lnTo>
                  <a:pt x="3656684" y="2255202"/>
                </a:lnTo>
                <a:lnTo>
                  <a:pt x="3656684" y="2356167"/>
                </a:lnTo>
                <a:lnTo>
                  <a:pt x="3665254" y="2351722"/>
                </a:lnTo>
                <a:lnTo>
                  <a:pt x="3674142" y="2347595"/>
                </a:lnTo>
                <a:lnTo>
                  <a:pt x="3682394" y="2342197"/>
                </a:lnTo>
                <a:lnTo>
                  <a:pt x="3690647" y="2337117"/>
                </a:lnTo>
                <a:lnTo>
                  <a:pt x="3698582" y="2331720"/>
                </a:lnTo>
                <a:lnTo>
                  <a:pt x="3705566" y="2326640"/>
                </a:lnTo>
                <a:lnTo>
                  <a:pt x="3711914" y="2321560"/>
                </a:lnTo>
                <a:lnTo>
                  <a:pt x="3717945" y="2316162"/>
                </a:lnTo>
                <a:lnTo>
                  <a:pt x="3717945" y="2227897"/>
                </a:lnTo>
                <a:close/>
                <a:moveTo>
                  <a:pt x="2665715" y="2187575"/>
                </a:moveTo>
                <a:lnTo>
                  <a:pt x="2665715" y="2305685"/>
                </a:lnTo>
                <a:lnTo>
                  <a:pt x="2668254" y="2308542"/>
                </a:lnTo>
                <a:lnTo>
                  <a:pt x="2671429" y="2311717"/>
                </a:lnTo>
                <a:lnTo>
                  <a:pt x="2678729" y="2318385"/>
                </a:lnTo>
                <a:lnTo>
                  <a:pt x="2687934" y="2325052"/>
                </a:lnTo>
                <a:lnTo>
                  <a:pt x="2698726" y="2332037"/>
                </a:lnTo>
                <a:lnTo>
                  <a:pt x="2710153" y="2339657"/>
                </a:lnTo>
                <a:lnTo>
                  <a:pt x="2722215" y="2346325"/>
                </a:lnTo>
                <a:lnTo>
                  <a:pt x="2734594" y="2352675"/>
                </a:lnTo>
                <a:lnTo>
                  <a:pt x="2746656" y="2358390"/>
                </a:lnTo>
                <a:lnTo>
                  <a:pt x="2746656" y="2239327"/>
                </a:lnTo>
                <a:lnTo>
                  <a:pt x="2734594" y="2233612"/>
                </a:lnTo>
                <a:lnTo>
                  <a:pt x="2723167" y="2227580"/>
                </a:lnTo>
                <a:lnTo>
                  <a:pt x="2712058" y="2221230"/>
                </a:lnTo>
                <a:lnTo>
                  <a:pt x="2701583" y="2214562"/>
                </a:lnTo>
                <a:lnTo>
                  <a:pt x="2691743" y="2208212"/>
                </a:lnTo>
                <a:lnTo>
                  <a:pt x="2682538" y="2201545"/>
                </a:lnTo>
                <a:lnTo>
                  <a:pt x="2673650" y="2194560"/>
                </a:lnTo>
                <a:lnTo>
                  <a:pt x="2665715" y="2187575"/>
                </a:lnTo>
                <a:close/>
                <a:moveTo>
                  <a:pt x="2609850" y="2081212"/>
                </a:moveTo>
                <a:lnTo>
                  <a:pt x="2613342" y="2087245"/>
                </a:lnTo>
                <a:lnTo>
                  <a:pt x="2617468" y="2092960"/>
                </a:lnTo>
                <a:lnTo>
                  <a:pt x="2621594" y="2098675"/>
                </a:lnTo>
                <a:lnTo>
                  <a:pt x="2626038" y="2104390"/>
                </a:lnTo>
                <a:lnTo>
                  <a:pt x="2631117" y="2110105"/>
                </a:lnTo>
                <a:lnTo>
                  <a:pt x="2635878" y="2115502"/>
                </a:lnTo>
                <a:lnTo>
                  <a:pt x="2641274" y="2120900"/>
                </a:lnTo>
                <a:lnTo>
                  <a:pt x="2646988" y="2126615"/>
                </a:lnTo>
                <a:lnTo>
                  <a:pt x="2658732" y="2136775"/>
                </a:lnTo>
                <a:lnTo>
                  <a:pt x="2671746" y="2146935"/>
                </a:lnTo>
                <a:lnTo>
                  <a:pt x="2685712" y="2157095"/>
                </a:lnTo>
                <a:lnTo>
                  <a:pt x="2700631" y="2165985"/>
                </a:lnTo>
                <a:lnTo>
                  <a:pt x="2715867" y="2175192"/>
                </a:lnTo>
                <a:lnTo>
                  <a:pt x="2732372" y="2183765"/>
                </a:lnTo>
                <a:lnTo>
                  <a:pt x="2749830" y="2192020"/>
                </a:lnTo>
                <a:lnTo>
                  <a:pt x="2767923" y="2199957"/>
                </a:lnTo>
                <a:lnTo>
                  <a:pt x="2786650" y="2207895"/>
                </a:lnTo>
                <a:lnTo>
                  <a:pt x="2805695" y="2214880"/>
                </a:lnTo>
                <a:lnTo>
                  <a:pt x="2826009" y="2221547"/>
                </a:lnTo>
                <a:lnTo>
                  <a:pt x="2846959" y="2227897"/>
                </a:lnTo>
                <a:lnTo>
                  <a:pt x="2867591" y="2234247"/>
                </a:lnTo>
                <a:lnTo>
                  <a:pt x="2889492" y="2239645"/>
                </a:lnTo>
                <a:lnTo>
                  <a:pt x="2912029" y="2245042"/>
                </a:lnTo>
                <a:lnTo>
                  <a:pt x="2934248" y="2250122"/>
                </a:lnTo>
                <a:lnTo>
                  <a:pt x="2957102" y="2254250"/>
                </a:lnTo>
                <a:lnTo>
                  <a:pt x="2980908" y="2258695"/>
                </a:lnTo>
                <a:lnTo>
                  <a:pt x="3004396" y="2262187"/>
                </a:lnTo>
                <a:lnTo>
                  <a:pt x="3028203" y="2265680"/>
                </a:lnTo>
                <a:lnTo>
                  <a:pt x="3052644" y="2268537"/>
                </a:lnTo>
                <a:lnTo>
                  <a:pt x="3077084" y="2271395"/>
                </a:lnTo>
                <a:lnTo>
                  <a:pt x="3101525" y="2273300"/>
                </a:lnTo>
                <a:lnTo>
                  <a:pt x="3125966" y="2275205"/>
                </a:lnTo>
                <a:lnTo>
                  <a:pt x="3150725" y="2276792"/>
                </a:lnTo>
                <a:lnTo>
                  <a:pt x="3175800" y="2277745"/>
                </a:lnTo>
                <a:lnTo>
                  <a:pt x="3200559" y="2278380"/>
                </a:lnTo>
                <a:lnTo>
                  <a:pt x="3225317" y="2278380"/>
                </a:lnTo>
                <a:lnTo>
                  <a:pt x="3246266" y="2278380"/>
                </a:lnTo>
                <a:lnTo>
                  <a:pt x="3267216" y="2278062"/>
                </a:lnTo>
                <a:lnTo>
                  <a:pt x="3288165" y="2277110"/>
                </a:lnTo>
                <a:lnTo>
                  <a:pt x="3308797" y="2276157"/>
                </a:lnTo>
                <a:lnTo>
                  <a:pt x="3329429" y="2274887"/>
                </a:lnTo>
                <a:lnTo>
                  <a:pt x="3350378" y="2273300"/>
                </a:lnTo>
                <a:lnTo>
                  <a:pt x="3371010" y="2271712"/>
                </a:lnTo>
                <a:lnTo>
                  <a:pt x="3391325" y="2269807"/>
                </a:lnTo>
                <a:lnTo>
                  <a:pt x="3411957" y="2267267"/>
                </a:lnTo>
                <a:lnTo>
                  <a:pt x="3431954" y="2264727"/>
                </a:lnTo>
                <a:lnTo>
                  <a:pt x="3451951" y="2261870"/>
                </a:lnTo>
                <a:lnTo>
                  <a:pt x="3471948" y="2258695"/>
                </a:lnTo>
                <a:lnTo>
                  <a:pt x="3491628" y="2255202"/>
                </a:lnTo>
                <a:lnTo>
                  <a:pt x="3510990" y="2251710"/>
                </a:lnTo>
                <a:lnTo>
                  <a:pt x="3530035" y="2247582"/>
                </a:lnTo>
                <a:lnTo>
                  <a:pt x="3548763" y="2243455"/>
                </a:lnTo>
                <a:lnTo>
                  <a:pt x="3567173" y="2239010"/>
                </a:lnTo>
                <a:lnTo>
                  <a:pt x="3585265" y="2233930"/>
                </a:lnTo>
                <a:lnTo>
                  <a:pt x="3603041" y="2229167"/>
                </a:lnTo>
                <a:lnTo>
                  <a:pt x="3620498" y="2223452"/>
                </a:lnTo>
                <a:lnTo>
                  <a:pt x="3637004" y="2218055"/>
                </a:lnTo>
                <a:lnTo>
                  <a:pt x="3653510" y="2212022"/>
                </a:lnTo>
                <a:lnTo>
                  <a:pt x="3669698" y="2206307"/>
                </a:lnTo>
                <a:lnTo>
                  <a:pt x="3685251" y="2199957"/>
                </a:lnTo>
                <a:lnTo>
                  <a:pt x="3700170" y="2193290"/>
                </a:lnTo>
                <a:lnTo>
                  <a:pt x="3714770" y="2185987"/>
                </a:lnTo>
                <a:lnTo>
                  <a:pt x="3728419" y="2179002"/>
                </a:lnTo>
                <a:lnTo>
                  <a:pt x="3741751" y="2171382"/>
                </a:lnTo>
                <a:lnTo>
                  <a:pt x="3754765" y="2164080"/>
                </a:lnTo>
                <a:lnTo>
                  <a:pt x="3767144" y="2156142"/>
                </a:lnTo>
                <a:lnTo>
                  <a:pt x="3778571" y="2147887"/>
                </a:lnTo>
                <a:lnTo>
                  <a:pt x="3789363" y="2139632"/>
                </a:lnTo>
                <a:lnTo>
                  <a:pt x="3789363" y="2247265"/>
                </a:lnTo>
                <a:lnTo>
                  <a:pt x="3788728" y="2247582"/>
                </a:lnTo>
                <a:lnTo>
                  <a:pt x="3788728" y="2252027"/>
                </a:lnTo>
                <a:lnTo>
                  <a:pt x="3788411" y="2256472"/>
                </a:lnTo>
                <a:lnTo>
                  <a:pt x="3787776" y="2261870"/>
                </a:lnTo>
                <a:lnTo>
                  <a:pt x="3786506" y="2267267"/>
                </a:lnTo>
                <a:lnTo>
                  <a:pt x="3785237" y="2272982"/>
                </a:lnTo>
                <a:lnTo>
                  <a:pt x="3783332" y="2278062"/>
                </a:lnTo>
                <a:lnTo>
                  <a:pt x="3781428" y="2283460"/>
                </a:lnTo>
                <a:lnTo>
                  <a:pt x="3778571" y="2289175"/>
                </a:lnTo>
                <a:lnTo>
                  <a:pt x="3775714" y="2294255"/>
                </a:lnTo>
                <a:lnTo>
                  <a:pt x="3772540" y="2299335"/>
                </a:lnTo>
                <a:lnTo>
                  <a:pt x="3769048" y="2304732"/>
                </a:lnTo>
                <a:lnTo>
                  <a:pt x="3765557" y="2310130"/>
                </a:lnTo>
                <a:lnTo>
                  <a:pt x="3761113" y="2315210"/>
                </a:lnTo>
                <a:lnTo>
                  <a:pt x="3756987" y="2320290"/>
                </a:lnTo>
                <a:lnTo>
                  <a:pt x="3752226" y="2325052"/>
                </a:lnTo>
                <a:lnTo>
                  <a:pt x="3747147" y="2330132"/>
                </a:lnTo>
                <a:lnTo>
                  <a:pt x="3741433" y="2334895"/>
                </a:lnTo>
                <a:lnTo>
                  <a:pt x="3736037" y="2339975"/>
                </a:lnTo>
                <a:lnTo>
                  <a:pt x="3723658" y="2349500"/>
                </a:lnTo>
                <a:lnTo>
                  <a:pt x="3710327" y="2358390"/>
                </a:lnTo>
                <a:lnTo>
                  <a:pt x="3696043" y="2367598"/>
                </a:lnTo>
                <a:lnTo>
                  <a:pt x="3680490" y="2376170"/>
                </a:lnTo>
                <a:lnTo>
                  <a:pt x="3663667" y="2384425"/>
                </a:lnTo>
                <a:lnTo>
                  <a:pt x="3646526" y="2392363"/>
                </a:lnTo>
                <a:lnTo>
                  <a:pt x="3627799" y="2400300"/>
                </a:lnTo>
                <a:lnTo>
                  <a:pt x="3608754" y="2407920"/>
                </a:lnTo>
                <a:lnTo>
                  <a:pt x="3588122" y="2414905"/>
                </a:lnTo>
                <a:lnTo>
                  <a:pt x="3566855" y="2421573"/>
                </a:lnTo>
                <a:lnTo>
                  <a:pt x="3544636" y="2427923"/>
                </a:lnTo>
                <a:lnTo>
                  <a:pt x="3522417" y="2433955"/>
                </a:lnTo>
                <a:lnTo>
                  <a:pt x="3498611" y="2439353"/>
                </a:lnTo>
                <a:lnTo>
                  <a:pt x="3474170" y="2444433"/>
                </a:lnTo>
                <a:lnTo>
                  <a:pt x="3449412" y="2449195"/>
                </a:lnTo>
                <a:lnTo>
                  <a:pt x="3423701" y="2453323"/>
                </a:lnTo>
                <a:lnTo>
                  <a:pt x="3397356" y="2457133"/>
                </a:lnTo>
                <a:lnTo>
                  <a:pt x="3370376" y="2460625"/>
                </a:lnTo>
                <a:lnTo>
                  <a:pt x="3343395" y="2463483"/>
                </a:lnTo>
                <a:lnTo>
                  <a:pt x="3315146" y="2465705"/>
                </a:lnTo>
                <a:lnTo>
                  <a:pt x="3286896" y="2467928"/>
                </a:lnTo>
                <a:lnTo>
                  <a:pt x="3258011" y="2468880"/>
                </a:lnTo>
                <a:lnTo>
                  <a:pt x="3228491" y="2469833"/>
                </a:lnTo>
                <a:lnTo>
                  <a:pt x="3198972" y="2470150"/>
                </a:lnTo>
                <a:lnTo>
                  <a:pt x="3168500" y="2469833"/>
                </a:lnTo>
                <a:lnTo>
                  <a:pt x="3138663" y="2468880"/>
                </a:lnTo>
                <a:lnTo>
                  <a:pt x="3109143" y="2467293"/>
                </a:lnTo>
                <a:lnTo>
                  <a:pt x="3080259" y="2465388"/>
                </a:lnTo>
                <a:lnTo>
                  <a:pt x="3051374" y="2463165"/>
                </a:lnTo>
                <a:lnTo>
                  <a:pt x="3023441" y="2459990"/>
                </a:lnTo>
                <a:lnTo>
                  <a:pt x="2996144" y="2456815"/>
                </a:lnTo>
                <a:lnTo>
                  <a:pt x="2969481" y="2452370"/>
                </a:lnTo>
                <a:lnTo>
                  <a:pt x="2943453" y="2447925"/>
                </a:lnTo>
                <a:lnTo>
                  <a:pt x="2917742" y="2443480"/>
                </a:lnTo>
                <a:lnTo>
                  <a:pt x="2892984" y="2437765"/>
                </a:lnTo>
                <a:lnTo>
                  <a:pt x="2869178" y="2432050"/>
                </a:lnTo>
                <a:lnTo>
                  <a:pt x="2846007" y="2426018"/>
                </a:lnTo>
                <a:lnTo>
                  <a:pt x="2823470" y="2419350"/>
                </a:lnTo>
                <a:lnTo>
                  <a:pt x="2802203" y="2412048"/>
                </a:lnTo>
                <a:lnTo>
                  <a:pt x="2781889" y="2405063"/>
                </a:lnTo>
                <a:lnTo>
                  <a:pt x="2762527" y="2397125"/>
                </a:lnTo>
                <a:lnTo>
                  <a:pt x="2743799" y="2389188"/>
                </a:lnTo>
                <a:lnTo>
                  <a:pt x="2726024" y="2380615"/>
                </a:lnTo>
                <a:lnTo>
                  <a:pt x="2709518" y="2372043"/>
                </a:lnTo>
                <a:lnTo>
                  <a:pt x="2694600" y="2362835"/>
                </a:lnTo>
                <a:lnTo>
                  <a:pt x="2679999" y="2353945"/>
                </a:lnTo>
                <a:lnTo>
                  <a:pt x="2666985" y="2343785"/>
                </a:lnTo>
                <a:lnTo>
                  <a:pt x="2660954" y="2339340"/>
                </a:lnTo>
                <a:lnTo>
                  <a:pt x="2655240" y="2333942"/>
                </a:lnTo>
                <a:lnTo>
                  <a:pt x="2650162" y="2328862"/>
                </a:lnTo>
                <a:lnTo>
                  <a:pt x="2645083" y="2324100"/>
                </a:lnTo>
                <a:lnTo>
                  <a:pt x="2639687" y="2319020"/>
                </a:lnTo>
                <a:lnTo>
                  <a:pt x="2635561" y="2313622"/>
                </a:lnTo>
                <a:lnTo>
                  <a:pt x="2631434" y="2308542"/>
                </a:lnTo>
                <a:lnTo>
                  <a:pt x="2627625" y="2303145"/>
                </a:lnTo>
                <a:lnTo>
                  <a:pt x="2624134" y="2297747"/>
                </a:lnTo>
                <a:lnTo>
                  <a:pt x="2620960" y="2292350"/>
                </a:lnTo>
                <a:lnTo>
                  <a:pt x="2618103" y="2286635"/>
                </a:lnTo>
                <a:lnTo>
                  <a:pt x="2615881" y="2281555"/>
                </a:lnTo>
                <a:lnTo>
                  <a:pt x="2613659" y="2275840"/>
                </a:lnTo>
                <a:lnTo>
                  <a:pt x="2612072" y="2270125"/>
                </a:lnTo>
                <a:lnTo>
                  <a:pt x="2610485" y="2264727"/>
                </a:lnTo>
                <a:lnTo>
                  <a:pt x="2609850" y="2259012"/>
                </a:lnTo>
                <a:lnTo>
                  <a:pt x="2609215" y="2253297"/>
                </a:lnTo>
                <a:lnTo>
                  <a:pt x="2609215" y="2247582"/>
                </a:lnTo>
                <a:lnTo>
                  <a:pt x="2608580" y="2247582"/>
                </a:lnTo>
                <a:lnTo>
                  <a:pt x="2608580" y="2101215"/>
                </a:lnTo>
                <a:lnTo>
                  <a:pt x="2608263" y="2097405"/>
                </a:lnTo>
                <a:lnTo>
                  <a:pt x="2608580" y="2089150"/>
                </a:lnTo>
                <a:lnTo>
                  <a:pt x="2609850" y="2081212"/>
                </a:lnTo>
                <a:close/>
                <a:moveTo>
                  <a:pt x="3270250" y="1882775"/>
                </a:moveTo>
                <a:lnTo>
                  <a:pt x="3307579" y="1890615"/>
                </a:lnTo>
                <a:lnTo>
                  <a:pt x="3314856" y="1892183"/>
                </a:lnTo>
                <a:lnTo>
                  <a:pt x="3321499" y="1894064"/>
                </a:lnTo>
                <a:lnTo>
                  <a:pt x="3326877" y="1895945"/>
                </a:lnTo>
                <a:lnTo>
                  <a:pt x="3331622" y="1898141"/>
                </a:lnTo>
                <a:lnTo>
                  <a:pt x="3336367" y="1900649"/>
                </a:lnTo>
                <a:lnTo>
                  <a:pt x="3340164" y="1902844"/>
                </a:lnTo>
                <a:lnTo>
                  <a:pt x="3348389" y="1908802"/>
                </a:lnTo>
                <a:lnTo>
                  <a:pt x="3351236" y="1911625"/>
                </a:lnTo>
                <a:lnTo>
                  <a:pt x="3353767" y="1914133"/>
                </a:lnTo>
                <a:lnTo>
                  <a:pt x="3355665" y="1916955"/>
                </a:lnTo>
                <a:lnTo>
                  <a:pt x="3356930" y="1919778"/>
                </a:lnTo>
                <a:lnTo>
                  <a:pt x="3357563" y="1922913"/>
                </a:lnTo>
                <a:lnTo>
                  <a:pt x="3357563" y="1925422"/>
                </a:lnTo>
                <a:lnTo>
                  <a:pt x="3357247" y="1928244"/>
                </a:lnTo>
                <a:lnTo>
                  <a:pt x="3355981" y="1931066"/>
                </a:lnTo>
                <a:lnTo>
                  <a:pt x="3354716" y="1933889"/>
                </a:lnTo>
                <a:lnTo>
                  <a:pt x="3352818" y="1936397"/>
                </a:lnTo>
                <a:lnTo>
                  <a:pt x="3350603" y="1939220"/>
                </a:lnTo>
                <a:lnTo>
                  <a:pt x="3347440" y="1941415"/>
                </a:lnTo>
                <a:lnTo>
                  <a:pt x="3344276" y="1943923"/>
                </a:lnTo>
                <a:lnTo>
                  <a:pt x="3340164" y="1945805"/>
                </a:lnTo>
                <a:lnTo>
                  <a:pt x="3336051" y="1947686"/>
                </a:lnTo>
                <a:lnTo>
                  <a:pt x="3331306" y="1949568"/>
                </a:lnTo>
                <a:lnTo>
                  <a:pt x="3324979" y="1951763"/>
                </a:lnTo>
                <a:lnTo>
                  <a:pt x="3318335" y="1953644"/>
                </a:lnTo>
                <a:lnTo>
                  <a:pt x="3310743" y="1955212"/>
                </a:lnTo>
                <a:lnTo>
                  <a:pt x="3303467" y="1956466"/>
                </a:lnTo>
                <a:lnTo>
                  <a:pt x="3295558" y="1957094"/>
                </a:lnTo>
                <a:lnTo>
                  <a:pt x="3287333" y="1958034"/>
                </a:lnTo>
                <a:lnTo>
                  <a:pt x="3270250" y="1958975"/>
                </a:lnTo>
                <a:lnTo>
                  <a:pt x="3270250" y="1882775"/>
                </a:lnTo>
                <a:close/>
                <a:moveTo>
                  <a:pt x="2635250" y="1862137"/>
                </a:moveTo>
                <a:lnTo>
                  <a:pt x="2635885" y="1868810"/>
                </a:lnTo>
                <a:lnTo>
                  <a:pt x="2636520" y="1875166"/>
                </a:lnTo>
                <a:lnTo>
                  <a:pt x="2637789" y="1881521"/>
                </a:lnTo>
                <a:lnTo>
                  <a:pt x="2639694" y="1887559"/>
                </a:lnTo>
                <a:lnTo>
                  <a:pt x="2641598" y="1893914"/>
                </a:lnTo>
                <a:lnTo>
                  <a:pt x="2644455" y="1900270"/>
                </a:lnTo>
                <a:lnTo>
                  <a:pt x="2647629" y="1906307"/>
                </a:lnTo>
                <a:lnTo>
                  <a:pt x="2650803" y="1912663"/>
                </a:lnTo>
                <a:lnTo>
                  <a:pt x="2654612" y="1918383"/>
                </a:lnTo>
                <a:lnTo>
                  <a:pt x="2659056" y="1924420"/>
                </a:lnTo>
                <a:lnTo>
                  <a:pt x="2663817" y="1930458"/>
                </a:lnTo>
                <a:lnTo>
                  <a:pt x="2668896" y="1936178"/>
                </a:lnTo>
                <a:lnTo>
                  <a:pt x="2673975" y="1941898"/>
                </a:lnTo>
                <a:lnTo>
                  <a:pt x="2680005" y="1947618"/>
                </a:lnTo>
                <a:lnTo>
                  <a:pt x="2686354" y="1953338"/>
                </a:lnTo>
                <a:lnTo>
                  <a:pt x="2692385" y="1958740"/>
                </a:lnTo>
                <a:lnTo>
                  <a:pt x="2692385" y="2069006"/>
                </a:lnTo>
                <a:lnTo>
                  <a:pt x="2695241" y="2071549"/>
                </a:lnTo>
                <a:lnTo>
                  <a:pt x="2698098" y="2074726"/>
                </a:lnTo>
                <a:lnTo>
                  <a:pt x="2705399" y="2081400"/>
                </a:lnTo>
                <a:lnTo>
                  <a:pt x="2714921" y="2088391"/>
                </a:lnTo>
                <a:lnTo>
                  <a:pt x="2725078" y="2095699"/>
                </a:lnTo>
                <a:lnTo>
                  <a:pt x="2737140" y="2103008"/>
                </a:lnTo>
                <a:lnTo>
                  <a:pt x="2748884" y="2109681"/>
                </a:lnTo>
                <a:lnTo>
                  <a:pt x="2761581" y="2116354"/>
                </a:lnTo>
                <a:lnTo>
                  <a:pt x="2773325" y="2121757"/>
                </a:lnTo>
                <a:lnTo>
                  <a:pt x="2773325" y="2007994"/>
                </a:lnTo>
                <a:lnTo>
                  <a:pt x="2792370" y="2016256"/>
                </a:lnTo>
                <a:lnTo>
                  <a:pt x="2812050" y="2024201"/>
                </a:lnTo>
                <a:lnTo>
                  <a:pt x="2832999" y="2031827"/>
                </a:lnTo>
                <a:lnTo>
                  <a:pt x="2854584" y="2038818"/>
                </a:lnTo>
                <a:lnTo>
                  <a:pt x="2854584" y="2151945"/>
                </a:lnTo>
                <a:lnTo>
                  <a:pt x="2873946" y="2157347"/>
                </a:lnTo>
                <a:lnTo>
                  <a:pt x="2893626" y="2162749"/>
                </a:lnTo>
                <a:lnTo>
                  <a:pt x="2914258" y="2167516"/>
                </a:lnTo>
                <a:lnTo>
                  <a:pt x="2935524" y="2172282"/>
                </a:lnTo>
                <a:lnTo>
                  <a:pt x="2935524" y="2060744"/>
                </a:lnTo>
                <a:lnTo>
                  <a:pt x="2955204" y="2064558"/>
                </a:lnTo>
                <a:lnTo>
                  <a:pt x="2974884" y="2068371"/>
                </a:lnTo>
                <a:lnTo>
                  <a:pt x="2995198" y="2071549"/>
                </a:lnTo>
                <a:lnTo>
                  <a:pt x="3016148" y="2075362"/>
                </a:lnTo>
                <a:lnTo>
                  <a:pt x="3016148" y="2186900"/>
                </a:lnTo>
                <a:lnTo>
                  <a:pt x="3035827" y="2189442"/>
                </a:lnTo>
                <a:lnTo>
                  <a:pt x="3056142" y="2191666"/>
                </a:lnTo>
                <a:lnTo>
                  <a:pt x="3076456" y="2194208"/>
                </a:lnTo>
                <a:lnTo>
                  <a:pt x="3097406" y="2196115"/>
                </a:lnTo>
                <a:lnTo>
                  <a:pt x="3097406" y="2084577"/>
                </a:lnTo>
                <a:lnTo>
                  <a:pt x="3117085" y="2086166"/>
                </a:lnTo>
                <a:lnTo>
                  <a:pt x="3137400" y="2087437"/>
                </a:lnTo>
                <a:lnTo>
                  <a:pt x="3157715" y="2088708"/>
                </a:lnTo>
                <a:lnTo>
                  <a:pt x="3178346" y="2089344"/>
                </a:lnTo>
                <a:lnTo>
                  <a:pt x="3178346" y="2200246"/>
                </a:lnTo>
                <a:lnTo>
                  <a:pt x="3201835" y="2201199"/>
                </a:lnTo>
                <a:lnTo>
                  <a:pt x="3225959" y="2201199"/>
                </a:lnTo>
                <a:lnTo>
                  <a:pt x="3258970" y="2200882"/>
                </a:lnTo>
                <a:lnTo>
                  <a:pt x="3258970" y="2089344"/>
                </a:lnTo>
                <a:lnTo>
                  <a:pt x="3291029" y="2088708"/>
                </a:lnTo>
                <a:lnTo>
                  <a:pt x="3322135" y="2087119"/>
                </a:lnTo>
                <a:lnTo>
                  <a:pt x="3352925" y="2084577"/>
                </a:lnTo>
                <a:lnTo>
                  <a:pt x="3383396" y="2082035"/>
                </a:lnTo>
                <a:lnTo>
                  <a:pt x="3412916" y="2078540"/>
                </a:lnTo>
                <a:lnTo>
                  <a:pt x="3441801" y="2074091"/>
                </a:lnTo>
                <a:lnTo>
                  <a:pt x="3470051" y="2069642"/>
                </a:lnTo>
                <a:lnTo>
                  <a:pt x="3497348" y="2064558"/>
                </a:lnTo>
                <a:lnTo>
                  <a:pt x="3524011" y="2058520"/>
                </a:lnTo>
                <a:lnTo>
                  <a:pt x="3549722" y="2052482"/>
                </a:lnTo>
                <a:lnTo>
                  <a:pt x="3574480" y="2046127"/>
                </a:lnTo>
                <a:lnTo>
                  <a:pt x="3598604" y="2038500"/>
                </a:lnTo>
                <a:lnTo>
                  <a:pt x="3621457" y="2030874"/>
                </a:lnTo>
                <a:lnTo>
                  <a:pt x="3643042" y="2023247"/>
                </a:lnTo>
                <a:lnTo>
                  <a:pt x="3663991" y="2014350"/>
                </a:lnTo>
                <a:lnTo>
                  <a:pt x="3683671" y="2005770"/>
                </a:lnTo>
                <a:lnTo>
                  <a:pt x="3683671" y="2119532"/>
                </a:lnTo>
                <a:lnTo>
                  <a:pt x="3692558" y="2115083"/>
                </a:lnTo>
                <a:lnTo>
                  <a:pt x="3701128" y="2110635"/>
                </a:lnTo>
                <a:lnTo>
                  <a:pt x="3709381" y="2105550"/>
                </a:lnTo>
                <a:lnTo>
                  <a:pt x="3717634" y="2100466"/>
                </a:lnTo>
                <a:lnTo>
                  <a:pt x="3725252" y="2095064"/>
                </a:lnTo>
                <a:lnTo>
                  <a:pt x="3732235" y="2089979"/>
                </a:lnTo>
                <a:lnTo>
                  <a:pt x="3738901" y="2084577"/>
                </a:lnTo>
                <a:lnTo>
                  <a:pt x="3744614" y="2079493"/>
                </a:lnTo>
                <a:lnTo>
                  <a:pt x="3744614" y="1970179"/>
                </a:lnTo>
                <a:lnTo>
                  <a:pt x="3752867" y="1964142"/>
                </a:lnTo>
                <a:lnTo>
                  <a:pt x="3760802" y="1958104"/>
                </a:lnTo>
                <a:lnTo>
                  <a:pt x="3767786" y="1951749"/>
                </a:lnTo>
                <a:lnTo>
                  <a:pt x="3774769" y="1945393"/>
                </a:lnTo>
                <a:lnTo>
                  <a:pt x="3781117" y="1939038"/>
                </a:lnTo>
                <a:lnTo>
                  <a:pt x="3786830" y="1932365"/>
                </a:lnTo>
                <a:lnTo>
                  <a:pt x="3792226" y="1925691"/>
                </a:lnTo>
                <a:lnTo>
                  <a:pt x="3796988" y="1919018"/>
                </a:lnTo>
                <a:lnTo>
                  <a:pt x="3801432" y="1912027"/>
                </a:lnTo>
                <a:lnTo>
                  <a:pt x="3805240" y="1905354"/>
                </a:lnTo>
                <a:lnTo>
                  <a:pt x="3808415" y="1898363"/>
                </a:lnTo>
                <a:lnTo>
                  <a:pt x="3811271" y="1891372"/>
                </a:lnTo>
                <a:lnTo>
                  <a:pt x="3813176" y="1884063"/>
                </a:lnTo>
                <a:lnTo>
                  <a:pt x="3814763" y="1877072"/>
                </a:lnTo>
                <a:lnTo>
                  <a:pt x="3816033" y="1869446"/>
                </a:lnTo>
                <a:lnTo>
                  <a:pt x="3816350" y="1862455"/>
                </a:lnTo>
                <a:lnTo>
                  <a:pt x="3816350" y="2010536"/>
                </a:lnTo>
                <a:lnTo>
                  <a:pt x="3816033" y="2010854"/>
                </a:lnTo>
                <a:lnTo>
                  <a:pt x="3815398" y="2019434"/>
                </a:lnTo>
                <a:lnTo>
                  <a:pt x="3814763" y="2025154"/>
                </a:lnTo>
                <a:lnTo>
                  <a:pt x="3813493" y="2030556"/>
                </a:lnTo>
                <a:lnTo>
                  <a:pt x="3811906" y="2036276"/>
                </a:lnTo>
                <a:lnTo>
                  <a:pt x="3810319" y="2041678"/>
                </a:lnTo>
                <a:lnTo>
                  <a:pt x="3808097" y="2046762"/>
                </a:lnTo>
                <a:lnTo>
                  <a:pt x="3805558" y="2052482"/>
                </a:lnTo>
                <a:lnTo>
                  <a:pt x="3803019" y="2057567"/>
                </a:lnTo>
                <a:lnTo>
                  <a:pt x="3799844" y="2062969"/>
                </a:lnTo>
                <a:lnTo>
                  <a:pt x="3796036" y="2068053"/>
                </a:lnTo>
                <a:lnTo>
                  <a:pt x="3792226" y="2073137"/>
                </a:lnTo>
                <a:lnTo>
                  <a:pt x="3788418" y="2078540"/>
                </a:lnTo>
                <a:lnTo>
                  <a:pt x="3783974" y="2083624"/>
                </a:lnTo>
                <a:lnTo>
                  <a:pt x="3779212" y="2088391"/>
                </a:lnTo>
                <a:lnTo>
                  <a:pt x="3774134" y="2093475"/>
                </a:lnTo>
                <a:lnTo>
                  <a:pt x="3768420" y="2098241"/>
                </a:lnTo>
                <a:lnTo>
                  <a:pt x="3763024" y="2103326"/>
                </a:lnTo>
                <a:lnTo>
                  <a:pt x="3750963" y="2112859"/>
                </a:lnTo>
                <a:lnTo>
                  <a:pt x="3737314" y="2121757"/>
                </a:lnTo>
                <a:lnTo>
                  <a:pt x="3722713" y="2130972"/>
                </a:lnTo>
                <a:lnTo>
                  <a:pt x="3707477" y="2139552"/>
                </a:lnTo>
                <a:lnTo>
                  <a:pt x="3690971" y="2147814"/>
                </a:lnTo>
                <a:lnTo>
                  <a:pt x="3673513" y="2156076"/>
                </a:lnTo>
                <a:lnTo>
                  <a:pt x="3655103" y="2163702"/>
                </a:lnTo>
                <a:lnTo>
                  <a:pt x="3635424" y="2171011"/>
                </a:lnTo>
                <a:lnTo>
                  <a:pt x="3615109" y="2178320"/>
                </a:lnTo>
                <a:lnTo>
                  <a:pt x="3593842" y="2184993"/>
                </a:lnTo>
                <a:lnTo>
                  <a:pt x="3571941" y="2191349"/>
                </a:lnTo>
                <a:lnTo>
                  <a:pt x="3549087" y="2197068"/>
                </a:lnTo>
                <a:lnTo>
                  <a:pt x="3525281" y="2202788"/>
                </a:lnTo>
                <a:lnTo>
                  <a:pt x="3501157" y="2207873"/>
                </a:lnTo>
                <a:lnTo>
                  <a:pt x="3476082" y="2212639"/>
                </a:lnTo>
                <a:lnTo>
                  <a:pt x="3450371" y="2217088"/>
                </a:lnTo>
                <a:lnTo>
                  <a:pt x="3424343" y="2220584"/>
                </a:lnTo>
                <a:lnTo>
                  <a:pt x="3397680" y="2224079"/>
                </a:lnTo>
                <a:lnTo>
                  <a:pt x="3370065" y="2226939"/>
                </a:lnTo>
                <a:lnTo>
                  <a:pt x="3341815" y="2229163"/>
                </a:lnTo>
                <a:lnTo>
                  <a:pt x="3313565" y="2231070"/>
                </a:lnTo>
                <a:lnTo>
                  <a:pt x="3284680" y="2232341"/>
                </a:lnTo>
                <a:lnTo>
                  <a:pt x="3255478" y="2233294"/>
                </a:lnTo>
                <a:lnTo>
                  <a:pt x="3225959" y="2233612"/>
                </a:lnTo>
                <a:lnTo>
                  <a:pt x="3195487" y="2233294"/>
                </a:lnTo>
                <a:lnTo>
                  <a:pt x="3165650" y="2232341"/>
                </a:lnTo>
                <a:lnTo>
                  <a:pt x="3136130" y="2231070"/>
                </a:lnTo>
                <a:lnTo>
                  <a:pt x="3106928" y="2229163"/>
                </a:lnTo>
                <a:lnTo>
                  <a:pt x="3078678" y="2226303"/>
                </a:lnTo>
                <a:lnTo>
                  <a:pt x="3050428" y="2223761"/>
                </a:lnTo>
                <a:lnTo>
                  <a:pt x="3022813" y="2220266"/>
                </a:lnTo>
                <a:lnTo>
                  <a:pt x="2996150" y="2216135"/>
                </a:lnTo>
                <a:lnTo>
                  <a:pt x="2970122" y="2211368"/>
                </a:lnTo>
                <a:lnTo>
                  <a:pt x="2944729" y="2206602"/>
                </a:lnTo>
                <a:lnTo>
                  <a:pt x="2919971" y="2201199"/>
                </a:lnTo>
                <a:lnTo>
                  <a:pt x="2895847" y="2195797"/>
                </a:lnTo>
                <a:lnTo>
                  <a:pt x="2872994" y="2189442"/>
                </a:lnTo>
                <a:lnTo>
                  <a:pt x="2850775" y="2182769"/>
                </a:lnTo>
                <a:lnTo>
                  <a:pt x="2829190" y="2175460"/>
                </a:lnTo>
                <a:lnTo>
                  <a:pt x="2808876" y="2168469"/>
                </a:lnTo>
                <a:lnTo>
                  <a:pt x="2789196" y="2160525"/>
                </a:lnTo>
                <a:lnTo>
                  <a:pt x="2770469" y="2152580"/>
                </a:lnTo>
                <a:lnTo>
                  <a:pt x="2753328" y="2144001"/>
                </a:lnTo>
                <a:lnTo>
                  <a:pt x="2736823" y="2135103"/>
                </a:lnTo>
                <a:lnTo>
                  <a:pt x="2721269" y="2126205"/>
                </a:lnTo>
                <a:lnTo>
                  <a:pt x="2706986" y="2116990"/>
                </a:lnTo>
                <a:lnTo>
                  <a:pt x="2693972" y="2107139"/>
                </a:lnTo>
                <a:lnTo>
                  <a:pt x="2688258" y="2102372"/>
                </a:lnTo>
                <a:lnTo>
                  <a:pt x="2682227" y="2097288"/>
                </a:lnTo>
                <a:lnTo>
                  <a:pt x="2676831" y="2092522"/>
                </a:lnTo>
                <a:lnTo>
                  <a:pt x="2671753" y="2087437"/>
                </a:lnTo>
                <a:lnTo>
                  <a:pt x="2666991" y="2082353"/>
                </a:lnTo>
                <a:lnTo>
                  <a:pt x="2662548" y="2076951"/>
                </a:lnTo>
                <a:lnTo>
                  <a:pt x="2658104" y="2071549"/>
                </a:lnTo>
                <a:lnTo>
                  <a:pt x="2654612" y="2066464"/>
                </a:lnTo>
                <a:lnTo>
                  <a:pt x="2651121" y="2061062"/>
                </a:lnTo>
                <a:lnTo>
                  <a:pt x="2647947" y="2055342"/>
                </a:lnTo>
                <a:lnTo>
                  <a:pt x="2645090" y="2050258"/>
                </a:lnTo>
                <a:lnTo>
                  <a:pt x="2642868" y="2044856"/>
                </a:lnTo>
                <a:lnTo>
                  <a:pt x="2640329" y="2039454"/>
                </a:lnTo>
                <a:lnTo>
                  <a:pt x="2638742" y="2033416"/>
                </a:lnTo>
                <a:lnTo>
                  <a:pt x="2637789" y="2027696"/>
                </a:lnTo>
                <a:lnTo>
                  <a:pt x="2636520" y="2022294"/>
                </a:lnTo>
                <a:lnTo>
                  <a:pt x="2636202" y="2016256"/>
                </a:lnTo>
                <a:lnTo>
                  <a:pt x="2635885" y="2010854"/>
                </a:lnTo>
                <a:lnTo>
                  <a:pt x="2635250" y="2010854"/>
                </a:lnTo>
                <a:lnTo>
                  <a:pt x="2635250" y="1862137"/>
                </a:lnTo>
                <a:close/>
                <a:moveTo>
                  <a:pt x="3815353" y="1849331"/>
                </a:moveTo>
                <a:lnTo>
                  <a:pt x="3816061" y="1854393"/>
                </a:lnTo>
                <a:lnTo>
                  <a:pt x="3816350" y="1860279"/>
                </a:lnTo>
                <a:lnTo>
                  <a:pt x="3816061" y="1862137"/>
                </a:lnTo>
                <a:lnTo>
                  <a:pt x="3816061" y="1859040"/>
                </a:lnTo>
                <a:lnTo>
                  <a:pt x="3815773" y="1853154"/>
                </a:lnTo>
                <a:lnTo>
                  <a:pt x="3815353" y="1849331"/>
                </a:lnTo>
                <a:close/>
                <a:moveTo>
                  <a:pt x="2636143" y="1848861"/>
                </a:moveTo>
                <a:lnTo>
                  <a:pt x="2635885" y="1853247"/>
                </a:lnTo>
                <a:lnTo>
                  <a:pt x="2635250" y="1859280"/>
                </a:lnTo>
                <a:lnTo>
                  <a:pt x="2635250" y="1854517"/>
                </a:lnTo>
                <a:lnTo>
                  <a:pt x="2636143" y="1848861"/>
                </a:lnTo>
                <a:close/>
                <a:moveTo>
                  <a:pt x="3814618" y="1842622"/>
                </a:moveTo>
                <a:lnTo>
                  <a:pt x="3815195" y="1847888"/>
                </a:lnTo>
                <a:lnTo>
                  <a:pt x="3815353" y="1849331"/>
                </a:lnTo>
                <a:lnTo>
                  <a:pt x="3815195" y="1848198"/>
                </a:lnTo>
                <a:lnTo>
                  <a:pt x="3814618" y="1842622"/>
                </a:lnTo>
                <a:close/>
                <a:moveTo>
                  <a:pt x="2638425" y="1836737"/>
                </a:moveTo>
                <a:lnTo>
                  <a:pt x="2636838" y="1842770"/>
                </a:lnTo>
                <a:lnTo>
                  <a:pt x="2636202" y="1848485"/>
                </a:lnTo>
                <a:lnTo>
                  <a:pt x="2636143" y="1848861"/>
                </a:lnTo>
                <a:lnTo>
                  <a:pt x="2636202" y="1847850"/>
                </a:lnTo>
                <a:lnTo>
                  <a:pt x="2636838" y="1842452"/>
                </a:lnTo>
                <a:lnTo>
                  <a:pt x="2638425" y="1836737"/>
                </a:lnTo>
                <a:close/>
                <a:moveTo>
                  <a:pt x="3187700" y="1751012"/>
                </a:moveTo>
                <a:lnTo>
                  <a:pt x="3187700" y="1827212"/>
                </a:lnTo>
                <a:lnTo>
                  <a:pt x="3172031" y="1824063"/>
                </a:lnTo>
                <a:lnTo>
                  <a:pt x="3153163" y="1820285"/>
                </a:lnTo>
                <a:lnTo>
                  <a:pt x="3144209" y="1818396"/>
                </a:lnTo>
                <a:lnTo>
                  <a:pt x="3136535" y="1816191"/>
                </a:lnTo>
                <a:lnTo>
                  <a:pt x="3129179" y="1813987"/>
                </a:lnTo>
                <a:lnTo>
                  <a:pt x="3122144" y="1811153"/>
                </a:lnTo>
                <a:lnTo>
                  <a:pt x="3115749" y="1808005"/>
                </a:lnTo>
                <a:lnTo>
                  <a:pt x="3109673" y="1804541"/>
                </a:lnTo>
                <a:lnTo>
                  <a:pt x="3106475" y="1801707"/>
                </a:lnTo>
                <a:lnTo>
                  <a:pt x="3103917" y="1799503"/>
                </a:lnTo>
                <a:lnTo>
                  <a:pt x="3101998" y="1796669"/>
                </a:lnTo>
                <a:lnTo>
                  <a:pt x="3100399" y="1793835"/>
                </a:lnTo>
                <a:lnTo>
                  <a:pt x="3099120" y="1791001"/>
                </a:lnTo>
                <a:lnTo>
                  <a:pt x="3098800" y="1788167"/>
                </a:lnTo>
                <a:lnTo>
                  <a:pt x="3098800" y="1785334"/>
                </a:lnTo>
                <a:lnTo>
                  <a:pt x="3099120" y="1782500"/>
                </a:lnTo>
                <a:lnTo>
                  <a:pt x="3099759" y="1779351"/>
                </a:lnTo>
                <a:lnTo>
                  <a:pt x="3101358" y="1777147"/>
                </a:lnTo>
                <a:lnTo>
                  <a:pt x="3103597" y="1774313"/>
                </a:lnTo>
                <a:lnTo>
                  <a:pt x="3105835" y="1771794"/>
                </a:lnTo>
                <a:lnTo>
                  <a:pt x="3108713" y="1769275"/>
                </a:lnTo>
                <a:lnTo>
                  <a:pt x="3112231" y="1767386"/>
                </a:lnTo>
                <a:lnTo>
                  <a:pt x="3116068" y="1765182"/>
                </a:lnTo>
                <a:lnTo>
                  <a:pt x="3120545" y="1763607"/>
                </a:lnTo>
                <a:lnTo>
                  <a:pt x="3127581" y="1760773"/>
                </a:lnTo>
                <a:lnTo>
                  <a:pt x="3135255" y="1758884"/>
                </a:lnTo>
                <a:lnTo>
                  <a:pt x="3143250" y="1756680"/>
                </a:lnTo>
                <a:lnTo>
                  <a:pt x="3151564" y="1755106"/>
                </a:lnTo>
                <a:lnTo>
                  <a:pt x="3160199" y="1753531"/>
                </a:lnTo>
                <a:lnTo>
                  <a:pt x="3169472" y="1752587"/>
                </a:lnTo>
                <a:lnTo>
                  <a:pt x="3178426" y="1751642"/>
                </a:lnTo>
                <a:lnTo>
                  <a:pt x="3187700" y="1751012"/>
                </a:lnTo>
                <a:close/>
                <a:moveTo>
                  <a:pt x="3203106" y="1692876"/>
                </a:moveTo>
                <a:lnTo>
                  <a:pt x="3200250" y="1693193"/>
                </a:lnTo>
                <a:lnTo>
                  <a:pt x="3197710" y="1693827"/>
                </a:lnTo>
                <a:lnTo>
                  <a:pt x="3194854" y="1694144"/>
                </a:lnTo>
                <a:lnTo>
                  <a:pt x="3192949" y="1694778"/>
                </a:lnTo>
                <a:lnTo>
                  <a:pt x="3191045" y="1696045"/>
                </a:lnTo>
                <a:lnTo>
                  <a:pt x="3189458" y="1697313"/>
                </a:lnTo>
                <a:lnTo>
                  <a:pt x="3188506" y="1698581"/>
                </a:lnTo>
                <a:lnTo>
                  <a:pt x="3188188" y="1699532"/>
                </a:lnTo>
                <a:lnTo>
                  <a:pt x="3188188" y="1720450"/>
                </a:lnTo>
                <a:lnTo>
                  <a:pt x="3171684" y="1721718"/>
                </a:lnTo>
                <a:lnTo>
                  <a:pt x="3155179" y="1723620"/>
                </a:lnTo>
                <a:lnTo>
                  <a:pt x="3139309" y="1726155"/>
                </a:lnTo>
                <a:lnTo>
                  <a:pt x="3123756" y="1728691"/>
                </a:lnTo>
                <a:lnTo>
                  <a:pt x="3108838" y="1731860"/>
                </a:lnTo>
                <a:lnTo>
                  <a:pt x="3095190" y="1735347"/>
                </a:lnTo>
                <a:lnTo>
                  <a:pt x="3081542" y="1739784"/>
                </a:lnTo>
                <a:lnTo>
                  <a:pt x="3069480" y="1744538"/>
                </a:lnTo>
                <a:lnTo>
                  <a:pt x="3061228" y="1748342"/>
                </a:lnTo>
                <a:lnTo>
                  <a:pt x="3053293" y="1752462"/>
                </a:lnTo>
                <a:lnTo>
                  <a:pt x="3046310" y="1756582"/>
                </a:lnTo>
                <a:lnTo>
                  <a:pt x="3040280" y="1761019"/>
                </a:lnTo>
                <a:lnTo>
                  <a:pt x="3034884" y="1765774"/>
                </a:lnTo>
                <a:lnTo>
                  <a:pt x="3030440" y="1770528"/>
                </a:lnTo>
                <a:lnTo>
                  <a:pt x="3026949" y="1775282"/>
                </a:lnTo>
                <a:lnTo>
                  <a:pt x="3024092" y="1780353"/>
                </a:lnTo>
                <a:lnTo>
                  <a:pt x="3022505" y="1785107"/>
                </a:lnTo>
                <a:lnTo>
                  <a:pt x="3021235" y="1790179"/>
                </a:lnTo>
                <a:lnTo>
                  <a:pt x="3021235" y="1794933"/>
                </a:lnTo>
                <a:lnTo>
                  <a:pt x="3022505" y="1800004"/>
                </a:lnTo>
                <a:lnTo>
                  <a:pt x="3024092" y="1805075"/>
                </a:lnTo>
                <a:lnTo>
                  <a:pt x="3026949" y="1809829"/>
                </a:lnTo>
                <a:lnTo>
                  <a:pt x="3030758" y="1814583"/>
                </a:lnTo>
                <a:lnTo>
                  <a:pt x="3035519" y="1819338"/>
                </a:lnTo>
                <a:lnTo>
                  <a:pt x="3040597" y="1823775"/>
                </a:lnTo>
                <a:lnTo>
                  <a:pt x="3046310" y="1827578"/>
                </a:lnTo>
                <a:lnTo>
                  <a:pt x="3052976" y="1831065"/>
                </a:lnTo>
                <a:lnTo>
                  <a:pt x="3059958" y="1835185"/>
                </a:lnTo>
                <a:lnTo>
                  <a:pt x="3067893" y="1838354"/>
                </a:lnTo>
                <a:lnTo>
                  <a:pt x="3076146" y="1841524"/>
                </a:lnTo>
                <a:lnTo>
                  <a:pt x="3084716" y="1844059"/>
                </a:lnTo>
                <a:lnTo>
                  <a:pt x="3094555" y="1846595"/>
                </a:lnTo>
                <a:lnTo>
                  <a:pt x="3130104" y="1853885"/>
                </a:lnTo>
                <a:lnTo>
                  <a:pt x="3188188" y="1865929"/>
                </a:lnTo>
                <a:lnTo>
                  <a:pt x="3188188" y="1956259"/>
                </a:lnTo>
                <a:lnTo>
                  <a:pt x="3173588" y="1954357"/>
                </a:lnTo>
                <a:lnTo>
                  <a:pt x="3159305" y="1952455"/>
                </a:lnTo>
                <a:lnTo>
                  <a:pt x="3152005" y="1951187"/>
                </a:lnTo>
                <a:lnTo>
                  <a:pt x="3144070" y="1949603"/>
                </a:lnTo>
                <a:lnTo>
                  <a:pt x="3127565" y="1945799"/>
                </a:lnTo>
                <a:lnTo>
                  <a:pt x="3111695" y="1941362"/>
                </a:lnTo>
                <a:lnTo>
                  <a:pt x="3098681" y="1936608"/>
                </a:lnTo>
                <a:lnTo>
                  <a:pt x="3095190" y="1935657"/>
                </a:lnTo>
                <a:lnTo>
                  <a:pt x="3091699" y="1934072"/>
                </a:lnTo>
                <a:lnTo>
                  <a:pt x="3088842" y="1932805"/>
                </a:lnTo>
                <a:lnTo>
                  <a:pt x="3088524" y="1932488"/>
                </a:lnTo>
                <a:lnTo>
                  <a:pt x="3084398" y="1929952"/>
                </a:lnTo>
                <a:lnTo>
                  <a:pt x="3082176" y="1928684"/>
                </a:lnTo>
                <a:lnTo>
                  <a:pt x="3079637" y="1927733"/>
                </a:lnTo>
                <a:lnTo>
                  <a:pt x="3077415" y="1926783"/>
                </a:lnTo>
                <a:lnTo>
                  <a:pt x="3074559" y="1926149"/>
                </a:lnTo>
                <a:lnTo>
                  <a:pt x="3068211" y="1925198"/>
                </a:lnTo>
                <a:lnTo>
                  <a:pt x="3061863" y="1924881"/>
                </a:lnTo>
                <a:lnTo>
                  <a:pt x="3055197" y="1925515"/>
                </a:lnTo>
                <a:lnTo>
                  <a:pt x="3048532" y="1926466"/>
                </a:lnTo>
                <a:lnTo>
                  <a:pt x="3042184" y="1928050"/>
                </a:lnTo>
                <a:lnTo>
                  <a:pt x="3035836" y="1929952"/>
                </a:lnTo>
                <a:lnTo>
                  <a:pt x="3030123" y="1932488"/>
                </a:lnTo>
                <a:lnTo>
                  <a:pt x="3025044" y="1934706"/>
                </a:lnTo>
                <a:lnTo>
                  <a:pt x="3020918" y="1937559"/>
                </a:lnTo>
                <a:lnTo>
                  <a:pt x="3017427" y="1940728"/>
                </a:lnTo>
                <a:lnTo>
                  <a:pt x="3016157" y="1941679"/>
                </a:lnTo>
                <a:lnTo>
                  <a:pt x="3015522" y="1943264"/>
                </a:lnTo>
                <a:lnTo>
                  <a:pt x="3015205" y="1944849"/>
                </a:lnTo>
                <a:lnTo>
                  <a:pt x="3015205" y="1946116"/>
                </a:lnTo>
                <a:lnTo>
                  <a:pt x="3015205" y="1947701"/>
                </a:lnTo>
                <a:lnTo>
                  <a:pt x="3015840" y="1948969"/>
                </a:lnTo>
                <a:lnTo>
                  <a:pt x="3017109" y="1950554"/>
                </a:lnTo>
                <a:lnTo>
                  <a:pt x="3018696" y="1951504"/>
                </a:lnTo>
                <a:lnTo>
                  <a:pt x="3025044" y="1955625"/>
                </a:lnTo>
                <a:lnTo>
                  <a:pt x="3032027" y="1959428"/>
                </a:lnTo>
                <a:lnTo>
                  <a:pt x="3039962" y="1962915"/>
                </a:lnTo>
                <a:lnTo>
                  <a:pt x="3048532" y="1966084"/>
                </a:lnTo>
                <a:lnTo>
                  <a:pt x="3057737" y="1969253"/>
                </a:lnTo>
                <a:lnTo>
                  <a:pt x="3067576" y="1972106"/>
                </a:lnTo>
                <a:lnTo>
                  <a:pt x="3077733" y="1974959"/>
                </a:lnTo>
                <a:lnTo>
                  <a:pt x="3088842" y="1977177"/>
                </a:lnTo>
                <a:lnTo>
                  <a:pt x="3100268" y="1979713"/>
                </a:lnTo>
                <a:lnTo>
                  <a:pt x="3111695" y="1981614"/>
                </a:lnTo>
                <a:lnTo>
                  <a:pt x="3123756" y="1983516"/>
                </a:lnTo>
                <a:lnTo>
                  <a:pt x="3136452" y="1985101"/>
                </a:lnTo>
                <a:lnTo>
                  <a:pt x="3149148" y="1986369"/>
                </a:lnTo>
                <a:lnTo>
                  <a:pt x="3162162" y="1987636"/>
                </a:lnTo>
                <a:lnTo>
                  <a:pt x="3188188" y="1989538"/>
                </a:lnTo>
                <a:lnTo>
                  <a:pt x="3188188" y="2009823"/>
                </a:lnTo>
                <a:lnTo>
                  <a:pt x="3188506" y="2011407"/>
                </a:lnTo>
                <a:lnTo>
                  <a:pt x="3189458" y="2012675"/>
                </a:lnTo>
                <a:lnTo>
                  <a:pt x="3191045" y="2013626"/>
                </a:lnTo>
                <a:lnTo>
                  <a:pt x="3192949" y="2014577"/>
                </a:lnTo>
                <a:lnTo>
                  <a:pt x="3194854" y="2015528"/>
                </a:lnTo>
                <a:lnTo>
                  <a:pt x="3197710" y="2015845"/>
                </a:lnTo>
                <a:lnTo>
                  <a:pt x="3200250" y="2016162"/>
                </a:lnTo>
                <a:lnTo>
                  <a:pt x="3203106" y="2016479"/>
                </a:lnTo>
                <a:lnTo>
                  <a:pt x="3254843" y="2016479"/>
                </a:lnTo>
                <a:lnTo>
                  <a:pt x="3258017" y="2016162"/>
                </a:lnTo>
                <a:lnTo>
                  <a:pt x="3260556" y="2015845"/>
                </a:lnTo>
                <a:lnTo>
                  <a:pt x="3263413" y="2015528"/>
                </a:lnTo>
                <a:lnTo>
                  <a:pt x="3265317" y="2014577"/>
                </a:lnTo>
                <a:lnTo>
                  <a:pt x="3267539" y="2013626"/>
                </a:lnTo>
                <a:lnTo>
                  <a:pt x="3269126" y="2012675"/>
                </a:lnTo>
                <a:lnTo>
                  <a:pt x="3269761" y="2011407"/>
                </a:lnTo>
                <a:lnTo>
                  <a:pt x="3270078" y="2009823"/>
                </a:lnTo>
                <a:lnTo>
                  <a:pt x="3270078" y="1988587"/>
                </a:lnTo>
                <a:lnTo>
                  <a:pt x="3286265" y="1987636"/>
                </a:lnTo>
                <a:lnTo>
                  <a:pt x="3302136" y="1986369"/>
                </a:lnTo>
                <a:lnTo>
                  <a:pt x="3317371" y="1984467"/>
                </a:lnTo>
                <a:lnTo>
                  <a:pt x="3331971" y="1981931"/>
                </a:lnTo>
                <a:lnTo>
                  <a:pt x="3345937" y="1979079"/>
                </a:lnTo>
                <a:lnTo>
                  <a:pt x="3358950" y="1976543"/>
                </a:lnTo>
                <a:lnTo>
                  <a:pt x="3370694" y="1973057"/>
                </a:lnTo>
                <a:lnTo>
                  <a:pt x="3381486" y="1968937"/>
                </a:lnTo>
                <a:lnTo>
                  <a:pt x="3390056" y="1965450"/>
                </a:lnTo>
                <a:lnTo>
                  <a:pt x="3398308" y="1961964"/>
                </a:lnTo>
                <a:lnTo>
                  <a:pt x="3405291" y="1957843"/>
                </a:lnTo>
                <a:lnTo>
                  <a:pt x="3411956" y="1953723"/>
                </a:lnTo>
                <a:lnTo>
                  <a:pt x="3417670" y="1949286"/>
                </a:lnTo>
                <a:lnTo>
                  <a:pt x="3422748" y="1944849"/>
                </a:lnTo>
                <a:lnTo>
                  <a:pt x="3427192" y="1940094"/>
                </a:lnTo>
                <a:lnTo>
                  <a:pt x="3430683" y="1935657"/>
                </a:lnTo>
                <a:lnTo>
                  <a:pt x="3433540" y="1930903"/>
                </a:lnTo>
                <a:lnTo>
                  <a:pt x="3435444" y="1926149"/>
                </a:lnTo>
                <a:lnTo>
                  <a:pt x="3436396" y="1921078"/>
                </a:lnTo>
                <a:lnTo>
                  <a:pt x="3437031" y="1916323"/>
                </a:lnTo>
                <a:lnTo>
                  <a:pt x="3436079" y="1910935"/>
                </a:lnTo>
                <a:lnTo>
                  <a:pt x="3434492" y="1905864"/>
                </a:lnTo>
                <a:lnTo>
                  <a:pt x="3432270" y="1901110"/>
                </a:lnTo>
                <a:lnTo>
                  <a:pt x="3429096" y="1896039"/>
                </a:lnTo>
                <a:lnTo>
                  <a:pt x="3426557" y="1893820"/>
                </a:lnTo>
                <a:lnTo>
                  <a:pt x="3424335" y="1890968"/>
                </a:lnTo>
                <a:lnTo>
                  <a:pt x="3418304" y="1886530"/>
                </a:lnTo>
                <a:lnTo>
                  <a:pt x="3411639" y="1882093"/>
                </a:lnTo>
                <a:lnTo>
                  <a:pt x="3404339" y="1877973"/>
                </a:lnTo>
                <a:lnTo>
                  <a:pt x="3395451" y="1874169"/>
                </a:lnTo>
                <a:lnTo>
                  <a:pt x="3385929" y="1870683"/>
                </a:lnTo>
                <a:lnTo>
                  <a:pt x="3375772" y="1866880"/>
                </a:lnTo>
                <a:lnTo>
                  <a:pt x="3365298" y="1863710"/>
                </a:lnTo>
                <a:lnTo>
                  <a:pt x="3354189" y="1860541"/>
                </a:lnTo>
                <a:lnTo>
                  <a:pt x="3342763" y="1858005"/>
                </a:lnTo>
                <a:lnTo>
                  <a:pt x="3318640" y="1852300"/>
                </a:lnTo>
                <a:lnTo>
                  <a:pt x="3294200" y="1847546"/>
                </a:lnTo>
                <a:lnTo>
                  <a:pt x="3270078" y="1843426"/>
                </a:lnTo>
                <a:lnTo>
                  <a:pt x="3270078" y="1752779"/>
                </a:lnTo>
                <a:lnTo>
                  <a:pt x="3291026" y="1755631"/>
                </a:lnTo>
                <a:lnTo>
                  <a:pt x="3298961" y="1756582"/>
                </a:lnTo>
                <a:lnTo>
                  <a:pt x="3306896" y="1758801"/>
                </a:lnTo>
                <a:lnTo>
                  <a:pt x="3323719" y="1762921"/>
                </a:lnTo>
                <a:lnTo>
                  <a:pt x="3339589" y="1767992"/>
                </a:lnTo>
                <a:lnTo>
                  <a:pt x="3352920" y="1772746"/>
                </a:lnTo>
                <a:lnTo>
                  <a:pt x="3360537" y="1775599"/>
                </a:lnTo>
                <a:lnTo>
                  <a:pt x="3363076" y="1777184"/>
                </a:lnTo>
                <a:lnTo>
                  <a:pt x="3367203" y="1779402"/>
                </a:lnTo>
                <a:lnTo>
                  <a:pt x="3369424" y="1780670"/>
                </a:lnTo>
                <a:lnTo>
                  <a:pt x="3371964" y="1781938"/>
                </a:lnTo>
                <a:lnTo>
                  <a:pt x="3374186" y="1783206"/>
                </a:lnTo>
                <a:lnTo>
                  <a:pt x="3377042" y="1783523"/>
                </a:lnTo>
                <a:lnTo>
                  <a:pt x="3383390" y="1784157"/>
                </a:lnTo>
                <a:lnTo>
                  <a:pt x="3389738" y="1784790"/>
                </a:lnTo>
                <a:lnTo>
                  <a:pt x="3396404" y="1784157"/>
                </a:lnTo>
                <a:lnTo>
                  <a:pt x="3403069" y="1783206"/>
                </a:lnTo>
                <a:lnTo>
                  <a:pt x="3409417" y="1781621"/>
                </a:lnTo>
                <a:lnTo>
                  <a:pt x="3415765" y="1779402"/>
                </a:lnTo>
                <a:lnTo>
                  <a:pt x="3421478" y="1777184"/>
                </a:lnTo>
                <a:lnTo>
                  <a:pt x="3426557" y="1774965"/>
                </a:lnTo>
                <a:lnTo>
                  <a:pt x="3430683" y="1772113"/>
                </a:lnTo>
                <a:lnTo>
                  <a:pt x="3434174" y="1769260"/>
                </a:lnTo>
                <a:lnTo>
                  <a:pt x="3435127" y="1767675"/>
                </a:lnTo>
                <a:lnTo>
                  <a:pt x="3436079" y="1766091"/>
                </a:lnTo>
                <a:lnTo>
                  <a:pt x="3436396" y="1765140"/>
                </a:lnTo>
                <a:lnTo>
                  <a:pt x="3436396" y="1763555"/>
                </a:lnTo>
                <a:lnTo>
                  <a:pt x="3436079" y="1761970"/>
                </a:lnTo>
                <a:lnTo>
                  <a:pt x="3435761" y="1760702"/>
                </a:lnTo>
                <a:lnTo>
                  <a:pt x="3434492" y="1759118"/>
                </a:lnTo>
                <a:lnTo>
                  <a:pt x="3432905" y="1757850"/>
                </a:lnTo>
                <a:lnTo>
                  <a:pt x="3428144" y="1754997"/>
                </a:lnTo>
                <a:lnTo>
                  <a:pt x="3423065" y="1752145"/>
                </a:lnTo>
                <a:lnTo>
                  <a:pt x="3417352" y="1749292"/>
                </a:lnTo>
                <a:lnTo>
                  <a:pt x="3410369" y="1746440"/>
                </a:lnTo>
                <a:lnTo>
                  <a:pt x="3403386" y="1743587"/>
                </a:lnTo>
                <a:lnTo>
                  <a:pt x="3396404" y="1741369"/>
                </a:lnTo>
                <a:lnTo>
                  <a:pt x="3380534" y="1736614"/>
                </a:lnTo>
                <a:lnTo>
                  <a:pt x="3363711" y="1732177"/>
                </a:lnTo>
                <a:lnTo>
                  <a:pt x="3346572" y="1728374"/>
                </a:lnTo>
                <a:lnTo>
                  <a:pt x="3329749" y="1725204"/>
                </a:lnTo>
                <a:lnTo>
                  <a:pt x="3313562" y="1723303"/>
                </a:lnTo>
                <a:lnTo>
                  <a:pt x="3292296" y="1720767"/>
                </a:lnTo>
                <a:lnTo>
                  <a:pt x="3270078" y="1719182"/>
                </a:lnTo>
                <a:lnTo>
                  <a:pt x="3270078" y="1699532"/>
                </a:lnTo>
                <a:lnTo>
                  <a:pt x="3269761" y="1698581"/>
                </a:lnTo>
                <a:lnTo>
                  <a:pt x="3269126" y="1697313"/>
                </a:lnTo>
                <a:lnTo>
                  <a:pt x="3267539" y="1696045"/>
                </a:lnTo>
                <a:lnTo>
                  <a:pt x="3265317" y="1694778"/>
                </a:lnTo>
                <a:lnTo>
                  <a:pt x="3263413" y="1694144"/>
                </a:lnTo>
                <a:lnTo>
                  <a:pt x="3260556" y="1693827"/>
                </a:lnTo>
                <a:lnTo>
                  <a:pt x="3258017" y="1693193"/>
                </a:lnTo>
                <a:lnTo>
                  <a:pt x="3254843" y="1692876"/>
                </a:lnTo>
                <a:lnTo>
                  <a:pt x="3203106" y="1692876"/>
                </a:lnTo>
                <a:close/>
                <a:moveTo>
                  <a:pt x="3225959" y="1673225"/>
                </a:moveTo>
                <a:lnTo>
                  <a:pt x="3251986" y="1673542"/>
                </a:lnTo>
                <a:lnTo>
                  <a:pt x="3278013" y="1674493"/>
                </a:lnTo>
                <a:lnTo>
                  <a:pt x="3303722" y="1675444"/>
                </a:lnTo>
                <a:lnTo>
                  <a:pt x="3328480" y="1677028"/>
                </a:lnTo>
                <a:lnTo>
                  <a:pt x="3353237" y="1679247"/>
                </a:lnTo>
                <a:lnTo>
                  <a:pt x="3377360" y="1681466"/>
                </a:lnTo>
                <a:lnTo>
                  <a:pt x="3401165" y="1684318"/>
                </a:lnTo>
                <a:lnTo>
                  <a:pt x="3424335" y="1687805"/>
                </a:lnTo>
                <a:lnTo>
                  <a:pt x="3446870" y="1691291"/>
                </a:lnTo>
                <a:lnTo>
                  <a:pt x="3468771" y="1695411"/>
                </a:lnTo>
                <a:lnTo>
                  <a:pt x="3490037" y="1699532"/>
                </a:lnTo>
                <a:lnTo>
                  <a:pt x="3510668" y="1704286"/>
                </a:lnTo>
                <a:lnTo>
                  <a:pt x="3530664" y="1709357"/>
                </a:lnTo>
                <a:lnTo>
                  <a:pt x="3550026" y="1715062"/>
                </a:lnTo>
                <a:lnTo>
                  <a:pt x="3568752" y="1720450"/>
                </a:lnTo>
                <a:lnTo>
                  <a:pt x="3586527" y="1726789"/>
                </a:lnTo>
                <a:lnTo>
                  <a:pt x="3603349" y="1733128"/>
                </a:lnTo>
                <a:lnTo>
                  <a:pt x="3619219" y="1739467"/>
                </a:lnTo>
                <a:lnTo>
                  <a:pt x="3634454" y="1746440"/>
                </a:lnTo>
                <a:lnTo>
                  <a:pt x="3648738" y="1753413"/>
                </a:lnTo>
                <a:lnTo>
                  <a:pt x="3661751" y="1760702"/>
                </a:lnTo>
                <a:lnTo>
                  <a:pt x="3673812" y="1768626"/>
                </a:lnTo>
                <a:lnTo>
                  <a:pt x="3685239" y="1776550"/>
                </a:lnTo>
                <a:lnTo>
                  <a:pt x="3695713" y="1784157"/>
                </a:lnTo>
                <a:lnTo>
                  <a:pt x="3704600" y="1792397"/>
                </a:lnTo>
                <a:lnTo>
                  <a:pt x="3708726" y="1796834"/>
                </a:lnTo>
                <a:lnTo>
                  <a:pt x="3712535" y="1800955"/>
                </a:lnTo>
                <a:lnTo>
                  <a:pt x="3716027" y="1805075"/>
                </a:lnTo>
                <a:lnTo>
                  <a:pt x="3719518" y="1809512"/>
                </a:lnTo>
                <a:lnTo>
                  <a:pt x="3722375" y="1813950"/>
                </a:lnTo>
                <a:lnTo>
                  <a:pt x="3725231" y="1818704"/>
                </a:lnTo>
                <a:lnTo>
                  <a:pt x="3727453" y="1822824"/>
                </a:lnTo>
                <a:lnTo>
                  <a:pt x="3729357" y="1827261"/>
                </a:lnTo>
                <a:lnTo>
                  <a:pt x="3731579" y="1832015"/>
                </a:lnTo>
                <a:lnTo>
                  <a:pt x="3733166" y="1836136"/>
                </a:lnTo>
                <a:lnTo>
                  <a:pt x="3733801" y="1840890"/>
                </a:lnTo>
                <a:lnTo>
                  <a:pt x="3735071" y="1845644"/>
                </a:lnTo>
                <a:lnTo>
                  <a:pt x="3735388" y="1850081"/>
                </a:lnTo>
                <a:lnTo>
                  <a:pt x="3735388" y="1854836"/>
                </a:lnTo>
                <a:lnTo>
                  <a:pt x="3735388" y="1859590"/>
                </a:lnTo>
                <a:lnTo>
                  <a:pt x="3735071" y="1864344"/>
                </a:lnTo>
                <a:lnTo>
                  <a:pt x="3733801" y="1869098"/>
                </a:lnTo>
                <a:lnTo>
                  <a:pt x="3733166" y="1873219"/>
                </a:lnTo>
                <a:lnTo>
                  <a:pt x="3731579" y="1877973"/>
                </a:lnTo>
                <a:lnTo>
                  <a:pt x="3729357" y="1882727"/>
                </a:lnTo>
                <a:lnTo>
                  <a:pt x="3727453" y="1887164"/>
                </a:lnTo>
                <a:lnTo>
                  <a:pt x="3725231" y="1891285"/>
                </a:lnTo>
                <a:lnTo>
                  <a:pt x="3722375" y="1895722"/>
                </a:lnTo>
                <a:lnTo>
                  <a:pt x="3719518" y="1900476"/>
                </a:lnTo>
                <a:lnTo>
                  <a:pt x="3716027" y="1904913"/>
                </a:lnTo>
                <a:lnTo>
                  <a:pt x="3712535" y="1908717"/>
                </a:lnTo>
                <a:lnTo>
                  <a:pt x="3708726" y="1913154"/>
                </a:lnTo>
                <a:lnTo>
                  <a:pt x="3704600" y="1917274"/>
                </a:lnTo>
                <a:lnTo>
                  <a:pt x="3695713" y="1925515"/>
                </a:lnTo>
                <a:lnTo>
                  <a:pt x="3685239" y="1933438"/>
                </a:lnTo>
                <a:lnTo>
                  <a:pt x="3673812" y="1941362"/>
                </a:lnTo>
                <a:lnTo>
                  <a:pt x="3661751" y="1948969"/>
                </a:lnTo>
                <a:lnTo>
                  <a:pt x="3648738" y="1956259"/>
                </a:lnTo>
                <a:lnTo>
                  <a:pt x="3634454" y="1963548"/>
                </a:lnTo>
                <a:lnTo>
                  <a:pt x="3619219" y="1970521"/>
                </a:lnTo>
                <a:lnTo>
                  <a:pt x="3603349" y="1976860"/>
                </a:lnTo>
                <a:lnTo>
                  <a:pt x="3586527" y="1983199"/>
                </a:lnTo>
                <a:lnTo>
                  <a:pt x="3568752" y="1989538"/>
                </a:lnTo>
                <a:lnTo>
                  <a:pt x="3550026" y="1994926"/>
                </a:lnTo>
                <a:lnTo>
                  <a:pt x="3530664" y="2000631"/>
                </a:lnTo>
                <a:lnTo>
                  <a:pt x="3510668" y="2005702"/>
                </a:lnTo>
                <a:lnTo>
                  <a:pt x="3490037" y="2010457"/>
                </a:lnTo>
                <a:lnTo>
                  <a:pt x="3468771" y="2014577"/>
                </a:lnTo>
                <a:lnTo>
                  <a:pt x="3446870" y="2018697"/>
                </a:lnTo>
                <a:lnTo>
                  <a:pt x="3424335" y="2022184"/>
                </a:lnTo>
                <a:lnTo>
                  <a:pt x="3401165" y="2025670"/>
                </a:lnTo>
                <a:lnTo>
                  <a:pt x="3377360" y="2028523"/>
                </a:lnTo>
                <a:lnTo>
                  <a:pt x="3353237" y="2030741"/>
                </a:lnTo>
                <a:lnTo>
                  <a:pt x="3328480" y="2032643"/>
                </a:lnTo>
                <a:lnTo>
                  <a:pt x="3303722" y="2034228"/>
                </a:lnTo>
                <a:lnTo>
                  <a:pt x="3278013" y="2035495"/>
                </a:lnTo>
                <a:lnTo>
                  <a:pt x="3251986" y="2036446"/>
                </a:lnTo>
                <a:lnTo>
                  <a:pt x="3225959" y="2036763"/>
                </a:lnTo>
                <a:lnTo>
                  <a:pt x="3199615" y="2036446"/>
                </a:lnTo>
                <a:lnTo>
                  <a:pt x="3173905" y="2035495"/>
                </a:lnTo>
                <a:lnTo>
                  <a:pt x="3148196" y="2034228"/>
                </a:lnTo>
                <a:lnTo>
                  <a:pt x="3123121" y="2032643"/>
                </a:lnTo>
                <a:lnTo>
                  <a:pt x="3098681" y="2030741"/>
                </a:lnTo>
                <a:lnTo>
                  <a:pt x="3074241" y="2028523"/>
                </a:lnTo>
                <a:lnTo>
                  <a:pt x="3050436" y="2025670"/>
                </a:lnTo>
                <a:lnTo>
                  <a:pt x="3027584" y="2022184"/>
                </a:lnTo>
                <a:lnTo>
                  <a:pt x="3004731" y="2018697"/>
                </a:lnTo>
                <a:lnTo>
                  <a:pt x="2983147" y="2014577"/>
                </a:lnTo>
                <a:lnTo>
                  <a:pt x="2961564" y="2010457"/>
                </a:lnTo>
                <a:lnTo>
                  <a:pt x="2940933" y="2005702"/>
                </a:lnTo>
                <a:lnTo>
                  <a:pt x="2920937" y="2000631"/>
                </a:lnTo>
                <a:lnTo>
                  <a:pt x="2901575" y="1994926"/>
                </a:lnTo>
                <a:lnTo>
                  <a:pt x="2883483" y="1989538"/>
                </a:lnTo>
                <a:lnTo>
                  <a:pt x="2865709" y="1983199"/>
                </a:lnTo>
                <a:lnTo>
                  <a:pt x="2848569" y="1976860"/>
                </a:lnTo>
                <a:lnTo>
                  <a:pt x="2832382" y="1970521"/>
                </a:lnTo>
                <a:lnTo>
                  <a:pt x="2817464" y="1963548"/>
                </a:lnTo>
                <a:lnTo>
                  <a:pt x="2803181" y="1956259"/>
                </a:lnTo>
                <a:lnTo>
                  <a:pt x="2789850" y="1948969"/>
                </a:lnTo>
                <a:lnTo>
                  <a:pt x="2777789" y="1941362"/>
                </a:lnTo>
                <a:lnTo>
                  <a:pt x="2766362" y="1933438"/>
                </a:lnTo>
                <a:lnTo>
                  <a:pt x="2755888" y="1925515"/>
                </a:lnTo>
                <a:lnTo>
                  <a:pt x="2747001" y="1917274"/>
                </a:lnTo>
                <a:lnTo>
                  <a:pt x="2742875" y="1913154"/>
                </a:lnTo>
                <a:lnTo>
                  <a:pt x="2739066" y="1908717"/>
                </a:lnTo>
                <a:lnTo>
                  <a:pt x="2735574" y="1904913"/>
                </a:lnTo>
                <a:lnTo>
                  <a:pt x="2732400" y="1900476"/>
                </a:lnTo>
                <a:lnTo>
                  <a:pt x="2729226" y="1895722"/>
                </a:lnTo>
                <a:lnTo>
                  <a:pt x="2726370" y="1891285"/>
                </a:lnTo>
                <a:lnTo>
                  <a:pt x="2724148" y="1887164"/>
                </a:lnTo>
                <a:lnTo>
                  <a:pt x="2722244" y="1882727"/>
                </a:lnTo>
                <a:lnTo>
                  <a:pt x="2720022" y="1877973"/>
                </a:lnTo>
                <a:lnTo>
                  <a:pt x="2718435" y="1873219"/>
                </a:lnTo>
                <a:lnTo>
                  <a:pt x="2717800" y="1869098"/>
                </a:lnTo>
                <a:lnTo>
                  <a:pt x="2716530" y="1864344"/>
                </a:lnTo>
                <a:lnTo>
                  <a:pt x="2716213" y="1859590"/>
                </a:lnTo>
                <a:lnTo>
                  <a:pt x="2716213" y="1854836"/>
                </a:lnTo>
                <a:lnTo>
                  <a:pt x="2716213" y="1850081"/>
                </a:lnTo>
                <a:lnTo>
                  <a:pt x="2716530" y="1845644"/>
                </a:lnTo>
                <a:lnTo>
                  <a:pt x="2717800" y="1840890"/>
                </a:lnTo>
                <a:lnTo>
                  <a:pt x="2718435" y="1836136"/>
                </a:lnTo>
                <a:lnTo>
                  <a:pt x="2720022" y="1832015"/>
                </a:lnTo>
                <a:lnTo>
                  <a:pt x="2722244" y="1827261"/>
                </a:lnTo>
                <a:lnTo>
                  <a:pt x="2724148" y="1822824"/>
                </a:lnTo>
                <a:lnTo>
                  <a:pt x="2726370" y="1818704"/>
                </a:lnTo>
                <a:lnTo>
                  <a:pt x="2729226" y="1813950"/>
                </a:lnTo>
                <a:lnTo>
                  <a:pt x="2732400" y="1809512"/>
                </a:lnTo>
                <a:lnTo>
                  <a:pt x="2735574" y="1805075"/>
                </a:lnTo>
                <a:lnTo>
                  <a:pt x="2739066" y="1800955"/>
                </a:lnTo>
                <a:lnTo>
                  <a:pt x="2742875" y="1796834"/>
                </a:lnTo>
                <a:lnTo>
                  <a:pt x="2747001" y="1792397"/>
                </a:lnTo>
                <a:lnTo>
                  <a:pt x="2755888" y="1784157"/>
                </a:lnTo>
                <a:lnTo>
                  <a:pt x="2766362" y="1776550"/>
                </a:lnTo>
                <a:lnTo>
                  <a:pt x="2777789" y="1768626"/>
                </a:lnTo>
                <a:lnTo>
                  <a:pt x="2789850" y="1760702"/>
                </a:lnTo>
                <a:lnTo>
                  <a:pt x="2803181" y="1753413"/>
                </a:lnTo>
                <a:lnTo>
                  <a:pt x="2817464" y="1746440"/>
                </a:lnTo>
                <a:lnTo>
                  <a:pt x="2832382" y="1739467"/>
                </a:lnTo>
                <a:lnTo>
                  <a:pt x="2848569" y="1733128"/>
                </a:lnTo>
                <a:lnTo>
                  <a:pt x="2865709" y="1726789"/>
                </a:lnTo>
                <a:lnTo>
                  <a:pt x="2883483" y="1720450"/>
                </a:lnTo>
                <a:lnTo>
                  <a:pt x="2901575" y="1715062"/>
                </a:lnTo>
                <a:lnTo>
                  <a:pt x="2920937" y="1709357"/>
                </a:lnTo>
                <a:lnTo>
                  <a:pt x="2940933" y="1704286"/>
                </a:lnTo>
                <a:lnTo>
                  <a:pt x="2961564" y="1699532"/>
                </a:lnTo>
                <a:lnTo>
                  <a:pt x="2983147" y="1695411"/>
                </a:lnTo>
                <a:lnTo>
                  <a:pt x="3004731" y="1691291"/>
                </a:lnTo>
                <a:lnTo>
                  <a:pt x="3027584" y="1687805"/>
                </a:lnTo>
                <a:lnTo>
                  <a:pt x="3050436" y="1684318"/>
                </a:lnTo>
                <a:lnTo>
                  <a:pt x="3074241" y="1681466"/>
                </a:lnTo>
                <a:lnTo>
                  <a:pt x="3098681" y="1679247"/>
                </a:lnTo>
                <a:lnTo>
                  <a:pt x="3123121" y="1677028"/>
                </a:lnTo>
                <a:lnTo>
                  <a:pt x="3148196" y="1675444"/>
                </a:lnTo>
                <a:lnTo>
                  <a:pt x="3173905" y="1674493"/>
                </a:lnTo>
                <a:lnTo>
                  <a:pt x="3199615" y="1673542"/>
                </a:lnTo>
                <a:lnTo>
                  <a:pt x="3225959" y="1673225"/>
                </a:lnTo>
                <a:close/>
                <a:moveTo>
                  <a:pt x="3454389" y="0"/>
                </a:moveTo>
                <a:lnTo>
                  <a:pt x="3461374" y="0"/>
                </a:lnTo>
                <a:lnTo>
                  <a:pt x="3468995" y="635"/>
                </a:lnTo>
                <a:lnTo>
                  <a:pt x="3475981" y="1587"/>
                </a:lnTo>
                <a:lnTo>
                  <a:pt x="3482966" y="3174"/>
                </a:lnTo>
                <a:lnTo>
                  <a:pt x="3490270" y="5079"/>
                </a:lnTo>
                <a:lnTo>
                  <a:pt x="3497255" y="7300"/>
                </a:lnTo>
                <a:lnTo>
                  <a:pt x="3503923" y="9839"/>
                </a:lnTo>
                <a:lnTo>
                  <a:pt x="3510591" y="13013"/>
                </a:lnTo>
                <a:lnTo>
                  <a:pt x="3517259" y="16505"/>
                </a:lnTo>
                <a:lnTo>
                  <a:pt x="3523610" y="20314"/>
                </a:lnTo>
                <a:lnTo>
                  <a:pt x="3529643" y="24757"/>
                </a:lnTo>
                <a:lnTo>
                  <a:pt x="3535676" y="29518"/>
                </a:lnTo>
                <a:lnTo>
                  <a:pt x="3541074" y="34596"/>
                </a:lnTo>
                <a:lnTo>
                  <a:pt x="3546472" y="39992"/>
                </a:lnTo>
                <a:lnTo>
                  <a:pt x="3551235" y="45705"/>
                </a:lnTo>
                <a:lnTo>
                  <a:pt x="3555998" y="51418"/>
                </a:lnTo>
                <a:lnTo>
                  <a:pt x="3560443" y="57766"/>
                </a:lnTo>
                <a:lnTo>
                  <a:pt x="3564254" y="64113"/>
                </a:lnTo>
                <a:lnTo>
                  <a:pt x="3567746" y="70779"/>
                </a:lnTo>
                <a:lnTo>
                  <a:pt x="3570922" y="77444"/>
                </a:lnTo>
                <a:lnTo>
                  <a:pt x="3573462" y="84109"/>
                </a:lnTo>
                <a:lnTo>
                  <a:pt x="3575684" y="91410"/>
                </a:lnTo>
                <a:lnTo>
                  <a:pt x="3577590" y="98709"/>
                </a:lnTo>
                <a:lnTo>
                  <a:pt x="3579177" y="106009"/>
                </a:lnTo>
                <a:lnTo>
                  <a:pt x="3580448" y="113309"/>
                </a:lnTo>
                <a:lnTo>
                  <a:pt x="3580765" y="120927"/>
                </a:lnTo>
                <a:lnTo>
                  <a:pt x="3581400" y="128544"/>
                </a:lnTo>
                <a:lnTo>
                  <a:pt x="3580765" y="136162"/>
                </a:lnTo>
                <a:lnTo>
                  <a:pt x="3530913" y="1012801"/>
                </a:lnTo>
                <a:lnTo>
                  <a:pt x="3529960" y="1019149"/>
                </a:lnTo>
                <a:lnTo>
                  <a:pt x="3529326" y="1025814"/>
                </a:lnTo>
                <a:lnTo>
                  <a:pt x="3528055" y="1032162"/>
                </a:lnTo>
                <a:lnTo>
                  <a:pt x="3526785" y="1038510"/>
                </a:lnTo>
                <a:lnTo>
                  <a:pt x="3524880" y="1044541"/>
                </a:lnTo>
                <a:lnTo>
                  <a:pt x="3522975" y="1050254"/>
                </a:lnTo>
                <a:lnTo>
                  <a:pt x="3520434" y="1056284"/>
                </a:lnTo>
                <a:lnTo>
                  <a:pt x="3518212" y="1062315"/>
                </a:lnTo>
                <a:lnTo>
                  <a:pt x="3515354" y="1067710"/>
                </a:lnTo>
                <a:lnTo>
                  <a:pt x="3512179" y="1072789"/>
                </a:lnTo>
                <a:lnTo>
                  <a:pt x="3508686" y="1077867"/>
                </a:lnTo>
                <a:lnTo>
                  <a:pt x="3505193" y="1083263"/>
                </a:lnTo>
                <a:lnTo>
                  <a:pt x="3501700" y="1087706"/>
                </a:lnTo>
                <a:lnTo>
                  <a:pt x="3497572" y="1092467"/>
                </a:lnTo>
                <a:lnTo>
                  <a:pt x="3493445" y="1096910"/>
                </a:lnTo>
                <a:lnTo>
                  <a:pt x="3488999" y="1101354"/>
                </a:lnTo>
                <a:lnTo>
                  <a:pt x="3484554" y="1105163"/>
                </a:lnTo>
                <a:lnTo>
                  <a:pt x="3479791" y="1108654"/>
                </a:lnTo>
                <a:lnTo>
                  <a:pt x="3474710" y="1112463"/>
                </a:lnTo>
                <a:lnTo>
                  <a:pt x="3469630" y="1115319"/>
                </a:lnTo>
                <a:lnTo>
                  <a:pt x="3464550" y="1118493"/>
                </a:lnTo>
                <a:lnTo>
                  <a:pt x="3459152" y="1121350"/>
                </a:lnTo>
                <a:lnTo>
                  <a:pt x="3453436" y="1123889"/>
                </a:lnTo>
                <a:lnTo>
                  <a:pt x="3448038" y="1126111"/>
                </a:lnTo>
                <a:lnTo>
                  <a:pt x="3442005" y="1128015"/>
                </a:lnTo>
                <a:lnTo>
                  <a:pt x="3435972" y="1129602"/>
                </a:lnTo>
                <a:lnTo>
                  <a:pt x="3430256" y="1130871"/>
                </a:lnTo>
                <a:lnTo>
                  <a:pt x="3423906" y="1132141"/>
                </a:lnTo>
                <a:lnTo>
                  <a:pt x="3417873" y="1132776"/>
                </a:lnTo>
                <a:lnTo>
                  <a:pt x="3411522" y="1133093"/>
                </a:lnTo>
                <a:lnTo>
                  <a:pt x="3405490" y="1133093"/>
                </a:lnTo>
                <a:lnTo>
                  <a:pt x="3398504" y="1132776"/>
                </a:lnTo>
                <a:lnTo>
                  <a:pt x="3392471" y="1132458"/>
                </a:lnTo>
                <a:lnTo>
                  <a:pt x="3386120" y="1131189"/>
                </a:lnTo>
                <a:lnTo>
                  <a:pt x="3379770" y="1129919"/>
                </a:lnTo>
                <a:lnTo>
                  <a:pt x="3373736" y="1128332"/>
                </a:lnTo>
                <a:lnTo>
                  <a:pt x="3368021" y="1126745"/>
                </a:lnTo>
                <a:lnTo>
                  <a:pt x="3361988" y="1124524"/>
                </a:lnTo>
                <a:lnTo>
                  <a:pt x="3356590" y="1122302"/>
                </a:lnTo>
                <a:lnTo>
                  <a:pt x="3350874" y="1119763"/>
                </a:lnTo>
                <a:lnTo>
                  <a:pt x="3345476" y="1116589"/>
                </a:lnTo>
                <a:lnTo>
                  <a:pt x="3340396" y="1113415"/>
                </a:lnTo>
                <a:lnTo>
                  <a:pt x="3334998" y="1109924"/>
                </a:lnTo>
                <a:lnTo>
                  <a:pt x="3330553" y="1106432"/>
                </a:lnTo>
                <a:lnTo>
                  <a:pt x="3325790" y="1102306"/>
                </a:lnTo>
                <a:lnTo>
                  <a:pt x="3321344" y="1098497"/>
                </a:lnTo>
                <a:lnTo>
                  <a:pt x="3316899" y="1094054"/>
                </a:lnTo>
                <a:lnTo>
                  <a:pt x="3312771" y="1089293"/>
                </a:lnTo>
                <a:lnTo>
                  <a:pt x="3308961" y="1084849"/>
                </a:lnTo>
                <a:lnTo>
                  <a:pt x="3305150" y="1080089"/>
                </a:lnTo>
                <a:lnTo>
                  <a:pt x="3301975" y="1074693"/>
                </a:lnTo>
                <a:lnTo>
                  <a:pt x="3298482" y="1069615"/>
                </a:lnTo>
                <a:lnTo>
                  <a:pt x="3295625" y="1064219"/>
                </a:lnTo>
                <a:lnTo>
                  <a:pt x="3293084" y="1058823"/>
                </a:lnTo>
                <a:lnTo>
                  <a:pt x="3290544" y="1053110"/>
                </a:lnTo>
                <a:lnTo>
                  <a:pt x="3288639" y="1047397"/>
                </a:lnTo>
                <a:lnTo>
                  <a:pt x="3286734" y="1041367"/>
                </a:lnTo>
                <a:lnTo>
                  <a:pt x="3285146" y="1035019"/>
                </a:lnTo>
                <a:lnTo>
                  <a:pt x="3283558" y="1028988"/>
                </a:lnTo>
                <a:lnTo>
                  <a:pt x="3282606" y="1022640"/>
                </a:lnTo>
                <a:lnTo>
                  <a:pt x="3281971" y="1015975"/>
                </a:lnTo>
                <a:lnTo>
                  <a:pt x="3281654" y="1009627"/>
                </a:lnTo>
                <a:lnTo>
                  <a:pt x="3281018" y="1003597"/>
                </a:lnTo>
                <a:lnTo>
                  <a:pt x="3281654" y="996614"/>
                </a:lnTo>
                <a:lnTo>
                  <a:pt x="3306103" y="573529"/>
                </a:lnTo>
                <a:lnTo>
                  <a:pt x="3299118" y="568768"/>
                </a:lnTo>
                <a:lnTo>
                  <a:pt x="2057582" y="2162081"/>
                </a:lnTo>
                <a:lnTo>
                  <a:pt x="2052502" y="2168112"/>
                </a:lnTo>
                <a:lnTo>
                  <a:pt x="2047422" y="2173825"/>
                </a:lnTo>
                <a:lnTo>
                  <a:pt x="2042024" y="2178903"/>
                </a:lnTo>
                <a:lnTo>
                  <a:pt x="2036626" y="2183981"/>
                </a:lnTo>
                <a:lnTo>
                  <a:pt x="2030592" y="2188742"/>
                </a:lnTo>
                <a:lnTo>
                  <a:pt x="2024877" y="2193186"/>
                </a:lnTo>
                <a:lnTo>
                  <a:pt x="2018844" y="2197629"/>
                </a:lnTo>
                <a:lnTo>
                  <a:pt x="2012493" y="2201121"/>
                </a:lnTo>
                <a:lnTo>
                  <a:pt x="2006143" y="2204612"/>
                </a:lnTo>
                <a:lnTo>
                  <a:pt x="1999475" y="2207786"/>
                </a:lnTo>
                <a:lnTo>
                  <a:pt x="1992807" y="2210642"/>
                </a:lnTo>
                <a:lnTo>
                  <a:pt x="1986139" y="2213182"/>
                </a:lnTo>
                <a:lnTo>
                  <a:pt x="1979470" y="2215403"/>
                </a:lnTo>
                <a:lnTo>
                  <a:pt x="1972485" y="2217308"/>
                </a:lnTo>
                <a:lnTo>
                  <a:pt x="1965499" y="2218577"/>
                </a:lnTo>
                <a:lnTo>
                  <a:pt x="1958514" y="2219529"/>
                </a:lnTo>
                <a:lnTo>
                  <a:pt x="1951528" y="2220482"/>
                </a:lnTo>
                <a:lnTo>
                  <a:pt x="1944225" y="2221116"/>
                </a:lnTo>
                <a:lnTo>
                  <a:pt x="1937239" y="2221116"/>
                </a:lnTo>
                <a:lnTo>
                  <a:pt x="1929619" y="2221116"/>
                </a:lnTo>
                <a:lnTo>
                  <a:pt x="1922633" y="2220482"/>
                </a:lnTo>
                <a:lnTo>
                  <a:pt x="1915647" y="2219529"/>
                </a:lnTo>
                <a:lnTo>
                  <a:pt x="1908344" y="2218577"/>
                </a:lnTo>
                <a:lnTo>
                  <a:pt x="1901358" y="2216990"/>
                </a:lnTo>
                <a:lnTo>
                  <a:pt x="1894690" y="2214769"/>
                </a:lnTo>
                <a:lnTo>
                  <a:pt x="1887387" y="2212547"/>
                </a:lnTo>
                <a:lnTo>
                  <a:pt x="1880402" y="2210008"/>
                </a:lnTo>
                <a:lnTo>
                  <a:pt x="1873734" y="2207151"/>
                </a:lnTo>
                <a:lnTo>
                  <a:pt x="1867066" y="2203977"/>
                </a:lnTo>
                <a:lnTo>
                  <a:pt x="1860715" y="2199851"/>
                </a:lnTo>
                <a:lnTo>
                  <a:pt x="1854047" y="2196042"/>
                </a:lnTo>
                <a:lnTo>
                  <a:pt x="1847696" y="2191599"/>
                </a:lnTo>
                <a:lnTo>
                  <a:pt x="1229469" y="1731062"/>
                </a:lnTo>
                <a:lnTo>
                  <a:pt x="271487" y="2768937"/>
                </a:lnTo>
                <a:lnTo>
                  <a:pt x="266406" y="2774967"/>
                </a:lnTo>
                <a:lnTo>
                  <a:pt x="260691" y="2780680"/>
                </a:lnTo>
                <a:lnTo>
                  <a:pt x="254975" y="2785759"/>
                </a:lnTo>
                <a:lnTo>
                  <a:pt x="248942" y="2791154"/>
                </a:lnTo>
                <a:lnTo>
                  <a:pt x="242592" y="2795915"/>
                </a:lnTo>
                <a:lnTo>
                  <a:pt x="236241" y="2800041"/>
                </a:lnTo>
                <a:lnTo>
                  <a:pt x="230208" y="2804167"/>
                </a:lnTo>
                <a:lnTo>
                  <a:pt x="223223" y="2807659"/>
                </a:lnTo>
                <a:lnTo>
                  <a:pt x="216554" y="2810833"/>
                </a:lnTo>
                <a:lnTo>
                  <a:pt x="209886" y="2814007"/>
                </a:lnTo>
                <a:lnTo>
                  <a:pt x="202901" y="2816228"/>
                </a:lnTo>
                <a:lnTo>
                  <a:pt x="195915" y="2818767"/>
                </a:lnTo>
                <a:lnTo>
                  <a:pt x="188612" y="2820354"/>
                </a:lnTo>
                <a:lnTo>
                  <a:pt x="181309" y="2821941"/>
                </a:lnTo>
                <a:lnTo>
                  <a:pt x="174006" y="2822894"/>
                </a:lnTo>
                <a:lnTo>
                  <a:pt x="166703" y="2823846"/>
                </a:lnTo>
                <a:lnTo>
                  <a:pt x="159082" y="2824163"/>
                </a:lnTo>
                <a:lnTo>
                  <a:pt x="152096" y="2824163"/>
                </a:lnTo>
                <a:lnTo>
                  <a:pt x="144476" y="2823846"/>
                </a:lnTo>
                <a:lnTo>
                  <a:pt x="136855" y="2823528"/>
                </a:lnTo>
                <a:lnTo>
                  <a:pt x="129552" y="2822259"/>
                </a:lnTo>
                <a:lnTo>
                  <a:pt x="122249" y="2820672"/>
                </a:lnTo>
                <a:lnTo>
                  <a:pt x="114945" y="2819085"/>
                </a:lnTo>
                <a:lnTo>
                  <a:pt x="107642" y="2816546"/>
                </a:lnTo>
                <a:lnTo>
                  <a:pt x="100657" y="2814324"/>
                </a:lnTo>
                <a:lnTo>
                  <a:pt x="93671" y="2811467"/>
                </a:lnTo>
                <a:lnTo>
                  <a:pt x="87003" y="2807976"/>
                </a:lnTo>
                <a:lnTo>
                  <a:pt x="80335" y="2804485"/>
                </a:lnTo>
                <a:lnTo>
                  <a:pt x="73349" y="2800359"/>
                </a:lnTo>
                <a:lnTo>
                  <a:pt x="66681" y="2796233"/>
                </a:lnTo>
                <a:lnTo>
                  <a:pt x="60331" y="2791472"/>
                </a:lnTo>
                <a:lnTo>
                  <a:pt x="54298" y="2785759"/>
                </a:lnTo>
                <a:lnTo>
                  <a:pt x="48265" y="2780680"/>
                </a:lnTo>
                <a:lnTo>
                  <a:pt x="42867" y="2774967"/>
                </a:lnTo>
                <a:lnTo>
                  <a:pt x="37469" y="2768937"/>
                </a:lnTo>
                <a:lnTo>
                  <a:pt x="32388" y="2762906"/>
                </a:lnTo>
                <a:lnTo>
                  <a:pt x="28260" y="2756876"/>
                </a:lnTo>
                <a:lnTo>
                  <a:pt x="23815" y="2749893"/>
                </a:lnTo>
                <a:lnTo>
                  <a:pt x="19687" y="2743228"/>
                </a:lnTo>
                <a:lnTo>
                  <a:pt x="16194" y="2736563"/>
                </a:lnTo>
                <a:lnTo>
                  <a:pt x="13019" y="2729580"/>
                </a:lnTo>
                <a:lnTo>
                  <a:pt x="10479" y="2722280"/>
                </a:lnTo>
                <a:lnTo>
                  <a:pt x="7938" y="2715297"/>
                </a:lnTo>
                <a:lnTo>
                  <a:pt x="5716" y="2708315"/>
                </a:lnTo>
                <a:lnTo>
                  <a:pt x="3811" y="2700697"/>
                </a:lnTo>
                <a:lnTo>
                  <a:pt x="2540" y="2693080"/>
                </a:lnTo>
                <a:lnTo>
                  <a:pt x="1270" y="2685780"/>
                </a:lnTo>
                <a:lnTo>
                  <a:pt x="635" y="2678162"/>
                </a:lnTo>
                <a:lnTo>
                  <a:pt x="0" y="2670228"/>
                </a:lnTo>
                <a:lnTo>
                  <a:pt x="0" y="2662927"/>
                </a:lnTo>
                <a:lnTo>
                  <a:pt x="0" y="2655310"/>
                </a:lnTo>
                <a:lnTo>
                  <a:pt x="953" y="2648010"/>
                </a:lnTo>
                <a:lnTo>
                  <a:pt x="1588" y="2640075"/>
                </a:lnTo>
                <a:lnTo>
                  <a:pt x="3176" y="2632458"/>
                </a:lnTo>
                <a:lnTo>
                  <a:pt x="4763" y="2625158"/>
                </a:lnTo>
                <a:lnTo>
                  <a:pt x="6668" y="2617858"/>
                </a:lnTo>
                <a:lnTo>
                  <a:pt x="9526" y="2610558"/>
                </a:lnTo>
                <a:lnTo>
                  <a:pt x="12384" y="2603258"/>
                </a:lnTo>
                <a:lnTo>
                  <a:pt x="15559" y="2596275"/>
                </a:lnTo>
                <a:lnTo>
                  <a:pt x="19052" y="2588975"/>
                </a:lnTo>
                <a:lnTo>
                  <a:pt x="22545" y="2582310"/>
                </a:lnTo>
                <a:lnTo>
                  <a:pt x="26990" y="2575644"/>
                </a:lnTo>
                <a:lnTo>
                  <a:pt x="31753" y="2569297"/>
                </a:lnTo>
                <a:lnTo>
                  <a:pt x="36516" y="2562631"/>
                </a:lnTo>
                <a:lnTo>
                  <a:pt x="1086264" y="1414621"/>
                </a:lnTo>
                <a:lnTo>
                  <a:pt x="1091027" y="1408908"/>
                </a:lnTo>
                <a:lnTo>
                  <a:pt x="1096742" y="1403829"/>
                </a:lnTo>
                <a:lnTo>
                  <a:pt x="1101823" y="1398751"/>
                </a:lnTo>
                <a:lnTo>
                  <a:pt x="1107221" y="1393990"/>
                </a:lnTo>
                <a:lnTo>
                  <a:pt x="1113254" y="1389229"/>
                </a:lnTo>
                <a:lnTo>
                  <a:pt x="1119287" y="1385103"/>
                </a:lnTo>
                <a:lnTo>
                  <a:pt x="1125002" y="1381295"/>
                </a:lnTo>
                <a:lnTo>
                  <a:pt x="1131353" y="1377803"/>
                </a:lnTo>
                <a:lnTo>
                  <a:pt x="1137703" y="1374629"/>
                </a:lnTo>
                <a:lnTo>
                  <a:pt x="1144054" y="1371455"/>
                </a:lnTo>
                <a:lnTo>
                  <a:pt x="1150722" y="1368599"/>
                </a:lnTo>
                <a:lnTo>
                  <a:pt x="1157390" y="1366694"/>
                </a:lnTo>
                <a:lnTo>
                  <a:pt x="1164058" y="1364790"/>
                </a:lnTo>
                <a:lnTo>
                  <a:pt x="1170726" y="1362568"/>
                </a:lnTo>
                <a:lnTo>
                  <a:pt x="1177394" y="1361616"/>
                </a:lnTo>
                <a:lnTo>
                  <a:pt x="1184698" y="1360347"/>
                </a:lnTo>
                <a:lnTo>
                  <a:pt x="1191683" y="1360029"/>
                </a:lnTo>
                <a:lnTo>
                  <a:pt x="1198351" y="1359712"/>
                </a:lnTo>
                <a:lnTo>
                  <a:pt x="1205654" y="1359077"/>
                </a:lnTo>
                <a:lnTo>
                  <a:pt x="1212640" y="1359712"/>
                </a:lnTo>
                <a:lnTo>
                  <a:pt x="1219626" y="1360347"/>
                </a:lnTo>
                <a:lnTo>
                  <a:pt x="1226294" y="1361299"/>
                </a:lnTo>
                <a:lnTo>
                  <a:pt x="1233597" y="1362251"/>
                </a:lnTo>
                <a:lnTo>
                  <a:pt x="1240582" y="1363838"/>
                </a:lnTo>
                <a:lnTo>
                  <a:pt x="1247251" y="1365742"/>
                </a:lnTo>
                <a:lnTo>
                  <a:pt x="1253919" y="1368281"/>
                </a:lnTo>
                <a:lnTo>
                  <a:pt x="1260904" y="1371138"/>
                </a:lnTo>
                <a:lnTo>
                  <a:pt x="1267572" y="1373677"/>
                </a:lnTo>
                <a:lnTo>
                  <a:pt x="1274240" y="1376851"/>
                </a:lnTo>
                <a:lnTo>
                  <a:pt x="1280591" y="1380977"/>
                </a:lnTo>
                <a:lnTo>
                  <a:pt x="1286942" y="1384786"/>
                </a:lnTo>
                <a:lnTo>
                  <a:pt x="1292975" y="1389229"/>
                </a:lnTo>
                <a:lnTo>
                  <a:pt x="1907709" y="1846910"/>
                </a:lnTo>
                <a:lnTo>
                  <a:pt x="3043507" y="389124"/>
                </a:lnTo>
                <a:lnTo>
                  <a:pt x="3023186" y="374841"/>
                </a:lnTo>
                <a:lnTo>
                  <a:pt x="2660568" y="470377"/>
                </a:lnTo>
                <a:lnTo>
                  <a:pt x="2654853" y="471646"/>
                </a:lnTo>
                <a:lnTo>
                  <a:pt x="2648502" y="472598"/>
                </a:lnTo>
                <a:lnTo>
                  <a:pt x="2642152" y="473551"/>
                </a:lnTo>
                <a:lnTo>
                  <a:pt x="2635801" y="473868"/>
                </a:lnTo>
                <a:lnTo>
                  <a:pt x="2629450" y="474185"/>
                </a:lnTo>
                <a:lnTo>
                  <a:pt x="2623418" y="473868"/>
                </a:lnTo>
                <a:lnTo>
                  <a:pt x="2617384" y="473551"/>
                </a:lnTo>
                <a:lnTo>
                  <a:pt x="2611352" y="472598"/>
                </a:lnTo>
                <a:lnTo>
                  <a:pt x="2605318" y="471964"/>
                </a:lnTo>
                <a:lnTo>
                  <a:pt x="2599603" y="470377"/>
                </a:lnTo>
                <a:lnTo>
                  <a:pt x="2593570" y="468790"/>
                </a:lnTo>
                <a:lnTo>
                  <a:pt x="2587537" y="466885"/>
                </a:lnTo>
                <a:lnTo>
                  <a:pt x="2582139" y="464346"/>
                </a:lnTo>
                <a:lnTo>
                  <a:pt x="2576741" y="462124"/>
                </a:lnTo>
                <a:lnTo>
                  <a:pt x="2571660" y="459268"/>
                </a:lnTo>
                <a:lnTo>
                  <a:pt x="2565945" y="456094"/>
                </a:lnTo>
                <a:lnTo>
                  <a:pt x="2560864" y="452920"/>
                </a:lnTo>
                <a:lnTo>
                  <a:pt x="2556102" y="449429"/>
                </a:lnTo>
                <a:lnTo>
                  <a:pt x="2551339" y="445937"/>
                </a:lnTo>
                <a:lnTo>
                  <a:pt x="2546576" y="441811"/>
                </a:lnTo>
                <a:lnTo>
                  <a:pt x="2542448" y="437685"/>
                </a:lnTo>
                <a:lnTo>
                  <a:pt x="2538002" y="433242"/>
                </a:lnTo>
                <a:lnTo>
                  <a:pt x="2533875" y="428481"/>
                </a:lnTo>
                <a:lnTo>
                  <a:pt x="2530064" y="423402"/>
                </a:lnTo>
                <a:lnTo>
                  <a:pt x="2526572" y="418324"/>
                </a:lnTo>
                <a:lnTo>
                  <a:pt x="2523396" y="413246"/>
                </a:lnTo>
                <a:lnTo>
                  <a:pt x="2520221" y="407533"/>
                </a:lnTo>
                <a:lnTo>
                  <a:pt x="2517363" y="402137"/>
                </a:lnTo>
                <a:lnTo>
                  <a:pt x="2514823" y="396107"/>
                </a:lnTo>
                <a:lnTo>
                  <a:pt x="2512283" y="390394"/>
                </a:lnTo>
                <a:lnTo>
                  <a:pt x="2510378" y="384046"/>
                </a:lnTo>
                <a:lnTo>
                  <a:pt x="2508472" y="377698"/>
                </a:lnTo>
                <a:lnTo>
                  <a:pt x="2507202" y="371350"/>
                </a:lnTo>
                <a:lnTo>
                  <a:pt x="2505932" y="364685"/>
                </a:lnTo>
                <a:lnTo>
                  <a:pt x="2505297" y="358337"/>
                </a:lnTo>
                <a:lnTo>
                  <a:pt x="2504980" y="351989"/>
                </a:lnTo>
                <a:lnTo>
                  <a:pt x="2504344" y="345641"/>
                </a:lnTo>
                <a:lnTo>
                  <a:pt x="2504344" y="339293"/>
                </a:lnTo>
                <a:lnTo>
                  <a:pt x="2505297" y="332946"/>
                </a:lnTo>
                <a:lnTo>
                  <a:pt x="2505615" y="326915"/>
                </a:lnTo>
                <a:lnTo>
                  <a:pt x="2506885" y="320567"/>
                </a:lnTo>
                <a:lnTo>
                  <a:pt x="2508155" y="314537"/>
                </a:lnTo>
                <a:lnTo>
                  <a:pt x="2509425" y="308506"/>
                </a:lnTo>
                <a:lnTo>
                  <a:pt x="2511648" y="302793"/>
                </a:lnTo>
                <a:lnTo>
                  <a:pt x="2513870" y="296763"/>
                </a:lnTo>
                <a:lnTo>
                  <a:pt x="2516410" y="291367"/>
                </a:lnTo>
                <a:lnTo>
                  <a:pt x="2518633" y="285654"/>
                </a:lnTo>
                <a:lnTo>
                  <a:pt x="2521808" y="280576"/>
                </a:lnTo>
                <a:lnTo>
                  <a:pt x="2524984" y="275180"/>
                </a:lnTo>
                <a:lnTo>
                  <a:pt x="2528159" y="270102"/>
                </a:lnTo>
                <a:lnTo>
                  <a:pt x="2531970" y="265341"/>
                </a:lnTo>
                <a:lnTo>
                  <a:pt x="2535462" y="260580"/>
                </a:lnTo>
                <a:lnTo>
                  <a:pt x="2539908" y="256136"/>
                </a:lnTo>
                <a:lnTo>
                  <a:pt x="2544353" y="251693"/>
                </a:lnTo>
                <a:lnTo>
                  <a:pt x="2548481" y="247567"/>
                </a:lnTo>
                <a:lnTo>
                  <a:pt x="2553244" y="243441"/>
                </a:lnTo>
                <a:lnTo>
                  <a:pt x="2558642" y="239949"/>
                </a:lnTo>
                <a:lnTo>
                  <a:pt x="2563722" y="236458"/>
                </a:lnTo>
                <a:lnTo>
                  <a:pt x="2568803" y="233284"/>
                </a:lnTo>
                <a:lnTo>
                  <a:pt x="2574201" y="230428"/>
                </a:lnTo>
                <a:lnTo>
                  <a:pt x="2579916" y="227889"/>
                </a:lnTo>
                <a:lnTo>
                  <a:pt x="2585632" y="225349"/>
                </a:lnTo>
                <a:lnTo>
                  <a:pt x="2591982" y="223445"/>
                </a:lnTo>
                <a:lnTo>
                  <a:pt x="2598015" y="221541"/>
                </a:lnTo>
                <a:lnTo>
                  <a:pt x="3425176" y="4126"/>
                </a:lnTo>
                <a:lnTo>
                  <a:pt x="3432162" y="2222"/>
                </a:lnTo>
                <a:lnTo>
                  <a:pt x="3439782" y="952"/>
                </a:lnTo>
                <a:lnTo>
                  <a:pt x="3446768" y="318"/>
                </a:lnTo>
                <a:lnTo>
                  <a:pt x="3454389" y="0"/>
                </a:lnTo>
                <a:close/>
              </a:path>
            </a:pathLst>
          </a:custGeom>
          <a:solidFill>
            <a:schemeClr val="bg1"/>
          </a:solidFill>
          <a:ln>
            <a:noFill/>
          </a:ln>
          <a:extLst/>
        </p:spPr>
        <p:txBody>
          <a:bodyPr anchor="ctr">
            <a:scene3d>
              <a:camera prst="orthographicFront"/>
              <a:lightRig rig="threePt" dir="t"/>
            </a:scene3d>
            <a:sp3d contourW="12700">
              <a:contourClr>
                <a:srgbClr val="FFFFFF"/>
              </a:contourClr>
            </a:sp3d>
          </a:bodyPr>
          <a:lstStyle/>
          <a:p>
            <a:pPr algn="ctr">
              <a:defRPr/>
            </a:pPr>
            <a:endParaRPr lang="zh-CN" altLang="en-US" sz="1200">
              <a:solidFill>
                <a:srgbClr val="FFFFFF"/>
              </a:solidFill>
              <a:ea typeface="宋体" panose="02010600030101010101" pitchFamily="2" charset="-122"/>
            </a:endParaRPr>
          </a:p>
        </p:txBody>
      </p:sp>
    </p:spTree>
    <p:extLst>
      <p:ext uri="{BB962C8B-B14F-4D97-AF65-F5344CB8AC3E}">
        <p14:creationId xmlns:p14="http://schemas.microsoft.com/office/powerpoint/2010/main" val="3349781232"/>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Tm="0">
        <p15:prstTrans prst="pageCurlDouble"/>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left)">
                                      <p:cBhvr>
                                        <p:cTn id="7" dur="500"/>
                                        <p:tgtEl>
                                          <p:spTgt spid="3"/>
                                        </p:tgtEl>
                                      </p:cBhvr>
                                    </p:animEffect>
                                  </p:childTnLst>
                                </p:cTn>
                              </p:par>
                              <p:par>
                                <p:cTn id="8" presetID="53" presetClass="entr" presetSubtype="16" fill="hold" nodeType="withEffect">
                                  <p:stCondLst>
                                    <p:cond delay="0"/>
                                  </p:stCondLst>
                                  <p:childTnLst>
                                    <p:set>
                                      <p:cBhvr>
                                        <p:cTn id="9" dur="1" fill="hold">
                                          <p:stCondLst>
                                            <p:cond delay="0"/>
                                          </p:stCondLst>
                                        </p:cTn>
                                        <p:tgtEl>
                                          <p:spTgt spid="5"/>
                                        </p:tgtEl>
                                        <p:attrNameLst>
                                          <p:attrName>style.visibility</p:attrName>
                                        </p:attrNameLst>
                                      </p:cBhvr>
                                      <p:to>
                                        <p:strVal val="visible"/>
                                      </p:to>
                                    </p:set>
                                    <p:anim calcmode="lin" valueType="num">
                                      <p:cBhvr>
                                        <p:cTn id="10" dur="500" fill="hold"/>
                                        <p:tgtEl>
                                          <p:spTgt spid="5"/>
                                        </p:tgtEl>
                                        <p:attrNameLst>
                                          <p:attrName>ppt_w</p:attrName>
                                        </p:attrNameLst>
                                      </p:cBhvr>
                                      <p:tavLst>
                                        <p:tav tm="0">
                                          <p:val>
                                            <p:fltVal val="0"/>
                                          </p:val>
                                        </p:tav>
                                        <p:tav tm="100000">
                                          <p:val>
                                            <p:strVal val="#ppt_w"/>
                                          </p:val>
                                        </p:tav>
                                      </p:tavLst>
                                    </p:anim>
                                    <p:anim calcmode="lin" valueType="num">
                                      <p:cBhvr>
                                        <p:cTn id="11" dur="500" fill="hold"/>
                                        <p:tgtEl>
                                          <p:spTgt spid="5"/>
                                        </p:tgtEl>
                                        <p:attrNameLst>
                                          <p:attrName>ppt_h</p:attrName>
                                        </p:attrNameLst>
                                      </p:cBhvr>
                                      <p:tavLst>
                                        <p:tav tm="0">
                                          <p:val>
                                            <p:fltVal val="0"/>
                                          </p:val>
                                        </p:tav>
                                        <p:tav tm="100000">
                                          <p:val>
                                            <p:strVal val="#ppt_h"/>
                                          </p:val>
                                        </p:tav>
                                      </p:tavLst>
                                    </p:anim>
                                    <p:animEffect transition="in" filter="fade">
                                      <p:cBhvr>
                                        <p:cTn id="12" dur="500"/>
                                        <p:tgtEl>
                                          <p:spTgt spid="5"/>
                                        </p:tgtEl>
                                      </p:cBhvr>
                                    </p:animEffect>
                                  </p:childTnLst>
                                </p:cTn>
                              </p:par>
                            </p:childTnLst>
                          </p:cTn>
                        </p:par>
                        <p:par>
                          <p:cTn id="13" fill="hold">
                            <p:stCondLst>
                              <p:cond delay="500"/>
                            </p:stCondLst>
                            <p:childTnLst>
                              <p:par>
                                <p:cTn id="14" presetID="22" presetClass="entr" presetSubtype="1" fill="hold" nodeType="afterEffect">
                                  <p:stCondLst>
                                    <p:cond delay="0"/>
                                  </p:stCondLst>
                                  <p:childTnLst>
                                    <p:set>
                                      <p:cBhvr>
                                        <p:cTn id="15" dur="1" fill="hold">
                                          <p:stCondLst>
                                            <p:cond delay="0"/>
                                          </p:stCondLst>
                                        </p:cTn>
                                        <p:tgtEl>
                                          <p:spTgt spid="10"/>
                                        </p:tgtEl>
                                        <p:attrNameLst>
                                          <p:attrName>style.visibility</p:attrName>
                                        </p:attrNameLst>
                                      </p:cBhvr>
                                      <p:to>
                                        <p:strVal val="visible"/>
                                      </p:to>
                                    </p:set>
                                    <p:animEffect transition="in" filter="wipe(up)">
                                      <p:cBhvr>
                                        <p:cTn id="16" dur="500"/>
                                        <p:tgtEl>
                                          <p:spTgt spid="10"/>
                                        </p:tgtEl>
                                      </p:cBhvr>
                                    </p:animEffect>
                                  </p:childTnLst>
                                </p:cTn>
                              </p:par>
                              <p:par>
                                <p:cTn id="17" presetID="53" presetClass="entr" presetSubtype="16" fill="hold" nodeType="withEffect">
                                  <p:stCondLst>
                                    <p:cond delay="0"/>
                                  </p:stCondLst>
                                  <p:childTnLst>
                                    <p:set>
                                      <p:cBhvr>
                                        <p:cTn id="18" dur="1" fill="hold">
                                          <p:stCondLst>
                                            <p:cond delay="0"/>
                                          </p:stCondLst>
                                        </p:cTn>
                                        <p:tgtEl>
                                          <p:spTgt spid="12"/>
                                        </p:tgtEl>
                                        <p:attrNameLst>
                                          <p:attrName>style.visibility</p:attrName>
                                        </p:attrNameLst>
                                      </p:cBhvr>
                                      <p:to>
                                        <p:strVal val="visible"/>
                                      </p:to>
                                    </p:set>
                                    <p:anim calcmode="lin" valueType="num">
                                      <p:cBhvr>
                                        <p:cTn id="19" dur="500" fill="hold"/>
                                        <p:tgtEl>
                                          <p:spTgt spid="12"/>
                                        </p:tgtEl>
                                        <p:attrNameLst>
                                          <p:attrName>ppt_w</p:attrName>
                                        </p:attrNameLst>
                                      </p:cBhvr>
                                      <p:tavLst>
                                        <p:tav tm="0">
                                          <p:val>
                                            <p:fltVal val="0"/>
                                          </p:val>
                                        </p:tav>
                                        <p:tav tm="100000">
                                          <p:val>
                                            <p:strVal val="#ppt_w"/>
                                          </p:val>
                                        </p:tav>
                                      </p:tavLst>
                                    </p:anim>
                                    <p:anim calcmode="lin" valueType="num">
                                      <p:cBhvr>
                                        <p:cTn id="20" dur="500" fill="hold"/>
                                        <p:tgtEl>
                                          <p:spTgt spid="12"/>
                                        </p:tgtEl>
                                        <p:attrNameLst>
                                          <p:attrName>ppt_h</p:attrName>
                                        </p:attrNameLst>
                                      </p:cBhvr>
                                      <p:tavLst>
                                        <p:tav tm="0">
                                          <p:val>
                                            <p:fltVal val="0"/>
                                          </p:val>
                                        </p:tav>
                                        <p:tav tm="100000">
                                          <p:val>
                                            <p:strVal val="#ppt_h"/>
                                          </p:val>
                                        </p:tav>
                                      </p:tavLst>
                                    </p:anim>
                                    <p:animEffect transition="in" filter="fade">
                                      <p:cBhvr>
                                        <p:cTn id="21" dur="500"/>
                                        <p:tgtEl>
                                          <p:spTgt spid="12"/>
                                        </p:tgtEl>
                                      </p:cBhvr>
                                    </p:animEffect>
                                  </p:childTnLst>
                                </p:cTn>
                              </p:par>
                            </p:childTnLst>
                          </p:cTn>
                        </p:par>
                        <p:par>
                          <p:cTn id="22" fill="hold">
                            <p:stCondLst>
                              <p:cond delay="1000"/>
                            </p:stCondLst>
                            <p:childTnLst>
                              <p:par>
                                <p:cTn id="23" presetID="22" presetClass="entr" presetSubtype="1" fill="hold" nodeType="afterEffect">
                                  <p:stCondLst>
                                    <p:cond delay="0"/>
                                  </p:stCondLst>
                                  <p:childTnLst>
                                    <p:set>
                                      <p:cBhvr>
                                        <p:cTn id="24" dur="1" fill="hold">
                                          <p:stCondLst>
                                            <p:cond delay="0"/>
                                          </p:stCondLst>
                                        </p:cTn>
                                        <p:tgtEl>
                                          <p:spTgt spid="15"/>
                                        </p:tgtEl>
                                        <p:attrNameLst>
                                          <p:attrName>style.visibility</p:attrName>
                                        </p:attrNameLst>
                                      </p:cBhvr>
                                      <p:to>
                                        <p:strVal val="visible"/>
                                      </p:to>
                                    </p:set>
                                    <p:animEffect transition="in" filter="wipe(up)">
                                      <p:cBhvr>
                                        <p:cTn id="25" dur="500"/>
                                        <p:tgtEl>
                                          <p:spTgt spid="15"/>
                                        </p:tgtEl>
                                      </p:cBhvr>
                                    </p:animEffect>
                                  </p:childTnLst>
                                </p:cTn>
                              </p:par>
                            </p:childTnLst>
                          </p:cTn>
                        </p:par>
                        <p:par>
                          <p:cTn id="26" fill="hold">
                            <p:stCondLst>
                              <p:cond delay="1500"/>
                            </p:stCondLst>
                            <p:childTnLst>
                              <p:par>
                                <p:cTn id="27" presetID="53" presetClass="entr" presetSubtype="16" fill="hold" nodeType="afterEffect">
                                  <p:stCondLst>
                                    <p:cond delay="0"/>
                                  </p:stCondLst>
                                  <p:childTnLst>
                                    <p:set>
                                      <p:cBhvr>
                                        <p:cTn id="28" dur="1" fill="hold">
                                          <p:stCondLst>
                                            <p:cond delay="0"/>
                                          </p:stCondLst>
                                        </p:cTn>
                                        <p:tgtEl>
                                          <p:spTgt spid="18"/>
                                        </p:tgtEl>
                                        <p:attrNameLst>
                                          <p:attrName>style.visibility</p:attrName>
                                        </p:attrNameLst>
                                      </p:cBhvr>
                                      <p:to>
                                        <p:strVal val="visible"/>
                                      </p:to>
                                    </p:set>
                                    <p:anim calcmode="lin" valueType="num">
                                      <p:cBhvr>
                                        <p:cTn id="29" dur="500" fill="hold"/>
                                        <p:tgtEl>
                                          <p:spTgt spid="18"/>
                                        </p:tgtEl>
                                        <p:attrNameLst>
                                          <p:attrName>ppt_w</p:attrName>
                                        </p:attrNameLst>
                                      </p:cBhvr>
                                      <p:tavLst>
                                        <p:tav tm="0">
                                          <p:val>
                                            <p:fltVal val="0"/>
                                          </p:val>
                                        </p:tav>
                                        <p:tav tm="100000">
                                          <p:val>
                                            <p:strVal val="#ppt_w"/>
                                          </p:val>
                                        </p:tav>
                                      </p:tavLst>
                                    </p:anim>
                                    <p:anim calcmode="lin" valueType="num">
                                      <p:cBhvr>
                                        <p:cTn id="30" dur="500" fill="hold"/>
                                        <p:tgtEl>
                                          <p:spTgt spid="18"/>
                                        </p:tgtEl>
                                        <p:attrNameLst>
                                          <p:attrName>ppt_h</p:attrName>
                                        </p:attrNameLst>
                                      </p:cBhvr>
                                      <p:tavLst>
                                        <p:tav tm="0">
                                          <p:val>
                                            <p:fltVal val="0"/>
                                          </p:val>
                                        </p:tav>
                                        <p:tav tm="100000">
                                          <p:val>
                                            <p:strVal val="#ppt_h"/>
                                          </p:val>
                                        </p:tav>
                                      </p:tavLst>
                                    </p:anim>
                                    <p:animEffect transition="in" filter="fade">
                                      <p:cBhvr>
                                        <p:cTn id="31" dur="500"/>
                                        <p:tgtEl>
                                          <p:spTgt spid="18"/>
                                        </p:tgtEl>
                                      </p:cBhvr>
                                    </p:animEffect>
                                  </p:childTnLst>
                                </p:cTn>
                              </p:par>
                              <p:par>
                                <p:cTn id="32" presetID="53" presetClass="entr" presetSubtype="528" fill="hold" grpId="0" nodeType="withEffect">
                                  <p:stCondLst>
                                    <p:cond delay="0"/>
                                  </p:stCondLst>
                                  <p:childTnLst>
                                    <p:set>
                                      <p:cBhvr>
                                        <p:cTn id="33" dur="1" fill="hold">
                                          <p:stCondLst>
                                            <p:cond delay="0"/>
                                          </p:stCondLst>
                                        </p:cTn>
                                        <p:tgtEl>
                                          <p:spTgt spid="70"/>
                                        </p:tgtEl>
                                        <p:attrNameLst>
                                          <p:attrName>style.visibility</p:attrName>
                                        </p:attrNameLst>
                                      </p:cBhvr>
                                      <p:to>
                                        <p:strVal val="visible"/>
                                      </p:to>
                                    </p:set>
                                    <p:anim calcmode="lin" valueType="num">
                                      <p:cBhvr>
                                        <p:cTn id="34" dur="500" fill="hold"/>
                                        <p:tgtEl>
                                          <p:spTgt spid="70"/>
                                        </p:tgtEl>
                                        <p:attrNameLst>
                                          <p:attrName>ppt_w</p:attrName>
                                        </p:attrNameLst>
                                      </p:cBhvr>
                                      <p:tavLst>
                                        <p:tav tm="0">
                                          <p:val>
                                            <p:fltVal val="0"/>
                                          </p:val>
                                        </p:tav>
                                        <p:tav tm="100000">
                                          <p:val>
                                            <p:strVal val="#ppt_w"/>
                                          </p:val>
                                        </p:tav>
                                      </p:tavLst>
                                    </p:anim>
                                    <p:anim calcmode="lin" valueType="num">
                                      <p:cBhvr>
                                        <p:cTn id="35" dur="500" fill="hold"/>
                                        <p:tgtEl>
                                          <p:spTgt spid="70"/>
                                        </p:tgtEl>
                                        <p:attrNameLst>
                                          <p:attrName>ppt_h</p:attrName>
                                        </p:attrNameLst>
                                      </p:cBhvr>
                                      <p:tavLst>
                                        <p:tav tm="0">
                                          <p:val>
                                            <p:fltVal val="0"/>
                                          </p:val>
                                        </p:tav>
                                        <p:tav tm="100000">
                                          <p:val>
                                            <p:strVal val="#ppt_h"/>
                                          </p:val>
                                        </p:tav>
                                      </p:tavLst>
                                    </p:anim>
                                    <p:animEffect transition="in" filter="fade">
                                      <p:cBhvr>
                                        <p:cTn id="36" dur="500"/>
                                        <p:tgtEl>
                                          <p:spTgt spid="70"/>
                                        </p:tgtEl>
                                      </p:cBhvr>
                                    </p:animEffect>
                                    <p:anim calcmode="lin" valueType="num">
                                      <p:cBhvr>
                                        <p:cTn id="37" dur="500" fill="hold"/>
                                        <p:tgtEl>
                                          <p:spTgt spid="70"/>
                                        </p:tgtEl>
                                        <p:attrNameLst>
                                          <p:attrName>ppt_x</p:attrName>
                                        </p:attrNameLst>
                                      </p:cBhvr>
                                      <p:tavLst>
                                        <p:tav tm="0">
                                          <p:val>
                                            <p:fltVal val="0.5"/>
                                          </p:val>
                                        </p:tav>
                                        <p:tav tm="100000">
                                          <p:val>
                                            <p:strVal val="#ppt_x"/>
                                          </p:val>
                                        </p:tav>
                                      </p:tavLst>
                                    </p:anim>
                                    <p:anim calcmode="lin" valueType="num">
                                      <p:cBhvr>
                                        <p:cTn id="38" dur="500" fill="hold"/>
                                        <p:tgtEl>
                                          <p:spTgt spid="70"/>
                                        </p:tgtEl>
                                        <p:attrNameLst>
                                          <p:attrName>ppt_y</p:attrName>
                                        </p:attrNameLst>
                                      </p:cBhvr>
                                      <p:tavLst>
                                        <p:tav tm="0">
                                          <p:val>
                                            <p:fltVal val="0.5"/>
                                          </p:val>
                                        </p:tav>
                                        <p:tav tm="100000">
                                          <p:val>
                                            <p:strVal val="#ppt_y"/>
                                          </p:val>
                                        </p:tav>
                                      </p:tavLst>
                                    </p:anim>
                                  </p:childTnLst>
                                </p:cTn>
                              </p:par>
                            </p:childTnLst>
                          </p:cTn>
                        </p:par>
                        <p:par>
                          <p:cTn id="39" fill="hold">
                            <p:stCondLst>
                              <p:cond delay="2000"/>
                            </p:stCondLst>
                            <p:childTnLst>
                              <p:par>
                                <p:cTn id="40" presetID="22" presetClass="entr" presetSubtype="1" fill="hold" nodeType="afterEffect">
                                  <p:stCondLst>
                                    <p:cond delay="0"/>
                                  </p:stCondLst>
                                  <p:childTnLst>
                                    <p:set>
                                      <p:cBhvr>
                                        <p:cTn id="41" dur="1" fill="hold">
                                          <p:stCondLst>
                                            <p:cond delay="0"/>
                                          </p:stCondLst>
                                        </p:cTn>
                                        <p:tgtEl>
                                          <p:spTgt spid="22"/>
                                        </p:tgtEl>
                                        <p:attrNameLst>
                                          <p:attrName>style.visibility</p:attrName>
                                        </p:attrNameLst>
                                      </p:cBhvr>
                                      <p:to>
                                        <p:strVal val="visible"/>
                                      </p:to>
                                    </p:set>
                                    <p:animEffect transition="in" filter="wipe(up)">
                                      <p:cBhvr>
                                        <p:cTn id="42" dur="500"/>
                                        <p:tgtEl>
                                          <p:spTgt spid="22"/>
                                        </p:tgtEl>
                                      </p:cBhvr>
                                    </p:animEffect>
                                  </p:childTnLst>
                                </p:cTn>
                              </p:par>
                            </p:childTnLst>
                          </p:cTn>
                        </p:par>
                        <p:par>
                          <p:cTn id="43" fill="hold">
                            <p:stCondLst>
                              <p:cond delay="2500"/>
                            </p:stCondLst>
                            <p:childTnLst>
                              <p:par>
                                <p:cTn id="44" presetID="53" presetClass="entr" presetSubtype="16" fill="hold" nodeType="afterEffect">
                                  <p:stCondLst>
                                    <p:cond delay="0"/>
                                  </p:stCondLst>
                                  <p:childTnLst>
                                    <p:set>
                                      <p:cBhvr>
                                        <p:cTn id="45" dur="1" fill="hold">
                                          <p:stCondLst>
                                            <p:cond delay="0"/>
                                          </p:stCondLst>
                                        </p:cTn>
                                        <p:tgtEl>
                                          <p:spTgt spid="77"/>
                                        </p:tgtEl>
                                        <p:attrNameLst>
                                          <p:attrName>style.visibility</p:attrName>
                                        </p:attrNameLst>
                                      </p:cBhvr>
                                      <p:to>
                                        <p:strVal val="visible"/>
                                      </p:to>
                                    </p:set>
                                    <p:anim calcmode="lin" valueType="num">
                                      <p:cBhvr>
                                        <p:cTn id="46" dur="500" fill="hold"/>
                                        <p:tgtEl>
                                          <p:spTgt spid="77"/>
                                        </p:tgtEl>
                                        <p:attrNameLst>
                                          <p:attrName>ppt_w</p:attrName>
                                        </p:attrNameLst>
                                      </p:cBhvr>
                                      <p:tavLst>
                                        <p:tav tm="0">
                                          <p:val>
                                            <p:fltVal val="0"/>
                                          </p:val>
                                        </p:tav>
                                        <p:tav tm="100000">
                                          <p:val>
                                            <p:strVal val="#ppt_w"/>
                                          </p:val>
                                        </p:tav>
                                      </p:tavLst>
                                    </p:anim>
                                    <p:anim calcmode="lin" valueType="num">
                                      <p:cBhvr>
                                        <p:cTn id="47" dur="500" fill="hold"/>
                                        <p:tgtEl>
                                          <p:spTgt spid="77"/>
                                        </p:tgtEl>
                                        <p:attrNameLst>
                                          <p:attrName>ppt_h</p:attrName>
                                        </p:attrNameLst>
                                      </p:cBhvr>
                                      <p:tavLst>
                                        <p:tav tm="0">
                                          <p:val>
                                            <p:fltVal val="0"/>
                                          </p:val>
                                        </p:tav>
                                        <p:tav tm="100000">
                                          <p:val>
                                            <p:strVal val="#ppt_h"/>
                                          </p:val>
                                        </p:tav>
                                      </p:tavLst>
                                    </p:anim>
                                    <p:animEffect transition="in" filter="fade">
                                      <p:cBhvr>
                                        <p:cTn id="48" dur="500"/>
                                        <p:tgtEl>
                                          <p:spTgt spid="77"/>
                                        </p:tgtEl>
                                      </p:cBhvr>
                                    </p:animEffect>
                                  </p:childTnLst>
                                </p:cTn>
                              </p:par>
                            </p:childTnLst>
                          </p:cTn>
                        </p:par>
                        <p:par>
                          <p:cTn id="49" fill="hold">
                            <p:stCondLst>
                              <p:cond delay="3000"/>
                            </p:stCondLst>
                            <p:childTnLst>
                              <p:par>
                                <p:cTn id="50" presetID="22" presetClass="entr" presetSubtype="4" fill="hold" nodeType="afterEffect">
                                  <p:stCondLst>
                                    <p:cond delay="0"/>
                                  </p:stCondLst>
                                  <p:childTnLst>
                                    <p:set>
                                      <p:cBhvr>
                                        <p:cTn id="51" dur="1" fill="hold">
                                          <p:stCondLst>
                                            <p:cond delay="0"/>
                                          </p:stCondLst>
                                        </p:cTn>
                                        <p:tgtEl>
                                          <p:spTgt spid="27"/>
                                        </p:tgtEl>
                                        <p:attrNameLst>
                                          <p:attrName>style.visibility</p:attrName>
                                        </p:attrNameLst>
                                      </p:cBhvr>
                                      <p:to>
                                        <p:strVal val="visible"/>
                                      </p:to>
                                    </p:set>
                                    <p:animEffect transition="in" filter="wipe(down)">
                                      <p:cBhvr>
                                        <p:cTn id="52" dur="500"/>
                                        <p:tgtEl>
                                          <p:spTgt spid="27"/>
                                        </p:tgtEl>
                                      </p:cBhvr>
                                    </p:animEffect>
                                  </p:childTnLst>
                                </p:cTn>
                              </p:par>
                              <p:par>
                                <p:cTn id="53" presetID="53" presetClass="entr" presetSubtype="16" fill="hold" nodeType="withEffect">
                                  <p:stCondLst>
                                    <p:cond delay="0"/>
                                  </p:stCondLst>
                                  <p:childTnLst>
                                    <p:set>
                                      <p:cBhvr>
                                        <p:cTn id="54" dur="1" fill="hold">
                                          <p:stCondLst>
                                            <p:cond delay="0"/>
                                          </p:stCondLst>
                                        </p:cTn>
                                        <p:tgtEl>
                                          <p:spTgt spid="29"/>
                                        </p:tgtEl>
                                        <p:attrNameLst>
                                          <p:attrName>style.visibility</p:attrName>
                                        </p:attrNameLst>
                                      </p:cBhvr>
                                      <p:to>
                                        <p:strVal val="visible"/>
                                      </p:to>
                                    </p:set>
                                    <p:anim calcmode="lin" valueType="num">
                                      <p:cBhvr>
                                        <p:cTn id="55" dur="500" fill="hold"/>
                                        <p:tgtEl>
                                          <p:spTgt spid="29"/>
                                        </p:tgtEl>
                                        <p:attrNameLst>
                                          <p:attrName>ppt_w</p:attrName>
                                        </p:attrNameLst>
                                      </p:cBhvr>
                                      <p:tavLst>
                                        <p:tav tm="0">
                                          <p:val>
                                            <p:fltVal val="0"/>
                                          </p:val>
                                        </p:tav>
                                        <p:tav tm="100000">
                                          <p:val>
                                            <p:strVal val="#ppt_w"/>
                                          </p:val>
                                        </p:tav>
                                      </p:tavLst>
                                    </p:anim>
                                    <p:anim calcmode="lin" valueType="num">
                                      <p:cBhvr>
                                        <p:cTn id="56" dur="500" fill="hold"/>
                                        <p:tgtEl>
                                          <p:spTgt spid="29"/>
                                        </p:tgtEl>
                                        <p:attrNameLst>
                                          <p:attrName>ppt_h</p:attrName>
                                        </p:attrNameLst>
                                      </p:cBhvr>
                                      <p:tavLst>
                                        <p:tav tm="0">
                                          <p:val>
                                            <p:fltVal val="0"/>
                                          </p:val>
                                        </p:tav>
                                        <p:tav tm="100000">
                                          <p:val>
                                            <p:strVal val="#ppt_h"/>
                                          </p:val>
                                        </p:tav>
                                      </p:tavLst>
                                    </p:anim>
                                    <p:animEffect transition="in" filter="fade">
                                      <p:cBhvr>
                                        <p:cTn id="57" dur="500"/>
                                        <p:tgtEl>
                                          <p:spTgt spid="29"/>
                                        </p:tgtEl>
                                      </p:cBhvr>
                                    </p:animEffect>
                                  </p:childTnLst>
                                </p:cTn>
                              </p:par>
                              <p:par>
                                <p:cTn id="58" presetID="53" presetClass="entr" presetSubtype="16" fill="hold" grpId="0" nodeType="withEffect">
                                  <p:stCondLst>
                                    <p:cond delay="500"/>
                                  </p:stCondLst>
                                  <p:childTnLst>
                                    <p:set>
                                      <p:cBhvr>
                                        <p:cTn id="59" dur="1" fill="hold">
                                          <p:stCondLst>
                                            <p:cond delay="0"/>
                                          </p:stCondLst>
                                        </p:cTn>
                                        <p:tgtEl>
                                          <p:spTgt spid="82"/>
                                        </p:tgtEl>
                                        <p:attrNameLst>
                                          <p:attrName>style.visibility</p:attrName>
                                        </p:attrNameLst>
                                      </p:cBhvr>
                                      <p:to>
                                        <p:strVal val="visible"/>
                                      </p:to>
                                    </p:set>
                                    <p:anim calcmode="lin" valueType="num">
                                      <p:cBhvr>
                                        <p:cTn id="60" dur="500" fill="hold"/>
                                        <p:tgtEl>
                                          <p:spTgt spid="82"/>
                                        </p:tgtEl>
                                        <p:attrNameLst>
                                          <p:attrName>ppt_w</p:attrName>
                                        </p:attrNameLst>
                                      </p:cBhvr>
                                      <p:tavLst>
                                        <p:tav tm="0">
                                          <p:val>
                                            <p:fltVal val="0"/>
                                          </p:val>
                                        </p:tav>
                                        <p:tav tm="100000">
                                          <p:val>
                                            <p:strVal val="#ppt_w"/>
                                          </p:val>
                                        </p:tav>
                                      </p:tavLst>
                                    </p:anim>
                                    <p:anim calcmode="lin" valueType="num">
                                      <p:cBhvr>
                                        <p:cTn id="61" dur="500" fill="hold"/>
                                        <p:tgtEl>
                                          <p:spTgt spid="82"/>
                                        </p:tgtEl>
                                        <p:attrNameLst>
                                          <p:attrName>ppt_h</p:attrName>
                                        </p:attrNameLst>
                                      </p:cBhvr>
                                      <p:tavLst>
                                        <p:tav tm="0">
                                          <p:val>
                                            <p:fltVal val="0"/>
                                          </p:val>
                                        </p:tav>
                                        <p:tav tm="100000">
                                          <p:val>
                                            <p:strVal val="#ppt_h"/>
                                          </p:val>
                                        </p:tav>
                                      </p:tavLst>
                                    </p:anim>
                                    <p:animEffect transition="in" filter="fade">
                                      <p:cBhvr>
                                        <p:cTn id="62" dur="500"/>
                                        <p:tgtEl>
                                          <p:spTgt spid="82"/>
                                        </p:tgtEl>
                                      </p:cBhvr>
                                    </p:animEffect>
                                  </p:childTnLst>
                                </p:cTn>
                              </p:par>
                              <p:par>
                                <p:cTn id="63" presetID="53" presetClass="entr" presetSubtype="16" fill="hold" nodeType="withEffect">
                                  <p:stCondLst>
                                    <p:cond delay="500"/>
                                  </p:stCondLst>
                                  <p:childTnLst>
                                    <p:set>
                                      <p:cBhvr>
                                        <p:cTn id="64" dur="1" fill="hold">
                                          <p:stCondLst>
                                            <p:cond delay="0"/>
                                          </p:stCondLst>
                                        </p:cTn>
                                        <p:tgtEl>
                                          <p:spTgt spid="94"/>
                                        </p:tgtEl>
                                        <p:attrNameLst>
                                          <p:attrName>style.visibility</p:attrName>
                                        </p:attrNameLst>
                                      </p:cBhvr>
                                      <p:to>
                                        <p:strVal val="visible"/>
                                      </p:to>
                                    </p:set>
                                    <p:anim calcmode="lin" valueType="num">
                                      <p:cBhvr>
                                        <p:cTn id="65" dur="500" fill="hold"/>
                                        <p:tgtEl>
                                          <p:spTgt spid="94"/>
                                        </p:tgtEl>
                                        <p:attrNameLst>
                                          <p:attrName>ppt_w</p:attrName>
                                        </p:attrNameLst>
                                      </p:cBhvr>
                                      <p:tavLst>
                                        <p:tav tm="0">
                                          <p:val>
                                            <p:fltVal val="0"/>
                                          </p:val>
                                        </p:tav>
                                        <p:tav tm="100000">
                                          <p:val>
                                            <p:strVal val="#ppt_w"/>
                                          </p:val>
                                        </p:tav>
                                      </p:tavLst>
                                    </p:anim>
                                    <p:anim calcmode="lin" valueType="num">
                                      <p:cBhvr>
                                        <p:cTn id="66" dur="500" fill="hold"/>
                                        <p:tgtEl>
                                          <p:spTgt spid="94"/>
                                        </p:tgtEl>
                                        <p:attrNameLst>
                                          <p:attrName>ppt_h</p:attrName>
                                        </p:attrNameLst>
                                      </p:cBhvr>
                                      <p:tavLst>
                                        <p:tav tm="0">
                                          <p:val>
                                            <p:fltVal val="0"/>
                                          </p:val>
                                        </p:tav>
                                        <p:tav tm="100000">
                                          <p:val>
                                            <p:strVal val="#ppt_h"/>
                                          </p:val>
                                        </p:tav>
                                      </p:tavLst>
                                    </p:anim>
                                    <p:animEffect transition="in" filter="fade">
                                      <p:cBhvr>
                                        <p:cTn id="67" dur="500"/>
                                        <p:tgtEl>
                                          <p:spTgt spid="94"/>
                                        </p:tgtEl>
                                      </p:cBhvr>
                                    </p:animEffect>
                                  </p:childTnLst>
                                </p:cTn>
                              </p:par>
                              <p:par>
                                <p:cTn id="68" presetID="53" presetClass="entr" presetSubtype="16" fill="hold" nodeType="withEffect">
                                  <p:stCondLst>
                                    <p:cond delay="500"/>
                                  </p:stCondLst>
                                  <p:childTnLst>
                                    <p:set>
                                      <p:cBhvr>
                                        <p:cTn id="69" dur="1" fill="hold">
                                          <p:stCondLst>
                                            <p:cond delay="0"/>
                                          </p:stCondLst>
                                        </p:cTn>
                                        <p:tgtEl>
                                          <p:spTgt spid="119"/>
                                        </p:tgtEl>
                                        <p:attrNameLst>
                                          <p:attrName>style.visibility</p:attrName>
                                        </p:attrNameLst>
                                      </p:cBhvr>
                                      <p:to>
                                        <p:strVal val="visible"/>
                                      </p:to>
                                    </p:set>
                                    <p:anim calcmode="lin" valueType="num">
                                      <p:cBhvr>
                                        <p:cTn id="70" dur="500" fill="hold"/>
                                        <p:tgtEl>
                                          <p:spTgt spid="119"/>
                                        </p:tgtEl>
                                        <p:attrNameLst>
                                          <p:attrName>ppt_w</p:attrName>
                                        </p:attrNameLst>
                                      </p:cBhvr>
                                      <p:tavLst>
                                        <p:tav tm="0">
                                          <p:val>
                                            <p:fltVal val="0"/>
                                          </p:val>
                                        </p:tav>
                                        <p:tav tm="100000">
                                          <p:val>
                                            <p:strVal val="#ppt_w"/>
                                          </p:val>
                                        </p:tav>
                                      </p:tavLst>
                                    </p:anim>
                                    <p:anim calcmode="lin" valueType="num">
                                      <p:cBhvr>
                                        <p:cTn id="71" dur="500" fill="hold"/>
                                        <p:tgtEl>
                                          <p:spTgt spid="119"/>
                                        </p:tgtEl>
                                        <p:attrNameLst>
                                          <p:attrName>ppt_h</p:attrName>
                                        </p:attrNameLst>
                                      </p:cBhvr>
                                      <p:tavLst>
                                        <p:tav tm="0">
                                          <p:val>
                                            <p:fltVal val="0"/>
                                          </p:val>
                                        </p:tav>
                                        <p:tav tm="100000">
                                          <p:val>
                                            <p:strVal val="#ppt_h"/>
                                          </p:val>
                                        </p:tav>
                                      </p:tavLst>
                                    </p:anim>
                                    <p:animEffect transition="in" filter="fade">
                                      <p:cBhvr>
                                        <p:cTn id="72" dur="500"/>
                                        <p:tgtEl>
                                          <p:spTgt spid="119"/>
                                        </p:tgtEl>
                                      </p:cBhvr>
                                    </p:animEffect>
                                  </p:childTnLst>
                                </p:cTn>
                              </p:par>
                            </p:childTnLst>
                          </p:cTn>
                        </p:par>
                        <p:par>
                          <p:cTn id="73" fill="hold">
                            <p:stCondLst>
                              <p:cond delay="4000"/>
                            </p:stCondLst>
                            <p:childTnLst>
                              <p:par>
                                <p:cTn id="74" presetID="22" presetClass="entr" presetSubtype="4" fill="hold" nodeType="afterEffect">
                                  <p:stCondLst>
                                    <p:cond delay="0"/>
                                  </p:stCondLst>
                                  <p:childTnLst>
                                    <p:set>
                                      <p:cBhvr>
                                        <p:cTn id="75" dur="1" fill="hold">
                                          <p:stCondLst>
                                            <p:cond delay="0"/>
                                          </p:stCondLst>
                                        </p:cTn>
                                        <p:tgtEl>
                                          <p:spTgt spid="2051"/>
                                        </p:tgtEl>
                                        <p:attrNameLst>
                                          <p:attrName>style.visibility</p:attrName>
                                        </p:attrNameLst>
                                      </p:cBhvr>
                                      <p:to>
                                        <p:strVal val="visible"/>
                                      </p:to>
                                    </p:set>
                                    <p:animEffect transition="in" filter="wipe(down)">
                                      <p:cBhvr>
                                        <p:cTn id="76" dur="500"/>
                                        <p:tgtEl>
                                          <p:spTgt spid="2051"/>
                                        </p:tgtEl>
                                      </p:cBhvr>
                                    </p:animEffect>
                                  </p:childTnLst>
                                </p:cTn>
                              </p:par>
                              <p:par>
                                <p:cTn id="77" presetID="53" presetClass="entr" presetSubtype="16" fill="hold" nodeType="withEffect">
                                  <p:stCondLst>
                                    <p:cond delay="0"/>
                                  </p:stCondLst>
                                  <p:childTnLst>
                                    <p:set>
                                      <p:cBhvr>
                                        <p:cTn id="78" dur="1" fill="hold">
                                          <p:stCondLst>
                                            <p:cond delay="0"/>
                                          </p:stCondLst>
                                        </p:cTn>
                                        <p:tgtEl>
                                          <p:spTgt spid="123"/>
                                        </p:tgtEl>
                                        <p:attrNameLst>
                                          <p:attrName>style.visibility</p:attrName>
                                        </p:attrNameLst>
                                      </p:cBhvr>
                                      <p:to>
                                        <p:strVal val="visible"/>
                                      </p:to>
                                    </p:set>
                                    <p:anim calcmode="lin" valueType="num">
                                      <p:cBhvr>
                                        <p:cTn id="79" dur="500" fill="hold"/>
                                        <p:tgtEl>
                                          <p:spTgt spid="123"/>
                                        </p:tgtEl>
                                        <p:attrNameLst>
                                          <p:attrName>ppt_w</p:attrName>
                                        </p:attrNameLst>
                                      </p:cBhvr>
                                      <p:tavLst>
                                        <p:tav tm="0">
                                          <p:val>
                                            <p:fltVal val="0"/>
                                          </p:val>
                                        </p:tav>
                                        <p:tav tm="100000">
                                          <p:val>
                                            <p:strVal val="#ppt_w"/>
                                          </p:val>
                                        </p:tav>
                                      </p:tavLst>
                                    </p:anim>
                                    <p:anim calcmode="lin" valueType="num">
                                      <p:cBhvr>
                                        <p:cTn id="80" dur="500" fill="hold"/>
                                        <p:tgtEl>
                                          <p:spTgt spid="123"/>
                                        </p:tgtEl>
                                        <p:attrNameLst>
                                          <p:attrName>ppt_h</p:attrName>
                                        </p:attrNameLst>
                                      </p:cBhvr>
                                      <p:tavLst>
                                        <p:tav tm="0">
                                          <p:val>
                                            <p:fltVal val="0"/>
                                          </p:val>
                                        </p:tav>
                                        <p:tav tm="100000">
                                          <p:val>
                                            <p:strVal val="#ppt_h"/>
                                          </p:val>
                                        </p:tav>
                                      </p:tavLst>
                                    </p:anim>
                                    <p:animEffect transition="in" filter="fade">
                                      <p:cBhvr>
                                        <p:cTn id="81" dur="500"/>
                                        <p:tgtEl>
                                          <p:spTgt spid="123"/>
                                        </p:tgtEl>
                                      </p:cBhvr>
                                    </p:animEffect>
                                  </p:childTnLst>
                                </p:cTn>
                              </p:par>
                            </p:childTnLst>
                          </p:cTn>
                        </p:par>
                        <p:par>
                          <p:cTn id="82" fill="hold">
                            <p:stCondLst>
                              <p:cond delay="4500"/>
                            </p:stCondLst>
                            <p:childTnLst>
                              <p:par>
                                <p:cTn id="83" presetID="22" presetClass="entr" presetSubtype="1" fill="hold" nodeType="afterEffect">
                                  <p:stCondLst>
                                    <p:cond delay="0"/>
                                  </p:stCondLst>
                                  <p:childTnLst>
                                    <p:set>
                                      <p:cBhvr>
                                        <p:cTn id="84" dur="1" fill="hold">
                                          <p:stCondLst>
                                            <p:cond delay="0"/>
                                          </p:stCondLst>
                                        </p:cTn>
                                        <p:tgtEl>
                                          <p:spTgt spid="2053"/>
                                        </p:tgtEl>
                                        <p:attrNameLst>
                                          <p:attrName>style.visibility</p:attrName>
                                        </p:attrNameLst>
                                      </p:cBhvr>
                                      <p:to>
                                        <p:strVal val="visible"/>
                                      </p:to>
                                    </p:set>
                                    <p:animEffect transition="in" filter="wipe(up)">
                                      <p:cBhvr>
                                        <p:cTn id="85" dur="500"/>
                                        <p:tgtEl>
                                          <p:spTgt spid="2053"/>
                                        </p:tgtEl>
                                      </p:cBhvr>
                                    </p:animEffect>
                                  </p:childTnLst>
                                </p:cTn>
                              </p:par>
                              <p:par>
                                <p:cTn id="86" presetID="53" presetClass="entr" presetSubtype="16" fill="hold" nodeType="withEffect">
                                  <p:stCondLst>
                                    <p:cond delay="0"/>
                                  </p:stCondLst>
                                  <p:childTnLst>
                                    <p:set>
                                      <p:cBhvr>
                                        <p:cTn id="87" dur="1" fill="hold">
                                          <p:stCondLst>
                                            <p:cond delay="0"/>
                                          </p:stCondLst>
                                        </p:cTn>
                                        <p:tgtEl>
                                          <p:spTgt spid="128"/>
                                        </p:tgtEl>
                                        <p:attrNameLst>
                                          <p:attrName>style.visibility</p:attrName>
                                        </p:attrNameLst>
                                      </p:cBhvr>
                                      <p:to>
                                        <p:strVal val="visible"/>
                                      </p:to>
                                    </p:set>
                                    <p:anim calcmode="lin" valueType="num">
                                      <p:cBhvr>
                                        <p:cTn id="88" dur="500" fill="hold"/>
                                        <p:tgtEl>
                                          <p:spTgt spid="128"/>
                                        </p:tgtEl>
                                        <p:attrNameLst>
                                          <p:attrName>ppt_w</p:attrName>
                                        </p:attrNameLst>
                                      </p:cBhvr>
                                      <p:tavLst>
                                        <p:tav tm="0">
                                          <p:val>
                                            <p:fltVal val="0"/>
                                          </p:val>
                                        </p:tav>
                                        <p:tav tm="100000">
                                          <p:val>
                                            <p:strVal val="#ppt_w"/>
                                          </p:val>
                                        </p:tav>
                                      </p:tavLst>
                                    </p:anim>
                                    <p:anim calcmode="lin" valueType="num">
                                      <p:cBhvr>
                                        <p:cTn id="89" dur="500" fill="hold"/>
                                        <p:tgtEl>
                                          <p:spTgt spid="128"/>
                                        </p:tgtEl>
                                        <p:attrNameLst>
                                          <p:attrName>ppt_h</p:attrName>
                                        </p:attrNameLst>
                                      </p:cBhvr>
                                      <p:tavLst>
                                        <p:tav tm="0">
                                          <p:val>
                                            <p:fltVal val="0"/>
                                          </p:val>
                                        </p:tav>
                                        <p:tav tm="100000">
                                          <p:val>
                                            <p:strVal val="#ppt_h"/>
                                          </p:val>
                                        </p:tav>
                                      </p:tavLst>
                                    </p:anim>
                                    <p:animEffect transition="in" filter="fade">
                                      <p:cBhvr>
                                        <p:cTn id="90" dur="500"/>
                                        <p:tgtEl>
                                          <p:spTgt spid="128"/>
                                        </p:tgtEl>
                                      </p:cBhvr>
                                    </p:animEffect>
                                  </p:childTnLst>
                                </p:cTn>
                              </p:par>
                            </p:childTnLst>
                          </p:cTn>
                        </p:par>
                        <p:par>
                          <p:cTn id="91" fill="hold">
                            <p:stCondLst>
                              <p:cond delay="5000"/>
                            </p:stCondLst>
                            <p:childTnLst>
                              <p:par>
                                <p:cTn id="92" presetID="22" presetClass="entr" presetSubtype="4" fill="hold" nodeType="afterEffect">
                                  <p:stCondLst>
                                    <p:cond delay="0"/>
                                  </p:stCondLst>
                                  <p:childTnLst>
                                    <p:set>
                                      <p:cBhvr>
                                        <p:cTn id="93" dur="1" fill="hold">
                                          <p:stCondLst>
                                            <p:cond delay="0"/>
                                          </p:stCondLst>
                                        </p:cTn>
                                        <p:tgtEl>
                                          <p:spTgt spid="2055"/>
                                        </p:tgtEl>
                                        <p:attrNameLst>
                                          <p:attrName>style.visibility</p:attrName>
                                        </p:attrNameLst>
                                      </p:cBhvr>
                                      <p:to>
                                        <p:strVal val="visible"/>
                                      </p:to>
                                    </p:set>
                                    <p:animEffect transition="in" filter="wipe(down)">
                                      <p:cBhvr>
                                        <p:cTn id="94" dur="500"/>
                                        <p:tgtEl>
                                          <p:spTgt spid="2055"/>
                                        </p:tgtEl>
                                      </p:cBhvr>
                                    </p:animEffect>
                                  </p:childTnLst>
                                </p:cTn>
                              </p:par>
                              <p:par>
                                <p:cTn id="95" presetID="53" presetClass="entr" presetSubtype="16" fill="hold" nodeType="withEffect">
                                  <p:stCondLst>
                                    <p:cond delay="0"/>
                                  </p:stCondLst>
                                  <p:childTnLst>
                                    <p:set>
                                      <p:cBhvr>
                                        <p:cTn id="96" dur="1" fill="hold">
                                          <p:stCondLst>
                                            <p:cond delay="0"/>
                                          </p:stCondLst>
                                        </p:cTn>
                                        <p:tgtEl>
                                          <p:spTgt spid="141"/>
                                        </p:tgtEl>
                                        <p:attrNameLst>
                                          <p:attrName>style.visibility</p:attrName>
                                        </p:attrNameLst>
                                      </p:cBhvr>
                                      <p:to>
                                        <p:strVal val="visible"/>
                                      </p:to>
                                    </p:set>
                                    <p:anim calcmode="lin" valueType="num">
                                      <p:cBhvr>
                                        <p:cTn id="97" dur="500" fill="hold"/>
                                        <p:tgtEl>
                                          <p:spTgt spid="141"/>
                                        </p:tgtEl>
                                        <p:attrNameLst>
                                          <p:attrName>ppt_w</p:attrName>
                                        </p:attrNameLst>
                                      </p:cBhvr>
                                      <p:tavLst>
                                        <p:tav tm="0">
                                          <p:val>
                                            <p:fltVal val="0"/>
                                          </p:val>
                                        </p:tav>
                                        <p:tav tm="100000">
                                          <p:val>
                                            <p:strVal val="#ppt_w"/>
                                          </p:val>
                                        </p:tav>
                                      </p:tavLst>
                                    </p:anim>
                                    <p:anim calcmode="lin" valueType="num">
                                      <p:cBhvr>
                                        <p:cTn id="98" dur="500" fill="hold"/>
                                        <p:tgtEl>
                                          <p:spTgt spid="141"/>
                                        </p:tgtEl>
                                        <p:attrNameLst>
                                          <p:attrName>ppt_h</p:attrName>
                                        </p:attrNameLst>
                                      </p:cBhvr>
                                      <p:tavLst>
                                        <p:tav tm="0">
                                          <p:val>
                                            <p:fltVal val="0"/>
                                          </p:val>
                                        </p:tav>
                                        <p:tav tm="100000">
                                          <p:val>
                                            <p:strVal val="#ppt_h"/>
                                          </p:val>
                                        </p:tav>
                                      </p:tavLst>
                                    </p:anim>
                                    <p:animEffect transition="in" filter="fade">
                                      <p:cBhvr>
                                        <p:cTn id="99" dur="500"/>
                                        <p:tgtEl>
                                          <p:spTgt spid="141"/>
                                        </p:tgtEl>
                                      </p:cBhvr>
                                    </p:animEffect>
                                  </p:childTnLst>
                                </p:cTn>
                              </p:par>
                            </p:childTnLst>
                          </p:cTn>
                        </p:par>
                        <p:par>
                          <p:cTn id="100" fill="hold">
                            <p:stCondLst>
                              <p:cond delay="5500"/>
                            </p:stCondLst>
                            <p:childTnLst>
                              <p:par>
                                <p:cTn id="101" presetID="22" presetClass="entr" presetSubtype="8" fill="hold" nodeType="afterEffect">
                                  <p:stCondLst>
                                    <p:cond delay="0"/>
                                  </p:stCondLst>
                                  <p:childTnLst>
                                    <p:set>
                                      <p:cBhvr>
                                        <p:cTn id="102" dur="1" fill="hold">
                                          <p:stCondLst>
                                            <p:cond delay="0"/>
                                          </p:stCondLst>
                                        </p:cTn>
                                        <p:tgtEl>
                                          <p:spTgt spid="136"/>
                                        </p:tgtEl>
                                        <p:attrNameLst>
                                          <p:attrName>style.visibility</p:attrName>
                                        </p:attrNameLst>
                                      </p:cBhvr>
                                      <p:to>
                                        <p:strVal val="visible"/>
                                      </p:to>
                                    </p:set>
                                    <p:animEffect transition="in" filter="wipe(left)">
                                      <p:cBhvr>
                                        <p:cTn id="103" dur="500"/>
                                        <p:tgtEl>
                                          <p:spTgt spid="13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2" grpId="0"/>
      <p:bldP spid="70" grpId="0" animBg="1"/>
    </p:bldLst>
  </p:timing>
</p:sld>
</file>

<file path=ppt/slides/slide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pSp>
        <p:nvGrpSpPr>
          <p:cNvPr id="11" name="组合 10"/>
          <p:cNvGrpSpPr/>
          <p:nvPr/>
        </p:nvGrpSpPr>
        <p:grpSpPr>
          <a:xfrm>
            <a:off x="4434014" y="1465139"/>
            <a:ext cx="763670" cy="769490"/>
            <a:chOff x="4644008" y="1988840"/>
            <a:chExt cx="966398" cy="973763"/>
          </a:xfrm>
          <a:blipFill dpi="0" rotWithShape="1">
            <a:blip r:embed="rId3">
              <a:extLst>
                <a:ext uri="{28A0092B-C50C-407E-A947-70E740481C1C}">
                  <a14:useLocalDpi xmlns:a14="http://schemas.microsoft.com/office/drawing/2010/main" val="0"/>
                </a:ext>
              </a:extLst>
            </a:blip>
            <a:srcRect/>
            <a:stretch>
              <a:fillRect/>
            </a:stretch>
          </a:blipFill>
        </p:grpSpPr>
        <p:sp>
          <p:nvSpPr>
            <p:cNvPr id="12" name="圆角矩形 1"/>
            <p:cNvSpPr/>
            <p:nvPr/>
          </p:nvSpPr>
          <p:spPr>
            <a:xfrm>
              <a:off x="4644008" y="1988840"/>
              <a:ext cx="864096" cy="866686"/>
            </a:xfrm>
            <a:custGeom>
              <a:avLst/>
              <a:gdLst/>
              <a:ahLst/>
              <a:cxnLst/>
              <a:rect l="l" t="t" r="r" b="b"/>
              <a:pathLst>
                <a:path w="864096" h="866686">
                  <a:moveTo>
                    <a:pt x="180020" y="0"/>
                  </a:moveTo>
                  <a:lnTo>
                    <a:pt x="684076" y="0"/>
                  </a:lnTo>
                  <a:cubicBezTo>
                    <a:pt x="783498" y="0"/>
                    <a:pt x="864096" y="80598"/>
                    <a:pt x="864096" y="180020"/>
                  </a:cubicBezTo>
                  <a:cubicBezTo>
                    <a:pt x="864096" y="279442"/>
                    <a:pt x="783498" y="360040"/>
                    <a:pt x="684076" y="360040"/>
                  </a:cubicBezTo>
                  <a:lnTo>
                    <a:pt x="360040" y="360040"/>
                  </a:lnTo>
                  <a:lnTo>
                    <a:pt x="360040" y="686666"/>
                  </a:lnTo>
                  <a:cubicBezTo>
                    <a:pt x="360040" y="786088"/>
                    <a:pt x="279442" y="866686"/>
                    <a:pt x="180020" y="866686"/>
                  </a:cubicBezTo>
                  <a:cubicBezTo>
                    <a:pt x="80598" y="866686"/>
                    <a:pt x="0" y="786088"/>
                    <a:pt x="0" y="686666"/>
                  </a:cubicBezTo>
                  <a:lnTo>
                    <a:pt x="0" y="182610"/>
                  </a:lnTo>
                  <a:lnTo>
                    <a:pt x="131" y="181315"/>
                  </a:lnTo>
                  <a:cubicBezTo>
                    <a:pt x="2" y="180884"/>
                    <a:pt x="0" y="180452"/>
                    <a:pt x="0" y="180020"/>
                  </a:cubicBezTo>
                  <a:cubicBezTo>
                    <a:pt x="0" y="80598"/>
                    <a:pt x="80598" y="0"/>
                    <a:pt x="180020" y="0"/>
                  </a:cubicBezTo>
                  <a:close/>
                </a:path>
              </a:pathLst>
            </a:custGeom>
            <a:grpFill/>
            <a:ln>
              <a:noFill/>
            </a:ln>
            <a:effectLst>
              <a:innerShdw blurRad="63500" dist="508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p>
          </p:txBody>
        </p:sp>
        <p:sp>
          <p:nvSpPr>
            <p:cNvPr id="13" name="矩形 6"/>
            <p:cNvSpPr/>
            <p:nvPr/>
          </p:nvSpPr>
          <p:spPr>
            <a:xfrm>
              <a:off x="5049264" y="2407296"/>
              <a:ext cx="561142" cy="555307"/>
            </a:xfrm>
            <a:custGeom>
              <a:avLst/>
              <a:gdLst/>
              <a:ahLst/>
              <a:cxnLst/>
              <a:rect l="l" t="t" r="r" b="b"/>
              <a:pathLst>
                <a:path w="561142" h="555307">
                  <a:moveTo>
                    <a:pt x="0" y="0"/>
                  </a:moveTo>
                  <a:lnTo>
                    <a:pt x="260421" y="0"/>
                  </a:lnTo>
                  <a:lnTo>
                    <a:pt x="561142" y="300720"/>
                  </a:lnTo>
                  <a:cubicBezTo>
                    <a:pt x="631443" y="371022"/>
                    <a:pt x="631443" y="485005"/>
                    <a:pt x="561142" y="555307"/>
                  </a:cubicBezTo>
                  <a:cubicBezTo>
                    <a:pt x="490840" y="625609"/>
                    <a:pt x="376857" y="625609"/>
                    <a:pt x="306555" y="555307"/>
                  </a:cubicBezTo>
                  <a:lnTo>
                    <a:pt x="0" y="248753"/>
                  </a:lnTo>
                  <a:close/>
                </a:path>
              </a:pathLst>
            </a:custGeom>
            <a:grpFill/>
            <a:ln>
              <a:noFill/>
            </a:ln>
            <a:effectLst>
              <a:innerShdw blurRad="63500" dist="508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p>
          </p:txBody>
        </p:sp>
        <p:sp>
          <p:nvSpPr>
            <p:cNvPr id="15" name="TextBox 55"/>
            <p:cNvSpPr txBox="1"/>
            <p:nvPr/>
          </p:nvSpPr>
          <p:spPr>
            <a:xfrm>
              <a:off x="4644008" y="2050447"/>
              <a:ext cx="384982" cy="525798"/>
            </a:xfrm>
            <a:prstGeom prst="rect">
              <a:avLst/>
            </a:prstGeom>
            <a:noFill/>
            <a:ln>
              <a:noFill/>
            </a:ln>
          </p:spPr>
          <p:txBody>
            <a:bodyPr wrap="square" rtlCol="0">
              <a:spAutoFit/>
            </a:bodyPr>
            <a:lstStyle/>
            <a:p>
              <a:pPr algn="ctr"/>
              <a:r>
                <a:rPr lang="en-US" altLang="zh-CN" sz="1050" dirty="0">
                  <a:solidFill>
                    <a:schemeClr val="bg1"/>
                  </a:solidFill>
                  <a:latin typeface="Impact" panose="020B0806030902050204" pitchFamily="34" charset="0"/>
                </a:rPr>
                <a:t>01</a:t>
              </a:r>
              <a:endParaRPr lang="zh-CN" altLang="en-US" sz="1050" dirty="0">
                <a:solidFill>
                  <a:schemeClr val="bg1"/>
                </a:solidFill>
                <a:latin typeface="Impact" panose="020B0806030902050204" pitchFamily="34" charset="0"/>
              </a:endParaRPr>
            </a:p>
          </p:txBody>
        </p:sp>
      </p:grpSp>
      <p:grpSp>
        <p:nvGrpSpPr>
          <p:cNvPr id="20" name="组合 19"/>
          <p:cNvGrpSpPr/>
          <p:nvPr/>
        </p:nvGrpSpPr>
        <p:grpSpPr>
          <a:xfrm>
            <a:off x="4434017" y="2548831"/>
            <a:ext cx="763672" cy="769490"/>
            <a:chOff x="4644008" y="3137107"/>
            <a:chExt cx="966399" cy="973763"/>
          </a:xfrm>
          <a:blipFill dpi="0" rotWithShape="1">
            <a:blip r:embed="rId4">
              <a:extLst>
                <a:ext uri="{28A0092B-C50C-407E-A947-70E740481C1C}">
                  <a14:useLocalDpi xmlns:a14="http://schemas.microsoft.com/office/drawing/2010/main" val="0"/>
                </a:ext>
              </a:extLst>
            </a:blip>
            <a:srcRect/>
            <a:stretch>
              <a:fillRect/>
            </a:stretch>
          </a:blipFill>
        </p:grpSpPr>
        <p:sp>
          <p:nvSpPr>
            <p:cNvPr id="21" name="圆角矩形 1"/>
            <p:cNvSpPr/>
            <p:nvPr/>
          </p:nvSpPr>
          <p:spPr>
            <a:xfrm flipH="1" flipV="1">
              <a:off x="4746310" y="3244184"/>
              <a:ext cx="864096" cy="866686"/>
            </a:xfrm>
            <a:custGeom>
              <a:avLst/>
              <a:gdLst/>
              <a:ahLst/>
              <a:cxnLst/>
              <a:rect l="l" t="t" r="r" b="b"/>
              <a:pathLst>
                <a:path w="864096" h="866686">
                  <a:moveTo>
                    <a:pt x="180020" y="0"/>
                  </a:moveTo>
                  <a:lnTo>
                    <a:pt x="684076" y="0"/>
                  </a:lnTo>
                  <a:cubicBezTo>
                    <a:pt x="783498" y="0"/>
                    <a:pt x="864096" y="80598"/>
                    <a:pt x="864096" y="180020"/>
                  </a:cubicBezTo>
                  <a:cubicBezTo>
                    <a:pt x="864096" y="279442"/>
                    <a:pt x="783498" y="360040"/>
                    <a:pt x="684076" y="360040"/>
                  </a:cubicBezTo>
                  <a:lnTo>
                    <a:pt x="360040" y="360040"/>
                  </a:lnTo>
                  <a:lnTo>
                    <a:pt x="360040" y="686666"/>
                  </a:lnTo>
                  <a:cubicBezTo>
                    <a:pt x="360040" y="786088"/>
                    <a:pt x="279442" y="866686"/>
                    <a:pt x="180020" y="866686"/>
                  </a:cubicBezTo>
                  <a:cubicBezTo>
                    <a:pt x="80598" y="866686"/>
                    <a:pt x="0" y="786088"/>
                    <a:pt x="0" y="686666"/>
                  </a:cubicBezTo>
                  <a:lnTo>
                    <a:pt x="0" y="182610"/>
                  </a:lnTo>
                  <a:lnTo>
                    <a:pt x="131" y="181315"/>
                  </a:lnTo>
                  <a:cubicBezTo>
                    <a:pt x="2" y="180884"/>
                    <a:pt x="0" y="180452"/>
                    <a:pt x="0" y="180020"/>
                  </a:cubicBezTo>
                  <a:cubicBezTo>
                    <a:pt x="0" y="80598"/>
                    <a:pt x="80598" y="0"/>
                    <a:pt x="180020" y="0"/>
                  </a:cubicBezTo>
                  <a:close/>
                </a:path>
              </a:pathLst>
            </a:custGeom>
            <a:grpFill/>
            <a:ln>
              <a:noFill/>
            </a:ln>
            <a:effectLst>
              <a:innerShdw blurRad="63500" dist="50800" dir="81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p>
          </p:txBody>
        </p:sp>
        <p:sp>
          <p:nvSpPr>
            <p:cNvPr id="22" name="矩形 6"/>
            <p:cNvSpPr/>
            <p:nvPr/>
          </p:nvSpPr>
          <p:spPr>
            <a:xfrm flipH="1" flipV="1">
              <a:off x="4644008" y="3137107"/>
              <a:ext cx="561142" cy="555307"/>
            </a:xfrm>
            <a:custGeom>
              <a:avLst/>
              <a:gdLst/>
              <a:ahLst/>
              <a:cxnLst/>
              <a:rect l="l" t="t" r="r" b="b"/>
              <a:pathLst>
                <a:path w="561142" h="555307">
                  <a:moveTo>
                    <a:pt x="0" y="0"/>
                  </a:moveTo>
                  <a:lnTo>
                    <a:pt x="260421" y="0"/>
                  </a:lnTo>
                  <a:lnTo>
                    <a:pt x="561142" y="300720"/>
                  </a:lnTo>
                  <a:cubicBezTo>
                    <a:pt x="631443" y="371022"/>
                    <a:pt x="631443" y="485005"/>
                    <a:pt x="561142" y="555307"/>
                  </a:cubicBezTo>
                  <a:cubicBezTo>
                    <a:pt x="490840" y="625609"/>
                    <a:pt x="376857" y="625609"/>
                    <a:pt x="306555" y="555307"/>
                  </a:cubicBezTo>
                  <a:lnTo>
                    <a:pt x="0" y="248753"/>
                  </a:lnTo>
                  <a:close/>
                </a:path>
              </a:pathLst>
            </a:custGeom>
            <a:grpFill/>
            <a:ln>
              <a:noFill/>
            </a:ln>
            <a:effectLst>
              <a:innerShdw blurRad="63500" dist="50800" dir="81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p>
          </p:txBody>
        </p:sp>
        <p:sp>
          <p:nvSpPr>
            <p:cNvPr id="24" name="TextBox 63"/>
            <p:cNvSpPr txBox="1"/>
            <p:nvPr/>
          </p:nvSpPr>
          <p:spPr>
            <a:xfrm>
              <a:off x="5102847" y="3669067"/>
              <a:ext cx="507560" cy="321322"/>
            </a:xfrm>
            <a:prstGeom prst="rect">
              <a:avLst/>
            </a:prstGeom>
            <a:noFill/>
          </p:spPr>
          <p:txBody>
            <a:bodyPr wrap="square" rtlCol="0">
              <a:spAutoFit/>
            </a:bodyPr>
            <a:lstStyle/>
            <a:p>
              <a:pPr algn="ctr"/>
              <a:r>
                <a:rPr lang="en-US" altLang="zh-CN" sz="1050" dirty="0">
                  <a:solidFill>
                    <a:schemeClr val="bg1"/>
                  </a:solidFill>
                  <a:latin typeface="Impact" panose="020B0806030902050204" pitchFamily="34" charset="0"/>
                </a:rPr>
                <a:t>03</a:t>
              </a:r>
              <a:endParaRPr lang="zh-CN" altLang="en-US" sz="1050" dirty="0">
                <a:solidFill>
                  <a:schemeClr val="bg1"/>
                </a:solidFill>
                <a:latin typeface="Impact" panose="020B0806030902050204" pitchFamily="34" charset="0"/>
              </a:endParaRPr>
            </a:p>
          </p:txBody>
        </p:sp>
      </p:grpSp>
      <p:grpSp>
        <p:nvGrpSpPr>
          <p:cNvPr id="25" name="组合 24"/>
          <p:cNvGrpSpPr/>
          <p:nvPr/>
        </p:nvGrpSpPr>
        <p:grpSpPr>
          <a:xfrm>
            <a:off x="3617807" y="3563393"/>
            <a:ext cx="816210" cy="769490"/>
            <a:chOff x="4644008" y="3137107"/>
            <a:chExt cx="1032884" cy="973763"/>
          </a:xfrm>
          <a:blipFill dpi="0" rotWithShape="1">
            <a:blip r:embed="rId5">
              <a:extLst>
                <a:ext uri="{28A0092B-C50C-407E-A947-70E740481C1C}">
                  <a14:useLocalDpi xmlns:a14="http://schemas.microsoft.com/office/drawing/2010/main" val="0"/>
                </a:ext>
              </a:extLst>
            </a:blip>
            <a:srcRect/>
            <a:stretch>
              <a:fillRect/>
            </a:stretch>
          </a:blipFill>
        </p:grpSpPr>
        <p:sp>
          <p:nvSpPr>
            <p:cNvPr id="26" name="圆角矩形 1"/>
            <p:cNvSpPr/>
            <p:nvPr/>
          </p:nvSpPr>
          <p:spPr>
            <a:xfrm flipH="1" flipV="1">
              <a:off x="4746310" y="3244184"/>
              <a:ext cx="864096" cy="866686"/>
            </a:xfrm>
            <a:custGeom>
              <a:avLst/>
              <a:gdLst/>
              <a:ahLst/>
              <a:cxnLst/>
              <a:rect l="l" t="t" r="r" b="b"/>
              <a:pathLst>
                <a:path w="864096" h="866686">
                  <a:moveTo>
                    <a:pt x="180020" y="0"/>
                  </a:moveTo>
                  <a:lnTo>
                    <a:pt x="684076" y="0"/>
                  </a:lnTo>
                  <a:cubicBezTo>
                    <a:pt x="783498" y="0"/>
                    <a:pt x="864096" y="80598"/>
                    <a:pt x="864096" y="180020"/>
                  </a:cubicBezTo>
                  <a:cubicBezTo>
                    <a:pt x="864096" y="279442"/>
                    <a:pt x="783498" y="360040"/>
                    <a:pt x="684076" y="360040"/>
                  </a:cubicBezTo>
                  <a:lnTo>
                    <a:pt x="360040" y="360040"/>
                  </a:lnTo>
                  <a:lnTo>
                    <a:pt x="360040" y="686666"/>
                  </a:lnTo>
                  <a:cubicBezTo>
                    <a:pt x="360040" y="786088"/>
                    <a:pt x="279442" y="866686"/>
                    <a:pt x="180020" y="866686"/>
                  </a:cubicBezTo>
                  <a:cubicBezTo>
                    <a:pt x="80598" y="866686"/>
                    <a:pt x="0" y="786088"/>
                    <a:pt x="0" y="686666"/>
                  </a:cubicBezTo>
                  <a:lnTo>
                    <a:pt x="0" y="182610"/>
                  </a:lnTo>
                  <a:lnTo>
                    <a:pt x="131" y="181315"/>
                  </a:lnTo>
                  <a:cubicBezTo>
                    <a:pt x="2" y="180884"/>
                    <a:pt x="0" y="180452"/>
                    <a:pt x="0" y="180020"/>
                  </a:cubicBezTo>
                  <a:cubicBezTo>
                    <a:pt x="0" y="80598"/>
                    <a:pt x="80598" y="0"/>
                    <a:pt x="180020" y="0"/>
                  </a:cubicBezTo>
                  <a:close/>
                </a:path>
              </a:pathLst>
            </a:custGeom>
            <a:grpFill/>
            <a:ln>
              <a:noFill/>
            </a:ln>
            <a:effectLst>
              <a:innerShdw blurRad="63500" dist="50800" dir="81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p>
          </p:txBody>
        </p:sp>
        <p:sp>
          <p:nvSpPr>
            <p:cNvPr id="27" name="矩形 6"/>
            <p:cNvSpPr/>
            <p:nvPr/>
          </p:nvSpPr>
          <p:spPr>
            <a:xfrm flipH="1" flipV="1">
              <a:off x="4644008" y="3137107"/>
              <a:ext cx="561142" cy="555307"/>
            </a:xfrm>
            <a:custGeom>
              <a:avLst/>
              <a:gdLst/>
              <a:ahLst/>
              <a:cxnLst/>
              <a:rect l="l" t="t" r="r" b="b"/>
              <a:pathLst>
                <a:path w="561142" h="555307">
                  <a:moveTo>
                    <a:pt x="0" y="0"/>
                  </a:moveTo>
                  <a:lnTo>
                    <a:pt x="260421" y="0"/>
                  </a:lnTo>
                  <a:lnTo>
                    <a:pt x="561142" y="300720"/>
                  </a:lnTo>
                  <a:cubicBezTo>
                    <a:pt x="631443" y="371022"/>
                    <a:pt x="631443" y="485005"/>
                    <a:pt x="561142" y="555307"/>
                  </a:cubicBezTo>
                  <a:cubicBezTo>
                    <a:pt x="490840" y="625609"/>
                    <a:pt x="376857" y="625609"/>
                    <a:pt x="306555" y="555307"/>
                  </a:cubicBezTo>
                  <a:lnTo>
                    <a:pt x="0" y="248753"/>
                  </a:lnTo>
                  <a:close/>
                </a:path>
              </a:pathLst>
            </a:custGeom>
            <a:grpFill/>
            <a:ln>
              <a:noFill/>
            </a:ln>
            <a:effectLst>
              <a:innerShdw blurRad="63500" dist="50800" dir="81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p>
          </p:txBody>
        </p:sp>
        <p:sp>
          <p:nvSpPr>
            <p:cNvPr id="29" name="TextBox 68"/>
            <p:cNvSpPr txBox="1"/>
            <p:nvPr/>
          </p:nvSpPr>
          <p:spPr>
            <a:xfrm>
              <a:off x="5176320" y="3755625"/>
              <a:ext cx="500572" cy="321322"/>
            </a:xfrm>
            <a:prstGeom prst="rect">
              <a:avLst/>
            </a:prstGeom>
            <a:noFill/>
          </p:spPr>
          <p:txBody>
            <a:bodyPr wrap="square" rtlCol="0">
              <a:spAutoFit/>
            </a:bodyPr>
            <a:lstStyle/>
            <a:p>
              <a:pPr algn="ctr"/>
              <a:r>
                <a:rPr lang="en-US" altLang="zh-CN" sz="1050" dirty="0">
                  <a:solidFill>
                    <a:schemeClr val="bg1"/>
                  </a:solidFill>
                  <a:latin typeface="Impact" panose="020B0806030902050204" pitchFamily="34" charset="0"/>
                </a:rPr>
                <a:t>04</a:t>
              </a:r>
              <a:endParaRPr lang="zh-CN" altLang="en-US" sz="1050" dirty="0">
                <a:solidFill>
                  <a:schemeClr val="bg1"/>
                </a:solidFill>
                <a:latin typeface="Impact" panose="020B0806030902050204" pitchFamily="34" charset="0"/>
              </a:endParaRPr>
            </a:p>
          </p:txBody>
        </p:sp>
      </p:grpSp>
      <p:grpSp>
        <p:nvGrpSpPr>
          <p:cNvPr id="30" name="组合 29"/>
          <p:cNvGrpSpPr/>
          <p:nvPr/>
        </p:nvGrpSpPr>
        <p:grpSpPr>
          <a:xfrm>
            <a:off x="657832" y="2520553"/>
            <a:ext cx="2943952" cy="958684"/>
            <a:chOff x="1112710" y="3484456"/>
            <a:chExt cx="3162819" cy="1029957"/>
          </a:xfrm>
        </p:grpSpPr>
        <p:sp>
          <p:nvSpPr>
            <p:cNvPr id="32" name="燕尾形 31"/>
            <p:cNvSpPr/>
            <p:nvPr/>
          </p:nvSpPr>
          <p:spPr>
            <a:xfrm>
              <a:off x="1112710" y="3582932"/>
              <a:ext cx="115704" cy="150835"/>
            </a:xfrm>
            <a:prstGeom prst="chevron">
              <a:avLst>
                <a:gd name="adj" fmla="val 67365"/>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solidFill>
                  <a:schemeClr val="tx1"/>
                </a:solidFill>
              </a:endParaRPr>
            </a:p>
          </p:txBody>
        </p:sp>
        <p:sp>
          <p:nvSpPr>
            <p:cNvPr id="33" name="TextBox 71"/>
            <p:cNvSpPr txBox="1"/>
            <p:nvPr/>
          </p:nvSpPr>
          <p:spPr>
            <a:xfrm>
              <a:off x="1449513" y="3484456"/>
              <a:ext cx="2208676" cy="347191"/>
            </a:xfrm>
            <a:prstGeom prst="rect">
              <a:avLst/>
            </a:prstGeom>
            <a:noFill/>
          </p:spPr>
          <p:txBody>
            <a:bodyPr wrap="square" rtlCol="0">
              <a:spAutoFit/>
            </a:bodyPr>
            <a:lstStyle/>
            <a:p>
              <a:r>
                <a:rPr lang="zh-CN" altLang="en-US" sz="1500" b="1" dirty="0">
                  <a:solidFill>
                    <a:schemeClr val="bg1"/>
                  </a:solidFill>
                  <a:latin typeface="微软雅黑" panose="020B0503020204020204" pitchFamily="34" charset="-122"/>
                  <a:ea typeface="微软雅黑" panose="020B0503020204020204" pitchFamily="34" charset="-122"/>
                </a:rPr>
                <a:t>单击此处添加标题</a:t>
              </a:r>
            </a:p>
          </p:txBody>
        </p:sp>
        <p:sp>
          <p:nvSpPr>
            <p:cNvPr id="34" name="TextBox 72"/>
            <p:cNvSpPr txBox="1"/>
            <p:nvPr/>
          </p:nvSpPr>
          <p:spPr>
            <a:xfrm>
              <a:off x="1449512" y="3855094"/>
              <a:ext cx="2826017" cy="659319"/>
            </a:xfrm>
            <a:prstGeom prst="rect">
              <a:avLst/>
            </a:prstGeom>
            <a:noFill/>
          </p:spPr>
          <p:txBody>
            <a:bodyPr wrap="square" rtlCol="0">
              <a:spAutoFit/>
            </a:bodyPr>
            <a:lstStyle/>
            <a:p>
              <a:pPr>
                <a:lnSpc>
                  <a:spcPct val="150000"/>
                </a:lnSpc>
              </a:pPr>
              <a:r>
                <a:rPr lang="zh-CN" altLang="en-US" sz="1200" dirty="0">
                  <a:solidFill>
                    <a:schemeClr val="bg1"/>
                  </a:solidFill>
                  <a:latin typeface="微软雅黑" panose="020B0503020204020204" pitchFamily="34" charset="-122"/>
                  <a:ea typeface="微软雅黑" panose="020B0503020204020204" pitchFamily="34" charset="-122"/>
                </a:rPr>
                <a:t>单击此处添加文本单击此处添加文本单击此处添加文本单击此处添加文本</a:t>
              </a:r>
            </a:p>
          </p:txBody>
        </p:sp>
      </p:grpSp>
      <p:grpSp>
        <p:nvGrpSpPr>
          <p:cNvPr id="35" name="组合 34"/>
          <p:cNvGrpSpPr/>
          <p:nvPr/>
        </p:nvGrpSpPr>
        <p:grpSpPr>
          <a:xfrm>
            <a:off x="1150198" y="1238111"/>
            <a:ext cx="2942402" cy="963664"/>
            <a:chOff x="1112710" y="3484456"/>
            <a:chExt cx="3116165" cy="1020573"/>
          </a:xfrm>
        </p:grpSpPr>
        <p:sp>
          <p:nvSpPr>
            <p:cNvPr id="37" name="燕尾形 36"/>
            <p:cNvSpPr/>
            <p:nvPr/>
          </p:nvSpPr>
          <p:spPr>
            <a:xfrm>
              <a:off x="1112710" y="3582932"/>
              <a:ext cx="115704" cy="150835"/>
            </a:xfrm>
            <a:prstGeom prst="chevron">
              <a:avLst>
                <a:gd name="adj" fmla="val 67365"/>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solidFill>
                  <a:schemeClr val="tx1"/>
                </a:solidFill>
              </a:endParaRPr>
            </a:p>
          </p:txBody>
        </p:sp>
        <p:sp>
          <p:nvSpPr>
            <p:cNvPr id="38" name="TextBox 76"/>
            <p:cNvSpPr txBox="1"/>
            <p:nvPr/>
          </p:nvSpPr>
          <p:spPr>
            <a:xfrm>
              <a:off x="1449513" y="3484456"/>
              <a:ext cx="2208676" cy="342249"/>
            </a:xfrm>
            <a:prstGeom prst="rect">
              <a:avLst/>
            </a:prstGeom>
            <a:noFill/>
          </p:spPr>
          <p:txBody>
            <a:bodyPr wrap="square" rtlCol="0">
              <a:spAutoFit/>
            </a:bodyPr>
            <a:lstStyle/>
            <a:p>
              <a:r>
                <a:rPr lang="zh-CN" altLang="en-US" sz="1500" b="1" dirty="0">
                  <a:solidFill>
                    <a:schemeClr val="bg1"/>
                  </a:solidFill>
                  <a:latin typeface="微软雅黑" panose="020B0503020204020204" pitchFamily="34" charset="-122"/>
                  <a:ea typeface="微软雅黑" panose="020B0503020204020204" pitchFamily="34" charset="-122"/>
                </a:rPr>
                <a:t>单击此处添加标题</a:t>
              </a:r>
            </a:p>
          </p:txBody>
        </p:sp>
        <p:sp>
          <p:nvSpPr>
            <p:cNvPr id="39" name="TextBox 77"/>
            <p:cNvSpPr txBox="1"/>
            <p:nvPr/>
          </p:nvSpPr>
          <p:spPr>
            <a:xfrm>
              <a:off x="1449512" y="3855094"/>
              <a:ext cx="2779363" cy="649935"/>
            </a:xfrm>
            <a:prstGeom prst="rect">
              <a:avLst/>
            </a:prstGeom>
            <a:noFill/>
          </p:spPr>
          <p:txBody>
            <a:bodyPr wrap="square" rtlCol="0">
              <a:spAutoFit/>
            </a:bodyPr>
            <a:lstStyle/>
            <a:p>
              <a:pPr>
                <a:lnSpc>
                  <a:spcPct val="150000"/>
                </a:lnSpc>
              </a:pPr>
              <a:r>
                <a:rPr lang="zh-CN" altLang="en-US" sz="1200" dirty="0">
                  <a:solidFill>
                    <a:schemeClr val="bg1"/>
                  </a:solidFill>
                  <a:latin typeface="微软雅黑" panose="020B0503020204020204" pitchFamily="34" charset="-122"/>
                  <a:ea typeface="微软雅黑" panose="020B0503020204020204" pitchFamily="34" charset="-122"/>
                </a:rPr>
                <a:t>单击此处添加文本单击此处添加文本单击此处添加文本单击此处添加文本</a:t>
              </a:r>
            </a:p>
          </p:txBody>
        </p:sp>
      </p:grpSp>
      <p:grpSp>
        <p:nvGrpSpPr>
          <p:cNvPr id="45" name="组合 44"/>
          <p:cNvGrpSpPr/>
          <p:nvPr/>
        </p:nvGrpSpPr>
        <p:grpSpPr>
          <a:xfrm>
            <a:off x="5576447" y="2221001"/>
            <a:ext cx="3045426" cy="979808"/>
            <a:chOff x="1112710" y="3484456"/>
            <a:chExt cx="3083060" cy="991915"/>
          </a:xfrm>
        </p:grpSpPr>
        <p:sp>
          <p:nvSpPr>
            <p:cNvPr id="47" name="燕尾形 46"/>
            <p:cNvSpPr/>
            <p:nvPr/>
          </p:nvSpPr>
          <p:spPr>
            <a:xfrm>
              <a:off x="1112710" y="3582932"/>
              <a:ext cx="115704" cy="150835"/>
            </a:xfrm>
            <a:prstGeom prst="chevron">
              <a:avLst>
                <a:gd name="adj" fmla="val 67365"/>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solidFill>
                  <a:schemeClr val="tx1"/>
                </a:solidFill>
              </a:endParaRPr>
            </a:p>
          </p:txBody>
        </p:sp>
        <p:sp>
          <p:nvSpPr>
            <p:cNvPr id="48" name="TextBox 99"/>
            <p:cNvSpPr txBox="1"/>
            <p:nvPr/>
          </p:nvSpPr>
          <p:spPr>
            <a:xfrm>
              <a:off x="1449513" y="3484456"/>
              <a:ext cx="2208676" cy="327158"/>
            </a:xfrm>
            <a:prstGeom prst="rect">
              <a:avLst/>
            </a:prstGeom>
            <a:noFill/>
          </p:spPr>
          <p:txBody>
            <a:bodyPr wrap="square" rtlCol="0">
              <a:spAutoFit/>
            </a:bodyPr>
            <a:lstStyle/>
            <a:p>
              <a:r>
                <a:rPr lang="zh-CN" altLang="en-US" sz="1500" b="1" dirty="0">
                  <a:solidFill>
                    <a:schemeClr val="bg1"/>
                  </a:solidFill>
                  <a:latin typeface="微软雅黑" panose="020B0503020204020204" pitchFamily="34" charset="-122"/>
                  <a:ea typeface="微软雅黑" panose="020B0503020204020204" pitchFamily="34" charset="-122"/>
                </a:rPr>
                <a:t>单击此处添加标题</a:t>
              </a:r>
            </a:p>
          </p:txBody>
        </p:sp>
        <p:sp>
          <p:nvSpPr>
            <p:cNvPr id="49" name="TextBox 100"/>
            <p:cNvSpPr txBox="1"/>
            <p:nvPr/>
          </p:nvSpPr>
          <p:spPr>
            <a:xfrm>
              <a:off x="1449512" y="3855094"/>
              <a:ext cx="2746258" cy="621277"/>
            </a:xfrm>
            <a:prstGeom prst="rect">
              <a:avLst/>
            </a:prstGeom>
            <a:noFill/>
          </p:spPr>
          <p:txBody>
            <a:bodyPr wrap="square" rtlCol="0">
              <a:spAutoFit/>
            </a:bodyPr>
            <a:lstStyle/>
            <a:p>
              <a:pPr>
                <a:lnSpc>
                  <a:spcPct val="150000"/>
                </a:lnSpc>
              </a:pPr>
              <a:r>
                <a:rPr lang="zh-CN" altLang="en-US" sz="1200" dirty="0">
                  <a:solidFill>
                    <a:schemeClr val="bg1"/>
                  </a:solidFill>
                  <a:latin typeface="微软雅黑" panose="020B0503020204020204" pitchFamily="34" charset="-122"/>
                  <a:ea typeface="微软雅黑" panose="020B0503020204020204" pitchFamily="34" charset="-122"/>
                </a:rPr>
                <a:t>单击此处添加文本单击此处添加文本单击此处添加文本单击此处添加文本</a:t>
              </a:r>
            </a:p>
          </p:txBody>
        </p:sp>
      </p:grpSp>
      <p:sp>
        <p:nvSpPr>
          <p:cNvPr id="2" name="矩形 1"/>
          <p:cNvSpPr/>
          <p:nvPr/>
        </p:nvSpPr>
        <p:spPr>
          <a:xfrm>
            <a:off x="4975970" y="4002209"/>
            <a:ext cx="2690175" cy="613694"/>
          </a:xfrm>
          <a:prstGeom prst="rect">
            <a:avLst/>
          </a:prstGeom>
        </p:spPr>
        <p:txBody>
          <a:bodyPr wrap="square">
            <a:spAutoFit/>
          </a:bodyPr>
          <a:lstStyle/>
          <a:p>
            <a:pPr>
              <a:lnSpc>
                <a:spcPct val="150000"/>
              </a:lnSpc>
            </a:pPr>
            <a:r>
              <a:rPr lang="zh-CN" altLang="en-US" sz="1200" dirty="0">
                <a:solidFill>
                  <a:schemeClr val="bg1"/>
                </a:solidFill>
                <a:latin typeface="微软雅黑" panose="020B0503020204020204" pitchFamily="34" charset="-122"/>
                <a:ea typeface="微软雅黑" panose="020B0503020204020204" pitchFamily="34" charset="-122"/>
              </a:rPr>
              <a:t>单击此处添加文本单击此处添加文本单击此处添加文本单击此处添加文本</a:t>
            </a:r>
          </a:p>
        </p:txBody>
      </p:sp>
      <p:grpSp>
        <p:nvGrpSpPr>
          <p:cNvPr id="4" name="组合 3"/>
          <p:cNvGrpSpPr/>
          <p:nvPr/>
        </p:nvGrpSpPr>
        <p:grpSpPr>
          <a:xfrm>
            <a:off x="3617805" y="2548251"/>
            <a:ext cx="763671" cy="770071"/>
            <a:chOff x="4824995" y="3524692"/>
            <a:chExt cx="1018493" cy="1027029"/>
          </a:xfrm>
        </p:grpSpPr>
        <p:grpSp>
          <p:nvGrpSpPr>
            <p:cNvPr id="55" name="组合 54"/>
            <p:cNvGrpSpPr/>
            <p:nvPr/>
          </p:nvGrpSpPr>
          <p:grpSpPr>
            <a:xfrm>
              <a:off x="4824995" y="3525467"/>
              <a:ext cx="1018493" cy="1026254"/>
              <a:chOff x="4823407" y="3433269"/>
              <a:chExt cx="1018493" cy="1026254"/>
            </a:xfrm>
            <a:blipFill dpi="0" rotWithShape="1">
              <a:blip r:embed="rId6">
                <a:extLst>
                  <a:ext uri="{28A0092B-C50C-407E-A947-70E740481C1C}">
                    <a14:useLocalDpi xmlns:a14="http://schemas.microsoft.com/office/drawing/2010/main" val="0"/>
                  </a:ext>
                </a:extLst>
              </a:blip>
              <a:srcRect/>
              <a:stretch>
                <a:fillRect/>
              </a:stretch>
            </a:blipFill>
          </p:grpSpPr>
          <p:sp>
            <p:nvSpPr>
              <p:cNvPr id="16" name="圆角矩形 1"/>
              <p:cNvSpPr/>
              <p:nvPr/>
            </p:nvSpPr>
            <p:spPr>
              <a:xfrm>
                <a:off x="4823407" y="3433269"/>
                <a:ext cx="910676" cy="913405"/>
              </a:xfrm>
              <a:custGeom>
                <a:avLst/>
                <a:gdLst/>
                <a:ahLst/>
                <a:cxnLst/>
                <a:rect l="l" t="t" r="r" b="b"/>
                <a:pathLst>
                  <a:path w="864096" h="866686">
                    <a:moveTo>
                      <a:pt x="180020" y="0"/>
                    </a:moveTo>
                    <a:lnTo>
                      <a:pt x="684076" y="0"/>
                    </a:lnTo>
                    <a:cubicBezTo>
                      <a:pt x="783498" y="0"/>
                      <a:pt x="864096" y="80598"/>
                      <a:pt x="864096" y="180020"/>
                    </a:cubicBezTo>
                    <a:cubicBezTo>
                      <a:pt x="864096" y="279442"/>
                      <a:pt x="783498" y="360040"/>
                      <a:pt x="684076" y="360040"/>
                    </a:cubicBezTo>
                    <a:lnTo>
                      <a:pt x="360040" y="360040"/>
                    </a:lnTo>
                    <a:lnTo>
                      <a:pt x="360040" y="686666"/>
                    </a:lnTo>
                    <a:cubicBezTo>
                      <a:pt x="360040" y="786088"/>
                      <a:pt x="279442" y="866686"/>
                      <a:pt x="180020" y="866686"/>
                    </a:cubicBezTo>
                    <a:cubicBezTo>
                      <a:pt x="80598" y="866686"/>
                      <a:pt x="0" y="786088"/>
                      <a:pt x="0" y="686666"/>
                    </a:cubicBezTo>
                    <a:lnTo>
                      <a:pt x="0" y="182610"/>
                    </a:lnTo>
                    <a:lnTo>
                      <a:pt x="131" y="181315"/>
                    </a:lnTo>
                    <a:cubicBezTo>
                      <a:pt x="2" y="180884"/>
                      <a:pt x="0" y="180452"/>
                      <a:pt x="0" y="180020"/>
                    </a:cubicBezTo>
                    <a:cubicBezTo>
                      <a:pt x="0" y="80598"/>
                      <a:pt x="80598" y="0"/>
                      <a:pt x="180020" y="0"/>
                    </a:cubicBezTo>
                    <a:close/>
                  </a:path>
                </a:pathLst>
              </a:custGeom>
              <a:grpFill/>
              <a:ln>
                <a:noFill/>
              </a:ln>
              <a:effectLst>
                <a:innerShdw blurRad="63500" dist="508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p>
            </p:txBody>
          </p:sp>
          <p:sp>
            <p:nvSpPr>
              <p:cNvPr id="17" name="矩形 6"/>
              <p:cNvSpPr/>
              <p:nvPr/>
            </p:nvSpPr>
            <p:spPr>
              <a:xfrm>
                <a:off x="5250509" y="3874282"/>
                <a:ext cx="591391" cy="585241"/>
              </a:xfrm>
              <a:custGeom>
                <a:avLst/>
                <a:gdLst/>
                <a:ahLst/>
                <a:cxnLst/>
                <a:rect l="l" t="t" r="r" b="b"/>
                <a:pathLst>
                  <a:path w="561142" h="555307">
                    <a:moveTo>
                      <a:pt x="0" y="0"/>
                    </a:moveTo>
                    <a:lnTo>
                      <a:pt x="260421" y="0"/>
                    </a:lnTo>
                    <a:lnTo>
                      <a:pt x="561142" y="300720"/>
                    </a:lnTo>
                    <a:cubicBezTo>
                      <a:pt x="631443" y="371022"/>
                      <a:pt x="631443" y="485005"/>
                      <a:pt x="561142" y="555307"/>
                    </a:cubicBezTo>
                    <a:cubicBezTo>
                      <a:pt x="490840" y="625609"/>
                      <a:pt x="376857" y="625609"/>
                      <a:pt x="306555" y="555307"/>
                    </a:cubicBezTo>
                    <a:lnTo>
                      <a:pt x="0" y="248753"/>
                    </a:lnTo>
                    <a:close/>
                  </a:path>
                </a:pathLst>
              </a:custGeom>
              <a:grpFill/>
              <a:ln>
                <a:noFill/>
              </a:ln>
              <a:effectLst>
                <a:innerShdw blurRad="63500" dist="508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p>
            </p:txBody>
          </p:sp>
        </p:grpSp>
        <p:sp>
          <p:nvSpPr>
            <p:cNvPr id="3" name="矩形 2"/>
            <p:cNvSpPr/>
            <p:nvPr/>
          </p:nvSpPr>
          <p:spPr>
            <a:xfrm>
              <a:off x="4827512" y="3524692"/>
              <a:ext cx="457938" cy="369428"/>
            </a:xfrm>
            <a:prstGeom prst="rect">
              <a:avLst/>
            </a:prstGeom>
          </p:spPr>
          <p:txBody>
            <a:bodyPr wrap="none">
              <a:spAutoFit/>
            </a:bodyPr>
            <a:lstStyle/>
            <a:p>
              <a:pPr algn="ctr"/>
              <a:r>
                <a:rPr lang="en-US" altLang="zh-CN" sz="1200" dirty="0">
                  <a:solidFill>
                    <a:schemeClr val="bg1"/>
                  </a:solidFill>
                  <a:latin typeface="Impact" panose="020B0806030902050204" pitchFamily="34" charset="0"/>
                </a:rPr>
                <a:t>02</a:t>
              </a:r>
              <a:endParaRPr lang="zh-CN" altLang="en-US" sz="1200" dirty="0">
                <a:solidFill>
                  <a:schemeClr val="bg1"/>
                </a:solidFill>
                <a:latin typeface="Impact" panose="020B0806030902050204" pitchFamily="34" charset="0"/>
              </a:endParaRPr>
            </a:p>
          </p:txBody>
        </p:sp>
      </p:grpSp>
      <p:sp>
        <p:nvSpPr>
          <p:cNvPr id="36" name="燕尾形 35"/>
          <p:cNvSpPr/>
          <p:nvPr/>
        </p:nvSpPr>
        <p:spPr>
          <a:xfrm>
            <a:off x="4571584" y="4120302"/>
            <a:ext cx="114292" cy="148994"/>
          </a:xfrm>
          <a:prstGeom prst="chevron">
            <a:avLst>
              <a:gd name="adj" fmla="val 67365"/>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solidFill>
                <a:schemeClr val="tx1"/>
              </a:solidFill>
            </a:endParaRPr>
          </a:p>
        </p:txBody>
      </p:sp>
      <p:sp>
        <p:nvSpPr>
          <p:cNvPr id="40" name="TextBox 99"/>
          <p:cNvSpPr txBox="1"/>
          <p:nvPr/>
        </p:nvSpPr>
        <p:spPr>
          <a:xfrm>
            <a:off x="5230199" y="3750148"/>
            <a:ext cx="2181715" cy="323165"/>
          </a:xfrm>
          <a:prstGeom prst="rect">
            <a:avLst/>
          </a:prstGeom>
          <a:noFill/>
        </p:spPr>
        <p:txBody>
          <a:bodyPr wrap="square" rtlCol="0">
            <a:spAutoFit/>
          </a:bodyPr>
          <a:lstStyle/>
          <a:p>
            <a:r>
              <a:rPr lang="zh-CN" altLang="en-US" sz="1500" b="1" dirty="0">
                <a:solidFill>
                  <a:schemeClr val="bg1"/>
                </a:solidFill>
                <a:latin typeface="微软雅黑" panose="020B0503020204020204" pitchFamily="34" charset="-122"/>
                <a:ea typeface="微软雅黑" panose="020B0503020204020204" pitchFamily="34" charset="-122"/>
              </a:rPr>
              <a:t>单击此处添加标题</a:t>
            </a:r>
          </a:p>
        </p:txBody>
      </p:sp>
      <p:pic>
        <p:nvPicPr>
          <p:cNvPr id="41" name="Picture 3" descr="C:\Users\ABC\Desktop\GR-010 (2).png"/>
          <p:cNvPicPr>
            <a:picLocks noChangeAspect="1" noChangeArrowheads="1"/>
          </p:cNvPicPr>
          <p:nvPr/>
        </p:nvPicPr>
        <p:blipFill>
          <a:blip r:embed="rId7" cstate="screen">
            <a:grayscl/>
            <a:extLst>
              <a:ext uri="{28A0092B-C50C-407E-A947-70E740481C1C}">
                <a14:useLocalDpi xmlns:a14="http://schemas.microsoft.com/office/drawing/2010/main"/>
              </a:ext>
            </a:extLst>
          </a:blip>
          <a:srcRect/>
          <a:stretch>
            <a:fillRect/>
          </a:stretch>
        </p:blipFill>
        <p:spPr bwMode="auto">
          <a:xfrm rot="19741709">
            <a:off x="8463334" y="33575"/>
            <a:ext cx="630706" cy="340922"/>
          </a:xfrm>
          <a:prstGeom prst="rect">
            <a:avLst/>
          </a:prstGeom>
          <a:noFill/>
          <a:extLst>
            <a:ext uri="{909E8E84-426E-40DD-AFC4-6F175D3DCCD1}">
              <a14:hiddenFill xmlns:a14="http://schemas.microsoft.com/office/drawing/2010/main">
                <a:solidFill>
                  <a:srgbClr val="FFFFFF"/>
                </a:solidFill>
              </a14:hiddenFill>
            </a:ext>
          </a:extLst>
        </p:spPr>
      </p:pic>
      <p:pic>
        <p:nvPicPr>
          <p:cNvPr id="42" name="Picture 4" descr="C:\Users\ABC\Desktop\GR-010 (2).png"/>
          <p:cNvPicPr>
            <a:picLocks noChangeAspect="1" noChangeArrowheads="1"/>
          </p:cNvPicPr>
          <p:nvPr/>
        </p:nvPicPr>
        <p:blipFill>
          <a:blip r:embed="rId8">
            <a:biLevel thresh="25000"/>
            <a:extLst>
              <a:ext uri="{28A0092B-C50C-407E-A947-70E740481C1C}">
                <a14:useLocalDpi xmlns:a14="http://schemas.microsoft.com/office/drawing/2010/main"/>
              </a:ext>
            </a:extLst>
          </a:blip>
          <a:srcRect/>
          <a:stretch>
            <a:fillRect/>
          </a:stretch>
        </p:blipFill>
        <p:spPr bwMode="auto">
          <a:xfrm>
            <a:off x="-180000" y="332495"/>
            <a:ext cx="9525600" cy="342499"/>
          </a:xfrm>
          <a:prstGeom prst="rect">
            <a:avLst/>
          </a:prstGeom>
          <a:noFill/>
          <a:extLst>
            <a:ext uri="{909E8E84-426E-40DD-AFC4-6F175D3DCCD1}">
              <a14:hiddenFill xmlns:a14="http://schemas.microsoft.com/office/drawing/2010/main">
                <a:solidFill>
                  <a:srgbClr val="FFFFFF"/>
                </a:solidFill>
              </a14:hiddenFill>
            </a:ext>
          </a:extLst>
        </p:spPr>
      </p:pic>
      <p:sp>
        <p:nvSpPr>
          <p:cNvPr id="43" name="矩形 42"/>
          <p:cNvSpPr/>
          <p:nvPr/>
        </p:nvSpPr>
        <p:spPr>
          <a:xfrm>
            <a:off x="223170" y="134412"/>
            <a:ext cx="1569660" cy="369332"/>
          </a:xfrm>
          <a:prstGeom prst="rect">
            <a:avLst/>
          </a:prstGeom>
        </p:spPr>
        <p:txBody>
          <a:bodyPr wrap="none">
            <a:spAutoFit/>
          </a:bodyPr>
          <a:lstStyle/>
          <a:p>
            <a:pPr algn="ctr"/>
            <a:r>
              <a:rPr lang="zh-CN" altLang="en-US" sz="1800" b="1" dirty="0">
                <a:solidFill>
                  <a:schemeClr val="bg1"/>
                </a:solidFill>
                <a:latin typeface="微软雅黑" panose="020B0503020204020204" pitchFamily="34" charset="-122"/>
                <a:ea typeface="微软雅黑" panose="020B0503020204020204" pitchFamily="34" charset="-122"/>
              </a:rPr>
              <a:t>点击</a:t>
            </a:r>
            <a:r>
              <a:rPr lang="zh-CN" altLang="en-US" sz="1800" b="1" dirty="0" smtClean="0">
                <a:solidFill>
                  <a:schemeClr val="bg1"/>
                </a:solidFill>
                <a:latin typeface="微软雅黑" panose="020B0503020204020204" pitchFamily="34" charset="-122"/>
                <a:ea typeface="微软雅黑" panose="020B0503020204020204" pitchFamily="34" charset="-122"/>
              </a:rPr>
              <a:t>添加</a:t>
            </a:r>
            <a:r>
              <a:rPr lang="zh-CN" altLang="en-US" sz="1800" b="1" dirty="0">
                <a:solidFill>
                  <a:schemeClr val="bg1"/>
                </a:solidFill>
                <a:latin typeface="微软雅黑" panose="020B0503020204020204" pitchFamily="34" charset="-122"/>
                <a:ea typeface="微软雅黑" panose="020B0503020204020204" pitchFamily="34" charset="-122"/>
              </a:rPr>
              <a:t>标题</a:t>
            </a:r>
          </a:p>
        </p:txBody>
      </p:sp>
    </p:spTree>
    <p:extLst>
      <p:ext uri="{BB962C8B-B14F-4D97-AF65-F5344CB8AC3E}">
        <p14:creationId xmlns:p14="http://schemas.microsoft.com/office/powerpoint/2010/main" val="3638519823"/>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Tm="0">
        <p15:prstTrans prst="pageCurlDouble"/>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42"/>
                                        </p:tgtEl>
                                        <p:attrNameLst>
                                          <p:attrName>style.visibility</p:attrName>
                                        </p:attrNameLst>
                                      </p:cBhvr>
                                      <p:to>
                                        <p:strVal val="visible"/>
                                      </p:to>
                                    </p:set>
                                    <p:animEffect transition="in" filter="wipe(left)">
                                      <p:cBhvr>
                                        <p:cTn id="7" dur="1000"/>
                                        <p:tgtEl>
                                          <p:spTgt spid="42"/>
                                        </p:tgtEl>
                                      </p:cBhvr>
                                    </p:animEffect>
                                  </p:childTnLst>
                                </p:cTn>
                              </p:par>
                              <p:par>
                                <p:cTn id="8" presetID="1" presetClass="entr" presetSubtype="0" fill="hold" nodeType="withEffect">
                                  <p:stCondLst>
                                    <p:cond delay="0"/>
                                  </p:stCondLst>
                                  <p:childTnLst>
                                    <p:set>
                                      <p:cBhvr>
                                        <p:cTn id="9" dur="1" fill="hold">
                                          <p:stCondLst>
                                            <p:cond delay="0"/>
                                          </p:stCondLst>
                                        </p:cTn>
                                        <p:tgtEl>
                                          <p:spTgt spid="41"/>
                                        </p:tgtEl>
                                        <p:attrNameLst>
                                          <p:attrName>style.visibility</p:attrName>
                                        </p:attrNameLst>
                                      </p:cBhvr>
                                      <p:to>
                                        <p:strVal val="visible"/>
                                      </p:to>
                                    </p:set>
                                  </p:childTnLst>
                                </p:cTn>
                              </p:par>
                              <p:par>
                                <p:cTn id="10" presetID="63" presetClass="path" presetSubtype="0" accel="50000" decel="50000" fill="hold" nodeType="withEffect">
                                  <p:stCondLst>
                                    <p:cond delay="0"/>
                                  </p:stCondLst>
                                  <p:childTnLst>
                                    <p:animMotion origin="layout" path="M -0.92309 -0.00278 L 5.55556E-7 4.44444E-6 " pathEditMode="relative" rAng="0" ptsTypes="AA">
                                      <p:cBhvr>
                                        <p:cTn id="11" dur="1000" fill="hold"/>
                                        <p:tgtEl>
                                          <p:spTgt spid="41"/>
                                        </p:tgtEl>
                                        <p:attrNameLst>
                                          <p:attrName>ppt_x</p:attrName>
                                          <p:attrName>ppt_y</p:attrName>
                                        </p:attrNameLst>
                                      </p:cBhvr>
                                      <p:rCtr x="46146" y="139"/>
                                    </p:animMotion>
                                  </p:childTnLst>
                                </p:cTn>
                              </p:par>
                            </p:childTnLst>
                          </p:cTn>
                        </p:par>
                      </p:childTnLst>
                    </p:cTn>
                  </p:par>
                  <p:par>
                    <p:cTn id="12" fill="hold">
                      <p:stCondLst>
                        <p:cond delay="indefinite"/>
                      </p:stCondLst>
                      <p:childTnLst>
                        <p:par>
                          <p:cTn id="13" fill="hold">
                            <p:stCondLst>
                              <p:cond delay="0"/>
                            </p:stCondLst>
                            <p:childTnLst>
                              <p:par>
                                <p:cTn id="14" presetID="23" presetClass="entr" presetSubtype="16" fill="hold" grpId="0" nodeType="clickEffect">
                                  <p:stCondLst>
                                    <p:cond delay="0"/>
                                  </p:stCondLst>
                                  <p:childTnLst>
                                    <p:set>
                                      <p:cBhvr>
                                        <p:cTn id="15" dur="1" fill="hold">
                                          <p:stCondLst>
                                            <p:cond delay="0"/>
                                          </p:stCondLst>
                                        </p:cTn>
                                        <p:tgtEl>
                                          <p:spTgt spid="43"/>
                                        </p:tgtEl>
                                        <p:attrNameLst>
                                          <p:attrName>style.visibility</p:attrName>
                                        </p:attrNameLst>
                                      </p:cBhvr>
                                      <p:to>
                                        <p:strVal val="visible"/>
                                      </p:to>
                                    </p:set>
                                    <p:anim calcmode="lin" valueType="num">
                                      <p:cBhvr>
                                        <p:cTn id="16" dur="500" fill="hold"/>
                                        <p:tgtEl>
                                          <p:spTgt spid="43"/>
                                        </p:tgtEl>
                                        <p:attrNameLst>
                                          <p:attrName>ppt_w</p:attrName>
                                        </p:attrNameLst>
                                      </p:cBhvr>
                                      <p:tavLst>
                                        <p:tav tm="0">
                                          <p:val>
                                            <p:fltVal val="0"/>
                                          </p:val>
                                        </p:tav>
                                        <p:tav tm="100000">
                                          <p:val>
                                            <p:strVal val="#ppt_w"/>
                                          </p:val>
                                        </p:tav>
                                      </p:tavLst>
                                    </p:anim>
                                    <p:anim calcmode="lin" valueType="num">
                                      <p:cBhvr>
                                        <p:cTn id="17" dur="500" fill="hold"/>
                                        <p:tgtEl>
                                          <p:spTgt spid="43"/>
                                        </p:tgtEl>
                                        <p:attrNameLst>
                                          <p:attrName>ppt_h</p:attrName>
                                        </p:attrNameLst>
                                      </p:cBhvr>
                                      <p:tavLst>
                                        <p:tav tm="0">
                                          <p:val>
                                            <p:fltVal val="0"/>
                                          </p:val>
                                        </p:tav>
                                        <p:tav tm="100000">
                                          <p:val>
                                            <p:strVal val="#ppt_h"/>
                                          </p:val>
                                        </p:tav>
                                      </p:tavLst>
                                    </p:anim>
                                  </p:childTnLst>
                                </p:cTn>
                              </p:par>
                            </p:childTnLst>
                          </p:cTn>
                        </p:par>
                        <p:par>
                          <p:cTn id="18" fill="hold">
                            <p:stCondLst>
                              <p:cond delay="500"/>
                            </p:stCondLst>
                            <p:childTnLst>
                              <p:par>
                                <p:cTn id="19" presetID="12" presetClass="entr" presetSubtype="4" fill="hold" nodeType="afterEffect">
                                  <p:stCondLst>
                                    <p:cond delay="0"/>
                                  </p:stCondLst>
                                  <p:childTnLst>
                                    <p:set>
                                      <p:cBhvr>
                                        <p:cTn id="20" dur="1" fill="hold">
                                          <p:stCondLst>
                                            <p:cond delay="0"/>
                                          </p:stCondLst>
                                        </p:cTn>
                                        <p:tgtEl>
                                          <p:spTgt spid="11"/>
                                        </p:tgtEl>
                                        <p:attrNameLst>
                                          <p:attrName>style.visibility</p:attrName>
                                        </p:attrNameLst>
                                      </p:cBhvr>
                                      <p:to>
                                        <p:strVal val="visible"/>
                                      </p:to>
                                    </p:set>
                                    <p:anim calcmode="lin" valueType="num">
                                      <p:cBhvr additive="base">
                                        <p:cTn id="21" dur="250"/>
                                        <p:tgtEl>
                                          <p:spTgt spid="11"/>
                                        </p:tgtEl>
                                        <p:attrNameLst>
                                          <p:attrName>ppt_y</p:attrName>
                                        </p:attrNameLst>
                                      </p:cBhvr>
                                      <p:tavLst>
                                        <p:tav tm="0">
                                          <p:val>
                                            <p:strVal val="#ppt_y+#ppt_h*1.125000"/>
                                          </p:val>
                                        </p:tav>
                                        <p:tav tm="100000">
                                          <p:val>
                                            <p:strVal val="#ppt_y"/>
                                          </p:val>
                                        </p:tav>
                                      </p:tavLst>
                                    </p:anim>
                                    <p:animEffect transition="in" filter="wipe(up)">
                                      <p:cBhvr>
                                        <p:cTn id="22" dur="250"/>
                                        <p:tgtEl>
                                          <p:spTgt spid="11"/>
                                        </p:tgtEl>
                                      </p:cBhvr>
                                    </p:animEffect>
                                  </p:childTnLst>
                                </p:cTn>
                              </p:par>
                            </p:childTnLst>
                          </p:cTn>
                        </p:par>
                        <p:par>
                          <p:cTn id="23" fill="hold">
                            <p:stCondLst>
                              <p:cond delay="750"/>
                            </p:stCondLst>
                            <p:childTnLst>
                              <p:par>
                                <p:cTn id="24" presetID="12" presetClass="entr" presetSubtype="4" fill="hold" nodeType="afterEffect">
                                  <p:stCondLst>
                                    <p:cond delay="0"/>
                                  </p:stCondLst>
                                  <p:childTnLst>
                                    <p:set>
                                      <p:cBhvr>
                                        <p:cTn id="25" dur="1" fill="hold">
                                          <p:stCondLst>
                                            <p:cond delay="0"/>
                                          </p:stCondLst>
                                        </p:cTn>
                                        <p:tgtEl>
                                          <p:spTgt spid="4"/>
                                        </p:tgtEl>
                                        <p:attrNameLst>
                                          <p:attrName>style.visibility</p:attrName>
                                        </p:attrNameLst>
                                      </p:cBhvr>
                                      <p:to>
                                        <p:strVal val="visible"/>
                                      </p:to>
                                    </p:set>
                                    <p:anim calcmode="lin" valueType="num">
                                      <p:cBhvr additive="base">
                                        <p:cTn id="26" dur="250"/>
                                        <p:tgtEl>
                                          <p:spTgt spid="4"/>
                                        </p:tgtEl>
                                        <p:attrNameLst>
                                          <p:attrName>ppt_y</p:attrName>
                                        </p:attrNameLst>
                                      </p:cBhvr>
                                      <p:tavLst>
                                        <p:tav tm="0">
                                          <p:val>
                                            <p:strVal val="#ppt_y+#ppt_h*1.125000"/>
                                          </p:val>
                                        </p:tav>
                                        <p:tav tm="100000">
                                          <p:val>
                                            <p:strVal val="#ppt_y"/>
                                          </p:val>
                                        </p:tav>
                                      </p:tavLst>
                                    </p:anim>
                                    <p:animEffect transition="in" filter="wipe(up)">
                                      <p:cBhvr>
                                        <p:cTn id="27" dur="250"/>
                                        <p:tgtEl>
                                          <p:spTgt spid="4"/>
                                        </p:tgtEl>
                                      </p:cBhvr>
                                    </p:animEffect>
                                  </p:childTnLst>
                                </p:cTn>
                              </p:par>
                            </p:childTnLst>
                          </p:cTn>
                        </p:par>
                        <p:par>
                          <p:cTn id="28" fill="hold">
                            <p:stCondLst>
                              <p:cond delay="1000"/>
                            </p:stCondLst>
                            <p:childTnLst>
                              <p:par>
                                <p:cTn id="29" presetID="12" presetClass="entr" presetSubtype="4" fill="hold" nodeType="afterEffect">
                                  <p:stCondLst>
                                    <p:cond delay="0"/>
                                  </p:stCondLst>
                                  <p:childTnLst>
                                    <p:set>
                                      <p:cBhvr>
                                        <p:cTn id="30" dur="1" fill="hold">
                                          <p:stCondLst>
                                            <p:cond delay="0"/>
                                          </p:stCondLst>
                                        </p:cTn>
                                        <p:tgtEl>
                                          <p:spTgt spid="20"/>
                                        </p:tgtEl>
                                        <p:attrNameLst>
                                          <p:attrName>style.visibility</p:attrName>
                                        </p:attrNameLst>
                                      </p:cBhvr>
                                      <p:to>
                                        <p:strVal val="visible"/>
                                      </p:to>
                                    </p:set>
                                    <p:anim calcmode="lin" valueType="num">
                                      <p:cBhvr additive="base">
                                        <p:cTn id="31" dur="250"/>
                                        <p:tgtEl>
                                          <p:spTgt spid="20"/>
                                        </p:tgtEl>
                                        <p:attrNameLst>
                                          <p:attrName>ppt_y</p:attrName>
                                        </p:attrNameLst>
                                      </p:cBhvr>
                                      <p:tavLst>
                                        <p:tav tm="0">
                                          <p:val>
                                            <p:strVal val="#ppt_y+#ppt_h*1.125000"/>
                                          </p:val>
                                        </p:tav>
                                        <p:tav tm="100000">
                                          <p:val>
                                            <p:strVal val="#ppt_y"/>
                                          </p:val>
                                        </p:tav>
                                      </p:tavLst>
                                    </p:anim>
                                    <p:animEffect transition="in" filter="wipe(up)">
                                      <p:cBhvr>
                                        <p:cTn id="32" dur="250"/>
                                        <p:tgtEl>
                                          <p:spTgt spid="20"/>
                                        </p:tgtEl>
                                      </p:cBhvr>
                                    </p:animEffect>
                                  </p:childTnLst>
                                </p:cTn>
                              </p:par>
                            </p:childTnLst>
                          </p:cTn>
                        </p:par>
                        <p:par>
                          <p:cTn id="33" fill="hold">
                            <p:stCondLst>
                              <p:cond delay="1250"/>
                            </p:stCondLst>
                            <p:childTnLst>
                              <p:par>
                                <p:cTn id="34" presetID="12" presetClass="entr" presetSubtype="4" fill="hold" nodeType="afterEffect">
                                  <p:stCondLst>
                                    <p:cond delay="0"/>
                                  </p:stCondLst>
                                  <p:childTnLst>
                                    <p:set>
                                      <p:cBhvr>
                                        <p:cTn id="35" dur="1" fill="hold">
                                          <p:stCondLst>
                                            <p:cond delay="0"/>
                                          </p:stCondLst>
                                        </p:cTn>
                                        <p:tgtEl>
                                          <p:spTgt spid="25"/>
                                        </p:tgtEl>
                                        <p:attrNameLst>
                                          <p:attrName>style.visibility</p:attrName>
                                        </p:attrNameLst>
                                      </p:cBhvr>
                                      <p:to>
                                        <p:strVal val="visible"/>
                                      </p:to>
                                    </p:set>
                                    <p:anim calcmode="lin" valueType="num">
                                      <p:cBhvr additive="base">
                                        <p:cTn id="36" dur="250"/>
                                        <p:tgtEl>
                                          <p:spTgt spid="25"/>
                                        </p:tgtEl>
                                        <p:attrNameLst>
                                          <p:attrName>ppt_y</p:attrName>
                                        </p:attrNameLst>
                                      </p:cBhvr>
                                      <p:tavLst>
                                        <p:tav tm="0">
                                          <p:val>
                                            <p:strVal val="#ppt_y+#ppt_h*1.125000"/>
                                          </p:val>
                                        </p:tav>
                                        <p:tav tm="100000">
                                          <p:val>
                                            <p:strVal val="#ppt_y"/>
                                          </p:val>
                                        </p:tav>
                                      </p:tavLst>
                                    </p:anim>
                                    <p:animEffect transition="in" filter="wipe(up)">
                                      <p:cBhvr>
                                        <p:cTn id="37" dur="250"/>
                                        <p:tgtEl>
                                          <p:spTgt spid="25"/>
                                        </p:tgtEl>
                                      </p:cBhvr>
                                    </p:animEffect>
                                  </p:childTnLst>
                                </p:cTn>
                              </p:par>
                            </p:childTnLst>
                          </p:cTn>
                        </p:par>
                        <p:par>
                          <p:cTn id="38" fill="hold">
                            <p:stCondLst>
                              <p:cond delay="1500"/>
                            </p:stCondLst>
                            <p:childTnLst>
                              <p:par>
                                <p:cTn id="39" presetID="22" presetClass="entr" presetSubtype="1" fill="hold" nodeType="afterEffect">
                                  <p:stCondLst>
                                    <p:cond delay="0"/>
                                  </p:stCondLst>
                                  <p:childTnLst>
                                    <p:set>
                                      <p:cBhvr>
                                        <p:cTn id="40" dur="1" fill="hold">
                                          <p:stCondLst>
                                            <p:cond delay="0"/>
                                          </p:stCondLst>
                                        </p:cTn>
                                        <p:tgtEl>
                                          <p:spTgt spid="35"/>
                                        </p:tgtEl>
                                        <p:attrNameLst>
                                          <p:attrName>style.visibility</p:attrName>
                                        </p:attrNameLst>
                                      </p:cBhvr>
                                      <p:to>
                                        <p:strVal val="visible"/>
                                      </p:to>
                                    </p:set>
                                    <p:animEffect transition="in" filter="wipe(up)">
                                      <p:cBhvr>
                                        <p:cTn id="41" dur="500"/>
                                        <p:tgtEl>
                                          <p:spTgt spid="35"/>
                                        </p:tgtEl>
                                      </p:cBhvr>
                                    </p:animEffect>
                                  </p:childTnLst>
                                </p:cTn>
                              </p:par>
                            </p:childTnLst>
                          </p:cTn>
                        </p:par>
                        <p:par>
                          <p:cTn id="42" fill="hold">
                            <p:stCondLst>
                              <p:cond delay="2000"/>
                            </p:stCondLst>
                            <p:childTnLst>
                              <p:par>
                                <p:cTn id="43" presetID="22" presetClass="entr" presetSubtype="1" fill="hold" nodeType="afterEffect">
                                  <p:stCondLst>
                                    <p:cond delay="0"/>
                                  </p:stCondLst>
                                  <p:childTnLst>
                                    <p:set>
                                      <p:cBhvr>
                                        <p:cTn id="44" dur="1" fill="hold">
                                          <p:stCondLst>
                                            <p:cond delay="0"/>
                                          </p:stCondLst>
                                        </p:cTn>
                                        <p:tgtEl>
                                          <p:spTgt spid="30"/>
                                        </p:tgtEl>
                                        <p:attrNameLst>
                                          <p:attrName>style.visibility</p:attrName>
                                        </p:attrNameLst>
                                      </p:cBhvr>
                                      <p:to>
                                        <p:strVal val="visible"/>
                                      </p:to>
                                    </p:set>
                                    <p:animEffect transition="in" filter="wipe(up)">
                                      <p:cBhvr>
                                        <p:cTn id="45" dur="500"/>
                                        <p:tgtEl>
                                          <p:spTgt spid="30"/>
                                        </p:tgtEl>
                                      </p:cBhvr>
                                    </p:animEffect>
                                  </p:childTnLst>
                                </p:cTn>
                              </p:par>
                            </p:childTnLst>
                          </p:cTn>
                        </p:par>
                        <p:par>
                          <p:cTn id="46" fill="hold">
                            <p:stCondLst>
                              <p:cond delay="2500"/>
                            </p:stCondLst>
                            <p:childTnLst>
                              <p:par>
                                <p:cTn id="47" presetID="22" presetClass="entr" presetSubtype="1" fill="hold" nodeType="afterEffect">
                                  <p:stCondLst>
                                    <p:cond delay="0"/>
                                  </p:stCondLst>
                                  <p:childTnLst>
                                    <p:set>
                                      <p:cBhvr>
                                        <p:cTn id="48" dur="1" fill="hold">
                                          <p:stCondLst>
                                            <p:cond delay="0"/>
                                          </p:stCondLst>
                                        </p:cTn>
                                        <p:tgtEl>
                                          <p:spTgt spid="45"/>
                                        </p:tgtEl>
                                        <p:attrNameLst>
                                          <p:attrName>style.visibility</p:attrName>
                                        </p:attrNameLst>
                                      </p:cBhvr>
                                      <p:to>
                                        <p:strVal val="visible"/>
                                      </p:to>
                                    </p:set>
                                    <p:animEffect transition="in" filter="wipe(up)">
                                      <p:cBhvr>
                                        <p:cTn id="49" dur="500"/>
                                        <p:tgtEl>
                                          <p:spTgt spid="45"/>
                                        </p:tgtEl>
                                      </p:cBhvr>
                                    </p:animEffect>
                                  </p:childTnLst>
                                </p:cTn>
                              </p:par>
                            </p:childTnLst>
                          </p:cTn>
                        </p:par>
                        <p:par>
                          <p:cTn id="50" fill="hold">
                            <p:stCondLst>
                              <p:cond delay="3000"/>
                            </p:stCondLst>
                            <p:childTnLst>
                              <p:par>
                                <p:cTn id="51" presetID="22" presetClass="entr" presetSubtype="1" fill="hold" grpId="0" nodeType="afterEffect">
                                  <p:stCondLst>
                                    <p:cond delay="0"/>
                                  </p:stCondLst>
                                  <p:childTnLst>
                                    <p:set>
                                      <p:cBhvr>
                                        <p:cTn id="52" dur="1" fill="hold">
                                          <p:stCondLst>
                                            <p:cond delay="0"/>
                                          </p:stCondLst>
                                        </p:cTn>
                                        <p:tgtEl>
                                          <p:spTgt spid="36"/>
                                        </p:tgtEl>
                                        <p:attrNameLst>
                                          <p:attrName>style.visibility</p:attrName>
                                        </p:attrNameLst>
                                      </p:cBhvr>
                                      <p:to>
                                        <p:strVal val="visible"/>
                                      </p:to>
                                    </p:set>
                                    <p:animEffect transition="in" filter="wipe(up)">
                                      <p:cBhvr>
                                        <p:cTn id="53" dur="500"/>
                                        <p:tgtEl>
                                          <p:spTgt spid="36"/>
                                        </p:tgtEl>
                                      </p:cBhvr>
                                    </p:animEffect>
                                  </p:childTnLst>
                                </p:cTn>
                              </p:par>
                            </p:childTnLst>
                          </p:cTn>
                        </p:par>
                        <p:par>
                          <p:cTn id="54" fill="hold">
                            <p:stCondLst>
                              <p:cond delay="3500"/>
                            </p:stCondLst>
                            <p:childTnLst>
                              <p:par>
                                <p:cTn id="55" presetID="22" presetClass="entr" presetSubtype="1" fill="hold" grpId="0" nodeType="afterEffect">
                                  <p:stCondLst>
                                    <p:cond delay="0"/>
                                  </p:stCondLst>
                                  <p:childTnLst>
                                    <p:set>
                                      <p:cBhvr>
                                        <p:cTn id="56" dur="1" fill="hold">
                                          <p:stCondLst>
                                            <p:cond delay="0"/>
                                          </p:stCondLst>
                                        </p:cTn>
                                        <p:tgtEl>
                                          <p:spTgt spid="40"/>
                                        </p:tgtEl>
                                        <p:attrNameLst>
                                          <p:attrName>style.visibility</p:attrName>
                                        </p:attrNameLst>
                                      </p:cBhvr>
                                      <p:to>
                                        <p:strVal val="visible"/>
                                      </p:to>
                                    </p:set>
                                    <p:animEffect transition="in" filter="wipe(up)">
                                      <p:cBhvr>
                                        <p:cTn id="57" dur="500"/>
                                        <p:tgtEl>
                                          <p:spTgt spid="40"/>
                                        </p:tgtEl>
                                      </p:cBhvr>
                                    </p:animEffect>
                                  </p:childTnLst>
                                </p:cTn>
                              </p:par>
                            </p:childTnLst>
                          </p:cTn>
                        </p:par>
                        <p:par>
                          <p:cTn id="58" fill="hold">
                            <p:stCondLst>
                              <p:cond delay="4000"/>
                            </p:stCondLst>
                            <p:childTnLst>
                              <p:par>
                                <p:cTn id="59" presetID="22" presetClass="entr" presetSubtype="1" fill="hold" grpId="0" nodeType="afterEffect">
                                  <p:stCondLst>
                                    <p:cond delay="0"/>
                                  </p:stCondLst>
                                  <p:childTnLst>
                                    <p:set>
                                      <p:cBhvr>
                                        <p:cTn id="60" dur="1" fill="hold">
                                          <p:stCondLst>
                                            <p:cond delay="0"/>
                                          </p:stCondLst>
                                        </p:cTn>
                                        <p:tgtEl>
                                          <p:spTgt spid="2"/>
                                        </p:tgtEl>
                                        <p:attrNameLst>
                                          <p:attrName>style.visibility</p:attrName>
                                        </p:attrNameLst>
                                      </p:cBhvr>
                                      <p:to>
                                        <p:strVal val="visible"/>
                                      </p:to>
                                    </p:set>
                                    <p:animEffect transition="in" filter="wipe(up)">
                                      <p:cBhvr>
                                        <p:cTn id="61"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6" grpId="0" animBg="1"/>
      <p:bldP spid="40" grpId="0"/>
      <p:bldP spid="43" grpId="0"/>
    </p:bldLst>
  </p:timing>
</p:sld>
</file>

<file path=ppt/slides/slide1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pSp>
        <p:nvGrpSpPr>
          <p:cNvPr id="48" name="组合 47"/>
          <p:cNvGrpSpPr/>
          <p:nvPr/>
        </p:nvGrpSpPr>
        <p:grpSpPr>
          <a:xfrm>
            <a:off x="2003272" y="1476595"/>
            <a:ext cx="917863" cy="917863"/>
            <a:chOff x="1057027" y="2420888"/>
            <a:chExt cx="864096" cy="864096"/>
          </a:xfrm>
          <a:blipFill dpi="0" rotWithShape="1">
            <a:blip r:embed="rId3">
              <a:extLst>
                <a:ext uri="{28A0092B-C50C-407E-A947-70E740481C1C}">
                  <a14:useLocalDpi xmlns:a14="http://schemas.microsoft.com/office/drawing/2010/main" val="0"/>
                </a:ext>
              </a:extLst>
            </a:blip>
            <a:srcRect/>
            <a:stretch>
              <a:fillRect/>
            </a:stretch>
          </a:blipFill>
        </p:grpSpPr>
        <p:sp>
          <p:nvSpPr>
            <p:cNvPr id="49" name="椭圆 48"/>
            <p:cNvSpPr/>
            <p:nvPr/>
          </p:nvSpPr>
          <p:spPr>
            <a:xfrm>
              <a:off x="1057027" y="2420888"/>
              <a:ext cx="864096" cy="864096"/>
            </a:xfrm>
            <a:prstGeom prst="ellipse">
              <a:avLst/>
            </a:prstGeom>
            <a:grpFill/>
            <a:ln>
              <a:noFill/>
            </a:ln>
            <a:effectLst>
              <a:outerShdw blurRad="190500" dist="1143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p>
          </p:txBody>
        </p:sp>
        <p:sp>
          <p:nvSpPr>
            <p:cNvPr id="50" name="椭圆 49"/>
            <p:cNvSpPr/>
            <p:nvPr/>
          </p:nvSpPr>
          <p:spPr>
            <a:xfrm>
              <a:off x="1097531" y="2461084"/>
              <a:ext cx="783704" cy="783704"/>
            </a:xfrm>
            <a:prstGeom prst="ellipse">
              <a:avLst/>
            </a:prstGeom>
            <a:grpFill/>
            <a:ln>
              <a:noFill/>
            </a:ln>
            <a:effectLst>
              <a:outerShdw blurRad="190500" dist="1143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p>
          </p:txBody>
        </p:sp>
      </p:grpSp>
      <p:sp>
        <p:nvSpPr>
          <p:cNvPr id="53" name="文本框 9"/>
          <p:cNvSpPr txBox="1"/>
          <p:nvPr/>
        </p:nvSpPr>
        <p:spPr>
          <a:xfrm>
            <a:off x="2046297" y="1831653"/>
            <a:ext cx="797961" cy="236590"/>
          </a:xfrm>
          <a:prstGeom prst="rect">
            <a:avLst/>
          </a:prstGeom>
          <a:noFill/>
        </p:spPr>
        <p:txBody>
          <a:bodyPr wrap="square" lIns="51422" tIns="25711" rIns="51422" bIns="25711" rtlCol="0">
            <a:spAutoFit/>
          </a:bodyPr>
          <a:lstStyle/>
          <a:p>
            <a:pPr marL="0" lvl="1" algn="ctr"/>
            <a:r>
              <a:rPr lang="en-US" altLang="zh-CN" sz="1200" dirty="0">
                <a:solidFill>
                  <a:schemeClr val="bg1"/>
                </a:solidFill>
                <a:latin typeface="方正兰亭黑简体" panose="02000000000000000000" pitchFamily="2" charset="-122"/>
                <a:ea typeface="方正兰亭黑简体" panose="02000000000000000000" pitchFamily="2" charset="-122"/>
              </a:rPr>
              <a:t>65%</a:t>
            </a:r>
            <a:endParaRPr lang="zh-CN" altLang="en-US" sz="1200" dirty="0">
              <a:solidFill>
                <a:schemeClr val="bg1"/>
              </a:solidFill>
              <a:latin typeface="方正兰亭黑简体" panose="02000000000000000000" pitchFamily="2" charset="-122"/>
              <a:ea typeface="方正兰亭黑简体" panose="02000000000000000000" pitchFamily="2" charset="-122"/>
            </a:endParaRPr>
          </a:p>
        </p:txBody>
      </p:sp>
      <p:grpSp>
        <p:nvGrpSpPr>
          <p:cNvPr id="54" name="组合 53"/>
          <p:cNvGrpSpPr/>
          <p:nvPr/>
        </p:nvGrpSpPr>
        <p:grpSpPr>
          <a:xfrm>
            <a:off x="1656436" y="2479093"/>
            <a:ext cx="193989" cy="174903"/>
            <a:chOff x="3720691" y="2824413"/>
            <a:chExt cx="1341120" cy="1209172"/>
          </a:xfrm>
          <a:blipFill dpi="0" rotWithShape="1">
            <a:blip r:embed="rId4">
              <a:extLst>
                <a:ext uri="{28A0092B-C50C-407E-A947-70E740481C1C}">
                  <a14:useLocalDpi xmlns:a14="http://schemas.microsoft.com/office/drawing/2010/main" val="0"/>
                </a:ext>
              </a:extLst>
            </a:blip>
            <a:srcRect/>
            <a:stretch>
              <a:fillRect/>
            </a:stretch>
          </a:blipFill>
        </p:grpSpPr>
        <p:sp>
          <p:nvSpPr>
            <p:cNvPr id="55" name="Freeform 5"/>
            <p:cNvSpPr>
              <a:spLocks/>
            </p:cNvSpPr>
            <p:nvPr/>
          </p:nvSpPr>
          <p:spPr bwMode="auto">
            <a:xfrm rot="1855731">
              <a:off x="3720691" y="2824413"/>
              <a:ext cx="1341120" cy="1209172"/>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grpFill/>
            <a:ln w="12700" cap="flat">
              <a:noFill/>
              <a:prstDash val="solid"/>
              <a:miter lim="800000"/>
              <a:headEnd/>
              <a:tailEnd/>
            </a:ln>
            <a:effectLst>
              <a:outerShdw blurRad="190500" dist="114300" dir="2700000" algn="tl" rotWithShape="0">
                <a:prstClr val="black">
                  <a:alpha val="40000"/>
                </a:prstClr>
              </a:outerShdw>
            </a:effectLst>
            <a:extLst/>
          </p:spPr>
          <p:txBody>
            <a:bodyPr vert="horz" wrap="square" lIns="68562" tIns="34281" rIns="68562" bIns="34281" numCol="1" anchor="t" anchorCtr="0" compatLnSpc="1">
              <a:prstTxWarp prst="textNoShape">
                <a:avLst/>
              </a:prstTxWarp>
            </a:bodyPr>
            <a:lstStyle/>
            <a:p>
              <a:endParaRPr lang="zh-CN" altLang="en-US" sz="1200">
                <a:solidFill>
                  <a:srgbClr val="C00000"/>
                </a:solidFill>
                <a:latin typeface="方正兰亭黑简体" panose="02000000000000000000" pitchFamily="2" charset="-122"/>
                <a:ea typeface="方正兰亭黑简体" panose="02000000000000000000" pitchFamily="2" charset="-122"/>
              </a:endParaRPr>
            </a:p>
          </p:txBody>
        </p:sp>
        <p:sp>
          <p:nvSpPr>
            <p:cNvPr id="56" name="Freeform 5"/>
            <p:cNvSpPr>
              <a:spLocks/>
            </p:cNvSpPr>
            <p:nvPr/>
          </p:nvSpPr>
          <p:spPr bwMode="auto">
            <a:xfrm rot="1855731">
              <a:off x="3764581" y="2863367"/>
              <a:ext cx="1264630" cy="1140208"/>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grpFill/>
            <a:ln w="12700" cap="flat">
              <a:noFill/>
              <a:prstDash val="solid"/>
              <a:miter lim="800000"/>
              <a:headEnd/>
              <a:tailEnd/>
            </a:ln>
            <a:effectLst>
              <a:outerShdw blurRad="50800" dist="38100" dir="2700000" algn="tl" rotWithShape="0">
                <a:prstClr val="black">
                  <a:alpha val="40000"/>
                </a:prstClr>
              </a:outerShdw>
            </a:effectLst>
            <a:extLst/>
          </p:spPr>
          <p:txBody>
            <a:bodyPr vert="horz" wrap="square" lIns="68562" tIns="34281" rIns="68562" bIns="34281" numCol="1" anchor="t" anchorCtr="0" compatLnSpc="1">
              <a:prstTxWarp prst="textNoShape">
                <a:avLst/>
              </a:prstTxWarp>
            </a:bodyPr>
            <a:lstStyle/>
            <a:p>
              <a:endParaRPr lang="zh-CN" altLang="en-US" sz="1200">
                <a:solidFill>
                  <a:srgbClr val="C00000"/>
                </a:solidFill>
                <a:latin typeface="方正兰亭黑简体" panose="02000000000000000000" pitchFamily="2" charset="-122"/>
                <a:ea typeface="方正兰亭黑简体" panose="02000000000000000000" pitchFamily="2" charset="-122"/>
              </a:endParaRPr>
            </a:p>
          </p:txBody>
        </p:sp>
      </p:grpSp>
      <p:sp>
        <p:nvSpPr>
          <p:cNvPr id="57" name="矩形 56"/>
          <p:cNvSpPr/>
          <p:nvPr/>
        </p:nvSpPr>
        <p:spPr>
          <a:xfrm>
            <a:off x="1718586" y="2666438"/>
            <a:ext cx="1788668" cy="253891"/>
          </a:xfrm>
          <a:prstGeom prst="rect">
            <a:avLst/>
          </a:prstGeom>
        </p:spPr>
        <p:txBody>
          <a:bodyPr wrap="square" lIns="68555" tIns="34278" rIns="68555" bIns="34278">
            <a:spAutoFit/>
          </a:bodyPr>
          <a:lstStyle/>
          <a:p>
            <a:pPr>
              <a:spcBef>
                <a:spcPct val="0"/>
              </a:spcBef>
              <a:buFont typeface="Arial" charset="0"/>
              <a:buNone/>
            </a:pPr>
            <a:r>
              <a:rPr lang="zh-CN" altLang="en-US" sz="1200" b="1" dirty="0">
                <a:solidFill>
                  <a:schemeClr val="bg1"/>
                </a:solidFill>
                <a:latin typeface="方正兰亭黑简体" panose="02000000000000000000" pitchFamily="2" charset="-122"/>
                <a:ea typeface="方正兰亭黑简体" panose="02000000000000000000" pitchFamily="2" charset="-122"/>
                <a:cs typeface="Arial" panose="020B0604020202020204" pitchFamily="34" charset="0"/>
              </a:rPr>
              <a:t>添加标题</a:t>
            </a:r>
            <a:endParaRPr lang="zh-CN" altLang="en-US" sz="1200" b="1" dirty="0">
              <a:solidFill>
                <a:schemeClr val="bg1"/>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58" name="矩形 47"/>
          <p:cNvSpPr>
            <a:spLocks noChangeArrowheads="1"/>
          </p:cNvSpPr>
          <p:nvPr/>
        </p:nvSpPr>
        <p:spPr bwMode="auto">
          <a:xfrm>
            <a:off x="1779512" y="2908623"/>
            <a:ext cx="1727742" cy="6509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55" tIns="34278" rIns="68555" bIns="34278">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nSpc>
                <a:spcPct val="120000"/>
              </a:lnSpc>
              <a:spcBef>
                <a:spcPct val="0"/>
              </a:spcBef>
              <a:buNone/>
            </a:pPr>
            <a:r>
              <a:rPr lang="zh-CN" altLang="en-US" sz="1050" dirty="0">
                <a:solidFill>
                  <a:schemeClr val="bg1"/>
                </a:solidFill>
                <a:sym typeface="微软雅黑" pitchFamily="34" charset="-122"/>
              </a:rPr>
              <a:t>在此录入上述图表的描述明，在此录入上述图表的描述说。</a:t>
            </a:r>
          </a:p>
        </p:txBody>
      </p:sp>
      <p:grpSp>
        <p:nvGrpSpPr>
          <p:cNvPr id="59" name="组合 58"/>
          <p:cNvGrpSpPr/>
          <p:nvPr/>
        </p:nvGrpSpPr>
        <p:grpSpPr>
          <a:xfrm>
            <a:off x="4032081" y="1476595"/>
            <a:ext cx="917863" cy="917863"/>
            <a:chOff x="1057027" y="2420888"/>
            <a:chExt cx="864096" cy="864096"/>
          </a:xfrm>
          <a:blipFill dpi="0" rotWithShape="1">
            <a:blip r:embed="rId5">
              <a:extLst>
                <a:ext uri="{28A0092B-C50C-407E-A947-70E740481C1C}">
                  <a14:useLocalDpi xmlns:a14="http://schemas.microsoft.com/office/drawing/2010/main" val="0"/>
                </a:ext>
              </a:extLst>
            </a:blip>
            <a:srcRect/>
            <a:stretch>
              <a:fillRect/>
            </a:stretch>
          </a:blipFill>
        </p:grpSpPr>
        <p:sp>
          <p:nvSpPr>
            <p:cNvPr id="60" name="椭圆 59"/>
            <p:cNvSpPr/>
            <p:nvPr/>
          </p:nvSpPr>
          <p:spPr>
            <a:xfrm>
              <a:off x="1057027" y="2420888"/>
              <a:ext cx="864096" cy="864096"/>
            </a:xfrm>
            <a:prstGeom prst="ellipse">
              <a:avLst/>
            </a:prstGeom>
            <a:grpFill/>
            <a:ln>
              <a:noFill/>
            </a:ln>
            <a:effectLst>
              <a:outerShdw blurRad="190500" dist="1143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p>
          </p:txBody>
        </p:sp>
        <p:sp>
          <p:nvSpPr>
            <p:cNvPr id="61" name="椭圆 60"/>
            <p:cNvSpPr/>
            <p:nvPr/>
          </p:nvSpPr>
          <p:spPr>
            <a:xfrm>
              <a:off x="1097531" y="2461084"/>
              <a:ext cx="783704" cy="783704"/>
            </a:xfrm>
            <a:prstGeom prst="ellipse">
              <a:avLst/>
            </a:prstGeom>
            <a:grpFill/>
            <a:ln>
              <a:noFill/>
            </a:ln>
            <a:effectLst>
              <a:outerShdw blurRad="190500" dist="1143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p>
          </p:txBody>
        </p:sp>
      </p:grpSp>
      <p:sp>
        <p:nvSpPr>
          <p:cNvPr id="64" name="文本框 9"/>
          <p:cNvSpPr txBox="1"/>
          <p:nvPr/>
        </p:nvSpPr>
        <p:spPr>
          <a:xfrm>
            <a:off x="4151983" y="1818820"/>
            <a:ext cx="797961" cy="236590"/>
          </a:xfrm>
          <a:prstGeom prst="rect">
            <a:avLst/>
          </a:prstGeom>
          <a:noFill/>
        </p:spPr>
        <p:txBody>
          <a:bodyPr wrap="square" lIns="51422" tIns="25711" rIns="51422" bIns="25711" rtlCol="0">
            <a:spAutoFit/>
          </a:bodyPr>
          <a:lstStyle/>
          <a:p>
            <a:pPr marL="0" lvl="1" algn="ctr"/>
            <a:r>
              <a:rPr lang="en-US" altLang="zh-CN" sz="1200" dirty="0">
                <a:solidFill>
                  <a:schemeClr val="bg1"/>
                </a:solidFill>
                <a:latin typeface="方正兰亭黑简体" panose="02000000000000000000" pitchFamily="2" charset="-122"/>
                <a:ea typeface="方正兰亭黑简体" panose="02000000000000000000" pitchFamily="2" charset="-122"/>
              </a:rPr>
              <a:t>95%</a:t>
            </a:r>
            <a:endParaRPr lang="zh-CN" altLang="en-US" sz="1200" dirty="0">
              <a:solidFill>
                <a:schemeClr val="bg1"/>
              </a:solidFill>
              <a:latin typeface="方正兰亭黑简体" panose="02000000000000000000" pitchFamily="2" charset="-122"/>
              <a:ea typeface="方正兰亭黑简体" panose="02000000000000000000" pitchFamily="2" charset="-122"/>
            </a:endParaRPr>
          </a:p>
        </p:txBody>
      </p:sp>
      <p:grpSp>
        <p:nvGrpSpPr>
          <p:cNvPr id="65" name="组合 64"/>
          <p:cNvGrpSpPr/>
          <p:nvPr/>
        </p:nvGrpSpPr>
        <p:grpSpPr>
          <a:xfrm>
            <a:off x="3762121" y="2466260"/>
            <a:ext cx="193989" cy="174903"/>
            <a:chOff x="3720691" y="2824413"/>
            <a:chExt cx="1341120" cy="1209172"/>
          </a:xfrm>
          <a:blipFill dpi="0" rotWithShape="1">
            <a:blip r:embed="rId4">
              <a:extLst>
                <a:ext uri="{28A0092B-C50C-407E-A947-70E740481C1C}">
                  <a14:useLocalDpi xmlns:a14="http://schemas.microsoft.com/office/drawing/2010/main" val="0"/>
                </a:ext>
              </a:extLst>
            </a:blip>
            <a:srcRect/>
            <a:stretch>
              <a:fillRect/>
            </a:stretch>
          </a:blipFill>
        </p:grpSpPr>
        <p:sp>
          <p:nvSpPr>
            <p:cNvPr id="66" name="Freeform 5"/>
            <p:cNvSpPr>
              <a:spLocks/>
            </p:cNvSpPr>
            <p:nvPr/>
          </p:nvSpPr>
          <p:spPr bwMode="auto">
            <a:xfrm rot="1855731">
              <a:off x="3720691" y="2824413"/>
              <a:ext cx="1341120" cy="1209172"/>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grpFill/>
            <a:ln w="12700" cap="flat">
              <a:noFill/>
              <a:prstDash val="solid"/>
              <a:miter lim="800000"/>
              <a:headEnd/>
              <a:tailEnd/>
            </a:ln>
            <a:effectLst>
              <a:outerShdw blurRad="190500" dist="114300" dir="2700000" algn="tl" rotWithShape="0">
                <a:prstClr val="black">
                  <a:alpha val="40000"/>
                </a:prstClr>
              </a:outerShdw>
            </a:effectLst>
            <a:extLst/>
          </p:spPr>
          <p:txBody>
            <a:bodyPr vert="horz" wrap="square" lIns="68562" tIns="34281" rIns="68562" bIns="34281" numCol="1" anchor="t" anchorCtr="0" compatLnSpc="1">
              <a:prstTxWarp prst="textNoShape">
                <a:avLst/>
              </a:prstTxWarp>
            </a:bodyPr>
            <a:lstStyle/>
            <a:p>
              <a:endParaRPr lang="zh-CN" altLang="en-US" sz="1200">
                <a:solidFill>
                  <a:srgbClr val="C00000"/>
                </a:solidFill>
                <a:latin typeface="方正兰亭黑简体" panose="02000000000000000000" pitchFamily="2" charset="-122"/>
                <a:ea typeface="方正兰亭黑简体" panose="02000000000000000000" pitchFamily="2" charset="-122"/>
              </a:endParaRPr>
            </a:p>
          </p:txBody>
        </p:sp>
        <p:sp>
          <p:nvSpPr>
            <p:cNvPr id="67" name="Freeform 5"/>
            <p:cNvSpPr>
              <a:spLocks/>
            </p:cNvSpPr>
            <p:nvPr/>
          </p:nvSpPr>
          <p:spPr bwMode="auto">
            <a:xfrm rot="1855731">
              <a:off x="3764581" y="2863367"/>
              <a:ext cx="1264630" cy="1140208"/>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grpFill/>
            <a:ln w="12700" cap="flat">
              <a:noFill/>
              <a:prstDash val="solid"/>
              <a:miter lim="800000"/>
              <a:headEnd/>
              <a:tailEnd/>
            </a:ln>
            <a:effectLst>
              <a:outerShdw blurRad="50800" dist="38100" dir="2700000" algn="tl" rotWithShape="0">
                <a:prstClr val="black">
                  <a:alpha val="40000"/>
                </a:prstClr>
              </a:outerShdw>
            </a:effectLst>
            <a:extLst/>
          </p:spPr>
          <p:txBody>
            <a:bodyPr vert="horz" wrap="square" lIns="68562" tIns="34281" rIns="68562" bIns="34281" numCol="1" anchor="t" anchorCtr="0" compatLnSpc="1">
              <a:prstTxWarp prst="textNoShape">
                <a:avLst/>
              </a:prstTxWarp>
            </a:bodyPr>
            <a:lstStyle/>
            <a:p>
              <a:endParaRPr lang="zh-CN" altLang="en-US" sz="1200">
                <a:solidFill>
                  <a:srgbClr val="C00000"/>
                </a:solidFill>
                <a:latin typeface="方正兰亭黑简体" panose="02000000000000000000" pitchFamily="2" charset="-122"/>
                <a:ea typeface="方正兰亭黑简体" panose="02000000000000000000" pitchFamily="2" charset="-122"/>
              </a:endParaRPr>
            </a:p>
          </p:txBody>
        </p:sp>
      </p:grpSp>
      <p:sp>
        <p:nvSpPr>
          <p:cNvPr id="69" name="矩形 68"/>
          <p:cNvSpPr/>
          <p:nvPr/>
        </p:nvSpPr>
        <p:spPr>
          <a:xfrm>
            <a:off x="3824272" y="2653605"/>
            <a:ext cx="1788668" cy="253891"/>
          </a:xfrm>
          <a:prstGeom prst="rect">
            <a:avLst/>
          </a:prstGeom>
        </p:spPr>
        <p:txBody>
          <a:bodyPr wrap="square" lIns="68555" tIns="34278" rIns="68555" bIns="34278">
            <a:spAutoFit/>
          </a:bodyPr>
          <a:lstStyle/>
          <a:p>
            <a:pPr>
              <a:spcBef>
                <a:spcPct val="0"/>
              </a:spcBef>
              <a:buFont typeface="Arial" charset="0"/>
              <a:buNone/>
            </a:pPr>
            <a:r>
              <a:rPr lang="zh-CN" altLang="en-US" sz="1200" b="1" dirty="0">
                <a:solidFill>
                  <a:schemeClr val="bg1"/>
                </a:solidFill>
                <a:latin typeface="方正兰亭黑简体" panose="02000000000000000000" pitchFamily="2" charset="-122"/>
                <a:ea typeface="方正兰亭黑简体" panose="02000000000000000000" pitchFamily="2" charset="-122"/>
                <a:cs typeface="Arial" panose="020B0604020202020204" pitchFamily="34" charset="0"/>
              </a:rPr>
              <a:t>添加标题</a:t>
            </a:r>
            <a:endParaRPr lang="zh-CN" altLang="en-US" sz="1200" b="1" dirty="0">
              <a:solidFill>
                <a:schemeClr val="bg1"/>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73" name="矩形 47"/>
          <p:cNvSpPr>
            <a:spLocks noChangeArrowheads="1"/>
          </p:cNvSpPr>
          <p:nvPr/>
        </p:nvSpPr>
        <p:spPr bwMode="auto">
          <a:xfrm>
            <a:off x="3823756" y="2895790"/>
            <a:ext cx="1727742" cy="6509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55" tIns="34278" rIns="68555" bIns="34278">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nSpc>
                <a:spcPct val="120000"/>
              </a:lnSpc>
              <a:spcBef>
                <a:spcPct val="0"/>
              </a:spcBef>
              <a:buNone/>
            </a:pPr>
            <a:r>
              <a:rPr lang="zh-CN" altLang="en-US" sz="1050" dirty="0">
                <a:solidFill>
                  <a:schemeClr val="bg1"/>
                </a:solidFill>
                <a:sym typeface="微软雅黑" pitchFamily="34" charset="-122"/>
              </a:rPr>
              <a:t>在此录入上述图表的描述明，在此录入上述图表的描述说</a:t>
            </a:r>
            <a:r>
              <a:rPr lang="zh-CN" altLang="en-US" sz="1050" dirty="0">
                <a:solidFill>
                  <a:schemeClr val="bg1">
                    <a:lumMod val="50000"/>
                  </a:schemeClr>
                </a:solidFill>
                <a:sym typeface="微软雅黑" pitchFamily="34" charset="-122"/>
              </a:rPr>
              <a:t>。</a:t>
            </a:r>
          </a:p>
        </p:txBody>
      </p:sp>
      <p:grpSp>
        <p:nvGrpSpPr>
          <p:cNvPr id="74" name="组合 73"/>
          <p:cNvGrpSpPr/>
          <p:nvPr/>
        </p:nvGrpSpPr>
        <p:grpSpPr>
          <a:xfrm>
            <a:off x="6229737" y="1463762"/>
            <a:ext cx="917863" cy="917863"/>
            <a:chOff x="1057027" y="2420888"/>
            <a:chExt cx="864096" cy="864096"/>
          </a:xfrm>
          <a:blipFill dpi="0" rotWithShape="1">
            <a:blip r:embed="rId6">
              <a:extLst>
                <a:ext uri="{28A0092B-C50C-407E-A947-70E740481C1C}">
                  <a14:useLocalDpi xmlns:a14="http://schemas.microsoft.com/office/drawing/2010/main" val="0"/>
                </a:ext>
              </a:extLst>
            </a:blip>
            <a:srcRect/>
            <a:stretch>
              <a:fillRect/>
            </a:stretch>
          </a:blipFill>
        </p:grpSpPr>
        <p:sp>
          <p:nvSpPr>
            <p:cNvPr id="75" name="椭圆 74"/>
            <p:cNvSpPr/>
            <p:nvPr/>
          </p:nvSpPr>
          <p:spPr>
            <a:xfrm>
              <a:off x="1057027" y="2420888"/>
              <a:ext cx="864096" cy="864096"/>
            </a:xfrm>
            <a:prstGeom prst="ellipse">
              <a:avLst/>
            </a:prstGeom>
            <a:grpFill/>
            <a:ln>
              <a:noFill/>
            </a:ln>
            <a:effectLst>
              <a:outerShdw blurRad="190500" dist="1143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p>
          </p:txBody>
        </p:sp>
        <p:sp>
          <p:nvSpPr>
            <p:cNvPr id="76" name="椭圆 75"/>
            <p:cNvSpPr/>
            <p:nvPr/>
          </p:nvSpPr>
          <p:spPr>
            <a:xfrm>
              <a:off x="1097531" y="2461084"/>
              <a:ext cx="783704" cy="783704"/>
            </a:xfrm>
            <a:prstGeom prst="ellipse">
              <a:avLst/>
            </a:prstGeom>
            <a:grpFill/>
            <a:ln>
              <a:noFill/>
            </a:ln>
            <a:effectLst>
              <a:outerShdw blurRad="190500" dist="1143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p>
          </p:txBody>
        </p:sp>
      </p:grpSp>
      <p:sp>
        <p:nvSpPr>
          <p:cNvPr id="79" name="文本框 9"/>
          <p:cNvSpPr txBox="1"/>
          <p:nvPr/>
        </p:nvSpPr>
        <p:spPr>
          <a:xfrm>
            <a:off x="6272761" y="1818820"/>
            <a:ext cx="797961" cy="236590"/>
          </a:xfrm>
          <a:prstGeom prst="rect">
            <a:avLst/>
          </a:prstGeom>
          <a:noFill/>
        </p:spPr>
        <p:txBody>
          <a:bodyPr wrap="square" lIns="51422" tIns="25711" rIns="51422" bIns="25711" rtlCol="0">
            <a:spAutoFit/>
          </a:bodyPr>
          <a:lstStyle/>
          <a:p>
            <a:pPr marL="0" lvl="1" algn="ctr"/>
            <a:r>
              <a:rPr lang="en-US" altLang="zh-CN" sz="1200" dirty="0">
                <a:solidFill>
                  <a:schemeClr val="bg1"/>
                </a:solidFill>
                <a:latin typeface="方正兰亭黑简体" panose="02000000000000000000" pitchFamily="2" charset="-122"/>
                <a:ea typeface="方正兰亭黑简体" panose="02000000000000000000" pitchFamily="2" charset="-122"/>
              </a:rPr>
              <a:t>45%</a:t>
            </a:r>
            <a:endParaRPr lang="zh-CN" altLang="en-US" sz="1200" dirty="0">
              <a:solidFill>
                <a:schemeClr val="bg1"/>
              </a:solidFill>
              <a:latin typeface="方正兰亭黑简体" panose="02000000000000000000" pitchFamily="2" charset="-122"/>
              <a:ea typeface="方正兰亭黑简体" panose="02000000000000000000" pitchFamily="2" charset="-122"/>
            </a:endParaRPr>
          </a:p>
        </p:txBody>
      </p:sp>
      <p:grpSp>
        <p:nvGrpSpPr>
          <p:cNvPr id="80" name="组合 79"/>
          <p:cNvGrpSpPr/>
          <p:nvPr/>
        </p:nvGrpSpPr>
        <p:grpSpPr>
          <a:xfrm>
            <a:off x="5882900" y="2466260"/>
            <a:ext cx="193989" cy="174903"/>
            <a:chOff x="3720691" y="2824413"/>
            <a:chExt cx="1341120" cy="1209172"/>
          </a:xfrm>
          <a:blipFill dpi="0" rotWithShape="1">
            <a:blip r:embed="rId4">
              <a:extLst>
                <a:ext uri="{28A0092B-C50C-407E-A947-70E740481C1C}">
                  <a14:useLocalDpi xmlns:a14="http://schemas.microsoft.com/office/drawing/2010/main" val="0"/>
                </a:ext>
              </a:extLst>
            </a:blip>
            <a:srcRect/>
            <a:stretch>
              <a:fillRect/>
            </a:stretch>
          </a:blipFill>
        </p:grpSpPr>
        <p:sp>
          <p:nvSpPr>
            <p:cNvPr id="82" name="Freeform 5"/>
            <p:cNvSpPr>
              <a:spLocks/>
            </p:cNvSpPr>
            <p:nvPr/>
          </p:nvSpPr>
          <p:spPr bwMode="auto">
            <a:xfrm rot="1855731">
              <a:off x="3720691" y="2824413"/>
              <a:ext cx="1341120" cy="1209172"/>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grpFill/>
            <a:ln w="12700" cap="flat">
              <a:noFill/>
              <a:prstDash val="solid"/>
              <a:miter lim="800000"/>
              <a:headEnd/>
              <a:tailEnd/>
            </a:ln>
            <a:effectLst>
              <a:outerShdw blurRad="190500" dist="114300" dir="2700000" algn="tl" rotWithShape="0">
                <a:prstClr val="black">
                  <a:alpha val="40000"/>
                </a:prstClr>
              </a:outerShdw>
            </a:effectLst>
            <a:extLst/>
          </p:spPr>
          <p:txBody>
            <a:bodyPr vert="horz" wrap="square" lIns="68562" tIns="34281" rIns="68562" bIns="34281" numCol="1" anchor="t" anchorCtr="0" compatLnSpc="1">
              <a:prstTxWarp prst="textNoShape">
                <a:avLst/>
              </a:prstTxWarp>
            </a:bodyPr>
            <a:lstStyle/>
            <a:p>
              <a:endParaRPr lang="zh-CN" altLang="en-US" sz="1200">
                <a:solidFill>
                  <a:srgbClr val="C00000"/>
                </a:solidFill>
                <a:latin typeface="方正兰亭黑简体" panose="02000000000000000000" pitchFamily="2" charset="-122"/>
                <a:ea typeface="方正兰亭黑简体" panose="02000000000000000000" pitchFamily="2" charset="-122"/>
              </a:endParaRPr>
            </a:p>
          </p:txBody>
        </p:sp>
        <p:sp>
          <p:nvSpPr>
            <p:cNvPr id="83" name="Freeform 5"/>
            <p:cNvSpPr>
              <a:spLocks/>
            </p:cNvSpPr>
            <p:nvPr/>
          </p:nvSpPr>
          <p:spPr bwMode="auto">
            <a:xfrm rot="1855731">
              <a:off x="3764581" y="2863367"/>
              <a:ext cx="1264630" cy="1140208"/>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grpFill/>
            <a:ln w="12700" cap="flat">
              <a:noFill/>
              <a:prstDash val="solid"/>
              <a:miter lim="800000"/>
              <a:headEnd/>
              <a:tailEnd/>
            </a:ln>
            <a:effectLst>
              <a:outerShdw blurRad="50800" dist="38100" dir="2700000" algn="tl" rotWithShape="0">
                <a:prstClr val="black">
                  <a:alpha val="40000"/>
                </a:prstClr>
              </a:outerShdw>
            </a:effectLst>
            <a:extLst/>
          </p:spPr>
          <p:txBody>
            <a:bodyPr vert="horz" wrap="square" lIns="68562" tIns="34281" rIns="68562" bIns="34281" numCol="1" anchor="t" anchorCtr="0" compatLnSpc="1">
              <a:prstTxWarp prst="textNoShape">
                <a:avLst/>
              </a:prstTxWarp>
            </a:bodyPr>
            <a:lstStyle/>
            <a:p>
              <a:endParaRPr lang="zh-CN" altLang="en-US" sz="1200">
                <a:solidFill>
                  <a:srgbClr val="C00000"/>
                </a:solidFill>
                <a:latin typeface="方正兰亭黑简体" panose="02000000000000000000" pitchFamily="2" charset="-122"/>
                <a:ea typeface="方正兰亭黑简体" panose="02000000000000000000" pitchFamily="2" charset="-122"/>
              </a:endParaRPr>
            </a:p>
          </p:txBody>
        </p:sp>
      </p:grpSp>
      <p:sp>
        <p:nvSpPr>
          <p:cNvPr id="84" name="矩形 83"/>
          <p:cNvSpPr/>
          <p:nvPr/>
        </p:nvSpPr>
        <p:spPr>
          <a:xfrm>
            <a:off x="5945050" y="2653605"/>
            <a:ext cx="1788668" cy="253891"/>
          </a:xfrm>
          <a:prstGeom prst="rect">
            <a:avLst/>
          </a:prstGeom>
        </p:spPr>
        <p:txBody>
          <a:bodyPr wrap="square" lIns="68555" tIns="34278" rIns="68555" bIns="34278">
            <a:spAutoFit/>
          </a:bodyPr>
          <a:lstStyle/>
          <a:p>
            <a:pPr>
              <a:spcBef>
                <a:spcPct val="0"/>
              </a:spcBef>
              <a:buFont typeface="Arial" charset="0"/>
              <a:buNone/>
            </a:pPr>
            <a:r>
              <a:rPr lang="zh-CN" altLang="en-US" sz="1200" b="1" dirty="0">
                <a:solidFill>
                  <a:schemeClr val="bg1"/>
                </a:solidFill>
                <a:latin typeface="方正兰亭黑简体" panose="02000000000000000000" pitchFamily="2" charset="-122"/>
                <a:ea typeface="方正兰亭黑简体" panose="02000000000000000000" pitchFamily="2" charset="-122"/>
                <a:cs typeface="Arial" panose="020B0604020202020204" pitchFamily="34" charset="0"/>
              </a:rPr>
              <a:t>添加标题</a:t>
            </a:r>
            <a:endParaRPr lang="zh-CN" altLang="en-US" sz="1200" b="1" dirty="0">
              <a:solidFill>
                <a:schemeClr val="bg1"/>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85" name="矩形 47"/>
          <p:cNvSpPr>
            <a:spLocks noChangeArrowheads="1"/>
          </p:cNvSpPr>
          <p:nvPr/>
        </p:nvSpPr>
        <p:spPr bwMode="auto">
          <a:xfrm>
            <a:off x="5944535" y="2895790"/>
            <a:ext cx="1727742" cy="6509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55" tIns="34278" rIns="68555" bIns="34278">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nSpc>
                <a:spcPct val="120000"/>
              </a:lnSpc>
              <a:spcBef>
                <a:spcPct val="0"/>
              </a:spcBef>
              <a:buNone/>
            </a:pPr>
            <a:r>
              <a:rPr lang="zh-CN" altLang="en-US" sz="1050" dirty="0">
                <a:solidFill>
                  <a:schemeClr val="bg1"/>
                </a:solidFill>
                <a:sym typeface="微软雅黑" pitchFamily="34" charset="-122"/>
              </a:rPr>
              <a:t>在此录入上述图表的描述明，在此录入上述图表的描述说</a:t>
            </a:r>
            <a:r>
              <a:rPr lang="zh-CN" altLang="en-US" sz="1050" dirty="0">
                <a:solidFill>
                  <a:schemeClr val="bg1">
                    <a:lumMod val="50000"/>
                  </a:schemeClr>
                </a:solidFill>
                <a:sym typeface="微软雅黑" pitchFamily="34" charset="-122"/>
              </a:rPr>
              <a:t>。</a:t>
            </a:r>
          </a:p>
        </p:txBody>
      </p:sp>
      <p:pic>
        <p:nvPicPr>
          <p:cNvPr id="29" name="Picture 3" descr="C:\Users\ABC\Desktop\GR-010 (2).png"/>
          <p:cNvPicPr>
            <a:picLocks noChangeAspect="1" noChangeArrowheads="1"/>
          </p:cNvPicPr>
          <p:nvPr/>
        </p:nvPicPr>
        <p:blipFill>
          <a:blip r:embed="rId7" cstate="screen">
            <a:grayscl/>
            <a:extLst>
              <a:ext uri="{28A0092B-C50C-407E-A947-70E740481C1C}">
                <a14:useLocalDpi xmlns:a14="http://schemas.microsoft.com/office/drawing/2010/main"/>
              </a:ext>
            </a:extLst>
          </a:blip>
          <a:srcRect/>
          <a:stretch>
            <a:fillRect/>
          </a:stretch>
        </p:blipFill>
        <p:spPr bwMode="auto">
          <a:xfrm rot="19741709">
            <a:off x="8463334" y="33575"/>
            <a:ext cx="630706" cy="340922"/>
          </a:xfrm>
          <a:prstGeom prst="rect">
            <a:avLst/>
          </a:prstGeom>
          <a:noFill/>
          <a:extLst>
            <a:ext uri="{909E8E84-426E-40DD-AFC4-6F175D3DCCD1}">
              <a14:hiddenFill xmlns:a14="http://schemas.microsoft.com/office/drawing/2010/main">
                <a:solidFill>
                  <a:srgbClr val="FFFFFF"/>
                </a:solidFill>
              </a14:hiddenFill>
            </a:ext>
          </a:extLst>
        </p:spPr>
      </p:pic>
      <p:pic>
        <p:nvPicPr>
          <p:cNvPr id="30" name="Picture 4" descr="C:\Users\ABC\Desktop\GR-010 (2).png"/>
          <p:cNvPicPr>
            <a:picLocks noChangeAspect="1" noChangeArrowheads="1"/>
          </p:cNvPicPr>
          <p:nvPr/>
        </p:nvPicPr>
        <p:blipFill>
          <a:blip r:embed="rId8">
            <a:biLevel thresh="25000"/>
            <a:extLst>
              <a:ext uri="{28A0092B-C50C-407E-A947-70E740481C1C}">
                <a14:useLocalDpi xmlns:a14="http://schemas.microsoft.com/office/drawing/2010/main"/>
              </a:ext>
            </a:extLst>
          </a:blip>
          <a:srcRect/>
          <a:stretch>
            <a:fillRect/>
          </a:stretch>
        </p:blipFill>
        <p:spPr bwMode="auto">
          <a:xfrm>
            <a:off x="-180000" y="332495"/>
            <a:ext cx="9525600" cy="342499"/>
          </a:xfrm>
          <a:prstGeom prst="rect">
            <a:avLst/>
          </a:prstGeom>
          <a:noFill/>
          <a:extLst>
            <a:ext uri="{909E8E84-426E-40DD-AFC4-6F175D3DCCD1}">
              <a14:hiddenFill xmlns:a14="http://schemas.microsoft.com/office/drawing/2010/main">
                <a:solidFill>
                  <a:srgbClr val="FFFFFF"/>
                </a:solidFill>
              </a14:hiddenFill>
            </a:ext>
          </a:extLst>
        </p:spPr>
      </p:pic>
      <p:sp>
        <p:nvSpPr>
          <p:cNvPr id="31" name="矩形 30"/>
          <p:cNvSpPr/>
          <p:nvPr/>
        </p:nvSpPr>
        <p:spPr>
          <a:xfrm>
            <a:off x="223170" y="134412"/>
            <a:ext cx="1569660" cy="369332"/>
          </a:xfrm>
          <a:prstGeom prst="rect">
            <a:avLst/>
          </a:prstGeom>
        </p:spPr>
        <p:txBody>
          <a:bodyPr wrap="none">
            <a:spAutoFit/>
          </a:bodyPr>
          <a:lstStyle/>
          <a:p>
            <a:pPr algn="ctr"/>
            <a:r>
              <a:rPr lang="zh-CN" altLang="en-US" sz="1800" b="1" dirty="0">
                <a:solidFill>
                  <a:schemeClr val="bg1"/>
                </a:solidFill>
                <a:latin typeface="微软雅黑" panose="020B0503020204020204" pitchFamily="34" charset="-122"/>
                <a:ea typeface="微软雅黑" panose="020B0503020204020204" pitchFamily="34" charset="-122"/>
              </a:rPr>
              <a:t>点击</a:t>
            </a:r>
            <a:r>
              <a:rPr lang="zh-CN" altLang="en-US" sz="1800" b="1" dirty="0" smtClean="0">
                <a:solidFill>
                  <a:schemeClr val="bg1"/>
                </a:solidFill>
                <a:latin typeface="微软雅黑" panose="020B0503020204020204" pitchFamily="34" charset="-122"/>
                <a:ea typeface="微软雅黑" panose="020B0503020204020204" pitchFamily="34" charset="-122"/>
              </a:rPr>
              <a:t>添加</a:t>
            </a:r>
            <a:r>
              <a:rPr lang="zh-CN" altLang="en-US" sz="1800" b="1" dirty="0">
                <a:solidFill>
                  <a:schemeClr val="bg1"/>
                </a:solidFill>
                <a:latin typeface="微软雅黑" panose="020B0503020204020204" pitchFamily="34" charset="-122"/>
                <a:ea typeface="微软雅黑" panose="020B0503020204020204" pitchFamily="34" charset="-122"/>
              </a:rPr>
              <a:t>标题</a:t>
            </a:r>
          </a:p>
        </p:txBody>
      </p:sp>
    </p:spTree>
    <p:extLst>
      <p:ext uri="{BB962C8B-B14F-4D97-AF65-F5344CB8AC3E}">
        <p14:creationId xmlns:p14="http://schemas.microsoft.com/office/powerpoint/2010/main" val="476324104"/>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Tm="0">
        <p15:prstTrans prst="pageCurlDouble"/>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30"/>
                                        </p:tgtEl>
                                        <p:attrNameLst>
                                          <p:attrName>style.visibility</p:attrName>
                                        </p:attrNameLst>
                                      </p:cBhvr>
                                      <p:to>
                                        <p:strVal val="visible"/>
                                      </p:to>
                                    </p:set>
                                    <p:animEffect transition="in" filter="wipe(left)">
                                      <p:cBhvr>
                                        <p:cTn id="7" dur="1000"/>
                                        <p:tgtEl>
                                          <p:spTgt spid="30"/>
                                        </p:tgtEl>
                                      </p:cBhvr>
                                    </p:animEffect>
                                  </p:childTnLst>
                                </p:cTn>
                              </p:par>
                              <p:par>
                                <p:cTn id="8" presetID="1" presetClass="entr" presetSubtype="0" fill="hold" nodeType="withEffect">
                                  <p:stCondLst>
                                    <p:cond delay="0"/>
                                  </p:stCondLst>
                                  <p:childTnLst>
                                    <p:set>
                                      <p:cBhvr>
                                        <p:cTn id="9" dur="1" fill="hold">
                                          <p:stCondLst>
                                            <p:cond delay="0"/>
                                          </p:stCondLst>
                                        </p:cTn>
                                        <p:tgtEl>
                                          <p:spTgt spid="29"/>
                                        </p:tgtEl>
                                        <p:attrNameLst>
                                          <p:attrName>style.visibility</p:attrName>
                                        </p:attrNameLst>
                                      </p:cBhvr>
                                      <p:to>
                                        <p:strVal val="visible"/>
                                      </p:to>
                                    </p:set>
                                  </p:childTnLst>
                                </p:cTn>
                              </p:par>
                              <p:par>
                                <p:cTn id="10" presetID="63" presetClass="path" presetSubtype="0" accel="50000" decel="50000" fill="hold" nodeType="withEffect">
                                  <p:stCondLst>
                                    <p:cond delay="0"/>
                                  </p:stCondLst>
                                  <p:childTnLst>
                                    <p:animMotion origin="layout" path="M -0.92309 -0.00278 L 5.55556E-7 4.44444E-6 " pathEditMode="relative" rAng="0" ptsTypes="AA">
                                      <p:cBhvr>
                                        <p:cTn id="11" dur="1000" fill="hold"/>
                                        <p:tgtEl>
                                          <p:spTgt spid="29"/>
                                        </p:tgtEl>
                                        <p:attrNameLst>
                                          <p:attrName>ppt_x</p:attrName>
                                          <p:attrName>ppt_y</p:attrName>
                                        </p:attrNameLst>
                                      </p:cBhvr>
                                      <p:rCtr x="46146" y="139"/>
                                    </p:animMotion>
                                  </p:childTnLst>
                                </p:cTn>
                              </p:par>
                            </p:childTnLst>
                          </p:cTn>
                        </p:par>
                      </p:childTnLst>
                    </p:cTn>
                  </p:par>
                  <p:par>
                    <p:cTn id="12" fill="hold">
                      <p:stCondLst>
                        <p:cond delay="indefinite"/>
                      </p:stCondLst>
                      <p:childTnLst>
                        <p:par>
                          <p:cTn id="13" fill="hold">
                            <p:stCondLst>
                              <p:cond delay="0"/>
                            </p:stCondLst>
                            <p:childTnLst>
                              <p:par>
                                <p:cTn id="14" presetID="23" presetClass="entr" presetSubtype="16" fill="hold" grpId="0" nodeType="clickEffect">
                                  <p:stCondLst>
                                    <p:cond delay="0"/>
                                  </p:stCondLst>
                                  <p:childTnLst>
                                    <p:set>
                                      <p:cBhvr>
                                        <p:cTn id="15" dur="1" fill="hold">
                                          <p:stCondLst>
                                            <p:cond delay="0"/>
                                          </p:stCondLst>
                                        </p:cTn>
                                        <p:tgtEl>
                                          <p:spTgt spid="31"/>
                                        </p:tgtEl>
                                        <p:attrNameLst>
                                          <p:attrName>style.visibility</p:attrName>
                                        </p:attrNameLst>
                                      </p:cBhvr>
                                      <p:to>
                                        <p:strVal val="visible"/>
                                      </p:to>
                                    </p:set>
                                    <p:anim calcmode="lin" valueType="num">
                                      <p:cBhvr>
                                        <p:cTn id="16" dur="500" fill="hold"/>
                                        <p:tgtEl>
                                          <p:spTgt spid="31"/>
                                        </p:tgtEl>
                                        <p:attrNameLst>
                                          <p:attrName>ppt_w</p:attrName>
                                        </p:attrNameLst>
                                      </p:cBhvr>
                                      <p:tavLst>
                                        <p:tav tm="0">
                                          <p:val>
                                            <p:fltVal val="0"/>
                                          </p:val>
                                        </p:tav>
                                        <p:tav tm="100000">
                                          <p:val>
                                            <p:strVal val="#ppt_w"/>
                                          </p:val>
                                        </p:tav>
                                      </p:tavLst>
                                    </p:anim>
                                    <p:anim calcmode="lin" valueType="num">
                                      <p:cBhvr>
                                        <p:cTn id="17" dur="500" fill="hold"/>
                                        <p:tgtEl>
                                          <p:spTgt spid="31"/>
                                        </p:tgtEl>
                                        <p:attrNameLst>
                                          <p:attrName>ppt_h</p:attrName>
                                        </p:attrNameLst>
                                      </p:cBhvr>
                                      <p:tavLst>
                                        <p:tav tm="0">
                                          <p:val>
                                            <p:fltVal val="0"/>
                                          </p:val>
                                        </p:tav>
                                        <p:tav tm="100000">
                                          <p:val>
                                            <p:strVal val="#ppt_h"/>
                                          </p:val>
                                        </p:tav>
                                      </p:tavLst>
                                    </p:anim>
                                  </p:childTnLst>
                                </p:cTn>
                              </p:par>
                              <p:par>
                                <p:cTn id="18" presetID="53" presetClass="entr" presetSubtype="16" fill="hold" nodeType="withEffect">
                                  <p:stCondLst>
                                    <p:cond delay="750"/>
                                  </p:stCondLst>
                                  <p:childTnLst>
                                    <p:set>
                                      <p:cBhvr>
                                        <p:cTn id="19" dur="1" fill="hold">
                                          <p:stCondLst>
                                            <p:cond delay="0"/>
                                          </p:stCondLst>
                                        </p:cTn>
                                        <p:tgtEl>
                                          <p:spTgt spid="48"/>
                                        </p:tgtEl>
                                        <p:attrNameLst>
                                          <p:attrName>style.visibility</p:attrName>
                                        </p:attrNameLst>
                                      </p:cBhvr>
                                      <p:to>
                                        <p:strVal val="visible"/>
                                      </p:to>
                                    </p:set>
                                    <p:anim calcmode="lin" valueType="num">
                                      <p:cBhvr>
                                        <p:cTn id="20" dur="500" fill="hold"/>
                                        <p:tgtEl>
                                          <p:spTgt spid="48"/>
                                        </p:tgtEl>
                                        <p:attrNameLst>
                                          <p:attrName>ppt_w</p:attrName>
                                        </p:attrNameLst>
                                      </p:cBhvr>
                                      <p:tavLst>
                                        <p:tav tm="0">
                                          <p:val>
                                            <p:fltVal val="0"/>
                                          </p:val>
                                        </p:tav>
                                        <p:tav tm="100000">
                                          <p:val>
                                            <p:strVal val="#ppt_w"/>
                                          </p:val>
                                        </p:tav>
                                      </p:tavLst>
                                    </p:anim>
                                    <p:anim calcmode="lin" valueType="num">
                                      <p:cBhvr>
                                        <p:cTn id="21" dur="500" fill="hold"/>
                                        <p:tgtEl>
                                          <p:spTgt spid="48"/>
                                        </p:tgtEl>
                                        <p:attrNameLst>
                                          <p:attrName>ppt_h</p:attrName>
                                        </p:attrNameLst>
                                      </p:cBhvr>
                                      <p:tavLst>
                                        <p:tav tm="0">
                                          <p:val>
                                            <p:fltVal val="0"/>
                                          </p:val>
                                        </p:tav>
                                        <p:tav tm="100000">
                                          <p:val>
                                            <p:strVal val="#ppt_h"/>
                                          </p:val>
                                        </p:tav>
                                      </p:tavLst>
                                    </p:anim>
                                    <p:animEffect transition="in" filter="fade">
                                      <p:cBhvr>
                                        <p:cTn id="22" dur="500"/>
                                        <p:tgtEl>
                                          <p:spTgt spid="48"/>
                                        </p:tgtEl>
                                      </p:cBhvr>
                                    </p:animEffect>
                                  </p:childTnLst>
                                </p:cTn>
                              </p:par>
                            </p:childTnLst>
                          </p:cTn>
                        </p:par>
                        <p:par>
                          <p:cTn id="23" fill="hold">
                            <p:stCondLst>
                              <p:cond delay="1250"/>
                            </p:stCondLst>
                            <p:childTnLst>
                              <p:par>
                                <p:cTn id="24" presetID="42" presetClass="entr" presetSubtype="0" fill="hold" grpId="0" nodeType="afterEffect">
                                  <p:stCondLst>
                                    <p:cond delay="0"/>
                                  </p:stCondLst>
                                  <p:childTnLst>
                                    <p:set>
                                      <p:cBhvr>
                                        <p:cTn id="25" dur="1" fill="hold">
                                          <p:stCondLst>
                                            <p:cond delay="0"/>
                                          </p:stCondLst>
                                        </p:cTn>
                                        <p:tgtEl>
                                          <p:spTgt spid="53"/>
                                        </p:tgtEl>
                                        <p:attrNameLst>
                                          <p:attrName>style.visibility</p:attrName>
                                        </p:attrNameLst>
                                      </p:cBhvr>
                                      <p:to>
                                        <p:strVal val="visible"/>
                                      </p:to>
                                    </p:set>
                                    <p:animEffect transition="in" filter="fade">
                                      <p:cBhvr>
                                        <p:cTn id="26" dur="1000"/>
                                        <p:tgtEl>
                                          <p:spTgt spid="53"/>
                                        </p:tgtEl>
                                      </p:cBhvr>
                                    </p:animEffect>
                                    <p:anim calcmode="lin" valueType="num">
                                      <p:cBhvr>
                                        <p:cTn id="27" dur="1000" fill="hold"/>
                                        <p:tgtEl>
                                          <p:spTgt spid="53"/>
                                        </p:tgtEl>
                                        <p:attrNameLst>
                                          <p:attrName>ppt_x</p:attrName>
                                        </p:attrNameLst>
                                      </p:cBhvr>
                                      <p:tavLst>
                                        <p:tav tm="0">
                                          <p:val>
                                            <p:strVal val="#ppt_x"/>
                                          </p:val>
                                        </p:tav>
                                        <p:tav tm="100000">
                                          <p:val>
                                            <p:strVal val="#ppt_x"/>
                                          </p:val>
                                        </p:tav>
                                      </p:tavLst>
                                    </p:anim>
                                    <p:anim calcmode="lin" valueType="num">
                                      <p:cBhvr>
                                        <p:cTn id="28" dur="1000" fill="hold"/>
                                        <p:tgtEl>
                                          <p:spTgt spid="53"/>
                                        </p:tgtEl>
                                        <p:attrNameLst>
                                          <p:attrName>ppt_y</p:attrName>
                                        </p:attrNameLst>
                                      </p:cBhvr>
                                      <p:tavLst>
                                        <p:tav tm="0">
                                          <p:val>
                                            <p:strVal val="#ppt_y+.1"/>
                                          </p:val>
                                        </p:tav>
                                        <p:tav tm="100000">
                                          <p:val>
                                            <p:strVal val="#ppt_y"/>
                                          </p:val>
                                        </p:tav>
                                      </p:tavLst>
                                    </p:anim>
                                  </p:childTnLst>
                                </p:cTn>
                              </p:par>
                              <p:par>
                                <p:cTn id="29" presetID="42" presetClass="entr" presetSubtype="0" fill="hold" nodeType="withEffect">
                                  <p:stCondLst>
                                    <p:cond delay="1250"/>
                                  </p:stCondLst>
                                  <p:childTnLst>
                                    <p:set>
                                      <p:cBhvr>
                                        <p:cTn id="30" dur="1" fill="hold">
                                          <p:stCondLst>
                                            <p:cond delay="0"/>
                                          </p:stCondLst>
                                        </p:cTn>
                                        <p:tgtEl>
                                          <p:spTgt spid="54"/>
                                        </p:tgtEl>
                                        <p:attrNameLst>
                                          <p:attrName>style.visibility</p:attrName>
                                        </p:attrNameLst>
                                      </p:cBhvr>
                                      <p:to>
                                        <p:strVal val="visible"/>
                                      </p:to>
                                    </p:set>
                                    <p:animEffect transition="in" filter="fade">
                                      <p:cBhvr>
                                        <p:cTn id="31" dur="1000"/>
                                        <p:tgtEl>
                                          <p:spTgt spid="54"/>
                                        </p:tgtEl>
                                      </p:cBhvr>
                                    </p:animEffect>
                                    <p:anim calcmode="lin" valueType="num">
                                      <p:cBhvr>
                                        <p:cTn id="32" dur="1000" fill="hold"/>
                                        <p:tgtEl>
                                          <p:spTgt spid="54"/>
                                        </p:tgtEl>
                                        <p:attrNameLst>
                                          <p:attrName>ppt_x</p:attrName>
                                        </p:attrNameLst>
                                      </p:cBhvr>
                                      <p:tavLst>
                                        <p:tav tm="0">
                                          <p:val>
                                            <p:strVal val="#ppt_x"/>
                                          </p:val>
                                        </p:tav>
                                        <p:tav tm="100000">
                                          <p:val>
                                            <p:strVal val="#ppt_x"/>
                                          </p:val>
                                        </p:tav>
                                      </p:tavLst>
                                    </p:anim>
                                    <p:anim calcmode="lin" valueType="num">
                                      <p:cBhvr>
                                        <p:cTn id="33" dur="1000" fill="hold"/>
                                        <p:tgtEl>
                                          <p:spTgt spid="54"/>
                                        </p:tgtEl>
                                        <p:attrNameLst>
                                          <p:attrName>ppt_y</p:attrName>
                                        </p:attrNameLst>
                                      </p:cBhvr>
                                      <p:tavLst>
                                        <p:tav tm="0">
                                          <p:val>
                                            <p:strVal val="#ppt_y+.1"/>
                                          </p:val>
                                        </p:tav>
                                        <p:tav tm="100000">
                                          <p:val>
                                            <p:strVal val="#ppt_y"/>
                                          </p:val>
                                        </p:tav>
                                      </p:tavLst>
                                    </p:anim>
                                  </p:childTnLst>
                                </p:cTn>
                              </p:par>
                              <p:par>
                                <p:cTn id="34" presetID="2" presetClass="entr" presetSubtype="4" fill="hold" grpId="0" nodeType="withEffect">
                                  <p:stCondLst>
                                    <p:cond delay="1750"/>
                                  </p:stCondLst>
                                  <p:childTnLst>
                                    <p:set>
                                      <p:cBhvr>
                                        <p:cTn id="35" dur="1" fill="hold">
                                          <p:stCondLst>
                                            <p:cond delay="0"/>
                                          </p:stCondLst>
                                        </p:cTn>
                                        <p:tgtEl>
                                          <p:spTgt spid="57"/>
                                        </p:tgtEl>
                                        <p:attrNameLst>
                                          <p:attrName>style.visibility</p:attrName>
                                        </p:attrNameLst>
                                      </p:cBhvr>
                                      <p:to>
                                        <p:strVal val="visible"/>
                                      </p:to>
                                    </p:set>
                                    <p:anim calcmode="lin" valueType="num">
                                      <p:cBhvr additive="base">
                                        <p:cTn id="36" dur="500" fill="hold"/>
                                        <p:tgtEl>
                                          <p:spTgt spid="57"/>
                                        </p:tgtEl>
                                        <p:attrNameLst>
                                          <p:attrName>ppt_x</p:attrName>
                                        </p:attrNameLst>
                                      </p:cBhvr>
                                      <p:tavLst>
                                        <p:tav tm="0">
                                          <p:val>
                                            <p:strVal val="#ppt_x"/>
                                          </p:val>
                                        </p:tav>
                                        <p:tav tm="100000">
                                          <p:val>
                                            <p:strVal val="#ppt_x"/>
                                          </p:val>
                                        </p:tav>
                                      </p:tavLst>
                                    </p:anim>
                                    <p:anim calcmode="lin" valueType="num">
                                      <p:cBhvr additive="base">
                                        <p:cTn id="37" dur="500" fill="hold"/>
                                        <p:tgtEl>
                                          <p:spTgt spid="57"/>
                                        </p:tgtEl>
                                        <p:attrNameLst>
                                          <p:attrName>ppt_y</p:attrName>
                                        </p:attrNameLst>
                                      </p:cBhvr>
                                      <p:tavLst>
                                        <p:tav tm="0">
                                          <p:val>
                                            <p:strVal val="1+#ppt_h/2"/>
                                          </p:val>
                                        </p:tav>
                                        <p:tav tm="100000">
                                          <p:val>
                                            <p:strVal val="#ppt_y"/>
                                          </p:val>
                                        </p:tav>
                                      </p:tavLst>
                                    </p:anim>
                                  </p:childTnLst>
                                </p:cTn>
                              </p:par>
                              <p:par>
                                <p:cTn id="38" presetID="2" presetClass="entr" presetSubtype="4" fill="hold" grpId="0" nodeType="withEffect">
                                  <p:stCondLst>
                                    <p:cond delay="1750"/>
                                  </p:stCondLst>
                                  <p:childTnLst>
                                    <p:set>
                                      <p:cBhvr>
                                        <p:cTn id="39" dur="1" fill="hold">
                                          <p:stCondLst>
                                            <p:cond delay="0"/>
                                          </p:stCondLst>
                                        </p:cTn>
                                        <p:tgtEl>
                                          <p:spTgt spid="58"/>
                                        </p:tgtEl>
                                        <p:attrNameLst>
                                          <p:attrName>style.visibility</p:attrName>
                                        </p:attrNameLst>
                                      </p:cBhvr>
                                      <p:to>
                                        <p:strVal val="visible"/>
                                      </p:to>
                                    </p:set>
                                    <p:anim calcmode="lin" valueType="num">
                                      <p:cBhvr additive="base">
                                        <p:cTn id="40" dur="500" fill="hold"/>
                                        <p:tgtEl>
                                          <p:spTgt spid="58"/>
                                        </p:tgtEl>
                                        <p:attrNameLst>
                                          <p:attrName>ppt_x</p:attrName>
                                        </p:attrNameLst>
                                      </p:cBhvr>
                                      <p:tavLst>
                                        <p:tav tm="0">
                                          <p:val>
                                            <p:strVal val="#ppt_x"/>
                                          </p:val>
                                        </p:tav>
                                        <p:tav tm="100000">
                                          <p:val>
                                            <p:strVal val="#ppt_x"/>
                                          </p:val>
                                        </p:tav>
                                      </p:tavLst>
                                    </p:anim>
                                    <p:anim calcmode="lin" valueType="num">
                                      <p:cBhvr additive="base">
                                        <p:cTn id="41" dur="500" fill="hold"/>
                                        <p:tgtEl>
                                          <p:spTgt spid="58"/>
                                        </p:tgtEl>
                                        <p:attrNameLst>
                                          <p:attrName>ppt_y</p:attrName>
                                        </p:attrNameLst>
                                      </p:cBhvr>
                                      <p:tavLst>
                                        <p:tav tm="0">
                                          <p:val>
                                            <p:strVal val="1+#ppt_h/2"/>
                                          </p:val>
                                        </p:tav>
                                        <p:tav tm="100000">
                                          <p:val>
                                            <p:strVal val="#ppt_y"/>
                                          </p:val>
                                        </p:tav>
                                      </p:tavLst>
                                    </p:anim>
                                  </p:childTnLst>
                                </p:cTn>
                              </p:par>
                              <p:par>
                                <p:cTn id="42" presetID="53" presetClass="entr" presetSubtype="16" fill="hold" nodeType="withEffect">
                                  <p:stCondLst>
                                    <p:cond delay="750"/>
                                  </p:stCondLst>
                                  <p:childTnLst>
                                    <p:set>
                                      <p:cBhvr>
                                        <p:cTn id="43" dur="1" fill="hold">
                                          <p:stCondLst>
                                            <p:cond delay="0"/>
                                          </p:stCondLst>
                                        </p:cTn>
                                        <p:tgtEl>
                                          <p:spTgt spid="59"/>
                                        </p:tgtEl>
                                        <p:attrNameLst>
                                          <p:attrName>style.visibility</p:attrName>
                                        </p:attrNameLst>
                                      </p:cBhvr>
                                      <p:to>
                                        <p:strVal val="visible"/>
                                      </p:to>
                                    </p:set>
                                    <p:anim calcmode="lin" valueType="num">
                                      <p:cBhvr>
                                        <p:cTn id="44" dur="500" fill="hold"/>
                                        <p:tgtEl>
                                          <p:spTgt spid="59"/>
                                        </p:tgtEl>
                                        <p:attrNameLst>
                                          <p:attrName>ppt_w</p:attrName>
                                        </p:attrNameLst>
                                      </p:cBhvr>
                                      <p:tavLst>
                                        <p:tav tm="0">
                                          <p:val>
                                            <p:fltVal val="0"/>
                                          </p:val>
                                        </p:tav>
                                        <p:tav tm="100000">
                                          <p:val>
                                            <p:strVal val="#ppt_w"/>
                                          </p:val>
                                        </p:tav>
                                      </p:tavLst>
                                    </p:anim>
                                    <p:anim calcmode="lin" valueType="num">
                                      <p:cBhvr>
                                        <p:cTn id="45" dur="500" fill="hold"/>
                                        <p:tgtEl>
                                          <p:spTgt spid="59"/>
                                        </p:tgtEl>
                                        <p:attrNameLst>
                                          <p:attrName>ppt_h</p:attrName>
                                        </p:attrNameLst>
                                      </p:cBhvr>
                                      <p:tavLst>
                                        <p:tav tm="0">
                                          <p:val>
                                            <p:fltVal val="0"/>
                                          </p:val>
                                        </p:tav>
                                        <p:tav tm="100000">
                                          <p:val>
                                            <p:strVal val="#ppt_h"/>
                                          </p:val>
                                        </p:tav>
                                      </p:tavLst>
                                    </p:anim>
                                    <p:animEffect transition="in" filter="fade">
                                      <p:cBhvr>
                                        <p:cTn id="46" dur="500"/>
                                        <p:tgtEl>
                                          <p:spTgt spid="59"/>
                                        </p:tgtEl>
                                      </p:cBhvr>
                                    </p:animEffect>
                                  </p:childTnLst>
                                </p:cTn>
                              </p:par>
                            </p:childTnLst>
                          </p:cTn>
                        </p:par>
                        <p:par>
                          <p:cTn id="47" fill="hold">
                            <p:stCondLst>
                              <p:cond delay="3500"/>
                            </p:stCondLst>
                            <p:childTnLst>
                              <p:par>
                                <p:cTn id="48" presetID="42" presetClass="entr" presetSubtype="0" fill="hold" grpId="0" nodeType="afterEffect">
                                  <p:stCondLst>
                                    <p:cond delay="0"/>
                                  </p:stCondLst>
                                  <p:childTnLst>
                                    <p:set>
                                      <p:cBhvr>
                                        <p:cTn id="49" dur="1" fill="hold">
                                          <p:stCondLst>
                                            <p:cond delay="0"/>
                                          </p:stCondLst>
                                        </p:cTn>
                                        <p:tgtEl>
                                          <p:spTgt spid="64"/>
                                        </p:tgtEl>
                                        <p:attrNameLst>
                                          <p:attrName>style.visibility</p:attrName>
                                        </p:attrNameLst>
                                      </p:cBhvr>
                                      <p:to>
                                        <p:strVal val="visible"/>
                                      </p:to>
                                    </p:set>
                                    <p:animEffect transition="in" filter="fade">
                                      <p:cBhvr>
                                        <p:cTn id="50" dur="1000"/>
                                        <p:tgtEl>
                                          <p:spTgt spid="64"/>
                                        </p:tgtEl>
                                      </p:cBhvr>
                                    </p:animEffect>
                                    <p:anim calcmode="lin" valueType="num">
                                      <p:cBhvr>
                                        <p:cTn id="51" dur="1000" fill="hold"/>
                                        <p:tgtEl>
                                          <p:spTgt spid="64"/>
                                        </p:tgtEl>
                                        <p:attrNameLst>
                                          <p:attrName>ppt_x</p:attrName>
                                        </p:attrNameLst>
                                      </p:cBhvr>
                                      <p:tavLst>
                                        <p:tav tm="0">
                                          <p:val>
                                            <p:strVal val="#ppt_x"/>
                                          </p:val>
                                        </p:tav>
                                        <p:tav tm="100000">
                                          <p:val>
                                            <p:strVal val="#ppt_x"/>
                                          </p:val>
                                        </p:tav>
                                      </p:tavLst>
                                    </p:anim>
                                    <p:anim calcmode="lin" valueType="num">
                                      <p:cBhvr>
                                        <p:cTn id="52" dur="1000" fill="hold"/>
                                        <p:tgtEl>
                                          <p:spTgt spid="64"/>
                                        </p:tgtEl>
                                        <p:attrNameLst>
                                          <p:attrName>ppt_y</p:attrName>
                                        </p:attrNameLst>
                                      </p:cBhvr>
                                      <p:tavLst>
                                        <p:tav tm="0">
                                          <p:val>
                                            <p:strVal val="#ppt_y+.1"/>
                                          </p:val>
                                        </p:tav>
                                        <p:tav tm="100000">
                                          <p:val>
                                            <p:strVal val="#ppt_y"/>
                                          </p:val>
                                        </p:tav>
                                      </p:tavLst>
                                    </p:anim>
                                  </p:childTnLst>
                                </p:cTn>
                              </p:par>
                              <p:par>
                                <p:cTn id="53" presetID="42" presetClass="entr" presetSubtype="0" fill="hold" nodeType="withEffect">
                                  <p:stCondLst>
                                    <p:cond delay="1250"/>
                                  </p:stCondLst>
                                  <p:childTnLst>
                                    <p:set>
                                      <p:cBhvr>
                                        <p:cTn id="54" dur="1" fill="hold">
                                          <p:stCondLst>
                                            <p:cond delay="0"/>
                                          </p:stCondLst>
                                        </p:cTn>
                                        <p:tgtEl>
                                          <p:spTgt spid="65"/>
                                        </p:tgtEl>
                                        <p:attrNameLst>
                                          <p:attrName>style.visibility</p:attrName>
                                        </p:attrNameLst>
                                      </p:cBhvr>
                                      <p:to>
                                        <p:strVal val="visible"/>
                                      </p:to>
                                    </p:set>
                                    <p:animEffect transition="in" filter="fade">
                                      <p:cBhvr>
                                        <p:cTn id="55" dur="1000"/>
                                        <p:tgtEl>
                                          <p:spTgt spid="65"/>
                                        </p:tgtEl>
                                      </p:cBhvr>
                                    </p:animEffect>
                                    <p:anim calcmode="lin" valueType="num">
                                      <p:cBhvr>
                                        <p:cTn id="56" dur="1000" fill="hold"/>
                                        <p:tgtEl>
                                          <p:spTgt spid="65"/>
                                        </p:tgtEl>
                                        <p:attrNameLst>
                                          <p:attrName>ppt_x</p:attrName>
                                        </p:attrNameLst>
                                      </p:cBhvr>
                                      <p:tavLst>
                                        <p:tav tm="0">
                                          <p:val>
                                            <p:strVal val="#ppt_x"/>
                                          </p:val>
                                        </p:tav>
                                        <p:tav tm="100000">
                                          <p:val>
                                            <p:strVal val="#ppt_x"/>
                                          </p:val>
                                        </p:tav>
                                      </p:tavLst>
                                    </p:anim>
                                    <p:anim calcmode="lin" valueType="num">
                                      <p:cBhvr>
                                        <p:cTn id="57" dur="1000" fill="hold"/>
                                        <p:tgtEl>
                                          <p:spTgt spid="65"/>
                                        </p:tgtEl>
                                        <p:attrNameLst>
                                          <p:attrName>ppt_y</p:attrName>
                                        </p:attrNameLst>
                                      </p:cBhvr>
                                      <p:tavLst>
                                        <p:tav tm="0">
                                          <p:val>
                                            <p:strVal val="#ppt_y+.1"/>
                                          </p:val>
                                        </p:tav>
                                        <p:tav tm="100000">
                                          <p:val>
                                            <p:strVal val="#ppt_y"/>
                                          </p:val>
                                        </p:tav>
                                      </p:tavLst>
                                    </p:anim>
                                  </p:childTnLst>
                                </p:cTn>
                              </p:par>
                              <p:par>
                                <p:cTn id="58" presetID="2" presetClass="entr" presetSubtype="4" fill="hold" grpId="0" nodeType="withEffect">
                                  <p:stCondLst>
                                    <p:cond delay="1750"/>
                                  </p:stCondLst>
                                  <p:childTnLst>
                                    <p:set>
                                      <p:cBhvr>
                                        <p:cTn id="59" dur="1" fill="hold">
                                          <p:stCondLst>
                                            <p:cond delay="0"/>
                                          </p:stCondLst>
                                        </p:cTn>
                                        <p:tgtEl>
                                          <p:spTgt spid="69"/>
                                        </p:tgtEl>
                                        <p:attrNameLst>
                                          <p:attrName>style.visibility</p:attrName>
                                        </p:attrNameLst>
                                      </p:cBhvr>
                                      <p:to>
                                        <p:strVal val="visible"/>
                                      </p:to>
                                    </p:set>
                                    <p:anim calcmode="lin" valueType="num">
                                      <p:cBhvr additive="base">
                                        <p:cTn id="60" dur="500" fill="hold"/>
                                        <p:tgtEl>
                                          <p:spTgt spid="69"/>
                                        </p:tgtEl>
                                        <p:attrNameLst>
                                          <p:attrName>ppt_x</p:attrName>
                                        </p:attrNameLst>
                                      </p:cBhvr>
                                      <p:tavLst>
                                        <p:tav tm="0">
                                          <p:val>
                                            <p:strVal val="#ppt_x"/>
                                          </p:val>
                                        </p:tav>
                                        <p:tav tm="100000">
                                          <p:val>
                                            <p:strVal val="#ppt_x"/>
                                          </p:val>
                                        </p:tav>
                                      </p:tavLst>
                                    </p:anim>
                                    <p:anim calcmode="lin" valueType="num">
                                      <p:cBhvr additive="base">
                                        <p:cTn id="61" dur="500" fill="hold"/>
                                        <p:tgtEl>
                                          <p:spTgt spid="69"/>
                                        </p:tgtEl>
                                        <p:attrNameLst>
                                          <p:attrName>ppt_y</p:attrName>
                                        </p:attrNameLst>
                                      </p:cBhvr>
                                      <p:tavLst>
                                        <p:tav tm="0">
                                          <p:val>
                                            <p:strVal val="1+#ppt_h/2"/>
                                          </p:val>
                                        </p:tav>
                                        <p:tav tm="100000">
                                          <p:val>
                                            <p:strVal val="#ppt_y"/>
                                          </p:val>
                                        </p:tav>
                                      </p:tavLst>
                                    </p:anim>
                                  </p:childTnLst>
                                </p:cTn>
                              </p:par>
                              <p:par>
                                <p:cTn id="62" presetID="2" presetClass="entr" presetSubtype="4" fill="hold" grpId="0" nodeType="withEffect">
                                  <p:stCondLst>
                                    <p:cond delay="1750"/>
                                  </p:stCondLst>
                                  <p:childTnLst>
                                    <p:set>
                                      <p:cBhvr>
                                        <p:cTn id="63" dur="1" fill="hold">
                                          <p:stCondLst>
                                            <p:cond delay="0"/>
                                          </p:stCondLst>
                                        </p:cTn>
                                        <p:tgtEl>
                                          <p:spTgt spid="73"/>
                                        </p:tgtEl>
                                        <p:attrNameLst>
                                          <p:attrName>style.visibility</p:attrName>
                                        </p:attrNameLst>
                                      </p:cBhvr>
                                      <p:to>
                                        <p:strVal val="visible"/>
                                      </p:to>
                                    </p:set>
                                    <p:anim calcmode="lin" valueType="num">
                                      <p:cBhvr additive="base">
                                        <p:cTn id="64" dur="500" fill="hold"/>
                                        <p:tgtEl>
                                          <p:spTgt spid="73"/>
                                        </p:tgtEl>
                                        <p:attrNameLst>
                                          <p:attrName>ppt_x</p:attrName>
                                        </p:attrNameLst>
                                      </p:cBhvr>
                                      <p:tavLst>
                                        <p:tav tm="0">
                                          <p:val>
                                            <p:strVal val="#ppt_x"/>
                                          </p:val>
                                        </p:tav>
                                        <p:tav tm="100000">
                                          <p:val>
                                            <p:strVal val="#ppt_x"/>
                                          </p:val>
                                        </p:tav>
                                      </p:tavLst>
                                    </p:anim>
                                    <p:anim calcmode="lin" valueType="num">
                                      <p:cBhvr additive="base">
                                        <p:cTn id="65" dur="500" fill="hold"/>
                                        <p:tgtEl>
                                          <p:spTgt spid="73"/>
                                        </p:tgtEl>
                                        <p:attrNameLst>
                                          <p:attrName>ppt_y</p:attrName>
                                        </p:attrNameLst>
                                      </p:cBhvr>
                                      <p:tavLst>
                                        <p:tav tm="0">
                                          <p:val>
                                            <p:strVal val="1+#ppt_h/2"/>
                                          </p:val>
                                        </p:tav>
                                        <p:tav tm="100000">
                                          <p:val>
                                            <p:strVal val="#ppt_y"/>
                                          </p:val>
                                        </p:tav>
                                      </p:tavLst>
                                    </p:anim>
                                  </p:childTnLst>
                                </p:cTn>
                              </p:par>
                              <p:par>
                                <p:cTn id="66" presetID="53" presetClass="entr" presetSubtype="16" fill="hold" nodeType="withEffect">
                                  <p:stCondLst>
                                    <p:cond delay="750"/>
                                  </p:stCondLst>
                                  <p:childTnLst>
                                    <p:set>
                                      <p:cBhvr>
                                        <p:cTn id="67" dur="1" fill="hold">
                                          <p:stCondLst>
                                            <p:cond delay="0"/>
                                          </p:stCondLst>
                                        </p:cTn>
                                        <p:tgtEl>
                                          <p:spTgt spid="74"/>
                                        </p:tgtEl>
                                        <p:attrNameLst>
                                          <p:attrName>style.visibility</p:attrName>
                                        </p:attrNameLst>
                                      </p:cBhvr>
                                      <p:to>
                                        <p:strVal val="visible"/>
                                      </p:to>
                                    </p:set>
                                    <p:anim calcmode="lin" valueType="num">
                                      <p:cBhvr>
                                        <p:cTn id="68" dur="500" fill="hold"/>
                                        <p:tgtEl>
                                          <p:spTgt spid="74"/>
                                        </p:tgtEl>
                                        <p:attrNameLst>
                                          <p:attrName>ppt_w</p:attrName>
                                        </p:attrNameLst>
                                      </p:cBhvr>
                                      <p:tavLst>
                                        <p:tav tm="0">
                                          <p:val>
                                            <p:fltVal val="0"/>
                                          </p:val>
                                        </p:tav>
                                        <p:tav tm="100000">
                                          <p:val>
                                            <p:strVal val="#ppt_w"/>
                                          </p:val>
                                        </p:tav>
                                      </p:tavLst>
                                    </p:anim>
                                    <p:anim calcmode="lin" valueType="num">
                                      <p:cBhvr>
                                        <p:cTn id="69" dur="500" fill="hold"/>
                                        <p:tgtEl>
                                          <p:spTgt spid="74"/>
                                        </p:tgtEl>
                                        <p:attrNameLst>
                                          <p:attrName>ppt_h</p:attrName>
                                        </p:attrNameLst>
                                      </p:cBhvr>
                                      <p:tavLst>
                                        <p:tav tm="0">
                                          <p:val>
                                            <p:fltVal val="0"/>
                                          </p:val>
                                        </p:tav>
                                        <p:tav tm="100000">
                                          <p:val>
                                            <p:strVal val="#ppt_h"/>
                                          </p:val>
                                        </p:tav>
                                      </p:tavLst>
                                    </p:anim>
                                    <p:animEffect transition="in" filter="fade">
                                      <p:cBhvr>
                                        <p:cTn id="70" dur="500"/>
                                        <p:tgtEl>
                                          <p:spTgt spid="74"/>
                                        </p:tgtEl>
                                      </p:cBhvr>
                                    </p:animEffect>
                                  </p:childTnLst>
                                </p:cTn>
                              </p:par>
                            </p:childTnLst>
                          </p:cTn>
                        </p:par>
                        <p:par>
                          <p:cTn id="71" fill="hold">
                            <p:stCondLst>
                              <p:cond delay="5750"/>
                            </p:stCondLst>
                            <p:childTnLst>
                              <p:par>
                                <p:cTn id="72" presetID="42" presetClass="entr" presetSubtype="0" fill="hold" grpId="0" nodeType="afterEffect">
                                  <p:stCondLst>
                                    <p:cond delay="0"/>
                                  </p:stCondLst>
                                  <p:childTnLst>
                                    <p:set>
                                      <p:cBhvr>
                                        <p:cTn id="73" dur="1" fill="hold">
                                          <p:stCondLst>
                                            <p:cond delay="0"/>
                                          </p:stCondLst>
                                        </p:cTn>
                                        <p:tgtEl>
                                          <p:spTgt spid="79"/>
                                        </p:tgtEl>
                                        <p:attrNameLst>
                                          <p:attrName>style.visibility</p:attrName>
                                        </p:attrNameLst>
                                      </p:cBhvr>
                                      <p:to>
                                        <p:strVal val="visible"/>
                                      </p:to>
                                    </p:set>
                                    <p:animEffect transition="in" filter="fade">
                                      <p:cBhvr>
                                        <p:cTn id="74" dur="1000"/>
                                        <p:tgtEl>
                                          <p:spTgt spid="79"/>
                                        </p:tgtEl>
                                      </p:cBhvr>
                                    </p:animEffect>
                                    <p:anim calcmode="lin" valueType="num">
                                      <p:cBhvr>
                                        <p:cTn id="75" dur="1000" fill="hold"/>
                                        <p:tgtEl>
                                          <p:spTgt spid="79"/>
                                        </p:tgtEl>
                                        <p:attrNameLst>
                                          <p:attrName>ppt_x</p:attrName>
                                        </p:attrNameLst>
                                      </p:cBhvr>
                                      <p:tavLst>
                                        <p:tav tm="0">
                                          <p:val>
                                            <p:strVal val="#ppt_x"/>
                                          </p:val>
                                        </p:tav>
                                        <p:tav tm="100000">
                                          <p:val>
                                            <p:strVal val="#ppt_x"/>
                                          </p:val>
                                        </p:tav>
                                      </p:tavLst>
                                    </p:anim>
                                    <p:anim calcmode="lin" valueType="num">
                                      <p:cBhvr>
                                        <p:cTn id="76" dur="1000" fill="hold"/>
                                        <p:tgtEl>
                                          <p:spTgt spid="79"/>
                                        </p:tgtEl>
                                        <p:attrNameLst>
                                          <p:attrName>ppt_y</p:attrName>
                                        </p:attrNameLst>
                                      </p:cBhvr>
                                      <p:tavLst>
                                        <p:tav tm="0">
                                          <p:val>
                                            <p:strVal val="#ppt_y+.1"/>
                                          </p:val>
                                        </p:tav>
                                        <p:tav tm="100000">
                                          <p:val>
                                            <p:strVal val="#ppt_y"/>
                                          </p:val>
                                        </p:tav>
                                      </p:tavLst>
                                    </p:anim>
                                  </p:childTnLst>
                                </p:cTn>
                              </p:par>
                              <p:par>
                                <p:cTn id="77" presetID="42" presetClass="entr" presetSubtype="0" fill="hold" nodeType="withEffect">
                                  <p:stCondLst>
                                    <p:cond delay="1250"/>
                                  </p:stCondLst>
                                  <p:childTnLst>
                                    <p:set>
                                      <p:cBhvr>
                                        <p:cTn id="78" dur="1" fill="hold">
                                          <p:stCondLst>
                                            <p:cond delay="0"/>
                                          </p:stCondLst>
                                        </p:cTn>
                                        <p:tgtEl>
                                          <p:spTgt spid="80"/>
                                        </p:tgtEl>
                                        <p:attrNameLst>
                                          <p:attrName>style.visibility</p:attrName>
                                        </p:attrNameLst>
                                      </p:cBhvr>
                                      <p:to>
                                        <p:strVal val="visible"/>
                                      </p:to>
                                    </p:set>
                                    <p:animEffect transition="in" filter="fade">
                                      <p:cBhvr>
                                        <p:cTn id="79" dur="1000"/>
                                        <p:tgtEl>
                                          <p:spTgt spid="80"/>
                                        </p:tgtEl>
                                      </p:cBhvr>
                                    </p:animEffect>
                                    <p:anim calcmode="lin" valueType="num">
                                      <p:cBhvr>
                                        <p:cTn id="80" dur="1000" fill="hold"/>
                                        <p:tgtEl>
                                          <p:spTgt spid="80"/>
                                        </p:tgtEl>
                                        <p:attrNameLst>
                                          <p:attrName>ppt_x</p:attrName>
                                        </p:attrNameLst>
                                      </p:cBhvr>
                                      <p:tavLst>
                                        <p:tav tm="0">
                                          <p:val>
                                            <p:strVal val="#ppt_x"/>
                                          </p:val>
                                        </p:tav>
                                        <p:tav tm="100000">
                                          <p:val>
                                            <p:strVal val="#ppt_x"/>
                                          </p:val>
                                        </p:tav>
                                      </p:tavLst>
                                    </p:anim>
                                    <p:anim calcmode="lin" valueType="num">
                                      <p:cBhvr>
                                        <p:cTn id="81" dur="1000" fill="hold"/>
                                        <p:tgtEl>
                                          <p:spTgt spid="80"/>
                                        </p:tgtEl>
                                        <p:attrNameLst>
                                          <p:attrName>ppt_y</p:attrName>
                                        </p:attrNameLst>
                                      </p:cBhvr>
                                      <p:tavLst>
                                        <p:tav tm="0">
                                          <p:val>
                                            <p:strVal val="#ppt_y+.1"/>
                                          </p:val>
                                        </p:tav>
                                        <p:tav tm="100000">
                                          <p:val>
                                            <p:strVal val="#ppt_y"/>
                                          </p:val>
                                        </p:tav>
                                      </p:tavLst>
                                    </p:anim>
                                  </p:childTnLst>
                                </p:cTn>
                              </p:par>
                              <p:par>
                                <p:cTn id="82" presetID="2" presetClass="entr" presetSubtype="4" fill="hold" grpId="0" nodeType="withEffect">
                                  <p:stCondLst>
                                    <p:cond delay="1750"/>
                                  </p:stCondLst>
                                  <p:childTnLst>
                                    <p:set>
                                      <p:cBhvr>
                                        <p:cTn id="83" dur="1" fill="hold">
                                          <p:stCondLst>
                                            <p:cond delay="0"/>
                                          </p:stCondLst>
                                        </p:cTn>
                                        <p:tgtEl>
                                          <p:spTgt spid="84"/>
                                        </p:tgtEl>
                                        <p:attrNameLst>
                                          <p:attrName>style.visibility</p:attrName>
                                        </p:attrNameLst>
                                      </p:cBhvr>
                                      <p:to>
                                        <p:strVal val="visible"/>
                                      </p:to>
                                    </p:set>
                                    <p:anim calcmode="lin" valueType="num">
                                      <p:cBhvr additive="base">
                                        <p:cTn id="84" dur="500" fill="hold"/>
                                        <p:tgtEl>
                                          <p:spTgt spid="84"/>
                                        </p:tgtEl>
                                        <p:attrNameLst>
                                          <p:attrName>ppt_x</p:attrName>
                                        </p:attrNameLst>
                                      </p:cBhvr>
                                      <p:tavLst>
                                        <p:tav tm="0">
                                          <p:val>
                                            <p:strVal val="#ppt_x"/>
                                          </p:val>
                                        </p:tav>
                                        <p:tav tm="100000">
                                          <p:val>
                                            <p:strVal val="#ppt_x"/>
                                          </p:val>
                                        </p:tav>
                                      </p:tavLst>
                                    </p:anim>
                                    <p:anim calcmode="lin" valueType="num">
                                      <p:cBhvr additive="base">
                                        <p:cTn id="85" dur="500" fill="hold"/>
                                        <p:tgtEl>
                                          <p:spTgt spid="84"/>
                                        </p:tgtEl>
                                        <p:attrNameLst>
                                          <p:attrName>ppt_y</p:attrName>
                                        </p:attrNameLst>
                                      </p:cBhvr>
                                      <p:tavLst>
                                        <p:tav tm="0">
                                          <p:val>
                                            <p:strVal val="1+#ppt_h/2"/>
                                          </p:val>
                                        </p:tav>
                                        <p:tav tm="100000">
                                          <p:val>
                                            <p:strVal val="#ppt_y"/>
                                          </p:val>
                                        </p:tav>
                                      </p:tavLst>
                                    </p:anim>
                                  </p:childTnLst>
                                </p:cTn>
                              </p:par>
                              <p:par>
                                <p:cTn id="86" presetID="2" presetClass="entr" presetSubtype="4" fill="hold" grpId="0" nodeType="withEffect">
                                  <p:stCondLst>
                                    <p:cond delay="1750"/>
                                  </p:stCondLst>
                                  <p:childTnLst>
                                    <p:set>
                                      <p:cBhvr>
                                        <p:cTn id="87" dur="1" fill="hold">
                                          <p:stCondLst>
                                            <p:cond delay="0"/>
                                          </p:stCondLst>
                                        </p:cTn>
                                        <p:tgtEl>
                                          <p:spTgt spid="85"/>
                                        </p:tgtEl>
                                        <p:attrNameLst>
                                          <p:attrName>style.visibility</p:attrName>
                                        </p:attrNameLst>
                                      </p:cBhvr>
                                      <p:to>
                                        <p:strVal val="visible"/>
                                      </p:to>
                                    </p:set>
                                    <p:anim calcmode="lin" valueType="num">
                                      <p:cBhvr additive="base">
                                        <p:cTn id="88" dur="500" fill="hold"/>
                                        <p:tgtEl>
                                          <p:spTgt spid="85"/>
                                        </p:tgtEl>
                                        <p:attrNameLst>
                                          <p:attrName>ppt_x</p:attrName>
                                        </p:attrNameLst>
                                      </p:cBhvr>
                                      <p:tavLst>
                                        <p:tav tm="0">
                                          <p:val>
                                            <p:strVal val="#ppt_x"/>
                                          </p:val>
                                        </p:tav>
                                        <p:tav tm="100000">
                                          <p:val>
                                            <p:strVal val="#ppt_x"/>
                                          </p:val>
                                        </p:tav>
                                      </p:tavLst>
                                    </p:anim>
                                    <p:anim calcmode="lin" valueType="num">
                                      <p:cBhvr additive="base">
                                        <p:cTn id="89" dur="500" fill="hold"/>
                                        <p:tgtEl>
                                          <p:spTgt spid="8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3" grpId="0"/>
      <p:bldP spid="57" grpId="0"/>
      <p:bldP spid="58" grpId="0"/>
      <p:bldP spid="64" grpId="0"/>
      <p:bldP spid="69" grpId="0"/>
      <p:bldP spid="73" grpId="0"/>
      <p:bldP spid="79" grpId="0"/>
      <p:bldP spid="84" grpId="0"/>
      <p:bldP spid="85" grpId="0"/>
      <p:bldP spid="31" grpId="0"/>
    </p:bldLst>
  </p:timing>
</p:sld>
</file>

<file path=ppt/slides/slide1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cxnSp>
        <p:nvCxnSpPr>
          <p:cNvPr id="55" name="直接连接符 54"/>
          <p:cNvCxnSpPr/>
          <p:nvPr/>
        </p:nvCxnSpPr>
        <p:spPr>
          <a:xfrm flipV="1">
            <a:off x="2736274" y="1587162"/>
            <a:ext cx="1808673" cy="525747"/>
          </a:xfrm>
          <a:prstGeom prst="line">
            <a:avLst/>
          </a:prstGeom>
          <a:ln w="76200">
            <a:solidFill>
              <a:schemeClr val="bg1">
                <a:alpha val="50196"/>
              </a:schemeClr>
            </a:solidFill>
          </a:ln>
        </p:spPr>
        <p:style>
          <a:lnRef idx="1">
            <a:schemeClr val="accent1"/>
          </a:lnRef>
          <a:fillRef idx="0">
            <a:schemeClr val="accent1"/>
          </a:fillRef>
          <a:effectRef idx="0">
            <a:schemeClr val="accent1"/>
          </a:effectRef>
          <a:fontRef idx="minor">
            <a:schemeClr val="tx1"/>
          </a:fontRef>
        </p:style>
      </p:cxnSp>
      <p:cxnSp>
        <p:nvCxnSpPr>
          <p:cNvPr id="60" name="直接连接符 59"/>
          <p:cNvCxnSpPr/>
          <p:nvPr/>
        </p:nvCxnSpPr>
        <p:spPr>
          <a:xfrm flipV="1">
            <a:off x="3265328" y="1587161"/>
            <a:ext cx="1279619" cy="1152991"/>
          </a:xfrm>
          <a:prstGeom prst="line">
            <a:avLst/>
          </a:prstGeom>
          <a:ln w="76200">
            <a:solidFill>
              <a:schemeClr val="bg1">
                <a:alpha val="50196"/>
              </a:schemeClr>
            </a:solidFill>
          </a:ln>
        </p:spPr>
        <p:style>
          <a:lnRef idx="1">
            <a:schemeClr val="accent1"/>
          </a:lnRef>
          <a:fillRef idx="0">
            <a:schemeClr val="accent1"/>
          </a:fillRef>
          <a:effectRef idx="0">
            <a:schemeClr val="accent1"/>
          </a:effectRef>
          <a:fontRef idx="minor">
            <a:schemeClr val="tx1"/>
          </a:fontRef>
        </p:style>
      </p:cxnSp>
      <p:cxnSp>
        <p:nvCxnSpPr>
          <p:cNvPr id="61" name="直接连接符 60"/>
          <p:cNvCxnSpPr/>
          <p:nvPr/>
        </p:nvCxnSpPr>
        <p:spPr>
          <a:xfrm flipV="1">
            <a:off x="4057289" y="1587161"/>
            <a:ext cx="487658" cy="1520504"/>
          </a:xfrm>
          <a:prstGeom prst="line">
            <a:avLst/>
          </a:prstGeom>
          <a:ln w="76200">
            <a:solidFill>
              <a:schemeClr val="bg1">
                <a:alpha val="50196"/>
              </a:schemeClr>
            </a:solidFill>
          </a:ln>
        </p:spPr>
        <p:style>
          <a:lnRef idx="1">
            <a:schemeClr val="accent1"/>
          </a:lnRef>
          <a:fillRef idx="0">
            <a:schemeClr val="accent1"/>
          </a:fillRef>
          <a:effectRef idx="0">
            <a:schemeClr val="accent1"/>
          </a:effectRef>
          <a:fontRef idx="minor">
            <a:schemeClr val="tx1"/>
          </a:fontRef>
        </p:style>
      </p:cxnSp>
      <p:cxnSp>
        <p:nvCxnSpPr>
          <p:cNvPr id="62" name="直接连接符 61"/>
          <p:cNvCxnSpPr/>
          <p:nvPr/>
        </p:nvCxnSpPr>
        <p:spPr>
          <a:xfrm flipH="1" flipV="1">
            <a:off x="4544947" y="1587162"/>
            <a:ext cx="430794" cy="1556276"/>
          </a:xfrm>
          <a:prstGeom prst="line">
            <a:avLst/>
          </a:prstGeom>
          <a:ln w="76200">
            <a:solidFill>
              <a:schemeClr val="bg1">
                <a:alpha val="50196"/>
              </a:schemeClr>
            </a:solidFill>
          </a:ln>
        </p:spPr>
        <p:style>
          <a:lnRef idx="1">
            <a:schemeClr val="accent1"/>
          </a:lnRef>
          <a:fillRef idx="0">
            <a:schemeClr val="accent1"/>
          </a:fillRef>
          <a:effectRef idx="0">
            <a:schemeClr val="accent1"/>
          </a:effectRef>
          <a:fontRef idx="minor">
            <a:schemeClr val="tx1"/>
          </a:fontRef>
        </p:style>
      </p:cxnSp>
      <p:cxnSp>
        <p:nvCxnSpPr>
          <p:cNvPr id="63" name="直接连接符 62"/>
          <p:cNvCxnSpPr/>
          <p:nvPr/>
        </p:nvCxnSpPr>
        <p:spPr>
          <a:xfrm flipH="1" flipV="1">
            <a:off x="4544947" y="1587161"/>
            <a:ext cx="1235164" cy="1152991"/>
          </a:xfrm>
          <a:prstGeom prst="line">
            <a:avLst/>
          </a:prstGeom>
          <a:ln w="76200">
            <a:solidFill>
              <a:schemeClr val="bg1">
                <a:alpha val="50196"/>
              </a:schemeClr>
            </a:solidFill>
          </a:ln>
        </p:spPr>
        <p:style>
          <a:lnRef idx="1">
            <a:schemeClr val="accent1"/>
          </a:lnRef>
          <a:fillRef idx="0">
            <a:schemeClr val="accent1"/>
          </a:fillRef>
          <a:effectRef idx="0">
            <a:schemeClr val="accent1"/>
          </a:effectRef>
          <a:fontRef idx="minor">
            <a:schemeClr val="tx1"/>
          </a:fontRef>
        </p:style>
      </p:cxnSp>
      <p:cxnSp>
        <p:nvCxnSpPr>
          <p:cNvPr id="64" name="直接连接符 63"/>
          <p:cNvCxnSpPr/>
          <p:nvPr/>
        </p:nvCxnSpPr>
        <p:spPr>
          <a:xfrm>
            <a:off x="4544947" y="1587161"/>
            <a:ext cx="1827442" cy="567836"/>
          </a:xfrm>
          <a:prstGeom prst="line">
            <a:avLst/>
          </a:prstGeom>
          <a:ln w="76200">
            <a:solidFill>
              <a:schemeClr val="bg1">
                <a:alpha val="50196"/>
              </a:schemeClr>
            </a:solidFill>
          </a:ln>
        </p:spPr>
        <p:style>
          <a:lnRef idx="1">
            <a:schemeClr val="accent1"/>
          </a:lnRef>
          <a:fillRef idx="0">
            <a:schemeClr val="accent1"/>
          </a:fillRef>
          <a:effectRef idx="0">
            <a:schemeClr val="accent1"/>
          </a:effectRef>
          <a:fontRef idx="minor">
            <a:schemeClr val="tx1"/>
          </a:fontRef>
        </p:style>
      </p:cxnSp>
      <p:grpSp>
        <p:nvGrpSpPr>
          <p:cNvPr id="65" name="组合 64"/>
          <p:cNvGrpSpPr/>
          <p:nvPr/>
        </p:nvGrpSpPr>
        <p:grpSpPr>
          <a:xfrm>
            <a:off x="3956928" y="1091573"/>
            <a:ext cx="1176039" cy="1060333"/>
            <a:chOff x="3720691" y="2824413"/>
            <a:chExt cx="1341120" cy="1209172"/>
          </a:xfrm>
          <a:blipFill dpi="0" rotWithShape="1">
            <a:blip r:embed="rId3">
              <a:extLst>
                <a:ext uri="{28A0092B-C50C-407E-A947-70E740481C1C}">
                  <a14:useLocalDpi xmlns:a14="http://schemas.microsoft.com/office/drawing/2010/main" val="0"/>
                </a:ext>
              </a:extLst>
            </a:blip>
            <a:srcRect/>
            <a:stretch>
              <a:fillRect/>
            </a:stretch>
          </a:blipFill>
        </p:grpSpPr>
        <p:sp>
          <p:nvSpPr>
            <p:cNvPr id="66" name="Freeform 5"/>
            <p:cNvSpPr>
              <a:spLocks/>
            </p:cNvSpPr>
            <p:nvPr/>
          </p:nvSpPr>
          <p:spPr bwMode="auto">
            <a:xfrm rot="1855731">
              <a:off x="3720691" y="2824413"/>
              <a:ext cx="1341120" cy="1209172"/>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grpFill/>
            <a:ln w="12700" cap="flat">
              <a:noFill/>
              <a:prstDash val="solid"/>
              <a:miter lim="800000"/>
              <a:headEnd/>
              <a:tailEnd/>
            </a:ln>
            <a:effectLst>
              <a:outerShdw blurRad="190500" dist="114300" dir="2700000" algn="tl" rotWithShape="0">
                <a:prstClr val="black">
                  <a:alpha val="40000"/>
                </a:prstClr>
              </a:outerShdw>
            </a:effectLst>
            <a:extLst/>
          </p:spPr>
          <p:txBody>
            <a:bodyPr vert="horz" wrap="square" lIns="68562" tIns="34281" rIns="68562" bIns="34281" numCol="1" anchor="t" anchorCtr="0" compatLnSpc="1">
              <a:prstTxWarp prst="textNoShape">
                <a:avLst/>
              </a:prstTxWarp>
            </a:bodyPr>
            <a:lstStyle/>
            <a:p>
              <a:endParaRPr lang="zh-CN" altLang="en-US" sz="1200"/>
            </a:p>
          </p:txBody>
        </p:sp>
        <p:sp>
          <p:nvSpPr>
            <p:cNvPr id="67" name="Freeform 5"/>
            <p:cNvSpPr>
              <a:spLocks/>
            </p:cNvSpPr>
            <p:nvPr/>
          </p:nvSpPr>
          <p:spPr bwMode="auto">
            <a:xfrm rot="1855731">
              <a:off x="3764581" y="2863367"/>
              <a:ext cx="1264630" cy="1140208"/>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grpFill/>
            <a:ln w="12700" cap="flat">
              <a:noFill/>
              <a:prstDash val="solid"/>
              <a:miter lim="800000"/>
              <a:headEnd/>
              <a:tailEnd/>
            </a:ln>
            <a:effectLst>
              <a:outerShdw blurRad="50800" dist="38100" dir="2700000" algn="tl" rotWithShape="0">
                <a:prstClr val="black">
                  <a:alpha val="40000"/>
                </a:prstClr>
              </a:outerShdw>
            </a:effectLst>
            <a:extLst/>
          </p:spPr>
          <p:txBody>
            <a:bodyPr vert="horz" wrap="square" lIns="68562" tIns="34281" rIns="68562" bIns="34281" numCol="1" anchor="t" anchorCtr="0" compatLnSpc="1">
              <a:prstTxWarp prst="textNoShape">
                <a:avLst/>
              </a:prstTxWarp>
            </a:bodyPr>
            <a:lstStyle/>
            <a:p>
              <a:endParaRPr lang="zh-CN" altLang="en-US" sz="1200"/>
            </a:p>
          </p:txBody>
        </p:sp>
      </p:grpSp>
      <p:sp>
        <p:nvSpPr>
          <p:cNvPr id="69" name="Freeform 5"/>
          <p:cNvSpPr>
            <a:spLocks/>
          </p:cNvSpPr>
          <p:nvPr/>
        </p:nvSpPr>
        <p:spPr bwMode="auto">
          <a:xfrm rot="1855731">
            <a:off x="4060114" y="1169880"/>
            <a:ext cx="1014977" cy="915118"/>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noFill/>
          <a:ln w="9525" cap="flat">
            <a:solidFill>
              <a:srgbClr val="414455"/>
            </a:solidFill>
            <a:prstDash val="sysDash"/>
            <a:miter lim="800000"/>
            <a:headEnd/>
            <a:tailEnd/>
          </a:ln>
          <a:effectLst/>
          <a:extLst/>
        </p:spPr>
        <p:txBody>
          <a:bodyPr vert="horz" wrap="square" lIns="68562" tIns="34281" rIns="68562" bIns="34281" numCol="1" anchor="t" anchorCtr="0" compatLnSpc="1">
            <a:prstTxWarp prst="textNoShape">
              <a:avLst/>
            </a:prstTxWarp>
          </a:bodyPr>
          <a:lstStyle/>
          <a:p>
            <a:endParaRPr lang="zh-CN" altLang="en-US" sz="1200"/>
          </a:p>
        </p:txBody>
      </p:sp>
      <p:sp>
        <p:nvSpPr>
          <p:cNvPr id="73" name="文本框 9"/>
          <p:cNvSpPr txBox="1"/>
          <p:nvPr/>
        </p:nvSpPr>
        <p:spPr>
          <a:xfrm>
            <a:off x="4167061" y="1378500"/>
            <a:ext cx="809879" cy="513589"/>
          </a:xfrm>
          <a:prstGeom prst="rect">
            <a:avLst/>
          </a:prstGeom>
          <a:noFill/>
        </p:spPr>
        <p:txBody>
          <a:bodyPr wrap="square" lIns="51422" tIns="25711" rIns="51422" bIns="25711" rtlCol="0">
            <a:spAutoFit/>
          </a:bodyPr>
          <a:lstStyle/>
          <a:p>
            <a:pPr algn="ctr">
              <a:spcBef>
                <a:spcPct val="0"/>
              </a:spcBef>
              <a:buFont typeface="Arial" charset="0"/>
              <a:buNone/>
            </a:pPr>
            <a:r>
              <a:rPr lang="zh-CN" altLang="en-US" sz="1500" b="1" dirty="0">
                <a:solidFill>
                  <a:schemeClr val="bg1"/>
                </a:solidFill>
                <a:latin typeface="微软雅黑" panose="020B0503020204020204" pitchFamily="34" charset="-122"/>
                <a:ea typeface="微软雅黑" panose="020B0503020204020204" pitchFamily="34" charset="-122"/>
                <a:cs typeface="Arial" panose="020B0604020202020204" pitchFamily="34" charset="0"/>
              </a:rPr>
              <a:t>添加</a:t>
            </a:r>
            <a:endParaRPr lang="en-US" altLang="zh-CN" sz="1500" b="1" dirty="0">
              <a:solidFill>
                <a:schemeClr val="bg1"/>
              </a:solidFill>
              <a:latin typeface="微软雅黑" panose="020B0503020204020204" pitchFamily="34" charset="-122"/>
              <a:ea typeface="微软雅黑" panose="020B0503020204020204" pitchFamily="34" charset="-122"/>
              <a:cs typeface="Arial" panose="020B0604020202020204" pitchFamily="34" charset="0"/>
            </a:endParaRPr>
          </a:p>
          <a:p>
            <a:pPr algn="ctr">
              <a:spcBef>
                <a:spcPct val="0"/>
              </a:spcBef>
              <a:buFont typeface="Arial" charset="0"/>
              <a:buNone/>
            </a:pPr>
            <a:r>
              <a:rPr lang="zh-CN" altLang="en-US" sz="1500" b="1" dirty="0">
                <a:solidFill>
                  <a:schemeClr val="bg1"/>
                </a:solidFill>
                <a:latin typeface="微软雅黑" panose="020B0503020204020204" pitchFamily="34" charset="-122"/>
                <a:ea typeface="微软雅黑" panose="020B0503020204020204" pitchFamily="34" charset="-122"/>
                <a:cs typeface="Arial" panose="020B0604020202020204" pitchFamily="34" charset="0"/>
              </a:rPr>
              <a:t>标题</a:t>
            </a:r>
          </a:p>
        </p:txBody>
      </p:sp>
      <p:grpSp>
        <p:nvGrpSpPr>
          <p:cNvPr id="74" name="组合 73"/>
          <p:cNvGrpSpPr/>
          <p:nvPr/>
        </p:nvGrpSpPr>
        <p:grpSpPr>
          <a:xfrm>
            <a:off x="2457826" y="1897578"/>
            <a:ext cx="502789" cy="453321"/>
            <a:chOff x="5424755" y="1340768"/>
            <a:chExt cx="670560" cy="604586"/>
          </a:xfrm>
          <a:blipFill dpi="0" rotWithShape="1">
            <a:blip r:embed="rId4">
              <a:extLst>
                <a:ext uri="{28A0092B-C50C-407E-A947-70E740481C1C}">
                  <a14:useLocalDpi xmlns:a14="http://schemas.microsoft.com/office/drawing/2010/main" val="0"/>
                </a:ext>
              </a:extLst>
            </a:blip>
            <a:srcRect/>
            <a:stretch>
              <a:fillRect/>
            </a:stretch>
          </a:blipFill>
        </p:grpSpPr>
        <p:grpSp>
          <p:nvGrpSpPr>
            <p:cNvPr id="75" name="组合 74"/>
            <p:cNvGrpSpPr/>
            <p:nvPr/>
          </p:nvGrpSpPr>
          <p:grpSpPr>
            <a:xfrm>
              <a:off x="5424755" y="1340768"/>
              <a:ext cx="670560" cy="604586"/>
              <a:chOff x="5424755" y="1340768"/>
              <a:chExt cx="670560" cy="604586"/>
            </a:xfrm>
            <a:grpFill/>
          </p:grpSpPr>
          <p:grpSp>
            <p:nvGrpSpPr>
              <p:cNvPr id="77" name="组合 76"/>
              <p:cNvGrpSpPr/>
              <p:nvPr/>
            </p:nvGrpSpPr>
            <p:grpSpPr>
              <a:xfrm>
                <a:off x="5424755" y="1340768"/>
                <a:ext cx="670560" cy="604586"/>
                <a:chOff x="3720691" y="2824413"/>
                <a:chExt cx="1341120" cy="1209172"/>
              </a:xfrm>
              <a:grpFill/>
            </p:grpSpPr>
            <p:sp>
              <p:nvSpPr>
                <p:cNvPr id="79" name="Freeform 5"/>
                <p:cNvSpPr>
                  <a:spLocks/>
                </p:cNvSpPr>
                <p:nvPr/>
              </p:nvSpPr>
              <p:spPr bwMode="auto">
                <a:xfrm rot="1855731">
                  <a:off x="3720691" y="2824413"/>
                  <a:ext cx="1341120" cy="1209172"/>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grpFill/>
                <a:ln w="12700" cap="flat">
                  <a:noFill/>
                  <a:prstDash val="solid"/>
                  <a:miter lim="800000"/>
                  <a:headEnd/>
                  <a:tailEnd/>
                </a:ln>
                <a:effectLst>
                  <a:outerShdw blurRad="190500" dist="114300" dir="2700000" algn="tl" rotWithShape="0">
                    <a:prstClr val="black">
                      <a:alpha val="40000"/>
                    </a:prstClr>
                  </a:outerShdw>
                </a:effectLst>
                <a:extLst/>
              </p:spPr>
              <p:txBody>
                <a:bodyPr vert="horz" wrap="square" lIns="68562" tIns="34281" rIns="68562" bIns="34281" numCol="1" anchor="t" anchorCtr="0" compatLnSpc="1">
                  <a:prstTxWarp prst="textNoShape">
                    <a:avLst/>
                  </a:prstTxWarp>
                </a:bodyPr>
                <a:lstStyle/>
                <a:p>
                  <a:endParaRPr lang="zh-CN" altLang="en-US" sz="1200">
                    <a:solidFill>
                      <a:srgbClr val="414455"/>
                    </a:solidFill>
                  </a:endParaRPr>
                </a:p>
              </p:txBody>
            </p:sp>
            <p:sp>
              <p:nvSpPr>
                <p:cNvPr id="80" name="Freeform 5"/>
                <p:cNvSpPr>
                  <a:spLocks/>
                </p:cNvSpPr>
                <p:nvPr/>
              </p:nvSpPr>
              <p:spPr bwMode="auto">
                <a:xfrm rot="1855731">
                  <a:off x="3764581" y="2863367"/>
                  <a:ext cx="1264630" cy="1140208"/>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grpFill/>
                <a:ln w="12700" cap="flat">
                  <a:noFill/>
                  <a:prstDash val="solid"/>
                  <a:miter lim="800000"/>
                  <a:headEnd/>
                  <a:tailEnd/>
                </a:ln>
                <a:effectLst>
                  <a:outerShdw blurRad="50800" dist="38100" dir="2700000" algn="tl" rotWithShape="0">
                    <a:prstClr val="black">
                      <a:alpha val="40000"/>
                    </a:prstClr>
                  </a:outerShdw>
                </a:effectLst>
                <a:extLst/>
              </p:spPr>
              <p:txBody>
                <a:bodyPr vert="horz" wrap="square" lIns="68562" tIns="34281" rIns="68562" bIns="34281" numCol="1" anchor="t" anchorCtr="0" compatLnSpc="1">
                  <a:prstTxWarp prst="textNoShape">
                    <a:avLst/>
                  </a:prstTxWarp>
                </a:bodyPr>
                <a:lstStyle/>
                <a:p>
                  <a:endParaRPr lang="zh-CN" altLang="en-US" sz="1200">
                    <a:solidFill>
                      <a:srgbClr val="414455"/>
                    </a:solidFill>
                  </a:endParaRPr>
                </a:p>
              </p:txBody>
            </p:sp>
          </p:grpSp>
          <p:sp>
            <p:nvSpPr>
              <p:cNvPr id="78" name="Freeform 5"/>
              <p:cNvSpPr>
                <a:spLocks/>
              </p:cNvSpPr>
              <p:nvPr/>
            </p:nvSpPr>
            <p:spPr bwMode="auto">
              <a:xfrm rot="1855731">
                <a:off x="5470180" y="1383052"/>
                <a:ext cx="576760" cy="520015"/>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grpFill/>
              <a:ln w="9525" cap="flat">
                <a:solidFill>
                  <a:srgbClr val="414455"/>
                </a:solidFill>
                <a:prstDash val="sysDash"/>
                <a:miter lim="800000"/>
                <a:headEnd/>
                <a:tailEnd/>
              </a:ln>
              <a:effectLst/>
              <a:extLst/>
            </p:spPr>
            <p:txBody>
              <a:bodyPr vert="horz" wrap="square" lIns="68562" tIns="34281" rIns="68562" bIns="34281" numCol="1" anchor="t" anchorCtr="0" compatLnSpc="1">
                <a:prstTxWarp prst="textNoShape">
                  <a:avLst/>
                </a:prstTxWarp>
              </a:bodyPr>
              <a:lstStyle/>
              <a:p>
                <a:endParaRPr lang="zh-CN" altLang="en-US" sz="1200">
                  <a:solidFill>
                    <a:srgbClr val="414455"/>
                  </a:solidFill>
                </a:endParaRPr>
              </a:p>
            </p:txBody>
          </p:sp>
        </p:grpSp>
        <p:sp>
          <p:nvSpPr>
            <p:cNvPr id="76" name="TextBox 7"/>
            <p:cNvSpPr>
              <a:spLocks noChangeArrowheads="1"/>
            </p:cNvSpPr>
            <p:nvPr/>
          </p:nvSpPr>
          <p:spPr bwMode="auto">
            <a:xfrm>
              <a:off x="5472003" y="1484784"/>
              <a:ext cx="576063" cy="307856"/>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defRPr/>
              </a:pPr>
              <a:r>
                <a:rPr lang="en-US" altLang="zh-CN" sz="1500" b="1" dirty="0">
                  <a:solidFill>
                    <a:schemeClr val="bg1"/>
                  </a:solidFill>
                  <a:latin typeface="方正兰亭黑简体" panose="02000000000000000000" pitchFamily="2" charset="-122"/>
                  <a:ea typeface="方正兰亭黑简体" panose="02000000000000000000" pitchFamily="2" charset="-122"/>
                  <a:sym typeface="微软雅黑" pitchFamily="34" charset="-122"/>
                </a:rPr>
                <a:t>01</a:t>
              </a:r>
              <a:endParaRPr lang="zh-CN" altLang="en-US" sz="1500" b="1" dirty="0">
                <a:solidFill>
                  <a:schemeClr val="bg1"/>
                </a:solidFill>
                <a:latin typeface="方正兰亭黑简体" panose="02000000000000000000" pitchFamily="2" charset="-122"/>
                <a:ea typeface="方正兰亭黑简体" panose="02000000000000000000" pitchFamily="2" charset="-122"/>
                <a:sym typeface="微软雅黑" pitchFamily="34" charset="-122"/>
              </a:endParaRPr>
            </a:p>
          </p:txBody>
        </p:sp>
      </p:grpSp>
      <p:grpSp>
        <p:nvGrpSpPr>
          <p:cNvPr id="82" name="组合 81"/>
          <p:cNvGrpSpPr/>
          <p:nvPr/>
        </p:nvGrpSpPr>
        <p:grpSpPr>
          <a:xfrm>
            <a:off x="3054459" y="2513492"/>
            <a:ext cx="502789" cy="453321"/>
            <a:chOff x="5424755" y="1340768"/>
            <a:chExt cx="670560" cy="604586"/>
          </a:xfrm>
          <a:blipFill dpi="0" rotWithShape="1">
            <a:blip r:embed="rId5">
              <a:extLst>
                <a:ext uri="{28A0092B-C50C-407E-A947-70E740481C1C}">
                  <a14:useLocalDpi xmlns:a14="http://schemas.microsoft.com/office/drawing/2010/main" val="0"/>
                </a:ext>
              </a:extLst>
            </a:blip>
            <a:srcRect/>
            <a:stretch>
              <a:fillRect/>
            </a:stretch>
          </a:blipFill>
        </p:grpSpPr>
        <p:grpSp>
          <p:nvGrpSpPr>
            <p:cNvPr id="83" name="组合 82"/>
            <p:cNvGrpSpPr/>
            <p:nvPr/>
          </p:nvGrpSpPr>
          <p:grpSpPr>
            <a:xfrm>
              <a:off x="5424755" y="1340768"/>
              <a:ext cx="670560" cy="604586"/>
              <a:chOff x="5424755" y="1340768"/>
              <a:chExt cx="670560" cy="604586"/>
            </a:xfrm>
            <a:grpFill/>
          </p:grpSpPr>
          <p:grpSp>
            <p:nvGrpSpPr>
              <p:cNvPr id="85" name="组合 84"/>
              <p:cNvGrpSpPr/>
              <p:nvPr/>
            </p:nvGrpSpPr>
            <p:grpSpPr>
              <a:xfrm>
                <a:off x="5424755" y="1340768"/>
                <a:ext cx="670560" cy="604586"/>
                <a:chOff x="3720691" y="2824413"/>
                <a:chExt cx="1341120" cy="1209172"/>
              </a:xfrm>
              <a:grpFill/>
            </p:grpSpPr>
            <p:sp>
              <p:nvSpPr>
                <p:cNvPr id="87" name="Freeform 5"/>
                <p:cNvSpPr>
                  <a:spLocks/>
                </p:cNvSpPr>
                <p:nvPr/>
              </p:nvSpPr>
              <p:spPr bwMode="auto">
                <a:xfrm rot="1855731">
                  <a:off x="3720691" y="2824413"/>
                  <a:ext cx="1341120" cy="1209172"/>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grpFill/>
                <a:ln w="12700" cap="flat">
                  <a:noFill/>
                  <a:prstDash val="solid"/>
                  <a:miter lim="800000"/>
                  <a:headEnd/>
                  <a:tailEnd/>
                </a:ln>
                <a:effectLst>
                  <a:outerShdw blurRad="190500" dist="114300" dir="2700000" algn="tl" rotWithShape="0">
                    <a:prstClr val="black">
                      <a:alpha val="40000"/>
                    </a:prstClr>
                  </a:outerShdw>
                </a:effectLst>
                <a:extLst/>
              </p:spPr>
              <p:txBody>
                <a:bodyPr vert="horz" wrap="square" lIns="68562" tIns="34281" rIns="68562" bIns="34281" numCol="1" anchor="t" anchorCtr="0" compatLnSpc="1">
                  <a:prstTxWarp prst="textNoShape">
                    <a:avLst/>
                  </a:prstTxWarp>
                </a:bodyPr>
                <a:lstStyle/>
                <a:p>
                  <a:endParaRPr lang="zh-CN" altLang="en-US" sz="1200">
                    <a:solidFill>
                      <a:srgbClr val="414455"/>
                    </a:solidFill>
                  </a:endParaRPr>
                </a:p>
              </p:txBody>
            </p:sp>
            <p:sp>
              <p:nvSpPr>
                <p:cNvPr id="88" name="Freeform 5"/>
                <p:cNvSpPr>
                  <a:spLocks/>
                </p:cNvSpPr>
                <p:nvPr/>
              </p:nvSpPr>
              <p:spPr bwMode="auto">
                <a:xfrm rot="1855731">
                  <a:off x="3764581" y="2863367"/>
                  <a:ext cx="1264630" cy="1140208"/>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grpFill/>
                <a:ln w="12700" cap="flat">
                  <a:noFill/>
                  <a:prstDash val="solid"/>
                  <a:miter lim="800000"/>
                  <a:headEnd/>
                  <a:tailEnd/>
                </a:ln>
                <a:effectLst>
                  <a:outerShdw blurRad="50800" dist="38100" dir="2700000" algn="tl" rotWithShape="0">
                    <a:prstClr val="black">
                      <a:alpha val="40000"/>
                    </a:prstClr>
                  </a:outerShdw>
                </a:effectLst>
                <a:extLst/>
              </p:spPr>
              <p:txBody>
                <a:bodyPr vert="horz" wrap="square" lIns="68562" tIns="34281" rIns="68562" bIns="34281" numCol="1" anchor="t" anchorCtr="0" compatLnSpc="1">
                  <a:prstTxWarp prst="textNoShape">
                    <a:avLst/>
                  </a:prstTxWarp>
                </a:bodyPr>
                <a:lstStyle/>
                <a:p>
                  <a:endParaRPr lang="zh-CN" altLang="en-US" sz="1200">
                    <a:solidFill>
                      <a:srgbClr val="414455"/>
                    </a:solidFill>
                  </a:endParaRPr>
                </a:p>
              </p:txBody>
            </p:sp>
          </p:grpSp>
          <p:sp>
            <p:nvSpPr>
              <p:cNvPr id="86" name="Freeform 5"/>
              <p:cNvSpPr>
                <a:spLocks/>
              </p:cNvSpPr>
              <p:nvPr/>
            </p:nvSpPr>
            <p:spPr bwMode="auto">
              <a:xfrm rot="1855731">
                <a:off x="5470180" y="1383052"/>
                <a:ext cx="576760" cy="520015"/>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grpFill/>
              <a:ln w="9525" cap="flat">
                <a:solidFill>
                  <a:srgbClr val="414455"/>
                </a:solidFill>
                <a:prstDash val="sysDash"/>
                <a:miter lim="800000"/>
                <a:headEnd/>
                <a:tailEnd/>
              </a:ln>
              <a:effectLst/>
              <a:extLst/>
            </p:spPr>
            <p:txBody>
              <a:bodyPr vert="horz" wrap="square" lIns="68562" tIns="34281" rIns="68562" bIns="34281" numCol="1" anchor="t" anchorCtr="0" compatLnSpc="1">
                <a:prstTxWarp prst="textNoShape">
                  <a:avLst/>
                </a:prstTxWarp>
              </a:bodyPr>
              <a:lstStyle/>
              <a:p>
                <a:endParaRPr lang="zh-CN" altLang="en-US" sz="1200">
                  <a:solidFill>
                    <a:srgbClr val="414455"/>
                  </a:solidFill>
                </a:endParaRPr>
              </a:p>
            </p:txBody>
          </p:sp>
        </p:grpSp>
        <p:sp>
          <p:nvSpPr>
            <p:cNvPr id="84" name="TextBox 7"/>
            <p:cNvSpPr>
              <a:spLocks noChangeArrowheads="1"/>
            </p:cNvSpPr>
            <p:nvPr/>
          </p:nvSpPr>
          <p:spPr bwMode="auto">
            <a:xfrm>
              <a:off x="5472003" y="1484784"/>
              <a:ext cx="576063" cy="307856"/>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defRPr/>
              </a:pPr>
              <a:r>
                <a:rPr lang="en-US" altLang="zh-CN" sz="1500" b="1" dirty="0">
                  <a:solidFill>
                    <a:schemeClr val="bg1"/>
                  </a:solidFill>
                  <a:latin typeface="方正兰亭黑简体" panose="02000000000000000000" pitchFamily="2" charset="-122"/>
                  <a:ea typeface="方正兰亭黑简体" panose="02000000000000000000" pitchFamily="2" charset="-122"/>
                  <a:sym typeface="微软雅黑" pitchFamily="34" charset="-122"/>
                </a:rPr>
                <a:t>02</a:t>
              </a:r>
              <a:endParaRPr lang="zh-CN" altLang="en-US" sz="1500" b="1" dirty="0">
                <a:solidFill>
                  <a:schemeClr val="bg1"/>
                </a:solidFill>
                <a:latin typeface="方正兰亭黑简体" panose="02000000000000000000" pitchFamily="2" charset="-122"/>
                <a:ea typeface="方正兰亭黑简体" panose="02000000000000000000" pitchFamily="2" charset="-122"/>
                <a:sym typeface="微软雅黑" pitchFamily="34" charset="-122"/>
              </a:endParaRPr>
            </a:p>
          </p:txBody>
        </p:sp>
      </p:grpSp>
      <p:grpSp>
        <p:nvGrpSpPr>
          <p:cNvPr id="89" name="组合 88"/>
          <p:cNvGrpSpPr/>
          <p:nvPr/>
        </p:nvGrpSpPr>
        <p:grpSpPr>
          <a:xfrm>
            <a:off x="3768048" y="2966519"/>
            <a:ext cx="502789" cy="453321"/>
            <a:chOff x="5424755" y="1340768"/>
            <a:chExt cx="670560" cy="604586"/>
          </a:xfrm>
          <a:blipFill dpi="0" rotWithShape="1">
            <a:blip r:embed="rId6">
              <a:extLst>
                <a:ext uri="{28A0092B-C50C-407E-A947-70E740481C1C}">
                  <a14:useLocalDpi xmlns:a14="http://schemas.microsoft.com/office/drawing/2010/main" val="0"/>
                </a:ext>
              </a:extLst>
            </a:blip>
            <a:srcRect/>
            <a:stretch>
              <a:fillRect/>
            </a:stretch>
          </a:blipFill>
        </p:grpSpPr>
        <p:grpSp>
          <p:nvGrpSpPr>
            <p:cNvPr id="90" name="组合 89"/>
            <p:cNvGrpSpPr/>
            <p:nvPr/>
          </p:nvGrpSpPr>
          <p:grpSpPr>
            <a:xfrm>
              <a:off x="5424755" y="1340768"/>
              <a:ext cx="670560" cy="604586"/>
              <a:chOff x="5424755" y="1340768"/>
              <a:chExt cx="670560" cy="604586"/>
            </a:xfrm>
            <a:grpFill/>
          </p:grpSpPr>
          <p:grpSp>
            <p:nvGrpSpPr>
              <p:cNvPr id="92" name="组合 91"/>
              <p:cNvGrpSpPr/>
              <p:nvPr/>
            </p:nvGrpSpPr>
            <p:grpSpPr>
              <a:xfrm>
                <a:off x="5424755" y="1340768"/>
                <a:ext cx="670560" cy="604586"/>
                <a:chOff x="3720691" y="2824413"/>
                <a:chExt cx="1341120" cy="1209172"/>
              </a:xfrm>
              <a:grpFill/>
            </p:grpSpPr>
            <p:sp>
              <p:nvSpPr>
                <p:cNvPr id="94" name="Freeform 5"/>
                <p:cNvSpPr>
                  <a:spLocks/>
                </p:cNvSpPr>
                <p:nvPr/>
              </p:nvSpPr>
              <p:spPr bwMode="auto">
                <a:xfrm rot="1855731">
                  <a:off x="3720691" y="2824413"/>
                  <a:ext cx="1341120" cy="1209172"/>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grpFill/>
                <a:ln w="12700" cap="flat">
                  <a:noFill/>
                  <a:prstDash val="solid"/>
                  <a:miter lim="800000"/>
                  <a:headEnd/>
                  <a:tailEnd/>
                </a:ln>
                <a:effectLst>
                  <a:outerShdw blurRad="190500" dist="114300" dir="2700000" algn="tl" rotWithShape="0">
                    <a:prstClr val="black">
                      <a:alpha val="40000"/>
                    </a:prstClr>
                  </a:outerShdw>
                </a:effectLst>
                <a:extLst/>
              </p:spPr>
              <p:txBody>
                <a:bodyPr vert="horz" wrap="square" lIns="68562" tIns="34281" rIns="68562" bIns="34281" numCol="1" anchor="t" anchorCtr="0" compatLnSpc="1">
                  <a:prstTxWarp prst="textNoShape">
                    <a:avLst/>
                  </a:prstTxWarp>
                </a:bodyPr>
                <a:lstStyle/>
                <a:p>
                  <a:endParaRPr lang="zh-CN" altLang="en-US" sz="1200">
                    <a:solidFill>
                      <a:srgbClr val="414455"/>
                    </a:solidFill>
                  </a:endParaRPr>
                </a:p>
              </p:txBody>
            </p:sp>
            <p:sp>
              <p:nvSpPr>
                <p:cNvPr id="95" name="Freeform 5"/>
                <p:cNvSpPr>
                  <a:spLocks/>
                </p:cNvSpPr>
                <p:nvPr/>
              </p:nvSpPr>
              <p:spPr bwMode="auto">
                <a:xfrm rot="1855731">
                  <a:off x="3764581" y="2863367"/>
                  <a:ext cx="1264630" cy="1140208"/>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grpFill/>
                <a:ln w="12700" cap="flat">
                  <a:noFill/>
                  <a:prstDash val="solid"/>
                  <a:miter lim="800000"/>
                  <a:headEnd/>
                  <a:tailEnd/>
                </a:ln>
                <a:effectLst>
                  <a:outerShdw blurRad="50800" dist="38100" dir="2700000" algn="tl" rotWithShape="0">
                    <a:prstClr val="black">
                      <a:alpha val="40000"/>
                    </a:prstClr>
                  </a:outerShdw>
                </a:effectLst>
                <a:extLst/>
              </p:spPr>
              <p:txBody>
                <a:bodyPr vert="horz" wrap="square" lIns="68562" tIns="34281" rIns="68562" bIns="34281" numCol="1" anchor="t" anchorCtr="0" compatLnSpc="1">
                  <a:prstTxWarp prst="textNoShape">
                    <a:avLst/>
                  </a:prstTxWarp>
                </a:bodyPr>
                <a:lstStyle/>
                <a:p>
                  <a:endParaRPr lang="zh-CN" altLang="en-US" sz="1200">
                    <a:solidFill>
                      <a:srgbClr val="414455"/>
                    </a:solidFill>
                  </a:endParaRPr>
                </a:p>
              </p:txBody>
            </p:sp>
          </p:grpSp>
          <p:sp>
            <p:nvSpPr>
              <p:cNvPr id="93" name="Freeform 5"/>
              <p:cNvSpPr>
                <a:spLocks/>
              </p:cNvSpPr>
              <p:nvPr/>
            </p:nvSpPr>
            <p:spPr bwMode="auto">
              <a:xfrm rot="1855731">
                <a:off x="5470180" y="1383052"/>
                <a:ext cx="576760" cy="520015"/>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grpFill/>
              <a:ln w="9525" cap="flat">
                <a:solidFill>
                  <a:srgbClr val="414455"/>
                </a:solidFill>
                <a:prstDash val="sysDash"/>
                <a:miter lim="800000"/>
                <a:headEnd/>
                <a:tailEnd/>
              </a:ln>
              <a:effectLst/>
              <a:extLst/>
            </p:spPr>
            <p:txBody>
              <a:bodyPr vert="horz" wrap="square" lIns="68562" tIns="34281" rIns="68562" bIns="34281" numCol="1" anchor="t" anchorCtr="0" compatLnSpc="1">
                <a:prstTxWarp prst="textNoShape">
                  <a:avLst/>
                </a:prstTxWarp>
              </a:bodyPr>
              <a:lstStyle/>
              <a:p>
                <a:endParaRPr lang="zh-CN" altLang="en-US" sz="1200">
                  <a:solidFill>
                    <a:srgbClr val="414455"/>
                  </a:solidFill>
                </a:endParaRPr>
              </a:p>
            </p:txBody>
          </p:sp>
        </p:grpSp>
        <p:sp>
          <p:nvSpPr>
            <p:cNvPr id="91" name="TextBox 7"/>
            <p:cNvSpPr>
              <a:spLocks noChangeArrowheads="1"/>
            </p:cNvSpPr>
            <p:nvPr/>
          </p:nvSpPr>
          <p:spPr bwMode="auto">
            <a:xfrm>
              <a:off x="5472003" y="1484784"/>
              <a:ext cx="576063" cy="307856"/>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defRPr/>
              </a:pPr>
              <a:r>
                <a:rPr lang="en-US" altLang="zh-CN" sz="1500" b="1" dirty="0">
                  <a:solidFill>
                    <a:schemeClr val="bg1"/>
                  </a:solidFill>
                  <a:latin typeface="方正兰亭黑简体" panose="02000000000000000000" pitchFamily="2" charset="-122"/>
                  <a:ea typeface="方正兰亭黑简体" panose="02000000000000000000" pitchFamily="2" charset="-122"/>
                  <a:sym typeface="微软雅黑" pitchFamily="34" charset="-122"/>
                </a:rPr>
                <a:t>03</a:t>
              </a:r>
              <a:endParaRPr lang="zh-CN" altLang="en-US" sz="1500" b="1" dirty="0">
                <a:solidFill>
                  <a:schemeClr val="bg1"/>
                </a:solidFill>
                <a:latin typeface="方正兰亭黑简体" panose="02000000000000000000" pitchFamily="2" charset="-122"/>
                <a:ea typeface="方正兰亭黑简体" panose="02000000000000000000" pitchFamily="2" charset="-122"/>
                <a:sym typeface="微软雅黑" pitchFamily="34" charset="-122"/>
              </a:endParaRPr>
            </a:p>
          </p:txBody>
        </p:sp>
      </p:grpSp>
      <p:grpSp>
        <p:nvGrpSpPr>
          <p:cNvPr id="96" name="组合 95"/>
          <p:cNvGrpSpPr/>
          <p:nvPr/>
        </p:nvGrpSpPr>
        <p:grpSpPr>
          <a:xfrm>
            <a:off x="4697292" y="3029079"/>
            <a:ext cx="502789" cy="453321"/>
            <a:chOff x="5424755" y="1340768"/>
            <a:chExt cx="670560" cy="604586"/>
          </a:xfrm>
          <a:blipFill dpi="0" rotWithShape="1">
            <a:blip r:embed="rId7">
              <a:extLst>
                <a:ext uri="{28A0092B-C50C-407E-A947-70E740481C1C}">
                  <a14:useLocalDpi xmlns:a14="http://schemas.microsoft.com/office/drawing/2010/main" val="0"/>
                </a:ext>
              </a:extLst>
            </a:blip>
            <a:srcRect/>
            <a:stretch>
              <a:fillRect/>
            </a:stretch>
          </a:blipFill>
        </p:grpSpPr>
        <p:grpSp>
          <p:nvGrpSpPr>
            <p:cNvPr id="97" name="组合 96"/>
            <p:cNvGrpSpPr/>
            <p:nvPr/>
          </p:nvGrpSpPr>
          <p:grpSpPr>
            <a:xfrm>
              <a:off x="5424755" y="1340768"/>
              <a:ext cx="670560" cy="604586"/>
              <a:chOff x="5424755" y="1340768"/>
              <a:chExt cx="670560" cy="604586"/>
            </a:xfrm>
            <a:grpFill/>
          </p:grpSpPr>
          <p:grpSp>
            <p:nvGrpSpPr>
              <p:cNvPr id="99" name="组合 98"/>
              <p:cNvGrpSpPr/>
              <p:nvPr/>
            </p:nvGrpSpPr>
            <p:grpSpPr>
              <a:xfrm>
                <a:off x="5424755" y="1340768"/>
                <a:ext cx="670560" cy="604586"/>
                <a:chOff x="3720691" y="2824413"/>
                <a:chExt cx="1341120" cy="1209172"/>
              </a:xfrm>
              <a:grpFill/>
            </p:grpSpPr>
            <p:sp>
              <p:nvSpPr>
                <p:cNvPr id="101" name="Freeform 5"/>
                <p:cNvSpPr>
                  <a:spLocks/>
                </p:cNvSpPr>
                <p:nvPr/>
              </p:nvSpPr>
              <p:spPr bwMode="auto">
                <a:xfrm rot="1855731">
                  <a:off x="3720691" y="2824413"/>
                  <a:ext cx="1341120" cy="1209172"/>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grpFill/>
                <a:ln w="12700" cap="flat">
                  <a:noFill/>
                  <a:prstDash val="solid"/>
                  <a:miter lim="800000"/>
                  <a:headEnd/>
                  <a:tailEnd/>
                </a:ln>
                <a:effectLst>
                  <a:outerShdw blurRad="190500" dist="114300" dir="2700000" algn="tl" rotWithShape="0">
                    <a:prstClr val="black">
                      <a:alpha val="40000"/>
                    </a:prstClr>
                  </a:outerShdw>
                </a:effectLst>
                <a:extLst/>
              </p:spPr>
              <p:txBody>
                <a:bodyPr vert="horz" wrap="square" lIns="68562" tIns="34281" rIns="68562" bIns="34281" numCol="1" anchor="t" anchorCtr="0" compatLnSpc="1">
                  <a:prstTxWarp prst="textNoShape">
                    <a:avLst/>
                  </a:prstTxWarp>
                </a:bodyPr>
                <a:lstStyle/>
                <a:p>
                  <a:endParaRPr lang="zh-CN" altLang="en-US" sz="1200">
                    <a:solidFill>
                      <a:srgbClr val="414455"/>
                    </a:solidFill>
                  </a:endParaRPr>
                </a:p>
              </p:txBody>
            </p:sp>
            <p:sp>
              <p:nvSpPr>
                <p:cNvPr id="102" name="Freeform 5"/>
                <p:cNvSpPr>
                  <a:spLocks/>
                </p:cNvSpPr>
                <p:nvPr/>
              </p:nvSpPr>
              <p:spPr bwMode="auto">
                <a:xfrm rot="1855731">
                  <a:off x="3764581" y="2863367"/>
                  <a:ext cx="1264630" cy="1140208"/>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grpFill/>
                <a:ln w="12700" cap="flat">
                  <a:noFill/>
                  <a:prstDash val="solid"/>
                  <a:miter lim="800000"/>
                  <a:headEnd/>
                  <a:tailEnd/>
                </a:ln>
                <a:effectLst>
                  <a:outerShdw blurRad="50800" dist="38100" dir="2700000" algn="tl" rotWithShape="0">
                    <a:prstClr val="black">
                      <a:alpha val="40000"/>
                    </a:prstClr>
                  </a:outerShdw>
                </a:effectLst>
                <a:extLst/>
              </p:spPr>
              <p:txBody>
                <a:bodyPr vert="horz" wrap="square" lIns="68562" tIns="34281" rIns="68562" bIns="34281" numCol="1" anchor="t" anchorCtr="0" compatLnSpc="1">
                  <a:prstTxWarp prst="textNoShape">
                    <a:avLst/>
                  </a:prstTxWarp>
                </a:bodyPr>
                <a:lstStyle/>
                <a:p>
                  <a:endParaRPr lang="zh-CN" altLang="en-US" sz="1200">
                    <a:solidFill>
                      <a:srgbClr val="414455"/>
                    </a:solidFill>
                  </a:endParaRPr>
                </a:p>
              </p:txBody>
            </p:sp>
          </p:grpSp>
          <p:sp>
            <p:nvSpPr>
              <p:cNvPr id="100" name="Freeform 5"/>
              <p:cNvSpPr>
                <a:spLocks/>
              </p:cNvSpPr>
              <p:nvPr/>
            </p:nvSpPr>
            <p:spPr bwMode="auto">
              <a:xfrm rot="1855731">
                <a:off x="5470180" y="1383052"/>
                <a:ext cx="576760" cy="520015"/>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grpFill/>
              <a:ln w="9525" cap="flat">
                <a:solidFill>
                  <a:srgbClr val="414455"/>
                </a:solidFill>
                <a:prstDash val="sysDash"/>
                <a:miter lim="800000"/>
                <a:headEnd/>
                <a:tailEnd/>
              </a:ln>
              <a:effectLst/>
              <a:extLst/>
            </p:spPr>
            <p:txBody>
              <a:bodyPr vert="horz" wrap="square" lIns="68562" tIns="34281" rIns="68562" bIns="34281" numCol="1" anchor="t" anchorCtr="0" compatLnSpc="1">
                <a:prstTxWarp prst="textNoShape">
                  <a:avLst/>
                </a:prstTxWarp>
              </a:bodyPr>
              <a:lstStyle/>
              <a:p>
                <a:endParaRPr lang="zh-CN" altLang="en-US" sz="1200">
                  <a:solidFill>
                    <a:srgbClr val="414455"/>
                  </a:solidFill>
                </a:endParaRPr>
              </a:p>
            </p:txBody>
          </p:sp>
        </p:grpSp>
        <p:sp>
          <p:nvSpPr>
            <p:cNvPr id="98" name="TextBox 7"/>
            <p:cNvSpPr>
              <a:spLocks noChangeArrowheads="1"/>
            </p:cNvSpPr>
            <p:nvPr/>
          </p:nvSpPr>
          <p:spPr bwMode="auto">
            <a:xfrm>
              <a:off x="5472003" y="1484784"/>
              <a:ext cx="576063" cy="307856"/>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defRPr/>
              </a:pPr>
              <a:r>
                <a:rPr lang="en-US" altLang="zh-CN" sz="1500" b="1" dirty="0">
                  <a:solidFill>
                    <a:schemeClr val="bg1"/>
                  </a:solidFill>
                  <a:latin typeface="方正兰亭黑简体" panose="02000000000000000000" pitchFamily="2" charset="-122"/>
                  <a:ea typeface="方正兰亭黑简体" panose="02000000000000000000" pitchFamily="2" charset="-122"/>
                  <a:sym typeface="微软雅黑" pitchFamily="34" charset="-122"/>
                </a:rPr>
                <a:t>04</a:t>
              </a:r>
              <a:endParaRPr lang="zh-CN" altLang="en-US" sz="1500" b="1" dirty="0">
                <a:solidFill>
                  <a:schemeClr val="bg1"/>
                </a:solidFill>
                <a:latin typeface="方正兰亭黑简体" panose="02000000000000000000" pitchFamily="2" charset="-122"/>
                <a:ea typeface="方正兰亭黑简体" panose="02000000000000000000" pitchFamily="2" charset="-122"/>
                <a:sym typeface="微软雅黑" pitchFamily="34" charset="-122"/>
              </a:endParaRPr>
            </a:p>
          </p:txBody>
        </p:sp>
      </p:grpSp>
      <p:grpSp>
        <p:nvGrpSpPr>
          <p:cNvPr id="103" name="组合 102"/>
          <p:cNvGrpSpPr/>
          <p:nvPr/>
        </p:nvGrpSpPr>
        <p:grpSpPr>
          <a:xfrm>
            <a:off x="5501663" y="2613182"/>
            <a:ext cx="502789" cy="453321"/>
            <a:chOff x="5424755" y="1340768"/>
            <a:chExt cx="670560" cy="604586"/>
          </a:xfrm>
          <a:blipFill dpi="0" rotWithShape="1">
            <a:blip r:embed="rId8">
              <a:extLst>
                <a:ext uri="{28A0092B-C50C-407E-A947-70E740481C1C}">
                  <a14:useLocalDpi xmlns:a14="http://schemas.microsoft.com/office/drawing/2010/main" val="0"/>
                </a:ext>
              </a:extLst>
            </a:blip>
            <a:srcRect/>
            <a:stretch>
              <a:fillRect/>
            </a:stretch>
          </a:blipFill>
        </p:grpSpPr>
        <p:grpSp>
          <p:nvGrpSpPr>
            <p:cNvPr id="104" name="组合 103"/>
            <p:cNvGrpSpPr/>
            <p:nvPr/>
          </p:nvGrpSpPr>
          <p:grpSpPr>
            <a:xfrm>
              <a:off x="5424755" y="1340768"/>
              <a:ext cx="670560" cy="604586"/>
              <a:chOff x="5424755" y="1340768"/>
              <a:chExt cx="670560" cy="604586"/>
            </a:xfrm>
            <a:grpFill/>
          </p:grpSpPr>
          <p:grpSp>
            <p:nvGrpSpPr>
              <p:cNvPr id="106" name="组合 105"/>
              <p:cNvGrpSpPr/>
              <p:nvPr/>
            </p:nvGrpSpPr>
            <p:grpSpPr>
              <a:xfrm>
                <a:off x="5424755" y="1340768"/>
                <a:ext cx="670560" cy="604586"/>
                <a:chOff x="3720691" y="2824413"/>
                <a:chExt cx="1341120" cy="1209172"/>
              </a:xfrm>
              <a:grpFill/>
            </p:grpSpPr>
            <p:sp>
              <p:nvSpPr>
                <p:cNvPr id="108" name="Freeform 5"/>
                <p:cNvSpPr>
                  <a:spLocks/>
                </p:cNvSpPr>
                <p:nvPr/>
              </p:nvSpPr>
              <p:spPr bwMode="auto">
                <a:xfrm rot="1855731">
                  <a:off x="3720691" y="2824413"/>
                  <a:ext cx="1341120" cy="1209172"/>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grpFill/>
                <a:ln w="12700" cap="flat">
                  <a:noFill/>
                  <a:prstDash val="solid"/>
                  <a:miter lim="800000"/>
                  <a:headEnd/>
                  <a:tailEnd/>
                </a:ln>
                <a:effectLst>
                  <a:outerShdw blurRad="190500" dist="114300" dir="2700000" algn="tl" rotWithShape="0">
                    <a:prstClr val="black">
                      <a:alpha val="40000"/>
                    </a:prstClr>
                  </a:outerShdw>
                </a:effectLst>
                <a:extLst/>
              </p:spPr>
              <p:txBody>
                <a:bodyPr vert="horz" wrap="square" lIns="68562" tIns="34281" rIns="68562" bIns="34281" numCol="1" anchor="t" anchorCtr="0" compatLnSpc="1">
                  <a:prstTxWarp prst="textNoShape">
                    <a:avLst/>
                  </a:prstTxWarp>
                </a:bodyPr>
                <a:lstStyle/>
                <a:p>
                  <a:endParaRPr lang="zh-CN" altLang="en-US" sz="1200">
                    <a:solidFill>
                      <a:srgbClr val="414455"/>
                    </a:solidFill>
                  </a:endParaRPr>
                </a:p>
              </p:txBody>
            </p:sp>
            <p:sp>
              <p:nvSpPr>
                <p:cNvPr id="109" name="Freeform 5"/>
                <p:cNvSpPr>
                  <a:spLocks/>
                </p:cNvSpPr>
                <p:nvPr/>
              </p:nvSpPr>
              <p:spPr bwMode="auto">
                <a:xfrm rot="1855731">
                  <a:off x="3764581" y="2863367"/>
                  <a:ext cx="1264630" cy="1140208"/>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grpFill/>
                <a:ln w="12700" cap="flat">
                  <a:noFill/>
                  <a:prstDash val="solid"/>
                  <a:miter lim="800000"/>
                  <a:headEnd/>
                  <a:tailEnd/>
                </a:ln>
                <a:effectLst>
                  <a:outerShdw blurRad="50800" dist="38100" dir="2700000" algn="tl" rotWithShape="0">
                    <a:prstClr val="black">
                      <a:alpha val="40000"/>
                    </a:prstClr>
                  </a:outerShdw>
                </a:effectLst>
                <a:extLst/>
              </p:spPr>
              <p:txBody>
                <a:bodyPr vert="horz" wrap="square" lIns="68562" tIns="34281" rIns="68562" bIns="34281" numCol="1" anchor="t" anchorCtr="0" compatLnSpc="1">
                  <a:prstTxWarp prst="textNoShape">
                    <a:avLst/>
                  </a:prstTxWarp>
                </a:bodyPr>
                <a:lstStyle/>
                <a:p>
                  <a:endParaRPr lang="zh-CN" altLang="en-US" sz="1200">
                    <a:solidFill>
                      <a:srgbClr val="414455"/>
                    </a:solidFill>
                  </a:endParaRPr>
                </a:p>
              </p:txBody>
            </p:sp>
          </p:grpSp>
          <p:sp>
            <p:nvSpPr>
              <p:cNvPr id="107" name="Freeform 5"/>
              <p:cNvSpPr>
                <a:spLocks/>
              </p:cNvSpPr>
              <p:nvPr/>
            </p:nvSpPr>
            <p:spPr bwMode="auto">
              <a:xfrm rot="1855731">
                <a:off x="5470180" y="1383052"/>
                <a:ext cx="576760" cy="520015"/>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grpFill/>
              <a:ln w="9525" cap="flat">
                <a:solidFill>
                  <a:srgbClr val="414455"/>
                </a:solidFill>
                <a:prstDash val="sysDash"/>
                <a:miter lim="800000"/>
                <a:headEnd/>
                <a:tailEnd/>
              </a:ln>
              <a:effectLst/>
              <a:extLst/>
            </p:spPr>
            <p:txBody>
              <a:bodyPr vert="horz" wrap="square" lIns="68562" tIns="34281" rIns="68562" bIns="34281" numCol="1" anchor="t" anchorCtr="0" compatLnSpc="1">
                <a:prstTxWarp prst="textNoShape">
                  <a:avLst/>
                </a:prstTxWarp>
              </a:bodyPr>
              <a:lstStyle/>
              <a:p>
                <a:endParaRPr lang="zh-CN" altLang="en-US" sz="1200">
                  <a:solidFill>
                    <a:srgbClr val="414455"/>
                  </a:solidFill>
                </a:endParaRPr>
              </a:p>
            </p:txBody>
          </p:sp>
        </p:grpSp>
        <p:sp>
          <p:nvSpPr>
            <p:cNvPr id="105" name="TextBox 7"/>
            <p:cNvSpPr>
              <a:spLocks noChangeArrowheads="1"/>
            </p:cNvSpPr>
            <p:nvPr/>
          </p:nvSpPr>
          <p:spPr bwMode="auto">
            <a:xfrm>
              <a:off x="5472003" y="1484784"/>
              <a:ext cx="576063" cy="307856"/>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defRPr/>
              </a:pPr>
              <a:r>
                <a:rPr lang="en-US" altLang="zh-CN" sz="1500" b="1" dirty="0">
                  <a:solidFill>
                    <a:schemeClr val="bg1"/>
                  </a:solidFill>
                  <a:latin typeface="方正兰亭黑简体" panose="02000000000000000000" pitchFamily="2" charset="-122"/>
                  <a:ea typeface="方正兰亭黑简体" panose="02000000000000000000" pitchFamily="2" charset="-122"/>
                  <a:sym typeface="微软雅黑" pitchFamily="34" charset="-122"/>
                </a:rPr>
                <a:t>05</a:t>
              </a:r>
              <a:endParaRPr lang="zh-CN" altLang="en-US" sz="1500" b="1" dirty="0">
                <a:solidFill>
                  <a:schemeClr val="bg1"/>
                </a:solidFill>
                <a:latin typeface="方正兰亭黑简体" panose="02000000000000000000" pitchFamily="2" charset="-122"/>
                <a:ea typeface="方正兰亭黑简体" panose="02000000000000000000" pitchFamily="2" charset="-122"/>
                <a:sym typeface="微软雅黑" pitchFamily="34" charset="-122"/>
              </a:endParaRPr>
            </a:p>
          </p:txBody>
        </p:sp>
      </p:grpSp>
      <p:grpSp>
        <p:nvGrpSpPr>
          <p:cNvPr id="110" name="组合 109"/>
          <p:cNvGrpSpPr/>
          <p:nvPr/>
        </p:nvGrpSpPr>
        <p:grpSpPr>
          <a:xfrm>
            <a:off x="6093941" y="1994558"/>
            <a:ext cx="502789" cy="453321"/>
            <a:chOff x="5424755" y="1340768"/>
            <a:chExt cx="670560" cy="604586"/>
          </a:xfrm>
          <a:blipFill dpi="0" rotWithShape="1">
            <a:blip r:embed="rId4">
              <a:extLst>
                <a:ext uri="{28A0092B-C50C-407E-A947-70E740481C1C}">
                  <a14:useLocalDpi xmlns:a14="http://schemas.microsoft.com/office/drawing/2010/main" val="0"/>
                </a:ext>
              </a:extLst>
            </a:blip>
            <a:srcRect/>
            <a:stretch>
              <a:fillRect/>
            </a:stretch>
          </a:blipFill>
        </p:grpSpPr>
        <p:grpSp>
          <p:nvGrpSpPr>
            <p:cNvPr id="111" name="组合 110"/>
            <p:cNvGrpSpPr/>
            <p:nvPr/>
          </p:nvGrpSpPr>
          <p:grpSpPr>
            <a:xfrm>
              <a:off x="5424755" y="1340768"/>
              <a:ext cx="670560" cy="604586"/>
              <a:chOff x="5424755" y="1340768"/>
              <a:chExt cx="670560" cy="604586"/>
            </a:xfrm>
            <a:grpFill/>
          </p:grpSpPr>
          <p:grpSp>
            <p:nvGrpSpPr>
              <p:cNvPr id="113" name="组合 112"/>
              <p:cNvGrpSpPr/>
              <p:nvPr/>
            </p:nvGrpSpPr>
            <p:grpSpPr>
              <a:xfrm>
                <a:off x="5424755" y="1340768"/>
                <a:ext cx="670560" cy="604586"/>
                <a:chOff x="3720691" y="2824413"/>
                <a:chExt cx="1341120" cy="1209172"/>
              </a:xfrm>
              <a:grpFill/>
            </p:grpSpPr>
            <p:sp>
              <p:nvSpPr>
                <p:cNvPr id="115" name="Freeform 5"/>
                <p:cNvSpPr>
                  <a:spLocks/>
                </p:cNvSpPr>
                <p:nvPr/>
              </p:nvSpPr>
              <p:spPr bwMode="auto">
                <a:xfrm rot="1855731">
                  <a:off x="3720691" y="2824413"/>
                  <a:ext cx="1341120" cy="1209172"/>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grpFill/>
                <a:ln w="12700" cap="flat">
                  <a:noFill/>
                  <a:prstDash val="solid"/>
                  <a:miter lim="800000"/>
                  <a:headEnd/>
                  <a:tailEnd/>
                </a:ln>
                <a:effectLst>
                  <a:outerShdw blurRad="190500" dist="114300" dir="2700000" algn="tl" rotWithShape="0">
                    <a:prstClr val="black">
                      <a:alpha val="40000"/>
                    </a:prstClr>
                  </a:outerShdw>
                </a:effectLst>
                <a:extLst/>
              </p:spPr>
              <p:txBody>
                <a:bodyPr vert="horz" wrap="square" lIns="68562" tIns="34281" rIns="68562" bIns="34281" numCol="1" anchor="t" anchorCtr="0" compatLnSpc="1">
                  <a:prstTxWarp prst="textNoShape">
                    <a:avLst/>
                  </a:prstTxWarp>
                </a:bodyPr>
                <a:lstStyle/>
                <a:p>
                  <a:endParaRPr lang="zh-CN" altLang="en-US" sz="1200">
                    <a:solidFill>
                      <a:srgbClr val="414455"/>
                    </a:solidFill>
                  </a:endParaRPr>
                </a:p>
              </p:txBody>
            </p:sp>
            <p:sp>
              <p:nvSpPr>
                <p:cNvPr id="116" name="Freeform 5"/>
                <p:cNvSpPr>
                  <a:spLocks/>
                </p:cNvSpPr>
                <p:nvPr/>
              </p:nvSpPr>
              <p:spPr bwMode="auto">
                <a:xfrm rot="1855731">
                  <a:off x="3764581" y="2863367"/>
                  <a:ext cx="1264630" cy="1140208"/>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grpFill/>
                <a:ln w="12700" cap="flat">
                  <a:noFill/>
                  <a:prstDash val="solid"/>
                  <a:miter lim="800000"/>
                  <a:headEnd/>
                  <a:tailEnd/>
                </a:ln>
                <a:effectLst>
                  <a:outerShdw blurRad="50800" dist="38100" dir="2700000" algn="tl" rotWithShape="0">
                    <a:prstClr val="black">
                      <a:alpha val="40000"/>
                    </a:prstClr>
                  </a:outerShdw>
                </a:effectLst>
                <a:extLst/>
              </p:spPr>
              <p:txBody>
                <a:bodyPr vert="horz" wrap="square" lIns="68562" tIns="34281" rIns="68562" bIns="34281" numCol="1" anchor="t" anchorCtr="0" compatLnSpc="1">
                  <a:prstTxWarp prst="textNoShape">
                    <a:avLst/>
                  </a:prstTxWarp>
                </a:bodyPr>
                <a:lstStyle/>
                <a:p>
                  <a:endParaRPr lang="zh-CN" altLang="en-US" sz="1200">
                    <a:solidFill>
                      <a:srgbClr val="414455"/>
                    </a:solidFill>
                  </a:endParaRPr>
                </a:p>
              </p:txBody>
            </p:sp>
          </p:grpSp>
          <p:sp>
            <p:nvSpPr>
              <p:cNvPr id="114" name="Freeform 5"/>
              <p:cNvSpPr>
                <a:spLocks/>
              </p:cNvSpPr>
              <p:nvPr/>
            </p:nvSpPr>
            <p:spPr bwMode="auto">
              <a:xfrm rot="1855731">
                <a:off x="5470180" y="1383052"/>
                <a:ext cx="576760" cy="520015"/>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grpFill/>
              <a:ln w="9525" cap="flat">
                <a:solidFill>
                  <a:srgbClr val="414455"/>
                </a:solidFill>
                <a:prstDash val="sysDash"/>
                <a:miter lim="800000"/>
                <a:headEnd/>
                <a:tailEnd/>
              </a:ln>
              <a:effectLst/>
              <a:extLst/>
            </p:spPr>
            <p:txBody>
              <a:bodyPr vert="horz" wrap="square" lIns="68562" tIns="34281" rIns="68562" bIns="34281" numCol="1" anchor="t" anchorCtr="0" compatLnSpc="1">
                <a:prstTxWarp prst="textNoShape">
                  <a:avLst/>
                </a:prstTxWarp>
              </a:bodyPr>
              <a:lstStyle/>
              <a:p>
                <a:endParaRPr lang="zh-CN" altLang="en-US" sz="1200">
                  <a:solidFill>
                    <a:srgbClr val="414455"/>
                  </a:solidFill>
                </a:endParaRPr>
              </a:p>
            </p:txBody>
          </p:sp>
        </p:grpSp>
        <p:sp>
          <p:nvSpPr>
            <p:cNvPr id="112" name="TextBox 7"/>
            <p:cNvSpPr>
              <a:spLocks noChangeArrowheads="1"/>
            </p:cNvSpPr>
            <p:nvPr/>
          </p:nvSpPr>
          <p:spPr bwMode="auto">
            <a:xfrm>
              <a:off x="5472003" y="1484784"/>
              <a:ext cx="576063" cy="307856"/>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defRPr/>
              </a:pPr>
              <a:r>
                <a:rPr lang="en-US" altLang="zh-CN" sz="1500" b="1" dirty="0">
                  <a:solidFill>
                    <a:schemeClr val="bg1"/>
                  </a:solidFill>
                  <a:latin typeface="方正兰亭黑简体" panose="02000000000000000000" pitchFamily="2" charset="-122"/>
                  <a:ea typeface="方正兰亭黑简体" panose="02000000000000000000" pitchFamily="2" charset="-122"/>
                  <a:sym typeface="微软雅黑" pitchFamily="34" charset="-122"/>
                </a:rPr>
                <a:t>06</a:t>
              </a:r>
              <a:endParaRPr lang="zh-CN" altLang="en-US" sz="1500" b="1" dirty="0">
                <a:solidFill>
                  <a:schemeClr val="bg1"/>
                </a:solidFill>
                <a:latin typeface="方正兰亭黑简体" panose="02000000000000000000" pitchFamily="2" charset="-122"/>
                <a:ea typeface="方正兰亭黑简体" panose="02000000000000000000" pitchFamily="2" charset="-122"/>
                <a:sym typeface="微软雅黑" pitchFamily="34" charset="-122"/>
              </a:endParaRPr>
            </a:p>
          </p:txBody>
        </p:sp>
      </p:grpSp>
      <p:sp>
        <p:nvSpPr>
          <p:cNvPr id="117" name="矩形 116"/>
          <p:cNvSpPr/>
          <p:nvPr/>
        </p:nvSpPr>
        <p:spPr>
          <a:xfrm>
            <a:off x="1553982" y="2002646"/>
            <a:ext cx="1163522" cy="253891"/>
          </a:xfrm>
          <a:prstGeom prst="rect">
            <a:avLst/>
          </a:prstGeom>
        </p:spPr>
        <p:txBody>
          <a:bodyPr wrap="square" lIns="68555" tIns="34278" rIns="68555" bIns="34278">
            <a:spAutoFit/>
          </a:bodyPr>
          <a:lstStyle/>
          <a:p>
            <a:r>
              <a:rPr lang="zh-CN" altLang="en-US" sz="1200" b="1" dirty="0">
                <a:solidFill>
                  <a:schemeClr val="bg1"/>
                </a:solidFill>
                <a:latin typeface="微软雅黑" pitchFamily="34" charset="-122"/>
                <a:ea typeface="微软雅黑" pitchFamily="34" charset="-122"/>
              </a:rPr>
              <a:t>添加标题</a:t>
            </a:r>
            <a:endParaRPr lang="en-US" altLang="zh-CN" sz="1200" b="1" dirty="0">
              <a:solidFill>
                <a:schemeClr val="bg1"/>
              </a:solidFill>
              <a:latin typeface="微软雅黑" pitchFamily="34" charset="-122"/>
              <a:ea typeface="微软雅黑" pitchFamily="34" charset="-122"/>
            </a:endParaRPr>
          </a:p>
        </p:txBody>
      </p:sp>
      <p:sp>
        <p:nvSpPr>
          <p:cNvPr id="118" name="矩形 117"/>
          <p:cNvSpPr/>
          <p:nvPr/>
        </p:nvSpPr>
        <p:spPr>
          <a:xfrm>
            <a:off x="2274648" y="2596557"/>
            <a:ext cx="1163522" cy="253891"/>
          </a:xfrm>
          <a:prstGeom prst="rect">
            <a:avLst/>
          </a:prstGeom>
        </p:spPr>
        <p:txBody>
          <a:bodyPr wrap="square" lIns="68555" tIns="34278" rIns="68555" bIns="34278">
            <a:spAutoFit/>
          </a:bodyPr>
          <a:lstStyle/>
          <a:p>
            <a:r>
              <a:rPr lang="zh-CN" altLang="en-US" sz="1200" b="1" dirty="0">
                <a:solidFill>
                  <a:schemeClr val="bg1"/>
                </a:solidFill>
                <a:latin typeface="微软雅黑" pitchFamily="34" charset="-122"/>
                <a:ea typeface="微软雅黑" pitchFamily="34" charset="-122"/>
              </a:rPr>
              <a:t>添加标题</a:t>
            </a:r>
            <a:endParaRPr lang="en-US" altLang="zh-CN" sz="1200" b="1" dirty="0">
              <a:solidFill>
                <a:schemeClr val="bg1"/>
              </a:solidFill>
              <a:latin typeface="微软雅黑" pitchFamily="34" charset="-122"/>
              <a:ea typeface="微软雅黑" pitchFamily="34" charset="-122"/>
            </a:endParaRPr>
          </a:p>
        </p:txBody>
      </p:sp>
      <p:sp>
        <p:nvSpPr>
          <p:cNvPr id="119" name="矩形 118"/>
          <p:cNvSpPr/>
          <p:nvPr/>
        </p:nvSpPr>
        <p:spPr>
          <a:xfrm>
            <a:off x="2976543" y="3082485"/>
            <a:ext cx="1163522" cy="253891"/>
          </a:xfrm>
          <a:prstGeom prst="rect">
            <a:avLst/>
          </a:prstGeom>
        </p:spPr>
        <p:txBody>
          <a:bodyPr wrap="square" lIns="68555" tIns="34278" rIns="68555" bIns="34278">
            <a:spAutoFit/>
          </a:bodyPr>
          <a:lstStyle/>
          <a:p>
            <a:r>
              <a:rPr lang="zh-CN" altLang="en-US" sz="1200" b="1" dirty="0">
                <a:solidFill>
                  <a:schemeClr val="bg1"/>
                </a:solidFill>
                <a:latin typeface="微软雅黑" pitchFamily="34" charset="-122"/>
                <a:ea typeface="微软雅黑" pitchFamily="34" charset="-122"/>
              </a:rPr>
              <a:t>添加标题</a:t>
            </a:r>
            <a:endParaRPr lang="en-US" altLang="zh-CN" sz="1200" b="1" dirty="0">
              <a:solidFill>
                <a:schemeClr val="bg1"/>
              </a:solidFill>
              <a:latin typeface="微软雅黑" pitchFamily="34" charset="-122"/>
              <a:ea typeface="微软雅黑" pitchFamily="34" charset="-122"/>
            </a:endParaRPr>
          </a:p>
        </p:txBody>
      </p:sp>
      <p:sp>
        <p:nvSpPr>
          <p:cNvPr id="120" name="矩形 119"/>
          <p:cNvSpPr/>
          <p:nvPr/>
        </p:nvSpPr>
        <p:spPr>
          <a:xfrm>
            <a:off x="5244204" y="3089446"/>
            <a:ext cx="1163522" cy="253891"/>
          </a:xfrm>
          <a:prstGeom prst="rect">
            <a:avLst/>
          </a:prstGeom>
        </p:spPr>
        <p:txBody>
          <a:bodyPr wrap="square" lIns="68555" tIns="34278" rIns="68555" bIns="34278">
            <a:spAutoFit/>
          </a:bodyPr>
          <a:lstStyle/>
          <a:p>
            <a:r>
              <a:rPr lang="zh-CN" altLang="en-US" sz="1200" b="1" dirty="0">
                <a:solidFill>
                  <a:schemeClr val="bg1"/>
                </a:solidFill>
                <a:latin typeface="微软雅黑" pitchFamily="34" charset="-122"/>
                <a:ea typeface="微软雅黑" pitchFamily="34" charset="-122"/>
              </a:rPr>
              <a:t>添加标题</a:t>
            </a:r>
            <a:endParaRPr lang="en-US" altLang="zh-CN" sz="1200" b="1" dirty="0">
              <a:solidFill>
                <a:schemeClr val="bg1"/>
              </a:solidFill>
              <a:latin typeface="微软雅黑" pitchFamily="34" charset="-122"/>
              <a:ea typeface="微软雅黑" pitchFamily="34" charset="-122"/>
            </a:endParaRPr>
          </a:p>
        </p:txBody>
      </p:sp>
      <p:sp>
        <p:nvSpPr>
          <p:cNvPr id="121" name="矩形 120"/>
          <p:cNvSpPr/>
          <p:nvPr/>
        </p:nvSpPr>
        <p:spPr>
          <a:xfrm>
            <a:off x="6029783" y="2711502"/>
            <a:ext cx="1163522" cy="253891"/>
          </a:xfrm>
          <a:prstGeom prst="rect">
            <a:avLst/>
          </a:prstGeom>
        </p:spPr>
        <p:txBody>
          <a:bodyPr wrap="square" lIns="68555" tIns="34278" rIns="68555" bIns="34278">
            <a:spAutoFit/>
          </a:bodyPr>
          <a:lstStyle/>
          <a:p>
            <a:r>
              <a:rPr lang="zh-CN" altLang="en-US" sz="1200" b="1" dirty="0">
                <a:solidFill>
                  <a:schemeClr val="bg1"/>
                </a:solidFill>
                <a:latin typeface="微软雅黑" pitchFamily="34" charset="-122"/>
                <a:ea typeface="微软雅黑" pitchFamily="34" charset="-122"/>
              </a:rPr>
              <a:t>添加标题</a:t>
            </a:r>
            <a:endParaRPr lang="en-US" altLang="zh-CN" sz="1200" b="1" dirty="0">
              <a:solidFill>
                <a:schemeClr val="bg1"/>
              </a:solidFill>
              <a:latin typeface="微软雅黑" pitchFamily="34" charset="-122"/>
              <a:ea typeface="微软雅黑" pitchFamily="34" charset="-122"/>
            </a:endParaRPr>
          </a:p>
        </p:txBody>
      </p:sp>
      <p:sp>
        <p:nvSpPr>
          <p:cNvPr id="122" name="矩形 121"/>
          <p:cNvSpPr/>
          <p:nvPr/>
        </p:nvSpPr>
        <p:spPr>
          <a:xfrm>
            <a:off x="6677686" y="2056638"/>
            <a:ext cx="1163522" cy="253891"/>
          </a:xfrm>
          <a:prstGeom prst="rect">
            <a:avLst/>
          </a:prstGeom>
        </p:spPr>
        <p:txBody>
          <a:bodyPr wrap="square" lIns="68555" tIns="34278" rIns="68555" bIns="34278">
            <a:spAutoFit/>
          </a:bodyPr>
          <a:lstStyle/>
          <a:p>
            <a:r>
              <a:rPr lang="zh-CN" altLang="en-US" sz="1200" b="1" dirty="0">
                <a:solidFill>
                  <a:schemeClr val="bg1"/>
                </a:solidFill>
                <a:latin typeface="微软雅黑" pitchFamily="34" charset="-122"/>
                <a:ea typeface="微软雅黑" pitchFamily="34" charset="-122"/>
              </a:rPr>
              <a:t>添加标题</a:t>
            </a:r>
            <a:endParaRPr lang="en-US" altLang="zh-CN" sz="1200" b="1" dirty="0">
              <a:solidFill>
                <a:schemeClr val="bg1"/>
              </a:solidFill>
              <a:latin typeface="微软雅黑" pitchFamily="34" charset="-122"/>
              <a:ea typeface="微软雅黑" pitchFamily="34" charset="-122"/>
            </a:endParaRPr>
          </a:p>
        </p:txBody>
      </p:sp>
      <p:grpSp>
        <p:nvGrpSpPr>
          <p:cNvPr id="128" name="组合 127"/>
          <p:cNvGrpSpPr/>
          <p:nvPr/>
        </p:nvGrpSpPr>
        <p:grpSpPr>
          <a:xfrm>
            <a:off x="990673" y="3682222"/>
            <a:ext cx="394805" cy="355962"/>
            <a:chOff x="5424755" y="1340768"/>
            <a:chExt cx="670560" cy="604586"/>
          </a:xfrm>
          <a:blipFill dpi="0" rotWithShape="1">
            <a:blip r:embed="rId5">
              <a:extLst>
                <a:ext uri="{28A0092B-C50C-407E-A947-70E740481C1C}">
                  <a14:useLocalDpi xmlns:a14="http://schemas.microsoft.com/office/drawing/2010/main" val="0"/>
                </a:ext>
              </a:extLst>
            </a:blip>
            <a:srcRect/>
            <a:stretch>
              <a:fillRect/>
            </a:stretch>
          </a:blipFill>
        </p:grpSpPr>
        <p:grpSp>
          <p:nvGrpSpPr>
            <p:cNvPr id="129" name="组合 128"/>
            <p:cNvGrpSpPr/>
            <p:nvPr/>
          </p:nvGrpSpPr>
          <p:grpSpPr>
            <a:xfrm>
              <a:off x="5424755" y="1340768"/>
              <a:ext cx="670560" cy="604586"/>
              <a:chOff x="3720691" y="2824413"/>
              <a:chExt cx="1341120" cy="1209172"/>
            </a:xfrm>
            <a:grpFill/>
          </p:grpSpPr>
          <p:sp>
            <p:nvSpPr>
              <p:cNvPr id="131" name="Freeform 5"/>
              <p:cNvSpPr>
                <a:spLocks/>
              </p:cNvSpPr>
              <p:nvPr/>
            </p:nvSpPr>
            <p:spPr bwMode="auto">
              <a:xfrm rot="1855731">
                <a:off x="3720691" y="2824413"/>
                <a:ext cx="1341120" cy="1209172"/>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grpFill/>
              <a:ln w="12700" cap="flat">
                <a:noFill/>
                <a:prstDash val="solid"/>
                <a:miter lim="800000"/>
                <a:headEnd/>
                <a:tailEnd/>
              </a:ln>
              <a:effectLst>
                <a:outerShdw blurRad="190500" dist="114300" dir="2700000" algn="tl" rotWithShape="0">
                  <a:prstClr val="black">
                    <a:alpha val="40000"/>
                  </a:prstClr>
                </a:outerShdw>
              </a:effectLst>
              <a:extLst/>
            </p:spPr>
            <p:txBody>
              <a:bodyPr vert="horz" wrap="square" lIns="68562" tIns="34281" rIns="68562" bIns="34281" numCol="1" anchor="t" anchorCtr="0" compatLnSpc="1">
                <a:prstTxWarp prst="textNoShape">
                  <a:avLst/>
                </a:prstTxWarp>
              </a:bodyPr>
              <a:lstStyle/>
              <a:p>
                <a:endParaRPr lang="zh-CN" altLang="en-US" sz="1200"/>
              </a:p>
            </p:txBody>
          </p:sp>
          <p:sp>
            <p:nvSpPr>
              <p:cNvPr id="132" name="Freeform 5"/>
              <p:cNvSpPr>
                <a:spLocks/>
              </p:cNvSpPr>
              <p:nvPr/>
            </p:nvSpPr>
            <p:spPr bwMode="auto">
              <a:xfrm rot="1855731">
                <a:off x="3764581" y="2863367"/>
                <a:ext cx="1264630" cy="1140208"/>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grpFill/>
              <a:ln w="12700" cap="flat">
                <a:noFill/>
                <a:prstDash val="solid"/>
                <a:miter lim="800000"/>
                <a:headEnd/>
                <a:tailEnd/>
              </a:ln>
              <a:effectLst>
                <a:outerShdw blurRad="50800" dist="38100" dir="2700000" algn="tl" rotWithShape="0">
                  <a:prstClr val="black">
                    <a:alpha val="40000"/>
                  </a:prstClr>
                </a:outerShdw>
              </a:effectLst>
              <a:extLst/>
            </p:spPr>
            <p:txBody>
              <a:bodyPr vert="horz" wrap="square" lIns="68562" tIns="34281" rIns="68562" bIns="34281" numCol="1" anchor="t" anchorCtr="0" compatLnSpc="1">
                <a:prstTxWarp prst="textNoShape">
                  <a:avLst/>
                </a:prstTxWarp>
              </a:bodyPr>
              <a:lstStyle/>
              <a:p>
                <a:endParaRPr lang="zh-CN" altLang="en-US" sz="1200"/>
              </a:p>
            </p:txBody>
          </p:sp>
        </p:grpSp>
        <p:sp>
          <p:nvSpPr>
            <p:cNvPr id="130" name="Freeform 5"/>
            <p:cNvSpPr>
              <a:spLocks/>
            </p:cNvSpPr>
            <p:nvPr/>
          </p:nvSpPr>
          <p:spPr bwMode="auto">
            <a:xfrm rot="1855731">
              <a:off x="5470180" y="1383052"/>
              <a:ext cx="576760" cy="520015"/>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grpFill/>
            <a:ln w="9525" cap="flat">
              <a:solidFill>
                <a:srgbClr val="414455"/>
              </a:solidFill>
              <a:prstDash val="sysDash"/>
              <a:miter lim="800000"/>
              <a:headEnd/>
              <a:tailEnd/>
            </a:ln>
            <a:effectLst/>
            <a:extLst/>
          </p:spPr>
          <p:txBody>
            <a:bodyPr vert="horz" wrap="square" lIns="68562" tIns="34281" rIns="68562" bIns="34281" numCol="1" anchor="t" anchorCtr="0" compatLnSpc="1">
              <a:prstTxWarp prst="textNoShape">
                <a:avLst/>
              </a:prstTxWarp>
            </a:bodyPr>
            <a:lstStyle/>
            <a:p>
              <a:endParaRPr lang="zh-CN" altLang="en-US" sz="1200"/>
            </a:p>
          </p:txBody>
        </p:sp>
      </p:grpSp>
      <p:sp>
        <p:nvSpPr>
          <p:cNvPr id="133" name="文本框 9"/>
          <p:cNvSpPr txBox="1"/>
          <p:nvPr/>
        </p:nvSpPr>
        <p:spPr>
          <a:xfrm>
            <a:off x="1418557" y="3692847"/>
            <a:ext cx="1403790" cy="236590"/>
          </a:xfrm>
          <a:prstGeom prst="rect">
            <a:avLst/>
          </a:prstGeom>
          <a:noFill/>
        </p:spPr>
        <p:txBody>
          <a:bodyPr wrap="square" lIns="51422" tIns="25711" rIns="51422" bIns="25711" rtlCol="0">
            <a:spAutoFit/>
          </a:bodyPr>
          <a:lstStyle/>
          <a:p>
            <a:pPr marL="0" lvl="1"/>
            <a:r>
              <a:rPr lang="zh-CN" altLang="en-US" sz="1200" dirty="0">
                <a:solidFill>
                  <a:schemeClr val="bg1"/>
                </a:solidFill>
                <a:latin typeface="微软雅黑" pitchFamily="34" charset="-122"/>
                <a:ea typeface="微软雅黑" pitchFamily="34" charset="-122"/>
              </a:rPr>
              <a:t>输入文字标题</a:t>
            </a:r>
          </a:p>
        </p:txBody>
      </p:sp>
      <p:cxnSp>
        <p:nvCxnSpPr>
          <p:cNvPr id="134" name="直接连接符 133"/>
          <p:cNvCxnSpPr/>
          <p:nvPr/>
        </p:nvCxnSpPr>
        <p:spPr>
          <a:xfrm>
            <a:off x="1548451" y="3962807"/>
            <a:ext cx="6123925" cy="0"/>
          </a:xfrm>
          <a:prstGeom prst="line">
            <a:avLst/>
          </a:prstGeom>
          <a:ln>
            <a:solidFill>
              <a:schemeClr val="bg1"/>
            </a:solidFill>
            <a:prstDash val="dash"/>
          </a:ln>
        </p:spPr>
        <p:style>
          <a:lnRef idx="1">
            <a:schemeClr val="accent1"/>
          </a:lnRef>
          <a:fillRef idx="0">
            <a:schemeClr val="accent1"/>
          </a:fillRef>
          <a:effectRef idx="0">
            <a:schemeClr val="accent1"/>
          </a:effectRef>
          <a:fontRef idx="minor">
            <a:schemeClr val="tx1"/>
          </a:fontRef>
        </p:style>
      </p:cxnSp>
      <p:grpSp>
        <p:nvGrpSpPr>
          <p:cNvPr id="135" name="组合 134"/>
          <p:cNvGrpSpPr/>
          <p:nvPr/>
        </p:nvGrpSpPr>
        <p:grpSpPr>
          <a:xfrm>
            <a:off x="7779503" y="3865014"/>
            <a:ext cx="193989" cy="174903"/>
            <a:chOff x="3720691" y="2824413"/>
            <a:chExt cx="1341120" cy="1209172"/>
          </a:xfrm>
          <a:blipFill dpi="0" rotWithShape="1">
            <a:blip r:embed="rId8">
              <a:extLst>
                <a:ext uri="{28A0092B-C50C-407E-A947-70E740481C1C}">
                  <a14:useLocalDpi xmlns:a14="http://schemas.microsoft.com/office/drawing/2010/main" val="0"/>
                </a:ext>
              </a:extLst>
            </a:blip>
            <a:srcRect/>
            <a:stretch>
              <a:fillRect/>
            </a:stretch>
          </a:blipFill>
        </p:grpSpPr>
        <p:sp>
          <p:nvSpPr>
            <p:cNvPr id="136" name="Freeform 5"/>
            <p:cNvSpPr>
              <a:spLocks/>
            </p:cNvSpPr>
            <p:nvPr/>
          </p:nvSpPr>
          <p:spPr bwMode="auto">
            <a:xfrm rot="1855731">
              <a:off x="3720691" y="2824413"/>
              <a:ext cx="1341120" cy="1209172"/>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grpFill/>
            <a:ln w="12700" cap="flat">
              <a:noFill/>
              <a:prstDash val="solid"/>
              <a:miter lim="800000"/>
              <a:headEnd/>
              <a:tailEnd/>
            </a:ln>
            <a:effectLst>
              <a:outerShdw blurRad="190500" dist="114300" dir="2700000" algn="tl" rotWithShape="0">
                <a:prstClr val="black">
                  <a:alpha val="40000"/>
                </a:prstClr>
              </a:outerShdw>
            </a:effectLst>
            <a:extLst/>
          </p:spPr>
          <p:txBody>
            <a:bodyPr vert="horz" wrap="square" lIns="68562" tIns="34281" rIns="68562" bIns="34281" numCol="1" anchor="t" anchorCtr="0" compatLnSpc="1">
              <a:prstTxWarp prst="textNoShape">
                <a:avLst/>
              </a:prstTxWarp>
            </a:bodyPr>
            <a:lstStyle/>
            <a:p>
              <a:endParaRPr lang="zh-CN" altLang="en-US" sz="1200"/>
            </a:p>
          </p:txBody>
        </p:sp>
        <p:sp>
          <p:nvSpPr>
            <p:cNvPr id="137" name="Freeform 5"/>
            <p:cNvSpPr>
              <a:spLocks/>
            </p:cNvSpPr>
            <p:nvPr/>
          </p:nvSpPr>
          <p:spPr bwMode="auto">
            <a:xfrm rot="1855731">
              <a:off x="3764581" y="2863367"/>
              <a:ext cx="1264630" cy="1140208"/>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grpFill/>
            <a:ln w="12700" cap="flat">
              <a:noFill/>
              <a:prstDash val="solid"/>
              <a:miter lim="800000"/>
              <a:headEnd/>
              <a:tailEnd/>
            </a:ln>
            <a:effectLst>
              <a:outerShdw blurRad="50800" dist="38100" dir="2700000" algn="tl" rotWithShape="0">
                <a:prstClr val="black">
                  <a:alpha val="40000"/>
                </a:prstClr>
              </a:outerShdw>
            </a:effectLst>
            <a:extLst/>
          </p:spPr>
          <p:txBody>
            <a:bodyPr vert="horz" wrap="square" lIns="68562" tIns="34281" rIns="68562" bIns="34281" numCol="1" anchor="t" anchorCtr="0" compatLnSpc="1">
              <a:prstTxWarp prst="textNoShape">
                <a:avLst/>
              </a:prstTxWarp>
            </a:bodyPr>
            <a:lstStyle/>
            <a:p>
              <a:endParaRPr lang="zh-CN" altLang="en-US" sz="1200"/>
            </a:p>
          </p:txBody>
        </p:sp>
      </p:grpSp>
      <p:sp>
        <p:nvSpPr>
          <p:cNvPr id="138" name="TextBox 137"/>
          <p:cNvSpPr txBox="1"/>
          <p:nvPr/>
        </p:nvSpPr>
        <p:spPr>
          <a:xfrm>
            <a:off x="1476028" y="4073445"/>
            <a:ext cx="6407261" cy="722505"/>
          </a:xfrm>
          <a:prstGeom prst="rect">
            <a:avLst/>
          </a:prstGeom>
          <a:noFill/>
        </p:spPr>
        <p:txBody>
          <a:bodyPr wrap="square" rtlCol="0">
            <a:spAutoFit/>
          </a:bodyPr>
          <a:lstStyle/>
          <a:p>
            <a:pPr>
              <a:lnSpc>
                <a:spcPct val="130000"/>
              </a:lnSpc>
              <a:spcBef>
                <a:spcPct val="0"/>
              </a:spcBef>
            </a:pPr>
            <a:r>
              <a:rPr lang="zh-CN" altLang="en-US" sz="1050" dirty="0">
                <a:solidFill>
                  <a:schemeClr val="bg1"/>
                </a:solidFill>
                <a:latin typeface="微软雅黑" panose="020B0503020204020204" pitchFamily="34" charset="-122"/>
                <a:ea typeface="微软雅黑" panose="020B0503020204020204" pitchFamily="34" charset="-122"/>
                <a:sym typeface="微软雅黑" pitchFamily="34" charset="-122"/>
              </a:rPr>
              <a:t>在此录入上述图表的综合描述说明，在此录入上述图表的上述图表的综合描述说明入。在此录入上述图表的综合描述说明，在此录入上述图表的上述图表的综合描述说明入。在此录入上述图表的综合描述说明，在此录入上述图表的上述图表的综合描述说明入</a:t>
            </a:r>
            <a:r>
              <a:rPr lang="zh-CN" altLang="en-US" sz="1050" dirty="0">
                <a:solidFill>
                  <a:schemeClr val="bg1">
                    <a:lumMod val="50000"/>
                  </a:schemeClr>
                </a:solidFill>
                <a:latin typeface="微软雅黑" panose="020B0503020204020204" pitchFamily="34" charset="-122"/>
                <a:ea typeface="微软雅黑" panose="020B0503020204020204" pitchFamily="34" charset="-122"/>
                <a:sym typeface="微软雅黑" pitchFamily="34" charset="-122"/>
              </a:rPr>
              <a:t>。</a:t>
            </a:r>
          </a:p>
        </p:txBody>
      </p:sp>
      <p:grpSp>
        <p:nvGrpSpPr>
          <p:cNvPr id="139" name="组合 138"/>
          <p:cNvGrpSpPr/>
          <p:nvPr/>
        </p:nvGrpSpPr>
        <p:grpSpPr>
          <a:xfrm>
            <a:off x="4984116" y="1124863"/>
            <a:ext cx="208734" cy="138347"/>
            <a:chOff x="9482595" y="2565731"/>
            <a:chExt cx="278384" cy="184511"/>
          </a:xfrm>
          <a:blipFill dpi="0" rotWithShape="1">
            <a:blip r:embed="rId4">
              <a:extLst>
                <a:ext uri="{28A0092B-C50C-407E-A947-70E740481C1C}">
                  <a14:useLocalDpi xmlns:a14="http://schemas.microsoft.com/office/drawing/2010/main" val="0"/>
                </a:ext>
              </a:extLst>
            </a:blip>
            <a:srcRect/>
            <a:stretch>
              <a:fillRect/>
            </a:stretch>
          </a:blipFill>
        </p:grpSpPr>
        <p:sp>
          <p:nvSpPr>
            <p:cNvPr id="140" name="椭圆 139"/>
            <p:cNvSpPr/>
            <p:nvPr/>
          </p:nvSpPr>
          <p:spPr>
            <a:xfrm>
              <a:off x="9482595" y="2565731"/>
              <a:ext cx="71376" cy="71376"/>
            </a:xfrm>
            <a:prstGeom prst="ellipse">
              <a:avLst/>
            </a:prstGeom>
            <a:grp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p>
          </p:txBody>
        </p:sp>
        <p:sp>
          <p:nvSpPr>
            <p:cNvPr id="141" name="椭圆 140"/>
            <p:cNvSpPr/>
            <p:nvPr/>
          </p:nvSpPr>
          <p:spPr>
            <a:xfrm>
              <a:off x="9625979" y="2615242"/>
              <a:ext cx="135000" cy="135000"/>
            </a:xfrm>
            <a:prstGeom prst="ellipse">
              <a:avLst/>
            </a:prstGeom>
            <a:grp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p>
          </p:txBody>
        </p:sp>
      </p:grpSp>
      <p:pic>
        <p:nvPicPr>
          <p:cNvPr id="81" name="Picture 3" descr="C:\Users\ABC\Desktop\GR-010 (2).png"/>
          <p:cNvPicPr>
            <a:picLocks noChangeAspect="1" noChangeArrowheads="1"/>
          </p:cNvPicPr>
          <p:nvPr/>
        </p:nvPicPr>
        <p:blipFill>
          <a:blip r:embed="rId9" cstate="screen">
            <a:grayscl/>
            <a:extLst>
              <a:ext uri="{28A0092B-C50C-407E-A947-70E740481C1C}">
                <a14:useLocalDpi xmlns:a14="http://schemas.microsoft.com/office/drawing/2010/main"/>
              </a:ext>
            </a:extLst>
          </a:blip>
          <a:srcRect/>
          <a:stretch>
            <a:fillRect/>
          </a:stretch>
        </p:blipFill>
        <p:spPr bwMode="auto">
          <a:xfrm rot="19741709">
            <a:off x="8463334" y="33575"/>
            <a:ext cx="630706" cy="340922"/>
          </a:xfrm>
          <a:prstGeom prst="rect">
            <a:avLst/>
          </a:prstGeom>
          <a:noFill/>
          <a:extLst>
            <a:ext uri="{909E8E84-426E-40DD-AFC4-6F175D3DCCD1}">
              <a14:hiddenFill xmlns:a14="http://schemas.microsoft.com/office/drawing/2010/main">
                <a:solidFill>
                  <a:srgbClr val="FFFFFF"/>
                </a:solidFill>
              </a14:hiddenFill>
            </a:ext>
          </a:extLst>
        </p:spPr>
      </p:pic>
      <p:pic>
        <p:nvPicPr>
          <p:cNvPr id="123" name="Picture 4" descr="C:\Users\ABC\Desktop\GR-010 (2).png"/>
          <p:cNvPicPr>
            <a:picLocks noChangeAspect="1" noChangeArrowheads="1"/>
          </p:cNvPicPr>
          <p:nvPr/>
        </p:nvPicPr>
        <p:blipFill>
          <a:blip r:embed="rId10">
            <a:biLevel thresh="25000"/>
            <a:extLst>
              <a:ext uri="{28A0092B-C50C-407E-A947-70E740481C1C}">
                <a14:useLocalDpi xmlns:a14="http://schemas.microsoft.com/office/drawing/2010/main"/>
              </a:ext>
            </a:extLst>
          </a:blip>
          <a:srcRect/>
          <a:stretch>
            <a:fillRect/>
          </a:stretch>
        </p:blipFill>
        <p:spPr bwMode="auto">
          <a:xfrm>
            <a:off x="-180000" y="332495"/>
            <a:ext cx="9525600" cy="342499"/>
          </a:xfrm>
          <a:prstGeom prst="rect">
            <a:avLst/>
          </a:prstGeom>
          <a:noFill/>
          <a:extLst>
            <a:ext uri="{909E8E84-426E-40DD-AFC4-6F175D3DCCD1}">
              <a14:hiddenFill xmlns:a14="http://schemas.microsoft.com/office/drawing/2010/main">
                <a:solidFill>
                  <a:srgbClr val="FFFFFF"/>
                </a:solidFill>
              </a14:hiddenFill>
            </a:ext>
          </a:extLst>
        </p:spPr>
      </p:pic>
      <p:sp>
        <p:nvSpPr>
          <p:cNvPr id="124" name="矩形 123"/>
          <p:cNvSpPr/>
          <p:nvPr/>
        </p:nvSpPr>
        <p:spPr>
          <a:xfrm>
            <a:off x="223170" y="134412"/>
            <a:ext cx="1569660" cy="369332"/>
          </a:xfrm>
          <a:prstGeom prst="rect">
            <a:avLst/>
          </a:prstGeom>
        </p:spPr>
        <p:txBody>
          <a:bodyPr wrap="none">
            <a:spAutoFit/>
          </a:bodyPr>
          <a:lstStyle/>
          <a:p>
            <a:pPr algn="ctr"/>
            <a:r>
              <a:rPr lang="zh-CN" altLang="en-US" sz="1800" b="1" dirty="0">
                <a:solidFill>
                  <a:schemeClr val="bg1"/>
                </a:solidFill>
                <a:latin typeface="微软雅黑" panose="020B0503020204020204" pitchFamily="34" charset="-122"/>
                <a:ea typeface="微软雅黑" panose="020B0503020204020204" pitchFamily="34" charset="-122"/>
              </a:rPr>
              <a:t>点击</a:t>
            </a:r>
            <a:r>
              <a:rPr lang="zh-CN" altLang="en-US" sz="1800" b="1" dirty="0" smtClean="0">
                <a:solidFill>
                  <a:schemeClr val="bg1"/>
                </a:solidFill>
                <a:latin typeface="微软雅黑" panose="020B0503020204020204" pitchFamily="34" charset="-122"/>
                <a:ea typeface="微软雅黑" panose="020B0503020204020204" pitchFamily="34" charset="-122"/>
              </a:rPr>
              <a:t>添加</a:t>
            </a:r>
            <a:r>
              <a:rPr lang="zh-CN" altLang="en-US" sz="1800" b="1" dirty="0">
                <a:solidFill>
                  <a:schemeClr val="bg1"/>
                </a:solidFill>
                <a:latin typeface="微软雅黑" panose="020B0503020204020204" pitchFamily="34" charset="-122"/>
                <a:ea typeface="微软雅黑" panose="020B0503020204020204" pitchFamily="34" charset="-122"/>
              </a:rPr>
              <a:t>标题</a:t>
            </a:r>
          </a:p>
        </p:txBody>
      </p:sp>
    </p:spTree>
    <p:extLst>
      <p:ext uri="{BB962C8B-B14F-4D97-AF65-F5344CB8AC3E}">
        <p14:creationId xmlns:p14="http://schemas.microsoft.com/office/powerpoint/2010/main" val="2758161411"/>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Tm="0">
        <p15:prstTrans prst="pageCurlDouble"/>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123"/>
                                        </p:tgtEl>
                                        <p:attrNameLst>
                                          <p:attrName>style.visibility</p:attrName>
                                        </p:attrNameLst>
                                      </p:cBhvr>
                                      <p:to>
                                        <p:strVal val="visible"/>
                                      </p:to>
                                    </p:set>
                                    <p:animEffect transition="in" filter="wipe(left)">
                                      <p:cBhvr>
                                        <p:cTn id="7" dur="1000"/>
                                        <p:tgtEl>
                                          <p:spTgt spid="123"/>
                                        </p:tgtEl>
                                      </p:cBhvr>
                                    </p:animEffect>
                                  </p:childTnLst>
                                </p:cTn>
                              </p:par>
                              <p:par>
                                <p:cTn id="8" presetID="1" presetClass="entr" presetSubtype="0" fill="hold" nodeType="withEffect">
                                  <p:stCondLst>
                                    <p:cond delay="0"/>
                                  </p:stCondLst>
                                  <p:childTnLst>
                                    <p:set>
                                      <p:cBhvr>
                                        <p:cTn id="9" dur="1" fill="hold">
                                          <p:stCondLst>
                                            <p:cond delay="0"/>
                                          </p:stCondLst>
                                        </p:cTn>
                                        <p:tgtEl>
                                          <p:spTgt spid="81"/>
                                        </p:tgtEl>
                                        <p:attrNameLst>
                                          <p:attrName>style.visibility</p:attrName>
                                        </p:attrNameLst>
                                      </p:cBhvr>
                                      <p:to>
                                        <p:strVal val="visible"/>
                                      </p:to>
                                    </p:set>
                                  </p:childTnLst>
                                </p:cTn>
                              </p:par>
                              <p:par>
                                <p:cTn id="10" presetID="63" presetClass="path" presetSubtype="0" accel="50000" decel="50000" fill="hold" nodeType="withEffect">
                                  <p:stCondLst>
                                    <p:cond delay="0"/>
                                  </p:stCondLst>
                                  <p:childTnLst>
                                    <p:animMotion origin="layout" path="M -0.92309 -0.00278 L 5.55556E-7 4.44444E-6 " pathEditMode="relative" rAng="0" ptsTypes="AA">
                                      <p:cBhvr>
                                        <p:cTn id="11" dur="1000" fill="hold"/>
                                        <p:tgtEl>
                                          <p:spTgt spid="81"/>
                                        </p:tgtEl>
                                        <p:attrNameLst>
                                          <p:attrName>ppt_x</p:attrName>
                                          <p:attrName>ppt_y</p:attrName>
                                        </p:attrNameLst>
                                      </p:cBhvr>
                                      <p:rCtr x="46146" y="139"/>
                                    </p:animMotion>
                                  </p:childTnLst>
                                </p:cTn>
                              </p:par>
                            </p:childTnLst>
                          </p:cTn>
                        </p:par>
                      </p:childTnLst>
                    </p:cTn>
                  </p:par>
                  <p:par>
                    <p:cTn id="12" fill="hold">
                      <p:stCondLst>
                        <p:cond delay="indefinite"/>
                      </p:stCondLst>
                      <p:childTnLst>
                        <p:par>
                          <p:cTn id="13" fill="hold">
                            <p:stCondLst>
                              <p:cond delay="0"/>
                            </p:stCondLst>
                            <p:childTnLst>
                              <p:par>
                                <p:cTn id="14" presetID="23" presetClass="entr" presetSubtype="16" fill="hold" grpId="0" nodeType="clickEffect">
                                  <p:stCondLst>
                                    <p:cond delay="0"/>
                                  </p:stCondLst>
                                  <p:childTnLst>
                                    <p:set>
                                      <p:cBhvr>
                                        <p:cTn id="15" dur="1" fill="hold">
                                          <p:stCondLst>
                                            <p:cond delay="0"/>
                                          </p:stCondLst>
                                        </p:cTn>
                                        <p:tgtEl>
                                          <p:spTgt spid="124"/>
                                        </p:tgtEl>
                                        <p:attrNameLst>
                                          <p:attrName>style.visibility</p:attrName>
                                        </p:attrNameLst>
                                      </p:cBhvr>
                                      <p:to>
                                        <p:strVal val="visible"/>
                                      </p:to>
                                    </p:set>
                                    <p:anim calcmode="lin" valueType="num">
                                      <p:cBhvr>
                                        <p:cTn id="16" dur="500" fill="hold"/>
                                        <p:tgtEl>
                                          <p:spTgt spid="124"/>
                                        </p:tgtEl>
                                        <p:attrNameLst>
                                          <p:attrName>ppt_w</p:attrName>
                                        </p:attrNameLst>
                                      </p:cBhvr>
                                      <p:tavLst>
                                        <p:tav tm="0">
                                          <p:val>
                                            <p:fltVal val="0"/>
                                          </p:val>
                                        </p:tav>
                                        <p:tav tm="100000">
                                          <p:val>
                                            <p:strVal val="#ppt_w"/>
                                          </p:val>
                                        </p:tav>
                                      </p:tavLst>
                                    </p:anim>
                                    <p:anim calcmode="lin" valueType="num">
                                      <p:cBhvr>
                                        <p:cTn id="17" dur="500" fill="hold"/>
                                        <p:tgtEl>
                                          <p:spTgt spid="124"/>
                                        </p:tgtEl>
                                        <p:attrNameLst>
                                          <p:attrName>ppt_h</p:attrName>
                                        </p:attrNameLst>
                                      </p:cBhvr>
                                      <p:tavLst>
                                        <p:tav tm="0">
                                          <p:val>
                                            <p:fltVal val="0"/>
                                          </p:val>
                                        </p:tav>
                                        <p:tav tm="100000">
                                          <p:val>
                                            <p:strVal val="#ppt_h"/>
                                          </p:val>
                                        </p:tav>
                                      </p:tavLst>
                                    </p:anim>
                                  </p:childTnLst>
                                </p:cTn>
                              </p:par>
                              <p:par>
                                <p:cTn id="18" presetID="2" presetClass="entr" presetSubtype="8" fill="hold" nodeType="withEffect">
                                  <p:stCondLst>
                                    <p:cond delay="750"/>
                                  </p:stCondLst>
                                  <p:childTnLst>
                                    <p:set>
                                      <p:cBhvr>
                                        <p:cTn id="19" dur="1" fill="hold">
                                          <p:stCondLst>
                                            <p:cond delay="0"/>
                                          </p:stCondLst>
                                        </p:cTn>
                                        <p:tgtEl>
                                          <p:spTgt spid="65"/>
                                        </p:tgtEl>
                                        <p:attrNameLst>
                                          <p:attrName>style.visibility</p:attrName>
                                        </p:attrNameLst>
                                      </p:cBhvr>
                                      <p:to>
                                        <p:strVal val="visible"/>
                                      </p:to>
                                    </p:set>
                                    <p:anim calcmode="lin" valueType="num">
                                      <p:cBhvr additive="base">
                                        <p:cTn id="20" dur="500" fill="hold"/>
                                        <p:tgtEl>
                                          <p:spTgt spid="65"/>
                                        </p:tgtEl>
                                        <p:attrNameLst>
                                          <p:attrName>ppt_x</p:attrName>
                                        </p:attrNameLst>
                                      </p:cBhvr>
                                      <p:tavLst>
                                        <p:tav tm="0">
                                          <p:val>
                                            <p:strVal val="0-#ppt_w/2"/>
                                          </p:val>
                                        </p:tav>
                                        <p:tav tm="100000">
                                          <p:val>
                                            <p:strVal val="#ppt_x"/>
                                          </p:val>
                                        </p:tav>
                                      </p:tavLst>
                                    </p:anim>
                                    <p:anim calcmode="lin" valueType="num">
                                      <p:cBhvr additive="base">
                                        <p:cTn id="21" dur="500" fill="hold"/>
                                        <p:tgtEl>
                                          <p:spTgt spid="65"/>
                                        </p:tgtEl>
                                        <p:attrNameLst>
                                          <p:attrName>ppt_y</p:attrName>
                                        </p:attrNameLst>
                                      </p:cBhvr>
                                      <p:tavLst>
                                        <p:tav tm="0">
                                          <p:val>
                                            <p:strVal val="#ppt_y"/>
                                          </p:val>
                                        </p:tav>
                                        <p:tav tm="100000">
                                          <p:val>
                                            <p:strVal val="#ppt_y"/>
                                          </p:val>
                                        </p:tav>
                                      </p:tavLst>
                                    </p:anim>
                                  </p:childTnLst>
                                </p:cTn>
                              </p:par>
                            </p:childTnLst>
                          </p:cTn>
                        </p:par>
                        <p:par>
                          <p:cTn id="22" fill="hold">
                            <p:stCondLst>
                              <p:cond delay="1250"/>
                            </p:stCondLst>
                            <p:childTnLst>
                              <p:par>
                                <p:cTn id="23" presetID="21" presetClass="entr" presetSubtype="1" fill="hold" grpId="0" nodeType="afterEffect">
                                  <p:stCondLst>
                                    <p:cond delay="0"/>
                                  </p:stCondLst>
                                  <p:childTnLst>
                                    <p:set>
                                      <p:cBhvr>
                                        <p:cTn id="24" dur="1" fill="hold">
                                          <p:stCondLst>
                                            <p:cond delay="0"/>
                                          </p:stCondLst>
                                        </p:cTn>
                                        <p:tgtEl>
                                          <p:spTgt spid="69"/>
                                        </p:tgtEl>
                                        <p:attrNameLst>
                                          <p:attrName>style.visibility</p:attrName>
                                        </p:attrNameLst>
                                      </p:cBhvr>
                                      <p:to>
                                        <p:strVal val="visible"/>
                                      </p:to>
                                    </p:set>
                                    <p:animEffect transition="in" filter="wheel(1)">
                                      <p:cBhvr>
                                        <p:cTn id="25" dur="2000"/>
                                        <p:tgtEl>
                                          <p:spTgt spid="69"/>
                                        </p:tgtEl>
                                      </p:cBhvr>
                                    </p:animEffect>
                                  </p:childTnLst>
                                </p:cTn>
                              </p:par>
                            </p:childTnLst>
                          </p:cTn>
                        </p:par>
                        <p:par>
                          <p:cTn id="26" fill="hold">
                            <p:stCondLst>
                              <p:cond delay="3250"/>
                            </p:stCondLst>
                            <p:childTnLst>
                              <p:par>
                                <p:cTn id="27" presetID="53" presetClass="entr" presetSubtype="16" fill="hold" grpId="0" nodeType="afterEffect">
                                  <p:stCondLst>
                                    <p:cond delay="0"/>
                                  </p:stCondLst>
                                  <p:childTnLst>
                                    <p:set>
                                      <p:cBhvr>
                                        <p:cTn id="28" dur="1" fill="hold">
                                          <p:stCondLst>
                                            <p:cond delay="0"/>
                                          </p:stCondLst>
                                        </p:cTn>
                                        <p:tgtEl>
                                          <p:spTgt spid="73"/>
                                        </p:tgtEl>
                                        <p:attrNameLst>
                                          <p:attrName>style.visibility</p:attrName>
                                        </p:attrNameLst>
                                      </p:cBhvr>
                                      <p:to>
                                        <p:strVal val="visible"/>
                                      </p:to>
                                    </p:set>
                                    <p:anim calcmode="lin" valueType="num">
                                      <p:cBhvr>
                                        <p:cTn id="29" dur="500" fill="hold"/>
                                        <p:tgtEl>
                                          <p:spTgt spid="73"/>
                                        </p:tgtEl>
                                        <p:attrNameLst>
                                          <p:attrName>ppt_w</p:attrName>
                                        </p:attrNameLst>
                                      </p:cBhvr>
                                      <p:tavLst>
                                        <p:tav tm="0">
                                          <p:val>
                                            <p:fltVal val="0"/>
                                          </p:val>
                                        </p:tav>
                                        <p:tav tm="100000">
                                          <p:val>
                                            <p:strVal val="#ppt_w"/>
                                          </p:val>
                                        </p:tav>
                                      </p:tavLst>
                                    </p:anim>
                                    <p:anim calcmode="lin" valueType="num">
                                      <p:cBhvr>
                                        <p:cTn id="30" dur="500" fill="hold"/>
                                        <p:tgtEl>
                                          <p:spTgt spid="73"/>
                                        </p:tgtEl>
                                        <p:attrNameLst>
                                          <p:attrName>ppt_h</p:attrName>
                                        </p:attrNameLst>
                                      </p:cBhvr>
                                      <p:tavLst>
                                        <p:tav tm="0">
                                          <p:val>
                                            <p:fltVal val="0"/>
                                          </p:val>
                                        </p:tav>
                                        <p:tav tm="100000">
                                          <p:val>
                                            <p:strVal val="#ppt_h"/>
                                          </p:val>
                                        </p:tav>
                                      </p:tavLst>
                                    </p:anim>
                                    <p:animEffect transition="in" filter="fade">
                                      <p:cBhvr>
                                        <p:cTn id="31" dur="500"/>
                                        <p:tgtEl>
                                          <p:spTgt spid="73"/>
                                        </p:tgtEl>
                                      </p:cBhvr>
                                    </p:animEffect>
                                  </p:childTnLst>
                                </p:cTn>
                              </p:par>
                            </p:childTnLst>
                          </p:cTn>
                        </p:par>
                        <p:par>
                          <p:cTn id="32" fill="hold">
                            <p:stCondLst>
                              <p:cond delay="3750"/>
                            </p:stCondLst>
                            <p:childTnLst>
                              <p:par>
                                <p:cTn id="33" presetID="18" presetClass="entr" presetSubtype="12" fill="hold" nodeType="afterEffect">
                                  <p:stCondLst>
                                    <p:cond delay="0"/>
                                  </p:stCondLst>
                                  <p:childTnLst>
                                    <p:set>
                                      <p:cBhvr>
                                        <p:cTn id="34" dur="1" fill="hold">
                                          <p:stCondLst>
                                            <p:cond delay="0"/>
                                          </p:stCondLst>
                                        </p:cTn>
                                        <p:tgtEl>
                                          <p:spTgt spid="55"/>
                                        </p:tgtEl>
                                        <p:attrNameLst>
                                          <p:attrName>style.visibility</p:attrName>
                                        </p:attrNameLst>
                                      </p:cBhvr>
                                      <p:to>
                                        <p:strVal val="visible"/>
                                      </p:to>
                                    </p:set>
                                    <p:animEffect transition="in" filter="strips(downLeft)">
                                      <p:cBhvr>
                                        <p:cTn id="35" dur="500"/>
                                        <p:tgtEl>
                                          <p:spTgt spid="55"/>
                                        </p:tgtEl>
                                      </p:cBhvr>
                                    </p:animEffect>
                                  </p:childTnLst>
                                </p:cTn>
                              </p:par>
                              <p:par>
                                <p:cTn id="36" presetID="18" presetClass="entr" presetSubtype="12" fill="hold" nodeType="withEffect">
                                  <p:stCondLst>
                                    <p:cond delay="0"/>
                                  </p:stCondLst>
                                  <p:childTnLst>
                                    <p:set>
                                      <p:cBhvr>
                                        <p:cTn id="37" dur="1" fill="hold">
                                          <p:stCondLst>
                                            <p:cond delay="0"/>
                                          </p:stCondLst>
                                        </p:cTn>
                                        <p:tgtEl>
                                          <p:spTgt spid="60"/>
                                        </p:tgtEl>
                                        <p:attrNameLst>
                                          <p:attrName>style.visibility</p:attrName>
                                        </p:attrNameLst>
                                      </p:cBhvr>
                                      <p:to>
                                        <p:strVal val="visible"/>
                                      </p:to>
                                    </p:set>
                                    <p:animEffect transition="in" filter="strips(downLeft)">
                                      <p:cBhvr>
                                        <p:cTn id="38" dur="500"/>
                                        <p:tgtEl>
                                          <p:spTgt spid="60"/>
                                        </p:tgtEl>
                                      </p:cBhvr>
                                    </p:animEffect>
                                  </p:childTnLst>
                                </p:cTn>
                              </p:par>
                              <p:par>
                                <p:cTn id="39" presetID="18" presetClass="entr" presetSubtype="12" fill="hold" nodeType="withEffect">
                                  <p:stCondLst>
                                    <p:cond delay="0"/>
                                  </p:stCondLst>
                                  <p:childTnLst>
                                    <p:set>
                                      <p:cBhvr>
                                        <p:cTn id="40" dur="1" fill="hold">
                                          <p:stCondLst>
                                            <p:cond delay="0"/>
                                          </p:stCondLst>
                                        </p:cTn>
                                        <p:tgtEl>
                                          <p:spTgt spid="61"/>
                                        </p:tgtEl>
                                        <p:attrNameLst>
                                          <p:attrName>style.visibility</p:attrName>
                                        </p:attrNameLst>
                                      </p:cBhvr>
                                      <p:to>
                                        <p:strVal val="visible"/>
                                      </p:to>
                                    </p:set>
                                    <p:animEffect transition="in" filter="strips(downLeft)">
                                      <p:cBhvr>
                                        <p:cTn id="41" dur="500"/>
                                        <p:tgtEl>
                                          <p:spTgt spid="61"/>
                                        </p:tgtEl>
                                      </p:cBhvr>
                                    </p:animEffect>
                                  </p:childTnLst>
                                </p:cTn>
                              </p:par>
                              <p:par>
                                <p:cTn id="42" presetID="18" presetClass="entr" presetSubtype="6" fill="hold" nodeType="withEffect">
                                  <p:stCondLst>
                                    <p:cond delay="0"/>
                                  </p:stCondLst>
                                  <p:childTnLst>
                                    <p:set>
                                      <p:cBhvr>
                                        <p:cTn id="43" dur="1" fill="hold">
                                          <p:stCondLst>
                                            <p:cond delay="0"/>
                                          </p:stCondLst>
                                        </p:cTn>
                                        <p:tgtEl>
                                          <p:spTgt spid="62"/>
                                        </p:tgtEl>
                                        <p:attrNameLst>
                                          <p:attrName>style.visibility</p:attrName>
                                        </p:attrNameLst>
                                      </p:cBhvr>
                                      <p:to>
                                        <p:strVal val="visible"/>
                                      </p:to>
                                    </p:set>
                                    <p:animEffect transition="in" filter="strips(downRight)">
                                      <p:cBhvr>
                                        <p:cTn id="44" dur="500"/>
                                        <p:tgtEl>
                                          <p:spTgt spid="62"/>
                                        </p:tgtEl>
                                      </p:cBhvr>
                                    </p:animEffect>
                                  </p:childTnLst>
                                </p:cTn>
                              </p:par>
                              <p:par>
                                <p:cTn id="45" presetID="18" presetClass="entr" presetSubtype="6" fill="hold" nodeType="withEffect">
                                  <p:stCondLst>
                                    <p:cond delay="0"/>
                                  </p:stCondLst>
                                  <p:childTnLst>
                                    <p:set>
                                      <p:cBhvr>
                                        <p:cTn id="46" dur="1" fill="hold">
                                          <p:stCondLst>
                                            <p:cond delay="0"/>
                                          </p:stCondLst>
                                        </p:cTn>
                                        <p:tgtEl>
                                          <p:spTgt spid="63"/>
                                        </p:tgtEl>
                                        <p:attrNameLst>
                                          <p:attrName>style.visibility</p:attrName>
                                        </p:attrNameLst>
                                      </p:cBhvr>
                                      <p:to>
                                        <p:strVal val="visible"/>
                                      </p:to>
                                    </p:set>
                                    <p:animEffect transition="in" filter="strips(downRight)">
                                      <p:cBhvr>
                                        <p:cTn id="47" dur="500"/>
                                        <p:tgtEl>
                                          <p:spTgt spid="63"/>
                                        </p:tgtEl>
                                      </p:cBhvr>
                                    </p:animEffect>
                                  </p:childTnLst>
                                </p:cTn>
                              </p:par>
                              <p:par>
                                <p:cTn id="48" presetID="18" presetClass="entr" presetSubtype="6" fill="hold" nodeType="withEffect">
                                  <p:stCondLst>
                                    <p:cond delay="0"/>
                                  </p:stCondLst>
                                  <p:childTnLst>
                                    <p:set>
                                      <p:cBhvr>
                                        <p:cTn id="49" dur="1" fill="hold">
                                          <p:stCondLst>
                                            <p:cond delay="0"/>
                                          </p:stCondLst>
                                        </p:cTn>
                                        <p:tgtEl>
                                          <p:spTgt spid="64"/>
                                        </p:tgtEl>
                                        <p:attrNameLst>
                                          <p:attrName>style.visibility</p:attrName>
                                        </p:attrNameLst>
                                      </p:cBhvr>
                                      <p:to>
                                        <p:strVal val="visible"/>
                                      </p:to>
                                    </p:set>
                                    <p:animEffect transition="in" filter="strips(downRight)">
                                      <p:cBhvr>
                                        <p:cTn id="50" dur="500"/>
                                        <p:tgtEl>
                                          <p:spTgt spid="64"/>
                                        </p:tgtEl>
                                      </p:cBhvr>
                                    </p:animEffect>
                                  </p:childTnLst>
                                </p:cTn>
                              </p:par>
                            </p:childTnLst>
                          </p:cTn>
                        </p:par>
                        <p:par>
                          <p:cTn id="51" fill="hold">
                            <p:stCondLst>
                              <p:cond delay="4250"/>
                            </p:stCondLst>
                            <p:childTnLst>
                              <p:par>
                                <p:cTn id="52" presetID="49" presetClass="entr" presetSubtype="0" decel="100000" fill="hold" nodeType="afterEffect">
                                  <p:stCondLst>
                                    <p:cond delay="0"/>
                                  </p:stCondLst>
                                  <p:childTnLst>
                                    <p:set>
                                      <p:cBhvr>
                                        <p:cTn id="53" dur="1" fill="hold">
                                          <p:stCondLst>
                                            <p:cond delay="0"/>
                                          </p:stCondLst>
                                        </p:cTn>
                                        <p:tgtEl>
                                          <p:spTgt spid="74"/>
                                        </p:tgtEl>
                                        <p:attrNameLst>
                                          <p:attrName>style.visibility</p:attrName>
                                        </p:attrNameLst>
                                      </p:cBhvr>
                                      <p:to>
                                        <p:strVal val="visible"/>
                                      </p:to>
                                    </p:set>
                                    <p:anim calcmode="lin" valueType="num">
                                      <p:cBhvr>
                                        <p:cTn id="54" dur="500" fill="hold"/>
                                        <p:tgtEl>
                                          <p:spTgt spid="74"/>
                                        </p:tgtEl>
                                        <p:attrNameLst>
                                          <p:attrName>ppt_w</p:attrName>
                                        </p:attrNameLst>
                                      </p:cBhvr>
                                      <p:tavLst>
                                        <p:tav tm="0">
                                          <p:val>
                                            <p:fltVal val="0"/>
                                          </p:val>
                                        </p:tav>
                                        <p:tav tm="100000">
                                          <p:val>
                                            <p:strVal val="#ppt_w"/>
                                          </p:val>
                                        </p:tav>
                                      </p:tavLst>
                                    </p:anim>
                                    <p:anim calcmode="lin" valueType="num">
                                      <p:cBhvr>
                                        <p:cTn id="55" dur="500" fill="hold"/>
                                        <p:tgtEl>
                                          <p:spTgt spid="74"/>
                                        </p:tgtEl>
                                        <p:attrNameLst>
                                          <p:attrName>ppt_h</p:attrName>
                                        </p:attrNameLst>
                                      </p:cBhvr>
                                      <p:tavLst>
                                        <p:tav tm="0">
                                          <p:val>
                                            <p:fltVal val="0"/>
                                          </p:val>
                                        </p:tav>
                                        <p:tav tm="100000">
                                          <p:val>
                                            <p:strVal val="#ppt_h"/>
                                          </p:val>
                                        </p:tav>
                                      </p:tavLst>
                                    </p:anim>
                                    <p:anim calcmode="lin" valueType="num">
                                      <p:cBhvr>
                                        <p:cTn id="56" dur="500" fill="hold"/>
                                        <p:tgtEl>
                                          <p:spTgt spid="74"/>
                                        </p:tgtEl>
                                        <p:attrNameLst>
                                          <p:attrName>style.rotation</p:attrName>
                                        </p:attrNameLst>
                                      </p:cBhvr>
                                      <p:tavLst>
                                        <p:tav tm="0">
                                          <p:val>
                                            <p:fltVal val="360"/>
                                          </p:val>
                                        </p:tav>
                                        <p:tav tm="100000">
                                          <p:val>
                                            <p:fltVal val="0"/>
                                          </p:val>
                                        </p:tav>
                                      </p:tavLst>
                                    </p:anim>
                                    <p:animEffect transition="in" filter="fade">
                                      <p:cBhvr>
                                        <p:cTn id="57" dur="500"/>
                                        <p:tgtEl>
                                          <p:spTgt spid="74"/>
                                        </p:tgtEl>
                                      </p:cBhvr>
                                    </p:animEffect>
                                  </p:childTnLst>
                                </p:cTn>
                              </p:par>
                            </p:childTnLst>
                          </p:cTn>
                        </p:par>
                        <p:par>
                          <p:cTn id="58" fill="hold">
                            <p:stCondLst>
                              <p:cond delay="4750"/>
                            </p:stCondLst>
                            <p:childTnLst>
                              <p:par>
                                <p:cTn id="59" presetID="49" presetClass="entr" presetSubtype="0" decel="100000" fill="hold" nodeType="afterEffect">
                                  <p:stCondLst>
                                    <p:cond delay="0"/>
                                  </p:stCondLst>
                                  <p:childTnLst>
                                    <p:set>
                                      <p:cBhvr>
                                        <p:cTn id="60" dur="1" fill="hold">
                                          <p:stCondLst>
                                            <p:cond delay="0"/>
                                          </p:stCondLst>
                                        </p:cTn>
                                        <p:tgtEl>
                                          <p:spTgt spid="82"/>
                                        </p:tgtEl>
                                        <p:attrNameLst>
                                          <p:attrName>style.visibility</p:attrName>
                                        </p:attrNameLst>
                                      </p:cBhvr>
                                      <p:to>
                                        <p:strVal val="visible"/>
                                      </p:to>
                                    </p:set>
                                    <p:anim calcmode="lin" valueType="num">
                                      <p:cBhvr>
                                        <p:cTn id="61" dur="500" fill="hold"/>
                                        <p:tgtEl>
                                          <p:spTgt spid="82"/>
                                        </p:tgtEl>
                                        <p:attrNameLst>
                                          <p:attrName>ppt_w</p:attrName>
                                        </p:attrNameLst>
                                      </p:cBhvr>
                                      <p:tavLst>
                                        <p:tav tm="0">
                                          <p:val>
                                            <p:fltVal val="0"/>
                                          </p:val>
                                        </p:tav>
                                        <p:tav tm="100000">
                                          <p:val>
                                            <p:strVal val="#ppt_w"/>
                                          </p:val>
                                        </p:tav>
                                      </p:tavLst>
                                    </p:anim>
                                    <p:anim calcmode="lin" valueType="num">
                                      <p:cBhvr>
                                        <p:cTn id="62" dur="500" fill="hold"/>
                                        <p:tgtEl>
                                          <p:spTgt spid="82"/>
                                        </p:tgtEl>
                                        <p:attrNameLst>
                                          <p:attrName>ppt_h</p:attrName>
                                        </p:attrNameLst>
                                      </p:cBhvr>
                                      <p:tavLst>
                                        <p:tav tm="0">
                                          <p:val>
                                            <p:fltVal val="0"/>
                                          </p:val>
                                        </p:tav>
                                        <p:tav tm="100000">
                                          <p:val>
                                            <p:strVal val="#ppt_h"/>
                                          </p:val>
                                        </p:tav>
                                      </p:tavLst>
                                    </p:anim>
                                    <p:anim calcmode="lin" valueType="num">
                                      <p:cBhvr>
                                        <p:cTn id="63" dur="500" fill="hold"/>
                                        <p:tgtEl>
                                          <p:spTgt spid="82"/>
                                        </p:tgtEl>
                                        <p:attrNameLst>
                                          <p:attrName>style.rotation</p:attrName>
                                        </p:attrNameLst>
                                      </p:cBhvr>
                                      <p:tavLst>
                                        <p:tav tm="0">
                                          <p:val>
                                            <p:fltVal val="360"/>
                                          </p:val>
                                        </p:tav>
                                        <p:tav tm="100000">
                                          <p:val>
                                            <p:fltVal val="0"/>
                                          </p:val>
                                        </p:tav>
                                      </p:tavLst>
                                    </p:anim>
                                    <p:animEffect transition="in" filter="fade">
                                      <p:cBhvr>
                                        <p:cTn id="64" dur="500"/>
                                        <p:tgtEl>
                                          <p:spTgt spid="82"/>
                                        </p:tgtEl>
                                      </p:cBhvr>
                                    </p:animEffect>
                                  </p:childTnLst>
                                </p:cTn>
                              </p:par>
                            </p:childTnLst>
                          </p:cTn>
                        </p:par>
                        <p:par>
                          <p:cTn id="65" fill="hold">
                            <p:stCondLst>
                              <p:cond delay="5250"/>
                            </p:stCondLst>
                            <p:childTnLst>
                              <p:par>
                                <p:cTn id="66" presetID="49" presetClass="entr" presetSubtype="0" decel="100000" fill="hold" nodeType="afterEffect">
                                  <p:stCondLst>
                                    <p:cond delay="0"/>
                                  </p:stCondLst>
                                  <p:childTnLst>
                                    <p:set>
                                      <p:cBhvr>
                                        <p:cTn id="67" dur="1" fill="hold">
                                          <p:stCondLst>
                                            <p:cond delay="0"/>
                                          </p:stCondLst>
                                        </p:cTn>
                                        <p:tgtEl>
                                          <p:spTgt spid="89"/>
                                        </p:tgtEl>
                                        <p:attrNameLst>
                                          <p:attrName>style.visibility</p:attrName>
                                        </p:attrNameLst>
                                      </p:cBhvr>
                                      <p:to>
                                        <p:strVal val="visible"/>
                                      </p:to>
                                    </p:set>
                                    <p:anim calcmode="lin" valueType="num">
                                      <p:cBhvr>
                                        <p:cTn id="68" dur="500" fill="hold"/>
                                        <p:tgtEl>
                                          <p:spTgt spid="89"/>
                                        </p:tgtEl>
                                        <p:attrNameLst>
                                          <p:attrName>ppt_w</p:attrName>
                                        </p:attrNameLst>
                                      </p:cBhvr>
                                      <p:tavLst>
                                        <p:tav tm="0">
                                          <p:val>
                                            <p:fltVal val="0"/>
                                          </p:val>
                                        </p:tav>
                                        <p:tav tm="100000">
                                          <p:val>
                                            <p:strVal val="#ppt_w"/>
                                          </p:val>
                                        </p:tav>
                                      </p:tavLst>
                                    </p:anim>
                                    <p:anim calcmode="lin" valueType="num">
                                      <p:cBhvr>
                                        <p:cTn id="69" dur="500" fill="hold"/>
                                        <p:tgtEl>
                                          <p:spTgt spid="89"/>
                                        </p:tgtEl>
                                        <p:attrNameLst>
                                          <p:attrName>ppt_h</p:attrName>
                                        </p:attrNameLst>
                                      </p:cBhvr>
                                      <p:tavLst>
                                        <p:tav tm="0">
                                          <p:val>
                                            <p:fltVal val="0"/>
                                          </p:val>
                                        </p:tav>
                                        <p:tav tm="100000">
                                          <p:val>
                                            <p:strVal val="#ppt_h"/>
                                          </p:val>
                                        </p:tav>
                                      </p:tavLst>
                                    </p:anim>
                                    <p:anim calcmode="lin" valueType="num">
                                      <p:cBhvr>
                                        <p:cTn id="70" dur="500" fill="hold"/>
                                        <p:tgtEl>
                                          <p:spTgt spid="89"/>
                                        </p:tgtEl>
                                        <p:attrNameLst>
                                          <p:attrName>style.rotation</p:attrName>
                                        </p:attrNameLst>
                                      </p:cBhvr>
                                      <p:tavLst>
                                        <p:tav tm="0">
                                          <p:val>
                                            <p:fltVal val="360"/>
                                          </p:val>
                                        </p:tav>
                                        <p:tav tm="100000">
                                          <p:val>
                                            <p:fltVal val="0"/>
                                          </p:val>
                                        </p:tav>
                                      </p:tavLst>
                                    </p:anim>
                                    <p:animEffect transition="in" filter="fade">
                                      <p:cBhvr>
                                        <p:cTn id="71" dur="500"/>
                                        <p:tgtEl>
                                          <p:spTgt spid="89"/>
                                        </p:tgtEl>
                                      </p:cBhvr>
                                    </p:animEffect>
                                  </p:childTnLst>
                                </p:cTn>
                              </p:par>
                            </p:childTnLst>
                          </p:cTn>
                        </p:par>
                        <p:par>
                          <p:cTn id="72" fill="hold">
                            <p:stCondLst>
                              <p:cond delay="5750"/>
                            </p:stCondLst>
                            <p:childTnLst>
                              <p:par>
                                <p:cTn id="73" presetID="49" presetClass="entr" presetSubtype="0" decel="100000" fill="hold" nodeType="afterEffect">
                                  <p:stCondLst>
                                    <p:cond delay="0"/>
                                  </p:stCondLst>
                                  <p:childTnLst>
                                    <p:set>
                                      <p:cBhvr>
                                        <p:cTn id="74" dur="1" fill="hold">
                                          <p:stCondLst>
                                            <p:cond delay="0"/>
                                          </p:stCondLst>
                                        </p:cTn>
                                        <p:tgtEl>
                                          <p:spTgt spid="96"/>
                                        </p:tgtEl>
                                        <p:attrNameLst>
                                          <p:attrName>style.visibility</p:attrName>
                                        </p:attrNameLst>
                                      </p:cBhvr>
                                      <p:to>
                                        <p:strVal val="visible"/>
                                      </p:to>
                                    </p:set>
                                    <p:anim calcmode="lin" valueType="num">
                                      <p:cBhvr>
                                        <p:cTn id="75" dur="500" fill="hold"/>
                                        <p:tgtEl>
                                          <p:spTgt spid="96"/>
                                        </p:tgtEl>
                                        <p:attrNameLst>
                                          <p:attrName>ppt_w</p:attrName>
                                        </p:attrNameLst>
                                      </p:cBhvr>
                                      <p:tavLst>
                                        <p:tav tm="0">
                                          <p:val>
                                            <p:fltVal val="0"/>
                                          </p:val>
                                        </p:tav>
                                        <p:tav tm="100000">
                                          <p:val>
                                            <p:strVal val="#ppt_w"/>
                                          </p:val>
                                        </p:tav>
                                      </p:tavLst>
                                    </p:anim>
                                    <p:anim calcmode="lin" valueType="num">
                                      <p:cBhvr>
                                        <p:cTn id="76" dur="500" fill="hold"/>
                                        <p:tgtEl>
                                          <p:spTgt spid="96"/>
                                        </p:tgtEl>
                                        <p:attrNameLst>
                                          <p:attrName>ppt_h</p:attrName>
                                        </p:attrNameLst>
                                      </p:cBhvr>
                                      <p:tavLst>
                                        <p:tav tm="0">
                                          <p:val>
                                            <p:fltVal val="0"/>
                                          </p:val>
                                        </p:tav>
                                        <p:tav tm="100000">
                                          <p:val>
                                            <p:strVal val="#ppt_h"/>
                                          </p:val>
                                        </p:tav>
                                      </p:tavLst>
                                    </p:anim>
                                    <p:anim calcmode="lin" valueType="num">
                                      <p:cBhvr>
                                        <p:cTn id="77" dur="500" fill="hold"/>
                                        <p:tgtEl>
                                          <p:spTgt spid="96"/>
                                        </p:tgtEl>
                                        <p:attrNameLst>
                                          <p:attrName>style.rotation</p:attrName>
                                        </p:attrNameLst>
                                      </p:cBhvr>
                                      <p:tavLst>
                                        <p:tav tm="0">
                                          <p:val>
                                            <p:fltVal val="360"/>
                                          </p:val>
                                        </p:tav>
                                        <p:tav tm="100000">
                                          <p:val>
                                            <p:fltVal val="0"/>
                                          </p:val>
                                        </p:tav>
                                      </p:tavLst>
                                    </p:anim>
                                    <p:animEffect transition="in" filter="fade">
                                      <p:cBhvr>
                                        <p:cTn id="78" dur="500"/>
                                        <p:tgtEl>
                                          <p:spTgt spid="96"/>
                                        </p:tgtEl>
                                      </p:cBhvr>
                                    </p:animEffect>
                                  </p:childTnLst>
                                </p:cTn>
                              </p:par>
                            </p:childTnLst>
                          </p:cTn>
                        </p:par>
                        <p:par>
                          <p:cTn id="79" fill="hold">
                            <p:stCondLst>
                              <p:cond delay="6250"/>
                            </p:stCondLst>
                            <p:childTnLst>
                              <p:par>
                                <p:cTn id="80" presetID="49" presetClass="entr" presetSubtype="0" decel="100000" fill="hold" nodeType="afterEffect">
                                  <p:stCondLst>
                                    <p:cond delay="0"/>
                                  </p:stCondLst>
                                  <p:childTnLst>
                                    <p:set>
                                      <p:cBhvr>
                                        <p:cTn id="81" dur="1" fill="hold">
                                          <p:stCondLst>
                                            <p:cond delay="0"/>
                                          </p:stCondLst>
                                        </p:cTn>
                                        <p:tgtEl>
                                          <p:spTgt spid="103"/>
                                        </p:tgtEl>
                                        <p:attrNameLst>
                                          <p:attrName>style.visibility</p:attrName>
                                        </p:attrNameLst>
                                      </p:cBhvr>
                                      <p:to>
                                        <p:strVal val="visible"/>
                                      </p:to>
                                    </p:set>
                                    <p:anim calcmode="lin" valueType="num">
                                      <p:cBhvr>
                                        <p:cTn id="82" dur="500" fill="hold"/>
                                        <p:tgtEl>
                                          <p:spTgt spid="103"/>
                                        </p:tgtEl>
                                        <p:attrNameLst>
                                          <p:attrName>ppt_w</p:attrName>
                                        </p:attrNameLst>
                                      </p:cBhvr>
                                      <p:tavLst>
                                        <p:tav tm="0">
                                          <p:val>
                                            <p:fltVal val="0"/>
                                          </p:val>
                                        </p:tav>
                                        <p:tav tm="100000">
                                          <p:val>
                                            <p:strVal val="#ppt_w"/>
                                          </p:val>
                                        </p:tav>
                                      </p:tavLst>
                                    </p:anim>
                                    <p:anim calcmode="lin" valueType="num">
                                      <p:cBhvr>
                                        <p:cTn id="83" dur="500" fill="hold"/>
                                        <p:tgtEl>
                                          <p:spTgt spid="103"/>
                                        </p:tgtEl>
                                        <p:attrNameLst>
                                          <p:attrName>ppt_h</p:attrName>
                                        </p:attrNameLst>
                                      </p:cBhvr>
                                      <p:tavLst>
                                        <p:tav tm="0">
                                          <p:val>
                                            <p:fltVal val="0"/>
                                          </p:val>
                                        </p:tav>
                                        <p:tav tm="100000">
                                          <p:val>
                                            <p:strVal val="#ppt_h"/>
                                          </p:val>
                                        </p:tav>
                                      </p:tavLst>
                                    </p:anim>
                                    <p:anim calcmode="lin" valueType="num">
                                      <p:cBhvr>
                                        <p:cTn id="84" dur="500" fill="hold"/>
                                        <p:tgtEl>
                                          <p:spTgt spid="103"/>
                                        </p:tgtEl>
                                        <p:attrNameLst>
                                          <p:attrName>style.rotation</p:attrName>
                                        </p:attrNameLst>
                                      </p:cBhvr>
                                      <p:tavLst>
                                        <p:tav tm="0">
                                          <p:val>
                                            <p:fltVal val="360"/>
                                          </p:val>
                                        </p:tav>
                                        <p:tav tm="100000">
                                          <p:val>
                                            <p:fltVal val="0"/>
                                          </p:val>
                                        </p:tav>
                                      </p:tavLst>
                                    </p:anim>
                                    <p:animEffect transition="in" filter="fade">
                                      <p:cBhvr>
                                        <p:cTn id="85" dur="500"/>
                                        <p:tgtEl>
                                          <p:spTgt spid="103"/>
                                        </p:tgtEl>
                                      </p:cBhvr>
                                    </p:animEffect>
                                  </p:childTnLst>
                                </p:cTn>
                              </p:par>
                            </p:childTnLst>
                          </p:cTn>
                        </p:par>
                        <p:par>
                          <p:cTn id="86" fill="hold">
                            <p:stCondLst>
                              <p:cond delay="6750"/>
                            </p:stCondLst>
                            <p:childTnLst>
                              <p:par>
                                <p:cTn id="87" presetID="49" presetClass="entr" presetSubtype="0" decel="100000" fill="hold" nodeType="afterEffect">
                                  <p:stCondLst>
                                    <p:cond delay="0"/>
                                  </p:stCondLst>
                                  <p:childTnLst>
                                    <p:set>
                                      <p:cBhvr>
                                        <p:cTn id="88" dur="1" fill="hold">
                                          <p:stCondLst>
                                            <p:cond delay="0"/>
                                          </p:stCondLst>
                                        </p:cTn>
                                        <p:tgtEl>
                                          <p:spTgt spid="110"/>
                                        </p:tgtEl>
                                        <p:attrNameLst>
                                          <p:attrName>style.visibility</p:attrName>
                                        </p:attrNameLst>
                                      </p:cBhvr>
                                      <p:to>
                                        <p:strVal val="visible"/>
                                      </p:to>
                                    </p:set>
                                    <p:anim calcmode="lin" valueType="num">
                                      <p:cBhvr>
                                        <p:cTn id="89" dur="500" fill="hold"/>
                                        <p:tgtEl>
                                          <p:spTgt spid="110"/>
                                        </p:tgtEl>
                                        <p:attrNameLst>
                                          <p:attrName>ppt_w</p:attrName>
                                        </p:attrNameLst>
                                      </p:cBhvr>
                                      <p:tavLst>
                                        <p:tav tm="0">
                                          <p:val>
                                            <p:fltVal val="0"/>
                                          </p:val>
                                        </p:tav>
                                        <p:tav tm="100000">
                                          <p:val>
                                            <p:strVal val="#ppt_w"/>
                                          </p:val>
                                        </p:tav>
                                      </p:tavLst>
                                    </p:anim>
                                    <p:anim calcmode="lin" valueType="num">
                                      <p:cBhvr>
                                        <p:cTn id="90" dur="500" fill="hold"/>
                                        <p:tgtEl>
                                          <p:spTgt spid="110"/>
                                        </p:tgtEl>
                                        <p:attrNameLst>
                                          <p:attrName>ppt_h</p:attrName>
                                        </p:attrNameLst>
                                      </p:cBhvr>
                                      <p:tavLst>
                                        <p:tav tm="0">
                                          <p:val>
                                            <p:fltVal val="0"/>
                                          </p:val>
                                        </p:tav>
                                        <p:tav tm="100000">
                                          <p:val>
                                            <p:strVal val="#ppt_h"/>
                                          </p:val>
                                        </p:tav>
                                      </p:tavLst>
                                    </p:anim>
                                    <p:anim calcmode="lin" valueType="num">
                                      <p:cBhvr>
                                        <p:cTn id="91" dur="500" fill="hold"/>
                                        <p:tgtEl>
                                          <p:spTgt spid="110"/>
                                        </p:tgtEl>
                                        <p:attrNameLst>
                                          <p:attrName>style.rotation</p:attrName>
                                        </p:attrNameLst>
                                      </p:cBhvr>
                                      <p:tavLst>
                                        <p:tav tm="0">
                                          <p:val>
                                            <p:fltVal val="360"/>
                                          </p:val>
                                        </p:tav>
                                        <p:tav tm="100000">
                                          <p:val>
                                            <p:fltVal val="0"/>
                                          </p:val>
                                        </p:tav>
                                      </p:tavLst>
                                    </p:anim>
                                    <p:animEffect transition="in" filter="fade">
                                      <p:cBhvr>
                                        <p:cTn id="92" dur="500"/>
                                        <p:tgtEl>
                                          <p:spTgt spid="110"/>
                                        </p:tgtEl>
                                      </p:cBhvr>
                                    </p:animEffect>
                                  </p:childTnLst>
                                </p:cTn>
                              </p:par>
                              <p:par>
                                <p:cTn id="93" presetID="14" presetClass="entr" presetSubtype="10" fill="hold" grpId="0" nodeType="withEffect">
                                  <p:stCondLst>
                                    <p:cond delay="500"/>
                                  </p:stCondLst>
                                  <p:childTnLst>
                                    <p:set>
                                      <p:cBhvr>
                                        <p:cTn id="94" dur="1" fill="hold">
                                          <p:stCondLst>
                                            <p:cond delay="0"/>
                                          </p:stCondLst>
                                        </p:cTn>
                                        <p:tgtEl>
                                          <p:spTgt spid="117"/>
                                        </p:tgtEl>
                                        <p:attrNameLst>
                                          <p:attrName>style.visibility</p:attrName>
                                        </p:attrNameLst>
                                      </p:cBhvr>
                                      <p:to>
                                        <p:strVal val="visible"/>
                                      </p:to>
                                    </p:set>
                                    <p:animEffect transition="in" filter="randombar(horizontal)">
                                      <p:cBhvr>
                                        <p:cTn id="95" dur="400"/>
                                        <p:tgtEl>
                                          <p:spTgt spid="117"/>
                                        </p:tgtEl>
                                      </p:cBhvr>
                                    </p:animEffect>
                                  </p:childTnLst>
                                </p:cTn>
                              </p:par>
                              <p:par>
                                <p:cTn id="96" presetID="14" presetClass="entr" presetSubtype="10" fill="hold" grpId="0" nodeType="withEffect">
                                  <p:stCondLst>
                                    <p:cond delay="500"/>
                                  </p:stCondLst>
                                  <p:childTnLst>
                                    <p:set>
                                      <p:cBhvr>
                                        <p:cTn id="97" dur="1" fill="hold">
                                          <p:stCondLst>
                                            <p:cond delay="0"/>
                                          </p:stCondLst>
                                        </p:cTn>
                                        <p:tgtEl>
                                          <p:spTgt spid="118"/>
                                        </p:tgtEl>
                                        <p:attrNameLst>
                                          <p:attrName>style.visibility</p:attrName>
                                        </p:attrNameLst>
                                      </p:cBhvr>
                                      <p:to>
                                        <p:strVal val="visible"/>
                                      </p:to>
                                    </p:set>
                                    <p:animEffect transition="in" filter="randombar(horizontal)">
                                      <p:cBhvr>
                                        <p:cTn id="98" dur="400"/>
                                        <p:tgtEl>
                                          <p:spTgt spid="118"/>
                                        </p:tgtEl>
                                      </p:cBhvr>
                                    </p:animEffect>
                                  </p:childTnLst>
                                </p:cTn>
                              </p:par>
                              <p:par>
                                <p:cTn id="99" presetID="14" presetClass="entr" presetSubtype="10" fill="hold" grpId="0" nodeType="withEffect">
                                  <p:stCondLst>
                                    <p:cond delay="500"/>
                                  </p:stCondLst>
                                  <p:childTnLst>
                                    <p:set>
                                      <p:cBhvr>
                                        <p:cTn id="100" dur="1" fill="hold">
                                          <p:stCondLst>
                                            <p:cond delay="0"/>
                                          </p:stCondLst>
                                        </p:cTn>
                                        <p:tgtEl>
                                          <p:spTgt spid="119"/>
                                        </p:tgtEl>
                                        <p:attrNameLst>
                                          <p:attrName>style.visibility</p:attrName>
                                        </p:attrNameLst>
                                      </p:cBhvr>
                                      <p:to>
                                        <p:strVal val="visible"/>
                                      </p:to>
                                    </p:set>
                                    <p:animEffect transition="in" filter="randombar(horizontal)">
                                      <p:cBhvr>
                                        <p:cTn id="101" dur="400"/>
                                        <p:tgtEl>
                                          <p:spTgt spid="119"/>
                                        </p:tgtEl>
                                      </p:cBhvr>
                                    </p:animEffect>
                                  </p:childTnLst>
                                </p:cTn>
                              </p:par>
                              <p:par>
                                <p:cTn id="102" presetID="14" presetClass="entr" presetSubtype="10" fill="hold" grpId="0" nodeType="withEffect">
                                  <p:stCondLst>
                                    <p:cond delay="500"/>
                                  </p:stCondLst>
                                  <p:childTnLst>
                                    <p:set>
                                      <p:cBhvr>
                                        <p:cTn id="103" dur="1" fill="hold">
                                          <p:stCondLst>
                                            <p:cond delay="0"/>
                                          </p:stCondLst>
                                        </p:cTn>
                                        <p:tgtEl>
                                          <p:spTgt spid="120"/>
                                        </p:tgtEl>
                                        <p:attrNameLst>
                                          <p:attrName>style.visibility</p:attrName>
                                        </p:attrNameLst>
                                      </p:cBhvr>
                                      <p:to>
                                        <p:strVal val="visible"/>
                                      </p:to>
                                    </p:set>
                                    <p:animEffect transition="in" filter="randombar(horizontal)">
                                      <p:cBhvr>
                                        <p:cTn id="104" dur="400"/>
                                        <p:tgtEl>
                                          <p:spTgt spid="120"/>
                                        </p:tgtEl>
                                      </p:cBhvr>
                                    </p:animEffect>
                                  </p:childTnLst>
                                </p:cTn>
                              </p:par>
                              <p:par>
                                <p:cTn id="105" presetID="14" presetClass="entr" presetSubtype="10" fill="hold" grpId="0" nodeType="withEffect">
                                  <p:stCondLst>
                                    <p:cond delay="500"/>
                                  </p:stCondLst>
                                  <p:childTnLst>
                                    <p:set>
                                      <p:cBhvr>
                                        <p:cTn id="106" dur="1" fill="hold">
                                          <p:stCondLst>
                                            <p:cond delay="0"/>
                                          </p:stCondLst>
                                        </p:cTn>
                                        <p:tgtEl>
                                          <p:spTgt spid="121"/>
                                        </p:tgtEl>
                                        <p:attrNameLst>
                                          <p:attrName>style.visibility</p:attrName>
                                        </p:attrNameLst>
                                      </p:cBhvr>
                                      <p:to>
                                        <p:strVal val="visible"/>
                                      </p:to>
                                    </p:set>
                                    <p:animEffect transition="in" filter="randombar(horizontal)">
                                      <p:cBhvr>
                                        <p:cTn id="107" dur="400"/>
                                        <p:tgtEl>
                                          <p:spTgt spid="121"/>
                                        </p:tgtEl>
                                      </p:cBhvr>
                                    </p:animEffect>
                                  </p:childTnLst>
                                </p:cTn>
                              </p:par>
                              <p:par>
                                <p:cTn id="108" presetID="14" presetClass="entr" presetSubtype="10" fill="hold" grpId="0" nodeType="withEffect">
                                  <p:stCondLst>
                                    <p:cond delay="500"/>
                                  </p:stCondLst>
                                  <p:childTnLst>
                                    <p:set>
                                      <p:cBhvr>
                                        <p:cTn id="109" dur="1" fill="hold">
                                          <p:stCondLst>
                                            <p:cond delay="0"/>
                                          </p:stCondLst>
                                        </p:cTn>
                                        <p:tgtEl>
                                          <p:spTgt spid="122"/>
                                        </p:tgtEl>
                                        <p:attrNameLst>
                                          <p:attrName>style.visibility</p:attrName>
                                        </p:attrNameLst>
                                      </p:cBhvr>
                                      <p:to>
                                        <p:strVal val="visible"/>
                                      </p:to>
                                    </p:set>
                                    <p:animEffect transition="in" filter="randombar(horizontal)">
                                      <p:cBhvr>
                                        <p:cTn id="110" dur="400"/>
                                        <p:tgtEl>
                                          <p:spTgt spid="122"/>
                                        </p:tgtEl>
                                      </p:cBhvr>
                                    </p:animEffect>
                                  </p:childTnLst>
                                </p:cTn>
                              </p:par>
                            </p:childTnLst>
                          </p:cTn>
                        </p:par>
                        <p:par>
                          <p:cTn id="111" fill="hold">
                            <p:stCondLst>
                              <p:cond delay="7650"/>
                            </p:stCondLst>
                            <p:childTnLst>
                              <p:par>
                                <p:cTn id="112" presetID="2" presetClass="entr" presetSubtype="8" fill="hold" nodeType="afterEffect">
                                  <p:stCondLst>
                                    <p:cond delay="0"/>
                                  </p:stCondLst>
                                  <p:childTnLst>
                                    <p:set>
                                      <p:cBhvr>
                                        <p:cTn id="113" dur="1" fill="hold">
                                          <p:stCondLst>
                                            <p:cond delay="0"/>
                                          </p:stCondLst>
                                        </p:cTn>
                                        <p:tgtEl>
                                          <p:spTgt spid="128"/>
                                        </p:tgtEl>
                                        <p:attrNameLst>
                                          <p:attrName>style.visibility</p:attrName>
                                        </p:attrNameLst>
                                      </p:cBhvr>
                                      <p:to>
                                        <p:strVal val="visible"/>
                                      </p:to>
                                    </p:set>
                                    <p:anim calcmode="lin" valueType="num">
                                      <p:cBhvr additive="base">
                                        <p:cTn id="114" dur="500" fill="hold"/>
                                        <p:tgtEl>
                                          <p:spTgt spid="128"/>
                                        </p:tgtEl>
                                        <p:attrNameLst>
                                          <p:attrName>ppt_x</p:attrName>
                                        </p:attrNameLst>
                                      </p:cBhvr>
                                      <p:tavLst>
                                        <p:tav tm="0">
                                          <p:val>
                                            <p:strVal val="0-#ppt_w/2"/>
                                          </p:val>
                                        </p:tav>
                                        <p:tav tm="100000">
                                          <p:val>
                                            <p:strVal val="#ppt_x"/>
                                          </p:val>
                                        </p:tav>
                                      </p:tavLst>
                                    </p:anim>
                                    <p:anim calcmode="lin" valueType="num">
                                      <p:cBhvr additive="base">
                                        <p:cTn id="115" dur="500" fill="hold"/>
                                        <p:tgtEl>
                                          <p:spTgt spid="128"/>
                                        </p:tgtEl>
                                        <p:attrNameLst>
                                          <p:attrName>ppt_y</p:attrName>
                                        </p:attrNameLst>
                                      </p:cBhvr>
                                      <p:tavLst>
                                        <p:tav tm="0">
                                          <p:val>
                                            <p:strVal val="#ppt_y"/>
                                          </p:val>
                                        </p:tav>
                                        <p:tav tm="100000">
                                          <p:val>
                                            <p:strVal val="#ppt_y"/>
                                          </p:val>
                                        </p:tav>
                                      </p:tavLst>
                                    </p:anim>
                                  </p:childTnLst>
                                </p:cTn>
                              </p:par>
                            </p:childTnLst>
                          </p:cTn>
                        </p:par>
                        <p:par>
                          <p:cTn id="116" fill="hold">
                            <p:stCondLst>
                              <p:cond delay="8150"/>
                            </p:stCondLst>
                            <p:childTnLst>
                              <p:par>
                                <p:cTn id="117" presetID="42" presetClass="entr" presetSubtype="0" fill="hold" grpId="0" nodeType="afterEffect">
                                  <p:stCondLst>
                                    <p:cond delay="0"/>
                                  </p:stCondLst>
                                  <p:childTnLst>
                                    <p:set>
                                      <p:cBhvr>
                                        <p:cTn id="118" dur="1" fill="hold">
                                          <p:stCondLst>
                                            <p:cond delay="0"/>
                                          </p:stCondLst>
                                        </p:cTn>
                                        <p:tgtEl>
                                          <p:spTgt spid="133"/>
                                        </p:tgtEl>
                                        <p:attrNameLst>
                                          <p:attrName>style.visibility</p:attrName>
                                        </p:attrNameLst>
                                      </p:cBhvr>
                                      <p:to>
                                        <p:strVal val="visible"/>
                                      </p:to>
                                    </p:set>
                                    <p:animEffect transition="in" filter="fade">
                                      <p:cBhvr>
                                        <p:cTn id="119" dur="1000"/>
                                        <p:tgtEl>
                                          <p:spTgt spid="133"/>
                                        </p:tgtEl>
                                      </p:cBhvr>
                                    </p:animEffect>
                                    <p:anim calcmode="lin" valueType="num">
                                      <p:cBhvr>
                                        <p:cTn id="120" dur="1000" fill="hold"/>
                                        <p:tgtEl>
                                          <p:spTgt spid="133"/>
                                        </p:tgtEl>
                                        <p:attrNameLst>
                                          <p:attrName>ppt_x</p:attrName>
                                        </p:attrNameLst>
                                      </p:cBhvr>
                                      <p:tavLst>
                                        <p:tav tm="0">
                                          <p:val>
                                            <p:strVal val="#ppt_x"/>
                                          </p:val>
                                        </p:tav>
                                        <p:tav tm="100000">
                                          <p:val>
                                            <p:strVal val="#ppt_x"/>
                                          </p:val>
                                        </p:tav>
                                      </p:tavLst>
                                    </p:anim>
                                    <p:anim calcmode="lin" valueType="num">
                                      <p:cBhvr>
                                        <p:cTn id="121" dur="1000" fill="hold"/>
                                        <p:tgtEl>
                                          <p:spTgt spid="133"/>
                                        </p:tgtEl>
                                        <p:attrNameLst>
                                          <p:attrName>ppt_y</p:attrName>
                                        </p:attrNameLst>
                                      </p:cBhvr>
                                      <p:tavLst>
                                        <p:tav tm="0">
                                          <p:val>
                                            <p:strVal val="#ppt_y+.1"/>
                                          </p:val>
                                        </p:tav>
                                        <p:tav tm="100000">
                                          <p:val>
                                            <p:strVal val="#ppt_y"/>
                                          </p:val>
                                        </p:tav>
                                      </p:tavLst>
                                    </p:anim>
                                  </p:childTnLst>
                                </p:cTn>
                              </p:par>
                            </p:childTnLst>
                          </p:cTn>
                        </p:par>
                        <p:par>
                          <p:cTn id="122" fill="hold">
                            <p:stCondLst>
                              <p:cond delay="9150"/>
                            </p:stCondLst>
                            <p:childTnLst>
                              <p:par>
                                <p:cTn id="123" presetID="22" presetClass="entr" presetSubtype="8" fill="hold" nodeType="afterEffect">
                                  <p:stCondLst>
                                    <p:cond delay="0"/>
                                  </p:stCondLst>
                                  <p:childTnLst>
                                    <p:set>
                                      <p:cBhvr>
                                        <p:cTn id="124" dur="1" fill="hold">
                                          <p:stCondLst>
                                            <p:cond delay="0"/>
                                          </p:stCondLst>
                                        </p:cTn>
                                        <p:tgtEl>
                                          <p:spTgt spid="134"/>
                                        </p:tgtEl>
                                        <p:attrNameLst>
                                          <p:attrName>style.visibility</p:attrName>
                                        </p:attrNameLst>
                                      </p:cBhvr>
                                      <p:to>
                                        <p:strVal val="visible"/>
                                      </p:to>
                                    </p:set>
                                    <p:animEffect transition="in" filter="wipe(left)">
                                      <p:cBhvr>
                                        <p:cTn id="125" dur="500"/>
                                        <p:tgtEl>
                                          <p:spTgt spid="134"/>
                                        </p:tgtEl>
                                      </p:cBhvr>
                                    </p:animEffect>
                                  </p:childTnLst>
                                </p:cTn>
                              </p:par>
                              <p:par>
                                <p:cTn id="126" presetID="2" presetClass="entr" presetSubtype="2" fill="hold" nodeType="withEffect">
                                  <p:stCondLst>
                                    <p:cond delay="250"/>
                                  </p:stCondLst>
                                  <p:childTnLst>
                                    <p:set>
                                      <p:cBhvr>
                                        <p:cTn id="127" dur="1" fill="hold">
                                          <p:stCondLst>
                                            <p:cond delay="0"/>
                                          </p:stCondLst>
                                        </p:cTn>
                                        <p:tgtEl>
                                          <p:spTgt spid="135"/>
                                        </p:tgtEl>
                                        <p:attrNameLst>
                                          <p:attrName>style.visibility</p:attrName>
                                        </p:attrNameLst>
                                      </p:cBhvr>
                                      <p:to>
                                        <p:strVal val="visible"/>
                                      </p:to>
                                    </p:set>
                                    <p:anim calcmode="lin" valueType="num">
                                      <p:cBhvr additive="base">
                                        <p:cTn id="128" dur="500" fill="hold"/>
                                        <p:tgtEl>
                                          <p:spTgt spid="135"/>
                                        </p:tgtEl>
                                        <p:attrNameLst>
                                          <p:attrName>ppt_x</p:attrName>
                                        </p:attrNameLst>
                                      </p:cBhvr>
                                      <p:tavLst>
                                        <p:tav tm="0">
                                          <p:val>
                                            <p:strVal val="1+#ppt_w/2"/>
                                          </p:val>
                                        </p:tav>
                                        <p:tav tm="100000">
                                          <p:val>
                                            <p:strVal val="#ppt_x"/>
                                          </p:val>
                                        </p:tav>
                                      </p:tavLst>
                                    </p:anim>
                                    <p:anim calcmode="lin" valueType="num">
                                      <p:cBhvr additive="base">
                                        <p:cTn id="129" dur="500" fill="hold"/>
                                        <p:tgtEl>
                                          <p:spTgt spid="135"/>
                                        </p:tgtEl>
                                        <p:attrNameLst>
                                          <p:attrName>ppt_y</p:attrName>
                                        </p:attrNameLst>
                                      </p:cBhvr>
                                      <p:tavLst>
                                        <p:tav tm="0">
                                          <p:val>
                                            <p:strVal val="#ppt_y"/>
                                          </p:val>
                                        </p:tav>
                                        <p:tav tm="100000">
                                          <p:val>
                                            <p:strVal val="#ppt_y"/>
                                          </p:val>
                                        </p:tav>
                                      </p:tavLst>
                                    </p:anim>
                                  </p:childTnLst>
                                </p:cTn>
                              </p:par>
                            </p:childTnLst>
                          </p:cTn>
                        </p:par>
                        <p:par>
                          <p:cTn id="130" fill="hold">
                            <p:stCondLst>
                              <p:cond delay="9900"/>
                            </p:stCondLst>
                            <p:childTnLst>
                              <p:par>
                                <p:cTn id="131" presetID="18" presetClass="entr" presetSubtype="3" fill="hold" grpId="0" nodeType="afterEffect">
                                  <p:stCondLst>
                                    <p:cond delay="0"/>
                                  </p:stCondLst>
                                  <p:childTnLst>
                                    <p:set>
                                      <p:cBhvr>
                                        <p:cTn id="132" dur="1" fill="hold">
                                          <p:stCondLst>
                                            <p:cond delay="0"/>
                                          </p:stCondLst>
                                        </p:cTn>
                                        <p:tgtEl>
                                          <p:spTgt spid="138"/>
                                        </p:tgtEl>
                                        <p:attrNameLst>
                                          <p:attrName>style.visibility</p:attrName>
                                        </p:attrNameLst>
                                      </p:cBhvr>
                                      <p:to>
                                        <p:strVal val="visible"/>
                                      </p:to>
                                    </p:set>
                                    <p:animEffect transition="in" filter="strips(upRight)">
                                      <p:cBhvr>
                                        <p:cTn id="133" dur="500"/>
                                        <p:tgtEl>
                                          <p:spTgt spid="138"/>
                                        </p:tgtEl>
                                      </p:cBhvr>
                                    </p:animEffect>
                                  </p:childTnLst>
                                </p:cTn>
                              </p:par>
                            </p:childTnLst>
                          </p:cTn>
                        </p:par>
                        <p:par>
                          <p:cTn id="134" fill="hold">
                            <p:stCondLst>
                              <p:cond delay="10400"/>
                            </p:stCondLst>
                            <p:childTnLst>
                              <p:par>
                                <p:cTn id="135" presetID="42" presetClass="entr" presetSubtype="0" fill="hold" nodeType="afterEffect">
                                  <p:stCondLst>
                                    <p:cond delay="0"/>
                                  </p:stCondLst>
                                  <p:childTnLst>
                                    <p:set>
                                      <p:cBhvr>
                                        <p:cTn id="136" dur="1" fill="hold">
                                          <p:stCondLst>
                                            <p:cond delay="0"/>
                                          </p:stCondLst>
                                        </p:cTn>
                                        <p:tgtEl>
                                          <p:spTgt spid="139"/>
                                        </p:tgtEl>
                                        <p:attrNameLst>
                                          <p:attrName>style.visibility</p:attrName>
                                        </p:attrNameLst>
                                      </p:cBhvr>
                                      <p:to>
                                        <p:strVal val="visible"/>
                                      </p:to>
                                    </p:set>
                                    <p:animEffect transition="in" filter="fade">
                                      <p:cBhvr>
                                        <p:cTn id="137" dur="1000"/>
                                        <p:tgtEl>
                                          <p:spTgt spid="139"/>
                                        </p:tgtEl>
                                      </p:cBhvr>
                                    </p:animEffect>
                                    <p:anim calcmode="lin" valueType="num">
                                      <p:cBhvr>
                                        <p:cTn id="138" dur="1000" fill="hold"/>
                                        <p:tgtEl>
                                          <p:spTgt spid="139"/>
                                        </p:tgtEl>
                                        <p:attrNameLst>
                                          <p:attrName>ppt_x</p:attrName>
                                        </p:attrNameLst>
                                      </p:cBhvr>
                                      <p:tavLst>
                                        <p:tav tm="0">
                                          <p:val>
                                            <p:strVal val="#ppt_x"/>
                                          </p:val>
                                        </p:tav>
                                        <p:tav tm="100000">
                                          <p:val>
                                            <p:strVal val="#ppt_x"/>
                                          </p:val>
                                        </p:tav>
                                      </p:tavLst>
                                    </p:anim>
                                    <p:anim calcmode="lin" valueType="num">
                                      <p:cBhvr>
                                        <p:cTn id="139" dur="1000" fill="hold"/>
                                        <p:tgtEl>
                                          <p:spTgt spid="13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9" grpId="0" animBg="1"/>
      <p:bldP spid="73" grpId="0"/>
      <p:bldP spid="117" grpId="0"/>
      <p:bldP spid="118" grpId="0"/>
      <p:bldP spid="119" grpId="0"/>
      <p:bldP spid="120" grpId="0"/>
      <p:bldP spid="121" grpId="0"/>
      <p:bldP spid="122" grpId="0"/>
      <p:bldP spid="133" grpId="0"/>
      <p:bldP spid="138" grpId="0"/>
      <p:bldP spid="124" grpId="0"/>
    </p:bldLst>
  </p:timing>
</p:sld>
</file>

<file path=ppt/slides/slide1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cxnSp>
        <p:nvCxnSpPr>
          <p:cNvPr id="39" name="直接连接符 38"/>
          <p:cNvCxnSpPr/>
          <p:nvPr/>
        </p:nvCxnSpPr>
        <p:spPr>
          <a:xfrm flipH="1">
            <a:off x="4652349" y="3092585"/>
            <a:ext cx="176326" cy="345262"/>
          </a:xfrm>
          <a:prstGeom prst="line">
            <a:avLst/>
          </a:prstGeom>
          <a:ln>
            <a:solidFill>
              <a:schemeClr val="bg1"/>
            </a:solidFill>
            <a:prstDash val="dash"/>
          </a:ln>
        </p:spPr>
        <p:style>
          <a:lnRef idx="1">
            <a:schemeClr val="accent1"/>
          </a:lnRef>
          <a:fillRef idx="0">
            <a:schemeClr val="accent1"/>
          </a:fillRef>
          <a:effectRef idx="0">
            <a:schemeClr val="accent1"/>
          </a:effectRef>
          <a:fontRef idx="minor">
            <a:schemeClr val="tx1"/>
          </a:fontRef>
        </p:style>
      </p:cxnSp>
      <p:cxnSp>
        <p:nvCxnSpPr>
          <p:cNvPr id="33" name="直接连接符 32"/>
          <p:cNvCxnSpPr/>
          <p:nvPr/>
        </p:nvCxnSpPr>
        <p:spPr>
          <a:xfrm flipH="1" flipV="1">
            <a:off x="4037139" y="1368002"/>
            <a:ext cx="431936" cy="436071"/>
          </a:xfrm>
          <a:prstGeom prst="line">
            <a:avLst/>
          </a:prstGeom>
          <a:ln>
            <a:solidFill>
              <a:schemeClr val="bg1"/>
            </a:solidFill>
            <a:prstDash val="dash"/>
            <a:headEnd type="oval" w="med" len="med"/>
            <a:tailEnd type="oval" w="med" len="med"/>
          </a:ln>
        </p:spPr>
        <p:style>
          <a:lnRef idx="1">
            <a:schemeClr val="accent1"/>
          </a:lnRef>
          <a:fillRef idx="0">
            <a:schemeClr val="accent1"/>
          </a:fillRef>
          <a:effectRef idx="0">
            <a:schemeClr val="accent1"/>
          </a:effectRef>
          <a:fontRef idx="minor">
            <a:schemeClr val="tx1"/>
          </a:fontRef>
        </p:style>
      </p:cxnSp>
      <p:cxnSp>
        <p:nvCxnSpPr>
          <p:cNvPr id="34" name="直接连接符 33"/>
          <p:cNvCxnSpPr/>
          <p:nvPr/>
        </p:nvCxnSpPr>
        <p:spPr>
          <a:xfrm flipV="1">
            <a:off x="4566429" y="1260019"/>
            <a:ext cx="257553" cy="544055"/>
          </a:xfrm>
          <a:prstGeom prst="line">
            <a:avLst/>
          </a:prstGeom>
          <a:ln>
            <a:solidFill>
              <a:schemeClr val="bg1"/>
            </a:solidFill>
            <a:prstDash val="dash"/>
            <a:headEnd type="oval" w="med" len="med"/>
            <a:tailEnd type="oval" w="med" len="med"/>
          </a:ln>
        </p:spPr>
        <p:style>
          <a:lnRef idx="1">
            <a:schemeClr val="accent1"/>
          </a:lnRef>
          <a:fillRef idx="0">
            <a:schemeClr val="accent1"/>
          </a:fillRef>
          <a:effectRef idx="0">
            <a:schemeClr val="accent1"/>
          </a:effectRef>
          <a:fontRef idx="minor">
            <a:schemeClr val="tx1"/>
          </a:fontRef>
        </p:style>
      </p:cxnSp>
      <p:cxnSp>
        <p:nvCxnSpPr>
          <p:cNvPr id="35" name="直接连接符 34"/>
          <p:cNvCxnSpPr/>
          <p:nvPr/>
        </p:nvCxnSpPr>
        <p:spPr>
          <a:xfrm>
            <a:off x="4823983" y="1260018"/>
            <a:ext cx="270730" cy="215968"/>
          </a:xfrm>
          <a:prstGeom prst="line">
            <a:avLst/>
          </a:prstGeom>
          <a:ln>
            <a:solidFill>
              <a:schemeClr val="bg1"/>
            </a:solidFill>
            <a:prstDash val="dash"/>
          </a:ln>
        </p:spPr>
        <p:style>
          <a:lnRef idx="1">
            <a:schemeClr val="accent1"/>
          </a:lnRef>
          <a:fillRef idx="0">
            <a:schemeClr val="accent1"/>
          </a:fillRef>
          <a:effectRef idx="0">
            <a:schemeClr val="accent1"/>
          </a:effectRef>
          <a:fontRef idx="minor">
            <a:schemeClr val="tx1"/>
          </a:fontRef>
        </p:style>
      </p:cxnSp>
      <p:grpSp>
        <p:nvGrpSpPr>
          <p:cNvPr id="36" name="组合 35"/>
          <p:cNvGrpSpPr/>
          <p:nvPr/>
        </p:nvGrpSpPr>
        <p:grpSpPr>
          <a:xfrm>
            <a:off x="5091147" y="1443424"/>
            <a:ext cx="215968" cy="215968"/>
            <a:chOff x="304800" y="673100"/>
            <a:chExt cx="4000500" cy="4000500"/>
          </a:xfrm>
          <a:blipFill dpi="0" rotWithShape="1">
            <a:blip r:embed="rId3">
              <a:extLst>
                <a:ext uri="{28A0092B-C50C-407E-A947-70E740481C1C}">
                  <a14:useLocalDpi xmlns:a14="http://schemas.microsoft.com/office/drawing/2010/main" val="0"/>
                </a:ext>
              </a:extLst>
            </a:blip>
            <a:srcRect/>
            <a:stretch>
              <a:fillRect/>
            </a:stretch>
          </a:blipFill>
          <a:effectLst>
            <a:outerShdw blurRad="317500" dist="190500" dir="8100000" algn="tr" rotWithShape="0">
              <a:prstClr val="black">
                <a:alpha val="50000"/>
              </a:prstClr>
            </a:outerShdw>
          </a:effectLst>
        </p:grpSpPr>
        <p:sp>
          <p:nvSpPr>
            <p:cNvPr id="37" name="同心圆 36"/>
            <p:cNvSpPr/>
            <p:nvPr/>
          </p:nvSpPr>
          <p:spPr>
            <a:xfrm>
              <a:off x="304800" y="673100"/>
              <a:ext cx="4000500" cy="4000500"/>
            </a:xfrm>
            <a:prstGeom prst="donut">
              <a:avLst>
                <a:gd name="adj" fmla="val 4879"/>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solidFill>
                  <a:schemeClr val="tx1"/>
                </a:solidFill>
              </a:endParaRPr>
            </a:p>
          </p:txBody>
        </p:sp>
        <p:sp>
          <p:nvSpPr>
            <p:cNvPr id="38" name="椭圆 37"/>
            <p:cNvSpPr/>
            <p:nvPr/>
          </p:nvSpPr>
          <p:spPr>
            <a:xfrm>
              <a:off x="392116" y="760416"/>
              <a:ext cx="3825878" cy="382587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p>
          </p:txBody>
        </p:sp>
      </p:grpSp>
      <p:cxnSp>
        <p:nvCxnSpPr>
          <p:cNvPr id="4" name="直接连接符 3"/>
          <p:cNvCxnSpPr/>
          <p:nvPr/>
        </p:nvCxnSpPr>
        <p:spPr>
          <a:xfrm flipH="1" flipV="1">
            <a:off x="3035661" y="1745945"/>
            <a:ext cx="3308878" cy="1556252"/>
          </a:xfrm>
          <a:prstGeom prst="line">
            <a:avLst/>
          </a:prstGeom>
          <a:ln w="3175">
            <a:solidFill>
              <a:schemeClr val="bg1"/>
            </a:solidFill>
            <a:prstDash val="dash"/>
          </a:ln>
        </p:spPr>
        <p:style>
          <a:lnRef idx="1">
            <a:schemeClr val="accent1"/>
          </a:lnRef>
          <a:fillRef idx="0">
            <a:schemeClr val="accent1"/>
          </a:fillRef>
          <a:effectRef idx="0">
            <a:schemeClr val="accent1"/>
          </a:effectRef>
          <a:fontRef idx="minor">
            <a:schemeClr val="tx1"/>
          </a:fontRef>
        </p:style>
      </p:cxnSp>
      <p:cxnSp>
        <p:nvCxnSpPr>
          <p:cNvPr id="5" name="直接连接符 4"/>
          <p:cNvCxnSpPr/>
          <p:nvPr/>
        </p:nvCxnSpPr>
        <p:spPr>
          <a:xfrm flipV="1">
            <a:off x="2911990" y="1781998"/>
            <a:ext cx="3308878" cy="1556252"/>
          </a:xfrm>
          <a:prstGeom prst="line">
            <a:avLst/>
          </a:prstGeom>
          <a:ln w="3175">
            <a:solidFill>
              <a:schemeClr val="bg1"/>
            </a:solidFill>
            <a:prstDash val="dash"/>
          </a:ln>
        </p:spPr>
        <p:style>
          <a:lnRef idx="1">
            <a:schemeClr val="accent1"/>
          </a:lnRef>
          <a:fillRef idx="0">
            <a:schemeClr val="accent1"/>
          </a:fillRef>
          <a:effectRef idx="0">
            <a:schemeClr val="accent1"/>
          </a:effectRef>
          <a:fontRef idx="minor">
            <a:schemeClr val="tx1"/>
          </a:fontRef>
        </p:style>
      </p:cxnSp>
      <p:grpSp>
        <p:nvGrpSpPr>
          <p:cNvPr id="6" name="组合 5"/>
          <p:cNvGrpSpPr/>
          <p:nvPr/>
        </p:nvGrpSpPr>
        <p:grpSpPr>
          <a:xfrm>
            <a:off x="3914155" y="1666121"/>
            <a:ext cx="1532708" cy="1532708"/>
            <a:chOff x="304800" y="673100"/>
            <a:chExt cx="4000500" cy="4000500"/>
          </a:xfrm>
          <a:blipFill dpi="0" rotWithShape="1">
            <a:blip r:embed="rId4">
              <a:extLst>
                <a:ext uri="{28A0092B-C50C-407E-A947-70E740481C1C}">
                  <a14:useLocalDpi xmlns:a14="http://schemas.microsoft.com/office/drawing/2010/main" val="0"/>
                </a:ext>
              </a:extLst>
            </a:blip>
            <a:srcRect/>
            <a:stretch>
              <a:fillRect/>
            </a:stretch>
          </a:blipFill>
          <a:effectLst>
            <a:outerShdw blurRad="444500" dist="254000" dir="8100000" algn="tr" rotWithShape="0">
              <a:prstClr val="black">
                <a:alpha val="50000"/>
              </a:prstClr>
            </a:outerShdw>
          </a:effectLst>
        </p:grpSpPr>
        <p:sp>
          <p:nvSpPr>
            <p:cNvPr id="7" name="同心圆 6"/>
            <p:cNvSpPr/>
            <p:nvPr/>
          </p:nvSpPr>
          <p:spPr>
            <a:xfrm>
              <a:off x="304800" y="673100"/>
              <a:ext cx="4000500" cy="4000500"/>
            </a:xfrm>
            <a:prstGeom prst="donut">
              <a:avLst>
                <a:gd name="adj" fmla="val 4879"/>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399">
                <a:solidFill>
                  <a:schemeClr val="tx1"/>
                </a:solidFill>
                <a:latin typeface="微软雅黑" panose="020B0503020204020204" pitchFamily="34" charset="-122"/>
                <a:ea typeface="微软雅黑" panose="020B0503020204020204" pitchFamily="34" charset="-122"/>
              </a:endParaRPr>
            </a:p>
          </p:txBody>
        </p:sp>
        <p:sp>
          <p:nvSpPr>
            <p:cNvPr id="8" name="椭圆 7"/>
            <p:cNvSpPr/>
            <p:nvPr/>
          </p:nvSpPr>
          <p:spPr>
            <a:xfrm>
              <a:off x="392112" y="760412"/>
              <a:ext cx="3825877" cy="382587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399">
                <a:solidFill>
                  <a:schemeClr val="tx1"/>
                </a:solidFill>
                <a:latin typeface="微软雅黑" panose="020B0503020204020204" pitchFamily="34" charset="-122"/>
                <a:ea typeface="微软雅黑" panose="020B0503020204020204" pitchFamily="34" charset="-122"/>
              </a:endParaRPr>
            </a:p>
          </p:txBody>
        </p:sp>
      </p:grpSp>
      <p:sp>
        <p:nvSpPr>
          <p:cNvPr id="9" name="KSO_Shape"/>
          <p:cNvSpPr>
            <a:spLocks/>
          </p:cNvSpPr>
          <p:nvPr/>
        </p:nvSpPr>
        <p:spPr bwMode="auto">
          <a:xfrm>
            <a:off x="4215322" y="1985839"/>
            <a:ext cx="795845" cy="795845"/>
          </a:xfrm>
          <a:custGeom>
            <a:avLst/>
            <a:gdLst>
              <a:gd name="T0" fmla="*/ 984018 w 1589088"/>
              <a:gd name="T1" fmla="*/ 589506 h 1589088"/>
              <a:gd name="T2" fmla="*/ 955171 w 1589088"/>
              <a:gd name="T3" fmla="*/ 645802 h 1589088"/>
              <a:gd name="T4" fmla="*/ 898294 w 1589088"/>
              <a:gd name="T5" fmla="*/ 673272 h 1589088"/>
              <a:gd name="T6" fmla="*/ 881422 w 1589088"/>
              <a:gd name="T7" fmla="*/ 964824 h 1589088"/>
              <a:gd name="T8" fmla="*/ 873530 w 1589088"/>
              <a:gd name="T9" fmla="*/ 1040159 h 1589088"/>
              <a:gd name="T10" fmla="*/ 824817 w 1589088"/>
              <a:gd name="T11" fmla="*/ 1084490 h 1589088"/>
              <a:gd name="T12" fmla="*/ 756238 w 1589088"/>
              <a:gd name="T13" fmla="*/ 1088026 h 1589088"/>
              <a:gd name="T14" fmla="*/ 703444 w 1589088"/>
              <a:gd name="T15" fmla="*/ 1048590 h 1589088"/>
              <a:gd name="T16" fmla="*/ 686571 w 1589088"/>
              <a:gd name="T17" fmla="*/ 985493 h 1589088"/>
              <a:gd name="T18" fmla="*/ 486007 w 1589088"/>
              <a:gd name="T19" fmla="*/ 893024 h 1589088"/>
              <a:gd name="T20" fmla="*/ 398106 w 1589088"/>
              <a:gd name="T21" fmla="*/ 820680 h 1589088"/>
              <a:gd name="T22" fmla="*/ 402189 w 1589088"/>
              <a:gd name="T23" fmla="*/ 755134 h 1589088"/>
              <a:gd name="T24" fmla="*/ 446547 w 1589088"/>
              <a:gd name="T25" fmla="*/ 706452 h 1589088"/>
              <a:gd name="T26" fmla="*/ 514037 w 1589088"/>
              <a:gd name="T27" fmla="*/ 696389 h 1589088"/>
              <a:gd name="T28" fmla="*/ 570641 w 1589088"/>
              <a:gd name="T29" fmla="*/ 730385 h 1589088"/>
              <a:gd name="T30" fmla="*/ 593501 w 1589088"/>
              <a:gd name="T31" fmla="*/ 794027 h 1589088"/>
              <a:gd name="T32" fmla="*/ 818558 w 1589088"/>
              <a:gd name="T33" fmla="*/ 648522 h 1589088"/>
              <a:gd name="T34" fmla="*/ 785901 w 1589088"/>
              <a:gd name="T35" fmla="*/ 575091 h 1589088"/>
              <a:gd name="T36" fmla="*/ 808761 w 1589088"/>
              <a:gd name="T37" fmla="*/ 511721 h 1589088"/>
              <a:gd name="T38" fmla="*/ 865365 w 1589088"/>
              <a:gd name="T39" fmla="*/ 477726 h 1589088"/>
              <a:gd name="T40" fmla="*/ 728574 w 1589088"/>
              <a:gd name="T41" fmla="*/ 144010 h 1589088"/>
              <a:gd name="T42" fmla="*/ 531280 w 1589088"/>
              <a:gd name="T43" fmla="*/ 182593 h 1589088"/>
              <a:gd name="T44" fmla="*/ 353281 w 1589088"/>
              <a:gd name="T45" fmla="*/ 288291 h 1589088"/>
              <a:gd name="T46" fmla="*/ 219577 w 1589088"/>
              <a:gd name="T47" fmla="*/ 451592 h 1589088"/>
              <a:gd name="T48" fmla="*/ 152454 w 1589088"/>
              <a:gd name="T49" fmla="*/ 642880 h 1589088"/>
              <a:gd name="T50" fmla="*/ 152454 w 1589088"/>
              <a:gd name="T51" fmla="*/ 843135 h 1589088"/>
              <a:gd name="T52" fmla="*/ 219577 w 1589088"/>
              <a:gd name="T53" fmla="*/ 1034422 h 1589088"/>
              <a:gd name="T54" fmla="*/ 353281 w 1589088"/>
              <a:gd name="T55" fmla="*/ 1197724 h 1589088"/>
              <a:gd name="T56" fmla="*/ 531280 w 1589088"/>
              <a:gd name="T57" fmla="*/ 1303421 h 1589088"/>
              <a:gd name="T58" fmla="*/ 728574 w 1589088"/>
              <a:gd name="T59" fmla="*/ 1341734 h 1589088"/>
              <a:gd name="T60" fmla="*/ 927227 w 1589088"/>
              <a:gd name="T61" fmla="*/ 1312931 h 1589088"/>
              <a:gd name="T62" fmla="*/ 1109302 w 1589088"/>
              <a:gd name="T63" fmla="*/ 1217015 h 1589088"/>
              <a:gd name="T64" fmla="*/ 1251431 w 1589088"/>
              <a:gd name="T65" fmla="*/ 1059964 h 1589088"/>
              <a:gd name="T66" fmla="*/ 1328065 w 1589088"/>
              <a:gd name="T67" fmla="*/ 871393 h 1589088"/>
              <a:gd name="T68" fmla="*/ 1337576 w 1589088"/>
              <a:gd name="T69" fmla="*/ 671410 h 1589088"/>
              <a:gd name="T70" fmla="*/ 1280237 w 1589088"/>
              <a:gd name="T71" fmla="*/ 477677 h 1589088"/>
              <a:gd name="T72" fmla="*/ 1155500 w 1589088"/>
              <a:gd name="T73" fmla="*/ 308670 h 1589088"/>
              <a:gd name="T74" fmla="*/ 981849 w 1589088"/>
              <a:gd name="T75" fmla="*/ 193462 h 1589088"/>
              <a:gd name="T76" fmla="*/ 785915 w 1589088"/>
              <a:gd name="T77" fmla="*/ 145640 h 1589088"/>
              <a:gd name="T78" fmla="*/ 902226 w 1589088"/>
              <a:gd name="T79" fmla="*/ 17390 h 1589088"/>
              <a:gd name="T80" fmla="*/ 1136207 w 1589088"/>
              <a:gd name="T81" fmla="*/ 112491 h 1589088"/>
              <a:gd name="T82" fmla="*/ 1320999 w 1589088"/>
              <a:gd name="T83" fmla="*/ 276063 h 1589088"/>
              <a:gd name="T84" fmla="*/ 1429702 w 1589088"/>
              <a:gd name="T85" fmla="*/ 459201 h 1589088"/>
              <a:gd name="T86" fmla="*/ 1481334 w 1589088"/>
              <a:gd name="T87" fmla="*/ 660270 h 1589088"/>
              <a:gd name="T88" fmla="*/ 1475356 w 1589088"/>
              <a:gd name="T89" fmla="*/ 866502 h 1589088"/>
              <a:gd name="T90" fmla="*/ 1412581 w 1589088"/>
              <a:gd name="T91" fmla="*/ 1064855 h 1589088"/>
              <a:gd name="T92" fmla="*/ 1892771 w 1589088"/>
              <a:gd name="T93" fmla="*/ 1636001 h 1589088"/>
              <a:gd name="T94" fmla="*/ 1896304 w 1589088"/>
              <a:gd name="T95" fmla="*/ 1759632 h 1589088"/>
              <a:gd name="T96" fmla="*/ 1783798 w 1589088"/>
              <a:gd name="T97" fmla="*/ 1885980 h 1589088"/>
              <a:gd name="T98" fmla="*/ 1662866 w 1589088"/>
              <a:gd name="T99" fmla="*/ 1900381 h 1589088"/>
              <a:gd name="T100" fmla="*/ 1104954 w 1589088"/>
              <a:gd name="T101" fmla="*/ 1391458 h 1589088"/>
              <a:gd name="T102" fmla="*/ 909835 w 1589088"/>
              <a:gd name="T103" fmla="*/ 1466451 h 1589088"/>
              <a:gd name="T104" fmla="*/ 704388 w 1589088"/>
              <a:gd name="T105" fmla="*/ 1484656 h 1589088"/>
              <a:gd name="T106" fmla="*/ 501116 w 1589088"/>
              <a:gd name="T107" fmla="*/ 1445528 h 1589088"/>
              <a:gd name="T108" fmla="*/ 313061 w 1589088"/>
              <a:gd name="T109" fmla="*/ 1349069 h 1589088"/>
              <a:gd name="T110" fmla="*/ 143758 w 1589088"/>
              <a:gd name="T111" fmla="*/ 1181965 h 1589088"/>
              <a:gd name="T112" fmla="*/ 30708 w 1589088"/>
              <a:gd name="T113" fmla="*/ 954538 h 1589088"/>
              <a:gd name="T114" fmla="*/ 815 w 1589088"/>
              <a:gd name="T115" fmla="*/ 707277 h 1589088"/>
              <a:gd name="T116" fmla="*/ 54351 w 1589088"/>
              <a:gd name="T117" fmla="*/ 463275 h 1589088"/>
              <a:gd name="T118" fmla="*/ 191315 w 1589088"/>
              <a:gd name="T119" fmla="*/ 245360 h 1589088"/>
              <a:gd name="T120" fmla="*/ 397577 w 1589088"/>
              <a:gd name="T121" fmla="*/ 85319 h 1589088"/>
              <a:gd name="T122" fmla="*/ 636177 w 1589088"/>
              <a:gd name="T123" fmla="*/ 7880 h 1589088"/>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1589088" h="1589088">
                <a:moveTo>
                  <a:pt x="916859" y="288925"/>
                </a:moveTo>
                <a:lnTo>
                  <a:pt x="954088" y="332030"/>
                </a:lnTo>
                <a:lnTo>
                  <a:pt x="816067" y="450682"/>
                </a:lnTo>
                <a:lnTo>
                  <a:pt x="817430" y="454085"/>
                </a:lnTo>
                <a:lnTo>
                  <a:pt x="818338" y="457488"/>
                </a:lnTo>
                <a:lnTo>
                  <a:pt x="819246" y="461118"/>
                </a:lnTo>
                <a:lnTo>
                  <a:pt x="820381" y="464748"/>
                </a:lnTo>
                <a:lnTo>
                  <a:pt x="820835" y="468378"/>
                </a:lnTo>
                <a:lnTo>
                  <a:pt x="821289" y="472008"/>
                </a:lnTo>
                <a:lnTo>
                  <a:pt x="821743" y="475865"/>
                </a:lnTo>
                <a:lnTo>
                  <a:pt x="821743" y="479722"/>
                </a:lnTo>
                <a:lnTo>
                  <a:pt x="821743" y="483805"/>
                </a:lnTo>
                <a:lnTo>
                  <a:pt x="821289" y="487662"/>
                </a:lnTo>
                <a:lnTo>
                  <a:pt x="820835" y="491746"/>
                </a:lnTo>
                <a:lnTo>
                  <a:pt x="820154" y="495602"/>
                </a:lnTo>
                <a:lnTo>
                  <a:pt x="819246" y="499459"/>
                </a:lnTo>
                <a:lnTo>
                  <a:pt x="818338" y="503089"/>
                </a:lnTo>
                <a:lnTo>
                  <a:pt x="816976" y="506946"/>
                </a:lnTo>
                <a:lnTo>
                  <a:pt x="815840" y="510349"/>
                </a:lnTo>
                <a:lnTo>
                  <a:pt x="814251" y="513979"/>
                </a:lnTo>
                <a:lnTo>
                  <a:pt x="812662" y="517382"/>
                </a:lnTo>
                <a:lnTo>
                  <a:pt x="810619" y="520785"/>
                </a:lnTo>
                <a:lnTo>
                  <a:pt x="808803" y="523961"/>
                </a:lnTo>
                <a:lnTo>
                  <a:pt x="806760" y="527137"/>
                </a:lnTo>
                <a:lnTo>
                  <a:pt x="804263" y="530313"/>
                </a:lnTo>
                <a:lnTo>
                  <a:pt x="801993" y="533036"/>
                </a:lnTo>
                <a:lnTo>
                  <a:pt x="799496" y="535985"/>
                </a:lnTo>
                <a:lnTo>
                  <a:pt x="796772" y="538707"/>
                </a:lnTo>
                <a:lnTo>
                  <a:pt x="794048" y="541203"/>
                </a:lnTo>
                <a:lnTo>
                  <a:pt x="791324" y="543698"/>
                </a:lnTo>
                <a:lnTo>
                  <a:pt x="788146" y="545967"/>
                </a:lnTo>
                <a:lnTo>
                  <a:pt x="785194" y="548009"/>
                </a:lnTo>
                <a:lnTo>
                  <a:pt x="781789" y="550051"/>
                </a:lnTo>
                <a:lnTo>
                  <a:pt x="778611" y="552093"/>
                </a:lnTo>
                <a:lnTo>
                  <a:pt x="775433" y="553908"/>
                </a:lnTo>
                <a:lnTo>
                  <a:pt x="771801" y="555496"/>
                </a:lnTo>
                <a:lnTo>
                  <a:pt x="768396" y="556857"/>
                </a:lnTo>
                <a:lnTo>
                  <a:pt x="764537" y="558218"/>
                </a:lnTo>
                <a:lnTo>
                  <a:pt x="760905" y="559352"/>
                </a:lnTo>
                <a:lnTo>
                  <a:pt x="757046" y="560260"/>
                </a:lnTo>
                <a:lnTo>
                  <a:pt x="753413" y="560940"/>
                </a:lnTo>
                <a:lnTo>
                  <a:pt x="749327" y="561621"/>
                </a:lnTo>
                <a:lnTo>
                  <a:pt x="745241" y="562075"/>
                </a:lnTo>
                <a:lnTo>
                  <a:pt x="692121" y="754005"/>
                </a:lnTo>
                <a:lnTo>
                  <a:pt x="697343" y="756728"/>
                </a:lnTo>
                <a:lnTo>
                  <a:pt x="702110" y="759904"/>
                </a:lnTo>
                <a:lnTo>
                  <a:pt x="706650" y="763080"/>
                </a:lnTo>
                <a:lnTo>
                  <a:pt x="710963" y="766937"/>
                </a:lnTo>
                <a:lnTo>
                  <a:pt x="715049" y="770794"/>
                </a:lnTo>
                <a:lnTo>
                  <a:pt x="718908" y="774877"/>
                </a:lnTo>
                <a:lnTo>
                  <a:pt x="722313" y="779188"/>
                </a:lnTo>
                <a:lnTo>
                  <a:pt x="725718" y="783952"/>
                </a:lnTo>
                <a:lnTo>
                  <a:pt x="728670" y="788943"/>
                </a:lnTo>
                <a:lnTo>
                  <a:pt x="731167" y="793934"/>
                </a:lnTo>
                <a:lnTo>
                  <a:pt x="733437" y="799379"/>
                </a:lnTo>
                <a:lnTo>
                  <a:pt x="735253" y="804824"/>
                </a:lnTo>
                <a:lnTo>
                  <a:pt x="736615" y="810496"/>
                </a:lnTo>
                <a:lnTo>
                  <a:pt x="737750" y="816167"/>
                </a:lnTo>
                <a:lnTo>
                  <a:pt x="738431" y="822066"/>
                </a:lnTo>
                <a:lnTo>
                  <a:pt x="738658" y="828191"/>
                </a:lnTo>
                <a:lnTo>
                  <a:pt x="738658" y="832729"/>
                </a:lnTo>
                <a:lnTo>
                  <a:pt x="738431" y="836812"/>
                </a:lnTo>
                <a:lnTo>
                  <a:pt x="737523" y="840896"/>
                </a:lnTo>
                <a:lnTo>
                  <a:pt x="736842" y="844980"/>
                </a:lnTo>
                <a:lnTo>
                  <a:pt x="735934" y="849063"/>
                </a:lnTo>
                <a:lnTo>
                  <a:pt x="734799" y="852920"/>
                </a:lnTo>
                <a:lnTo>
                  <a:pt x="733664" y="856777"/>
                </a:lnTo>
                <a:lnTo>
                  <a:pt x="732075" y="860407"/>
                </a:lnTo>
                <a:lnTo>
                  <a:pt x="730259" y="864263"/>
                </a:lnTo>
                <a:lnTo>
                  <a:pt x="728670" y="867666"/>
                </a:lnTo>
                <a:lnTo>
                  <a:pt x="726626" y="871296"/>
                </a:lnTo>
                <a:lnTo>
                  <a:pt x="724583" y="874699"/>
                </a:lnTo>
                <a:lnTo>
                  <a:pt x="722086" y="877876"/>
                </a:lnTo>
                <a:lnTo>
                  <a:pt x="719589" y="881052"/>
                </a:lnTo>
                <a:lnTo>
                  <a:pt x="717092" y="884228"/>
                </a:lnTo>
                <a:lnTo>
                  <a:pt x="714141" y="886950"/>
                </a:lnTo>
                <a:lnTo>
                  <a:pt x="711417" y="889673"/>
                </a:lnTo>
                <a:lnTo>
                  <a:pt x="708239" y="892395"/>
                </a:lnTo>
                <a:lnTo>
                  <a:pt x="705288" y="894891"/>
                </a:lnTo>
                <a:lnTo>
                  <a:pt x="702110" y="896933"/>
                </a:lnTo>
                <a:lnTo>
                  <a:pt x="698705" y="899428"/>
                </a:lnTo>
                <a:lnTo>
                  <a:pt x="695299" y="901243"/>
                </a:lnTo>
                <a:lnTo>
                  <a:pt x="691440" y="903058"/>
                </a:lnTo>
                <a:lnTo>
                  <a:pt x="688035" y="904646"/>
                </a:lnTo>
                <a:lnTo>
                  <a:pt x="684176" y="906234"/>
                </a:lnTo>
                <a:lnTo>
                  <a:pt x="680317" y="907595"/>
                </a:lnTo>
                <a:lnTo>
                  <a:pt x="676231" y="908730"/>
                </a:lnTo>
                <a:lnTo>
                  <a:pt x="672372" y="909637"/>
                </a:lnTo>
                <a:lnTo>
                  <a:pt x="668286" y="910318"/>
                </a:lnTo>
                <a:lnTo>
                  <a:pt x="664199" y="910771"/>
                </a:lnTo>
                <a:lnTo>
                  <a:pt x="659886" y="911225"/>
                </a:lnTo>
                <a:lnTo>
                  <a:pt x="655573" y="911225"/>
                </a:lnTo>
                <a:lnTo>
                  <a:pt x="651260" y="911225"/>
                </a:lnTo>
                <a:lnTo>
                  <a:pt x="646947" y="910771"/>
                </a:lnTo>
                <a:lnTo>
                  <a:pt x="643088" y="910318"/>
                </a:lnTo>
                <a:lnTo>
                  <a:pt x="638775" y="909637"/>
                </a:lnTo>
                <a:lnTo>
                  <a:pt x="634915" y="908730"/>
                </a:lnTo>
                <a:lnTo>
                  <a:pt x="630829" y="907595"/>
                </a:lnTo>
                <a:lnTo>
                  <a:pt x="627197" y="906234"/>
                </a:lnTo>
                <a:lnTo>
                  <a:pt x="623338" y="904646"/>
                </a:lnTo>
                <a:lnTo>
                  <a:pt x="619706" y="903058"/>
                </a:lnTo>
                <a:lnTo>
                  <a:pt x="616074" y="901243"/>
                </a:lnTo>
                <a:lnTo>
                  <a:pt x="612669" y="899428"/>
                </a:lnTo>
                <a:lnTo>
                  <a:pt x="609037" y="896933"/>
                </a:lnTo>
                <a:lnTo>
                  <a:pt x="605858" y="894891"/>
                </a:lnTo>
                <a:lnTo>
                  <a:pt x="602680" y="892395"/>
                </a:lnTo>
                <a:lnTo>
                  <a:pt x="599729" y="889673"/>
                </a:lnTo>
                <a:lnTo>
                  <a:pt x="596778" y="886950"/>
                </a:lnTo>
                <a:lnTo>
                  <a:pt x="594054" y="884228"/>
                </a:lnTo>
                <a:lnTo>
                  <a:pt x="591557" y="881052"/>
                </a:lnTo>
                <a:lnTo>
                  <a:pt x="588833" y="877876"/>
                </a:lnTo>
                <a:lnTo>
                  <a:pt x="586790" y="874699"/>
                </a:lnTo>
                <a:lnTo>
                  <a:pt x="584520" y="871296"/>
                </a:lnTo>
                <a:lnTo>
                  <a:pt x="582704" y="867666"/>
                </a:lnTo>
                <a:lnTo>
                  <a:pt x="580661" y="864263"/>
                </a:lnTo>
                <a:lnTo>
                  <a:pt x="579072" y="860407"/>
                </a:lnTo>
                <a:lnTo>
                  <a:pt x="577710" y="856777"/>
                </a:lnTo>
                <a:lnTo>
                  <a:pt x="576348" y="852920"/>
                </a:lnTo>
                <a:lnTo>
                  <a:pt x="575212" y="849063"/>
                </a:lnTo>
                <a:lnTo>
                  <a:pt x="574077" y="844980"/>
                </a:lnTo>
                <a:lnTo>
                  <a:pt x="573396" y="840896"/>
                </a:lnTo>
                <a:lnTo>
                  <a:pt x="572942" y="836812"/>
                </a:lnTo>
                <a:lnTo>
                  <a:pt x="572488" y="832729"/>
                </a:lnTo>
                <a:lnTo>
                  <a:pt x="572488" y="828191"/>
                </a:lnTo>
                <a:lnTo>
                  <a:pt x="572488" y="825242"/>
                </a:lnTo>
                <a:lnTo>
                  <a:pt x="572715" y="822066"/>
                </a:lnTo>
                <a:lnTo>
                  <a:pt x="573623" y="815940"/>
                </a:lnTo>
                <a:lnTo>
                  <a:pt x="574986" y="810042"/>
                </a:lnTo>
                <a:lnTo>
                  <a:pt x="576575" y="804370"/>
                </a:lnTo>
                <a:lnTo>
                  <a:pt x="454445" y="733134"/>
                </a:lnTo>
                <a:lnTo>
                  <a:pt x="449904" y="736083"/>
                </a:lnTo>
                <a:lnTo>
                  <a:pt x="444910" y="738352"/>
                </a:lnTo>
                <a:lnTo>
                  <a:pt x="439689" y="740166"/>
                </a:lnTo>
                <a:lnTo>
                  <a:pt x="434468" y="741981"/>
                </a:lnTo>
                <a:lnTo>
                  <a:pt x="429020" y="743569"/>
                </a:lnTo>
                <a:lnTo>
                  <a:pt x="423571" y="744477"/>
                </a:lnTo>
                <a:lnTo>
                  <a:pt x="417669" y="745158"/>
                </a:lnTo>
                <a:lnTo>
                  <a:pt x="412221" y="745384"/>
                </a:lnTo>
                <a:lnTo>
                  <a:pt x="408589" y="745158"/>
                </a:lnTo>
                <a:lnTo>
                  <a:pt x="405411" y="744931"/>
                </a:lnTo>
                <a:lnTo>
                  <a:pt x="398828" y="744023"/>
                </a:lnTo>
                <a:lnTo>
                  <a:pt x="305755" y="898294"/>
                </a:lnTo>
                <a:lnTo>
                  <a:pt x="257175" y="869255"/>
                </a:lnTo>
                <a:lnTo>
                  <a:pt x="349113" y="716118"/>
                </a:lnTo>
                <a:lnTo>
                  <a:pt x="347070" y="713396"/>
                </a:lnTo>
                <a:lnTo>
                  <a:pt x="344573" y="710220"/>
                </a:lnTo>
                <a:lnTo>
                  <a:pt x="342757" y="707497"/>
                </a:lnTo>
                <a:lnTo>
                  <a:pt x="340714" y="704321"/>
                </a:lnTo>
                <a:lnTo>
                  <a:pt x="339125" y="701145"/>
                </a:lnTo>
                <a:lnTo>
                  <a:pt x="337536" y="697969"/>
                </a:lnTo>
                <a:lnTo>
                  <a:pt x="335720" y="694793"/>
                </a:lnTo>
                <a:lnTo>
                  <a:pt x="334358" y="691390"/>
                </a:lnTo>
                <a:lnTo>
                  <a:pt x="333223" y="687987"/>
                </a:lnTo>
                <a:lnTo>
                  <a:pt x="332087" y="684584"/>
                </a:lnTo>
                <a:lnTo>
                  <a:pt x="331179" y="680954"/>
                </a:lnTo>
                <a:lnTo>
                  <a:pt x="330498" y="677324"/>
                </a:lnTo>
                <a:lnTo>
                  <a:pt x="329590" y="673467"/>
                </a:lnTo>
                <a:lnTo>
                  <a:pt x="329136" y="670064"/>
                </a:lnTo>
                <a:lnTo>
                  <a:pt x="328909" y="665981"/>
                </a:lnTo>
                <a:lnTo>
                  <a:pt x="328909" y="662351"/>
                </a:lnTo>
                <a:lnTo>
                  <a:pt x="328909" y="658040"/>
                </a:lnTo>
                <a:lnTo>
                  <a:pt x="329363" y="653730"/>
                </a:lnTo>
                <a:lnTo>
                  <a:pt x="330044" y="649646"/>
                </a:lnTo>
                <a:lnTo>
                  <a:pt x="330725" y="645335"/>
                </a:lnTo>
                <a:lnTo>
                  <a:pt x="331633" y="641479"/>
                </a:lnTo>
                <a:lnTo>
                  <a:pt x="332768" y="637395"/>
                </a:lnTo>
                <a:lnTo>
                  <a:pt x="333904" y="633765"/>
                </a:lnTo>
                <a:lnTo>
                  <a:pt x="335493" y="629908"/>
                </a:lnTo>
                <a:lnTo>
                  <a:pt x="337082" y="626279"/>
                </a:lnTo>
                <a:lnTo>
                  <a:pt x="339125" y="622649"/>
                </a:lnTo>
                <a:lnTo>
                  <a:pt x="340941" y="619246"/>
                </a:lnTo>
                <a:lnTo>
                  <a:pt x="342984" y="615843"/>
                </a:lnTo>
                <a:lnTo>
                  <a:pt x="345481" y="612666"/>
                </a:lnTo>
                <a:lnTo>
                  <a:pt x="347978" y="609263"/>
                </a:lnTo>
                <a:lnTo>
                  <a:pt x="350475" y="606314"/>
                </a:lnTo>
                <a:lnTo>
                  <a:pt x="353426" y="603592"/>
                </a:lnTo>
                <a:lnTo>
                  <a:pt x="356150" y="600642"/>
                </a:lnTo>
                <a:lnTo>
                  <a:pt x="359101" y="598147"/>
                </a:lnTo>
                <a:lnTo>
                  <a:pt x="362279" y="595878"/>
                </a:lnTo>
                <a:lnTo>
                  <a:pt x="365458" y="593383"/>
                </a:lnTo>
                <a:lnTo>
                  <a:pt x="369090" y="591341"/>
                </a:lnTo>
                <a:lnTo>
                  <a:pt x="372495" y="589299"/>
                </a:lnTo>
                <a:lnTo>
                  <a:pt x="376127" y="587484"/>
                </a:lnTo>
                <a:lnTo>
                  <a:pt x="379759" y="585669"/>
                </a:lnTo>
                <a:lnTo>
                  <a:pt x="383618" y="584308"/>
                </a:lnTo>
                <a:lnTo>
                  <a:pt x="387250" y="582947"/>
                </a:lnTo>
                <a:lnTo>
                  <a:pt x="391336" y="581812"/>
                </a:lnTo>
                <a:lnTo>
                  <a:pt x="395196" y="580905"/>
                </a:lnTo>
                <a:lnTo>
                  <a:pt x="399509" y="580224"/>
                </a:lnTo>
                <a:lnTo>
                  <a:pt x="403368" y="579544"/>
                </a:lnTo>
                <a:lnTo>
                  <a:pt x="407681" y="579317"/>
                </a:lnTo>
                <a:lnTo>
                  <a:pt x="412221" y="579090"/>
                </a:lnTo>
                <a:lnTo>
                  <a:pt x="416307" y="579317"/>
                </a:lnTo>
                <a:lnTo>
                  <a:pt x="420620" y="579544"/>
                </a:lnTo>
                <a:lnTo>
                  <a:pt x="424707" y="580224"/>
                </a:lnTo>
                <a:lnTo>
                  <a:pt x="428793" y="580905"/>
                </a:lnTo>
                <a:lnTo>
                  <a:pt x="432652" y="581812"/>
                </a:lnTo>
                <a:lnTo>
                  <a:pt x="436738" y="582947"/>
                </a:lnTo>
                <a:lnTo>
                  <a:pt x="440597" y="584308"/>
                </a:lnTo>
                <a:lnTo>
                  <a:pt x="444456" y="585669"/>
                </a:lnTo>
                <a:lnTo>
                  <a:pt x="447861" y="587484"/>
                </a:lnTo>
                <a:lnTo>
                  <a:pt x="451720" y="589299"/>
                </a:lnTo>
                <a:lnTo>
                  <a:pt x="454899" y="591341"/>
                </a:lnTo>
                <a:lnTo>
                  <a:pt x="458531" y="593383"/>
                </a:lnTo>
                <a:lnTo>
                  <a:pt x="461709" y="595878"/>
                </a:lnTo>
                <a:lnTo>
                  <a:pt x="464887" y="598147"/>
                </a:lnTo>
                <a:lnTo>
                  <a:pt x="467838" y="600642"/>
                </a:lnTo>
                <a:lnTo>
                  <a:pt x="470562" y="603592"/>
                </a:lnTo>
                <a:lnTo>
                  <a:pt x="473513" y="606314"/>
                </a:lnTo>
                <a:lnTo>
                  <a:pt x="476010" y="609263"/>
                </a:lnTo>
                <a:lnTo>
                  <a:pt x="478734" y="612666"/>
                </a:lnTo>
                <a:lnTo>
                  <a:pt x="481004" y="615843"/>
                </a:lnTo>
                <a:lnTo>
                  <a:pt x="483047" y="619246"/>
                </a:lnTo>
                <a:lnTo>
                  <a:pt x="484864" y="622649"/>
                </a:lnTo>
                <a:lnTo>
                  <a:pt x="486907" y="626279"/>
                </a:lnTo>
                <a:lnTo>
                  <a:pt x="488496" y="629908"/>
                </a:lnTo>
                <a:lnTo>
                  <a:pt x="490085" y="633765"/>
                </a:lnTo>
                <a:lnTo>
                  <a:pt x="491220" y="637395"/>
                </a:lnTo>
                <a:lnTo>
                  <a:pt x="492355" y="641479"/>
                </a:lnTo>
                <a:lnTo>
                  <a:pt x="493490" y="645335"/>
                </a:lnTo>
                <a:lnTo>
                  <a:pt x="494171" y="649646"/>
                </a:lnTo>
                <a:lnTo>
                  <a:pt x="494625" y="653730"/>
                </a:lnTo>
                <a:lnTo>
                  <a:pt x="495079" y="658040"/>
                </a:lnTo>
                <a:lnTo>
                  <a:pt x="495079" y="662351"/>
                </a:lnTo>
                <a:lnTo>
                  <a:pt x="495079" y="665527"/>
                </a:lnTo>
                <a:lnTo>
                  <a:pt x="494852" y="669157"/>
                </a:lnTo>
                <a:lnTo>
                  <a:pt x="494398" y="672333"/>
                </a:lnTo>
                <a:lnTo>
                  <a:pt x="493944" y="675509"/>
                </a:lnTo>
                <a:lnTo>
                  <a:pt x="492355" y="682088"/>
                </a:lnTo>
                <a:lnTo>
                  <a:pt x="490539" y="688214"/>
                </a:lnTo>
                <a:lnTo>
                  <a:pt x="610853" y="758543"/>
                </a:lnTo>
                <a:lnTo>
                  <a:pt x="616528" y="755140"/>
                </a:lnTo>
                <a:lnTo>
                  <a:pt x="622430" y="752417"/>
                </a:lnTo>
                <a:lnTo>
                  <a:pt x="628559" y="749922"/>
                </a:lnTo>
                <a:lnTo>
                  <a:pt x="634915" y="748107"/>
                </a:lnTo>
                <a:lnTo>
                  <a:pt x="690305" y="547101"/>
                </a:lnTo>
                <a:lnTo>
                  <a:pt x="686673" y="544152"/>
                </a:lnTo>
                <a:lnTo>
                  <a:pt x="682814" y="540976"/>
                </a:lnTo>
                <a:lnTo>
                  <a:pt x="679409" y="537800"/>
                </a:lnTo>
                <a:lnTo>
                  <a:pt x="676004" y="533943"/>
                </a:lnTo>
                <a:lnTo>
                  <a:pt x="673053" y="530540"/>
                </a:lnTo>
                <a:lnTo>
                  <a:pt x="670102" y="526456"/>
                </a:lnTo>
                <a:lnTo>
                  <a:pt x="667605" y="522373"/>
                </a:lnTo>
                <a:lnTo>
                  <a:pt x="665107" y="518062"/>
                </a:lnTo>
                <a:lnTo>
                  <a:pt x="662837" y="513979"/>
                </a:lnTo>
                <a:lnTo>
                  <a:pt x="661021" y="509214"/>
                </a:lnTo>
                <a:lnTo>
                  <a:pt x="659432" y="504450"/>
                </a:lnTo>
                <a:lnTo>
                  <a:pt x="658070" y="499913"/>
                </a:lnTo>
                <a:lnTo>
                  <a:pt x="657162" y="494922"/>
                </a:lnTo>
                <a:lnTo>
                  <a:pt x="656027" y="489931"/>
                </a:lnTo>
                <a:lnTo>
                  <a:pt x="655573" y="484940"/>
                </a:lnTo>
                <a:lnTo>
                  <a:pt x="655573" y="479722"/>
                </a:lnTo>
                <a:lnTo>
                  <a:pt x="655573" y="475411"/>
                </a:lnTo>
                <a:lnTo>
                  <a:pt x="655800" y="471327"/>
                </a:lnTo>
                <a:lnTo>
                  <a:pt x="656708" y="467017"/>
                </a:lnTo>
                <a:lnTo>
                  <a:pt x="657389" y="463160"/>
                </a:lnTo>
                <a:lnTo>
                  <a:pt x="658297" y="458850"/>
                </a:lnTo>
                <a:lnTo>
                  <a:pt x="659432" y="455220"/>
                </a:lnTo>
                <a:lnTo>
                  <a:pt x="660567" y="451136"/>
                </a:lnTo>
                <a:lnTo>
                  <a:pt x="661929" y="447506"/>
                </a:lnTo>
                <a:lnTo>
                  <a:pt x="663745" y="443649"/>
                </a:lnTo>
                <a:lnTo>
                  <a:pt x="665561" y="440246"/>
                </a:lnTo>
                <a:lnTo>
                  <a:pt x="667605" y="436617"/>
                </a:lnTo>
                <a:lnTo>
                  <a:pt x="669648" y="433440"/>
                </a:lnTo>
                <a:lnTo>
                  <a:pt x="672145" y="430037"/>
                </a:lnTo>
                <a:lnTo>
                  <a:pt x="674642" y="426861"/>
                </a:lnTo>
                <a:lnTo>
                  <a:pt x="677139" y="423912"/>
                </a:lnTo>
                <a:lnTo>
                  <a:pt x="679863" y="420963"/>
                </a:lnTo>
                <a:lnTo>
                  <a:pt x="682814" y="418240"/>
                </a:lnTo>
                <a:lnTo>
                  <a:pt x="685765" y="415518"/>
                </a:lnTo>
                <a:lnTo>
                  <a:pt x="688943" y="413249"/>
                </a:lnTo>
                <a:lnTo>
                  <a:pt x="692121" y="410980"/>
                </a:lnTo>
                <a:lnTo>
                  <a:pt x="695526" y="408712"/>
                </a:lnTo>
                <a:lnTo>
                  <a:pt x="698932" y="406670"/>
                </a:lnTo>
                <a:lnTo>
                  <a:pt x="702791" y="404855"/>
                </a:lnTo>
                <a:lnTo>
                  <a:pt x="706196" y="403267"/>
                </a:lnTo>
                <a:lnTo>
                  <a:pt x="710055" y="401679"/>
                </a:lnTo>
                <a:lnTo>
                  <a:pt x="713914" y="400318"/>
                </a:lnTo>
                <a:lnTo>
                  <a:pt x="718000" y="399410"/>
                </a:lnTo>
                <a:lnTo>
                  <a:pt x="721859" y="398503"/>
                </a:lnTo>
                <a:lnTo>
                  <a:pt x="725945" y="397595"/>
                </a:lnTo>
                <a:lnTo>
                  <a:pt x="730032" y="397141"/>
                </a:lnTo>
                <a:lnTo>
                  <a:pt x="734345" y="396915"/>
                </a:lnTo>
                <a:lnTo>
                  <a:pt x="738658" y="396688"/>
                </a:lnTo>
                <a:lnTo>
                  <a:pt x="744106" y="396915"/>
                </a:lnTo>
                <a:lnTo>
                  <a:pt x="749554" y="397595"/>
                </a:lnTo>
                <a:lnTo>
                  <a:pt x="754775" y="398276"/>
                </a:lnTo>
                <a:lnTo>
                  <a:pt x="759770" y="399637"/>
                </a:lnTo>
                <a:lnTo>
                  <a:pt x="764764" y="400998"/>
                </a:lnTo>
                <a:lnTo>
                  <a:pt x="769758" y="403040"/>
                </a:lnTo>
                <a:lnTo>
                  <a:pt x="774298" y="405082"/>
                </a:lnTo>
                <a:lnTo>
                  <a:pt x="778838" y="407577"/>
                </a:lnTo>
                <a:lnTo>
                  <a:pt x="916859" y="288925"/>
                </a:lnTo>
                <a:close/>
                <a:moveTo>
                  <a:pt x="607752" y="120128"/>
                </a:moveTo>
                <a:lnTo>
                  <a:pt x="595738" y="120581"/>
                </a:lnTo>
                <a:lnTo>
                  <a:pt x="583950" y="121488"/>
                </a:lnTo>
                <a:lnTo>
                  <a:pt x="571936" y="122621"/>
                </a:lnTo>
                <a:lnTo>
                  <a:pt x="559921" y="123755"/>
                </a:lnTo>
                <a:lnTo>
                  <a:pt x="548133" y="125341"/>
                </a:lnTo>
                <a:lnTo>
                  <a:pt x="536119" y="127154"/>
                </a:lnTo>
                <a:lnTo>
                  <a:pt x="524331" y="129421"/>
                </a:lnTo>
                <a:lnTo>
                  <a:pt x="512543" y="131688"/>
                </a:lnTo>
                <a:lnTo>
                  <a:pt x="500755" y="134407"/>
                </a:lnTo>
                <a:lnTo>
                  <a:pt x="489194" y="137581"/>
                </a:lnTo>
                <a:lnTo>
                  <a:pt x="477406" y="140754"/>
                </a:lnTo>
                <a:lnTo>
                  <a:pt x="466072" y="144380"/>
                </a:lnTo>
                <a:lnTo>
                  <a:pt x="454511" y="148234"/>
                </a:lnTo>
                <a:lnTo>
                  <a:pt x="443176" y="152313"/>
                </a:lnTo>
                <a:lnTo>
                  <a:pt x="431615" y="156620"/>
                </a:lnTo>
                <a:lnTo>
                  <a:pt x="420508" y="161380"/>
                </a:lnTo>
                <a:lnTo>
                  <a:pt x="409400" y="166593"/>
                </a:lnTo>
                <a:lnTo>
                  <a:pt x="398519" y="171579"/>
                </a:lnTo>
                <a:lnTo>
                  <a:pt x="387411" y="177246"/>
                </a:lnTo>
                <a:lnTo>
                  <a:pt x="376530" y="183139"/>
                </a:lnTo>
                <a:lnTo>
                  <a:pt x="365876" y="189485"/>
                </a:lnTo>
                <a:lnTo>
                  <a:pt x="355221" y="195831"/>
                </a:lnTo>
                <a:lnTo>
                  <a:pt x="344794" y="202631"/>
                </a:lnTo>
                <a:lnTo>
                  <a:pt x="334593" y="209431"/>
                </a:lnTo>
                <a:lnTo>
                  <a:pt x="324392" y="216684"/>
                </a:lnTo>
                <a:lnTo>
                  <a:pt x="314191" y="224163"/>
                </a:lnTo>
                <a:lnTo>
                  <a:pt x="304443" y="232323"/>
                </a:lnTo>
                <a:lnTo>
                  <a:pt x="294695" y="240483"/>
                </a:lnTo>
                <a:lnTo>
                  <a:pt x="284948" y="248869"/>
                </a:lnTo>
                <a:lnTo>
                  <a:pt x="275654" y="257482"/>
                </a:lnTo>
                <a:lnTo>
                  <a:pt x="266359" y="266548"/>
                </a:lnTo>
                <a:lnTo>
                  <a:pt x="257518" y="275614"/>
                </a:lnTo>
                <a:lnTo>
                  <a:pt x="248678" y="285134"/>
                </a:lnTo>
                <a:lnTo>
                  <a:pt x="240290" y="294654"/>
                </a:lnTo>
                <a:lnTo>
                  <a:pt x="232129" y="304400"/>
                </a:lnTo>
                <a:lnTo>
                  <a:pt x="224195" y="314373"/>
                </a:lnTo>
                <a:lnTo>
                  <a:pt x="216714" y="324346"/>
                </a:lnTo>
                <a:lnTo>
                  <a:pt x="209460" y="334545"/>
                </a:lnTo>
                <a:lnTo>
                  <a:pt x="202433" y="344971"/>
                </a:lnTo>
                <a:lnTo>
                  <a:pt x="195632" y="355397"/>
                </a:lnTo>
                <a:lnTo>
                  <a:pt x="189058" y="366050"/>
                </a:lnTo>
                <a:lnTo>
                  <a:pt x="183164" y="376703"/>
                </a:lnTo>
                <a:lnTo>
                  <a:pt x="177271" y="387583"/>
                </a:lnTo>
                <a:lnTo>
                  <a:pt x="171603" y="398462"/>
                </a:lnTo>
                <a:lnTo>
                  <a:pt x="166390" y="409342"/>
                </a:lnTo>
                <a:lnTo>
                  <a:pt x="161402" y="420448"/>
                </a:lnTo>
                <a:lnTo>
                  <a:pt x="156642" y="431554"/>
                </a:lnTo>
                <a:lnTo>
                  <a:pt x="152108" y="443114"/>
                </a:lnTo>
                <a:lnTo>
                  <a:pt x="148028" y="454673"/>
                </a:lnTo>
                <a:lnTo>
                  <a:pt x="144174" y="466006"/>
                </a:lnTo>
                <a:lnTo>
                  <a:pt x="140774" y="477565"/>
                </a:lnTo>
                <a:lnTo>
                  <a:pt x="137373" y="489125"/>
                </a:lnTo>
                <a:lnTo>
                  <a:pt x="134426" y="500911"/>
                </a:lnTo>
                <a:lnTo>
                  <a:pt x="131706" y="512470"/>
                </a:lnTo>
                <a:lnTo>
                  <a:pt x="129213" y="524256"/>
                </a:lnTo>
                <a:lnTo>
                  <a:pt x="127172" y="536269"/>
                </a:lnTo>
                <a:lnTo>
                  <a:pt x="125359" y="548055"/>
                </a:lnTo>
                <a:lnTo>
                  <a:pt x="123772" y="560068"/>
                </a:lnTo>
                <a:lnTo>
                  <a:pt x="122185" y="571854"/>
                </a:lnTo>
                <a:lnTo>
                  <a:pt x="121278" y="583867"/>
                </a:lnTo>
                <a:lnTo>
                  <a:pt x="120598" y="595880"/>
                </a:lnTo>
                <a:lnTo>
                  <a:pt x="120145" y="607666"/>
                </a:lnTo>
                <a:lnTo>
                  <a:pt x="120145" y="619905"/>
                </a:lnTo>
                <a:lnTo>
                  <a:pt x="120145" y="631918"/>
                </a:lnTo>
                <a:lnTo>
                  <a:pt x="120598" y="643704"/>
                </a:lnTo>
                <a:lnTo>
                  <a:pt x="121278" y="655717"/>
                </a:lnTo>
                <a:lnTo>
                  <a:pt x="122185" y="667503"/>
                </a:lnTo>
                <a:lnTo>
                  <a:pt x="123772" y="679516"/>
                </a:lnTo>
                <a:lnTo>
                  <a:pt x="125359" y="691529"/>
                </a:lnTo>
                <a:lnTo>
                  <a:pt x="127172" y="703315"/>
                </a:lnTo>
                <a:lnTo>
                  <a:pt x="129213" y="715328"/>
                </a:lnTo>
                <a:lnTo>
                  <a:pt x="131706" y="726887"/>
                </a:lnTo>
                <a:lnTo>
                  <a:pt x="134426" y="738673"/>
                </a:lnTo>
                <a:lnTo>
                  <a:pt x="137373" y="750460"/>
                </a:lnTo>
                <a:lnTo>
                  <a:pt x="140774" y="762019"/>
                </a:lnTo>
                <a:lnTo>
                  <a:pt x="144174" y="773579"/>
                </a:lnTo>
                <a:lnTo>
                  <a:pt x="148028" y="784911"/>
                </a:lnTo>
                <a:lnTo>
                  <a:pt x="152108" y="796471"/>
                </a:lnTo>
                <a:lnTo>
                  <a:pt x="156642" y="807804"/>
                </a:lnTo>
                <a:lnTo>
                  <a:pt x="161402" y="819136"/>
                </a:lnTo>
                <a:lnTo>
                  <a:pt x="166390" y="830016"/>
                </a:lnTo>
                <a:lnTo>
                  <a:pt x="171603" y="841122"/>
                </a:lnTo>
                <a:lnTo>
                  <a:pt x="177271" y="852002"/>
                </a:lnTo>
                <a:lnTo>
                  <a:pt x="183164" y="862881"/>
                </a:lnTo>
                <a:lnTo>
                  <a:pt x="189058" y="873534"/>
                </a:lnTo>
                <a:lnTo>
                  <a:pt x="195632" y="884187"/>
                </a:lnTo>
                <a:lnTo>
                  <a:pt x="202433" y="894613"/>
                </a:lnTo>
                <a:lnTo>
                  <a:pt x="209460" y="904813"/>
                </a:lnTo>
                <a:lnTo>
                  <a:pt x="216714" y="915239"/>
                </a:lnTo>
                <a:lnTo>
                  <a:pt x="224195" y="925212"/>
                </a:lnTo>
                <a:lnTo>
                  <a:pt x="232129" y="934958"/>
                </a:lnTo>
                <a:lnTo>
                  <a:pt x="240290" y="944931"/>
                </a:lnTo>
                <a:lnTo>
                  <a:pt x="248678" y="954450"/>
                </a:lnTo>
                <a:lnTo>
                  <a:pt x="257518" y="963743"/>
                </a:lnTo>
                <a:lnTo>
                  <a:pt x="266359" y="973036"/>
                </a:lnTo>
                <a:lnTo>
                  <a:pt x="275654" y="982102"/>
                </a:lnTo>
                <a:lnTo>
                  <a:pt x="284948" y="990715"/>
                </a:lnTo>
                <a:lnTo>
                  <a:pt x="294695" y="999102"/>
                </a:lnTo>
                <a:lnTo>
                  <a:pt x="304443" y="1007261"/>
                </a:lnTo>
                <a:lnTo>
                  <a:pt x="314191" y="1015194"/>
                </a:lnTo>
                <a:lnTo>
                  <a:pt x="324392" y="1022674"/>
                </a:lnTo>
                <a:lnTo>
                  <a:pt x="334593" y="1029927"/>
                </a:lnTo>
                <a:lnTo>
                  <a:pt x="344794" y="1036953"/>
                </a:lnTo>
                <a:lnTo>
                  <a:pt x="355221" y="1043753"/>
                </a:lnTo>
                <a:lnTo>
                  <a:pt x="365876" y="1050099"/>
                </a:lnTo>
                <a:lnTo>
                  <a:pt x="376530" y="1056446"/>
                </a:lnTo>
                <a:lnTo>
                  <a:pt x="387411" y="1062339"/>
                </a:lnTo>
                <a:lnTo>
                  <a:pt x="398292" y="1067779"/>
                </a:lnTo>
                <a:lnTo>
                  <a:pt x="409400" y="1072992"/>
                </a:lnTo>
                <a:lnTo>
                  <a:pt x="420508" y="1078205"/>
                </a:lnTo>
                <a:lnTo>
                  <a:pt x="431615" y="1082738"/>
                </a:lnTo>
                <a:lnTo>
                  <a:pt x="443176" y="1087271"/>
                </a:lnTo>
                <a:lnTo>
                  <a:pt x="454511" y="1091351"/>
                </a:lnTo>
                <a:lnTo>
                  <a:pt x="466072" y="1095204"/>
                </a:lnTo>
                <a:lnTo>
                  <a:pt x="477406" y="1098830"/>
                </a:lnTo>
                <a:lnTo>
                  <a:pt x="489194" y="1102004"/>
                </a:lnTo>
                <a:lnTo>
                  <a:pt x="500755" y="1104950"/>
                </a:lnTo>
                <a:lnTo>
                  <a:pt x="512543" y="1107897"/>
                </a:lnTo>
                <a:lnTo>
                  <a:pt x="524331" y="1110163"/>
                </a:lnTo>
                <a:lnTo>
                  <a:pt x="536119" y="1112203"/>
                </a:lnTo>
                <a:lnTo>
                  <a:pt x="548133" y="1114243"/>
                </a:lnTo>
                <a:lnTo>
                  <a:pt x="559921" y="1115830"/>
                </a:lnTo>
                <a:lnTo>
                  <a:pt x="571936" y="1116963"/>
                </a:lnTo>
                <a:lnTo>
                  <a:pt x="583950" y="1118096"/>
                </a:lnTo>
                <a:lnTo>
                  <a:pt x="595738" y="1118776"/>
                </a:lnTo>
                <a:lnTo>
                  <a:pt x="607752" y="1119230"/>
                </a:lnTo>
                <a:lnTo>
                  <a:pt x="619540" y="1119230"/>
                </a:lnTo>
                <a:lnTo>
                  <a:pt x="631782" y="1119230"/>
                </a:lnTo>
                <a:lnTo>
                  <a:pt x="643796" y="1118776"/>
                </a:lnTo>
                <a:lnTo>
                  <a:pt x="655584" y="1118096"/>
                </a:lnTo>
                <a:lnTo>
                  <a:pt x="667598" y="1116963"/>
                </a:lnTo>
                <a:lnTo>
                  <a:pt x="679613" y="1115830"/>
                </a:lnTo>
                <a:lnTo>
                  <a:pt x="691401" y="1114243"/>
                </a:lnTo>
                <a:lnTo>
                  <a:pt x="703415" y="1112203"/>
                </a:lnTo>
                <a:lnTo>
                  <a:pt x="715203" y="1110163"/>
                </a:lnTo>
                <a:lnTo>
                  <a:pt x="726991" y="1107897"/>
                </a:lnTo>
                <a:lnTo>
                  <a:pt x="738779" y="1104950"/>
                </a:lnTo>
                <a:lnTo>
                  <a:pt x="750340" y="1102004"/>
                </a:lnTo>
                <a:lnTo>
                  <a:pt x="762128" y="1098830"/>
                </a:lnTo>
                <a:lnTo>
                  <a:pt x="773462" y="1095204"/>
                </a:lnTo>
                <a:lnTo>
                  <a:pt x="785023" y="1091351"/>
                </a:lnTo>
                <a:lnTo>
                  <a:pt x="796358" y="1087271"/>
                </a:lnTo>
                <a:lnTo>
                  <a:pt x="807692" y="1082738"/>
                </a:lnTo>
                <a:lnTo>
                  <a:pt x="819026" y="1078205"/>
                </a:lnTo>
                <a:lnTo>
                  <a:pt x="830134" y="1072992"/>
                </a:lnTo>
                <a:lnTo>
                  <a:pt x="841015" y="1067779"/>
                </a:lnTo>
                <a:lnTo>
                  <a:pt x="852123" y="1062339"/>
                </a:lnTo>
                <a:lnTo>
                  <a:pt x="862777" y="1056446"/>
                </a:lnTo>
                <a:lnTo>
                  <a:pt x="873658" y="1050099"/>
                </a:lnTo>
                <a:lnTo>
                  <a:pt x="884086" y="1043753"/>
                </a:lnTo>
                <a:lnTo>
                  <a:pt x="894740" y="1036953"/>
                </a:lnTo>
                <a:lnTo>
                  <a:pt x="904941" y="1029927"/>
                </a:lnTo>
                <a:lnTo>
                  <a:pt x="915142" y="1022674"/>
                </a:lnTo>
                <a:lnTo>
                  <a:pt x="925343" y="1015194"/>
                </a:lnTo>
                <a:lnTo>
                  <a:pt x="935091" y="1007261"/>
                </a:lnTo>
                <a:lnTo>
                  <a:pt x="944839" y="999102"/>
                </a:lnTo>
                <a:lnTo>
                  <a:pt x="954586" y="990715"/>
                </a:lnTo>
                <a:lnTo>
                  <a:pt x="963880" y="982102"/>
                </a:lnTo>
                <a:lnTo>
                  <a:pt x="972948" y="973036"/>
                </a:lnTo>
                <a:lnTo>
                  <a:pt x="982016" y="963743"/>
                </a:lnTo>
                <a:lnTo>
                  <a:pt x="990856" y="954450"/>
                </a:lnTo>
                <a:lnTo>
                  <a:pt x="999244" y="944931"/>
                </a:lnTo>
                <a:lnTo>
                  <a:pt x="1007405" y="934958"/>
                </a:lnTo>
                <a:lnTo>
                  <a:pt x="1015339" y="925212"/>
                </a:lnTo>
                <a:lnTo>
                  <a:pt x="1022820" y="915239"/>
                </a:lnTo>
                <a:lnTo>
                  <a:pt x="1030074" y="904813"/>
                </a:lnTo>
                <a:lnTo>
                  <a:pt x="1037101" y="894613"/>
                </a:lnTo>
                <a:lnTo>
                  <a:pt x="1043902" y="884187"/>
                </a:lnTo>
                <a:lnTo>
                  <a:pt x="1050249" y="873534"/>
                </a:lnTo>
                <a:lnTo>
                  <a:pt x="1056370" y="862881"/>
                </a:lnTo>
                <a:lnTo>
                  <a:pt x="1062263" y="852002"/>
                </a:lnTo>
                <a:lnTo>
                  <a:pt x="1067931" y="841122"/>
                </a:lnTo>
                <a:lnTo>
                  <a:pt x="1073144" y="830016"/>
                </a:lnTo>
                <a:lnTo>
                  <a:pt x="1078132" y="819136"/>
                </a:lnTo>
                <a:lnTo>
                  <a:pt x="1082892" y="807804"/>
                </a:lnTo>
                <a:lnTo>
                  <a:pt x="1087426" y="796471"/>
                </a:lnTo>
                <a:lnTo>
                  <a:pt x="1091280" y="784911"/>
                </a:lnTo>
                <a:lnTo>
                  <a:pt x="1095360" y="773579"/>
                </a:lnTo>
                <a:lnTo>
                  <a:pt x="1098760" y="762019"/>
                </a:lnTo>
                <a:lnTo>
                  <a:pt x="1102161" y="750460"/>
                </a:lnTo>
                <a:lnTo>
                  <a:pt x="1105108" y="738673"/>
                </a:lnTo>
                <a:lnTo>
                  <a:pt x="1107828" y="726887"/>
                </a:lnTo>
                <a:lnTo>
                  <a:pt x="1110321" y="715328"/>
                </a:lnTo>
                <a:lnTo>
                  <a:pt x="1112362" y="703315"/>
                </a:lnTo>
                <a:lnTo>
                  <a:pt x="1114175" y="691529"/>
                </a:lnTo>
                <a:lnTo>
                  <a:pt x="1115762" y="679516"/>
                </a:lnTo>
                <a:lnTo>
                  <a:pt x="1117122" y="667503"/>
                </a:lnTo>
                <a:lnTo>
                  <a:pt x="1118256" y="655717"/>
                </a:lnTo>
                <a:lnTo>
                  <a:pt x="1118936" y="643704"/>
                </a:lnTo>
                <a:lnTo>
                  <a:pt x="1119389" y="631918"/>
                </a:lnTo>
                <a:lnTo>
                  <a:pt x="1119389" y="619905"/>
                </a:lnTo>
                <a:lnTo>
                  <a:pt x="1119389" y="607666"/>
                </a:lnTo>
                <a:lnTo>
                  <a:pt x="1118936" y="595880"/>
                </a:lnTo>
                <a:lnTo>
                  <a:pt x="1118256" y="583867"/>
                </a:lnTo>
                <a:lnTo>
                  <a:pt x="1117122" y="571854"/>
                </a:lnTo>
                <a:lnTo>
                  <a:pt x="1115762" y="560068"/>
                </a:lnTo>
                <a:lnTo>
                  <a:pt x="1114175" y="548055"/>
                </a:lnTo>
                <a:lnTo>
                  <a:pt x="1112362" y="536269"/>
                </a:lnTo>
                <a:lnTo>
                  <a:pt x="1110321" y="524256"/>
                </a:lnTo>
                <a:lnTo>
                  <a:pt x="1107828" y="512470"/>
                </a:lnTo>
                <a:lnTo>
                  <a:pt x="1105108" y="500911"/>
                </a:lnTo>
                <a:lnTo>
                  <a:pt x="1102161" y="489125"/>
                </a:lnTo>
                <a:lnTo>
                  <a:pt x="1098760" y="477565"/>
                </a:lnTo>
                <a:lnTo>
                  <a:pt x="1095360" y="466006"/>
                </a:lnTo>
                <a:lnTo>
                  <a:pt x="1091280" y="454673"/>
                </a:lnTo>
                <a:lnTo>
                  <a:pt x="1087426" y="443114"/>
                </a:lnTo>
                <a:lnTo>
                  <a:pt x="1082892" y="431554"/>
                </a:lnTo>
                <a:lnTo>
                  <a:pt x="1078132" y="420448"/>
                </a:lnTo>
                <a:lnTo>
                  <a:pt x="1073144" y="409342"/>
                </a:lnTo>
                <a:lnTo>
                  <a:pt x="1067931" y="398462"/>
                </a:lnTo>
                <a:lnTo>
                  <a:pt x="1062263" y="387583"/>
                </a:lnTo>
                <a:lnTo>
                  <a:pt x="1056370" y="376703"/>
                </a:lnTo>
                <a:lnTo>
                  <a:pt x="1050249" y="366050"/>
                </a:lnTo>
                <a:lnTo>
                  <a:pt x="1043902" y="355397"/>
                </a:lnTo>
                <a:lnTo>
                  <a:pt x="1037101" y="344971"/>
                </a:lnTo>
                <a:lnTo>
                  <a:pt x="1030074" y="334545"/>
                </a:lnTo>
                <a:lnTo>
                  <a:pt x="1022820" y="324346"/>
                </a:lnTo>
                <a:lnTo>
                  <a:pt x="1015339" y="314373"/>
                </a:lnTo>
                <a:lnTo>
                  <a:pt x="1007405" y="304400"/>
                </a:lnTo>
                <a:lnTo>
                  <a:pt x="999244" y="294654"/>
                </a:lnTo>
                <a:lnTo>
                  <a:pt x="990856" y="285134"/>
                </a:lnTo>
                <a:lnTo>
                  <a:pt x="982016" y="275614"/>
                </a:lnTo>
                <a:lnTo>
                  <a:pt x="972948" y="266548"/>
                </a:lnTo>
                <a:lnTo>
                  <a:pt x="963880" y="257482"/>
                </a:lnTo>
                <a:lnTo>
                  <a:pt x="954586" y="248869"/>
                </a:lnTo>
                <a:lnTo>
                  <a:pt x="944839" y="240483"/>
                </a:lnTo>
                <a:lnTo>
                  <a:pt x="935091" y="232323"/>
                </a:lnTo>
                <a:lnTo>
                  <a:pt x="925343" y="224163"/>
                </a:lnTo>
                <a:lnTo>
                  <a:pt x="915142" y="216684"/>
                </a:lnTo>
                <a:lnTo>
                  <a:pt x="904941" y="209431"/>
                </a:lnTo>
                <a:lnTo>
                  <a:pt x="894740" y="202631"/>
                </a:lnTo>
                <a:lnTo>
                  <a:pt x="884086" y="195831"/>
                </a:lnTo>
                <a:lnTo>
                  <a:pt x="873658" y="189485"/>
                </a:lnTo>
                <a:lnTo>
                  <a:pt x="862777" y="183139"/>
                </a:lnTo>
                <a:lnTo>
                  <a:pt x="852123" y="177246"/>
                </a:lnTo>
                <a:lnTo>
                  <a:pt x="841015" y="171579"/>
                </a:lnTo>
                <a:lnTo>
                  <a:pt x="830134" y="166593"/>
                </a:lnTo>
                <a:lnTo>
                  <a:pt x="819026" y="161380"/>
                </a:lnTo>
                <a:lnTo>
                  <a:pt x="807692" y="156620"/>
                </a:lnTo>
                <a:lnTo>
                  <a:pt x="796358" y="152313"/>
                </a:lnTo>
                <a:lnTo>
                  <a:pt x="785023" y="148234"/>
                </a:lnTo>
                <a:lnTo>
                  <a:pt x="773462" y="144380"/>
                </a:lnTo>
                <a:lnTo>
                  <a:pt x="762128" y="140754"/>
                </a:lnTo>
                <a:lnTo>
                  <a:pt x="750340" y="137581"/>
                </a:lnTo>
                <a:lnTo>
                  <a:pt x="738779" y="134407"/>
                </a:lnTo>
                <a:lnTo>
                  <a:pt x="726991" y="131688"/>
                </a:lnTo>
                <a:lnTo>
                  <a:pt x="715203" y="129421"/>
                </a:lnTo>
                <a:lnTo>
                  <a:pt x="703415" y="127154"/>
                </a:lnTo>
                <a:lnTo>
                  <a:pt x="691401" y="125341"/>
                </a:lnTo>
                <a:lnTo>
                  <a:pt x="679613" y="123755"/>
                </a:lnTo>
                <a:lnTo>
                  <a:pt x="667598" y="122621"/>
                </a:lnTo>
                <a:lnTo>
                  <a:pt x="655584" y="121488"/>
                </a:lnTo>
                <a:lnTo>
                  <a:pt x="643796" y="120581"/>
                </a:lnTo>
                <a:lnTo>
                  <a:pt x="631782" y="120128"/>
                </a:lnTo>
                <a:lnTo>
                  <a:pt x="619540" y="120128"/>
                </a:lnTo>
                <a:lnTo>
                  <a:pt x="607752" y="120128"/>
                </a:lnTo>
                <a:close/>
                <a:moveTo>
                  <a:pt x="619540" y="0"/>
                </a:moveTo>
                <a:lnTo>
                  <a:pt x="634502" y="227"/>
                </a:lnTo>
                <a:lnTo>
                  <a:pt x="649690" y="907"/>
                </a:lnTo>
                <a:lnTo>
                  <a:pt x="664198" y="1587"/>
                </a:lnTo>
                <a:lnTo>
                  <a:pt x="678933" y="3173"/>
                </a:lnTo>
                <a:lnTo>
                  <a:pt x="694121" y="4533"/>
                </a:lnTo>
                <a:lnTo>
                  <a:pt x="708629" y="6573"/>
                </a:lnTo>
                <a:lnTo>
                  <a:pt x="723364" y="8840"/>
                </a:lnTo>
                <a:lnTo>
                  <a:pt x="738098" y="11560"/>
                </a:lnTo>
                <a:lnTo>
                  <a:pt x="752607" y="14506"/>
                </a:lnTo>
                <a:lnTo>
                  <a:pt x="767115" y="17906"/>
                </a:lnTo>
                <a:lnTo>
                  <a:pt x="781623" y="21533"/>
                </a:lnTo>
                <a:lnTo>
                  <a:pt x="796131" y="25839"/>
                </a:lnTo>
                <a:lnTo>
                  <a:pt x="810412" y="30146"/>
                </a:lnTo>
                <a:lnTo>
                  <a:pt x="824694" y="34905"/>
                </a:lnTo>
                <a:lnTo>
                  <a:pt x="838975" y="40118"/>
                </a:lnTo>
                <a:lnTo>
                  <a:pt x="853030" y="45558"/>
                </a:lnTo>
                <a:lnTo>
                  <a:pt x="866858" y="51451"/>
                </a:lnTo>
                <a:lnTo>
                  <a:pt x="880686" y="57571"/>
                </a:lnTo>
                <a:lnTo>
                  <a:pt x="894514" y="64144"/>
                </a:lnTo>
                <a:lnTo>
                  <a:pt x="907888" y="71170"/>
                </a:lnTo>
                <a:lnTo>
                  <a:pt x="921263" y="78423"/>
                </a:lnTo>
                <a:lnTo>
                  <a:pt x="934638" y="85903"/>
                </a:lnTo>
                <a:lnTo>
                  <a:pt x="947786" y="93836"/>
                </a:lnTo>
                <a:lnTo>
                  <a:pt x="960934" y="102222"/>
                </a:lnTo>
                <a:lnTo>
                  <a:pt x="973401" y="110835"/>
                </a:lnTo>
                <a:lnTo>
                  <a:pt x="986096" y="119901"/>
                </a:lnTo>
                <a:lnTo>
                  <a:pt x="998791" y="129421"/>
                </a:lnTo>
                <a:lnTo>
                  <a:pt x="1010805" y="139167"/>
                </a:lnTo>
                <a:lnTo>
                  <a:pt x="1023046" y="149140"/>
                </a:lnTo>
                <a:lnTo>
                  <a:pt x="1034607" y="159793"/>
                </a:lnTo>
                <a:lnTo>
                  <a:pt x="1046395" y="170446"/>
                </a:lnTo>
                <a:lnTo>
                  <a:pt x="1057956" y="181779"/>
                </a:lnTo>
                <a:lnTo>
                  <a:pt x="1067251" y="191072"/>
                </a:lnTo>
                <a:lnTo>
                  <a:pt x="1076318" y="200591"/>
                </a:lnTo>
                <a:lnTo>
                  <a:pt x="1084932" y="210564"/>
                </a:lnTo>
                <a:lnTo>
                  <a:pt x="1093546" y="220310"/>
                </a:lnTo>
                <a:lnTo>
                  <a:pt x="1101934" y="230283"/>
                </a:lnTo>
                <a:lnTo>
                  <a:pt x="1110095" y="240709"/>
                </a:lnTo>
                <a:lnTo>
                  <a:pt x="1117802" y="250909"/>
                </a:lnTo>
                <a:lnTo>
                  <a:pt x="1125510" y="261108"/>
                </a:lnTo>
                <a:lnTo>
                  <a:pt x="1132764" y="271988"/>
                </a:lnTo>
                <a:lnTo>
                  <a:pt x="1139791" y="282414"/>
                </a:lnTo>
                <a:lnTo>
                  <a:pt x="1146592" y="293294"/>
                </a:lnTo>
                <a:lnTo>
                  <a:pt x="1153166" y="304173"/>
                </a:lnTo>
                <a:lnTo>
                  <a:pt x="1159513" y="315279"/>
                </a:lnTo>
                <a:lnTo>
                  <a:pt x="1165634" y="326159"/>
                </a:lnTo>
                <a:lnTo>
                  <a:pt x="1171527" y="337492"/>
                </a:lnTo>
                <a:lnTo>
                  <a:pt x="1177195" y="348598"/>
                </a:lnTo>
                <a:lnTo>
                  <a:pt x="1182408" y="360157"/>
                </a:lnTo>
                <a:lnTo>
                  <a:pt x="1187622" y="371490"/>
                </a:lnTo>
                <a:lnTo>
                  <a:pt x="1192610" y="383050"/>
                </a:lnTo>
                <a:lnTo>
                  <a:pt x="1197143" y="394609"/>
                </a:lnTo>
                <a:lnTo>
                  <a:pt x="1201677" y="406395"/>
                </a:lnTo>
                <a:lnTo>
                  <a:pt x="1205984" y="418181"/>
                </a:lnTo>
                <a:lnTo>
                  <a:pt x="1209611" y="429741"/>
                </a:lnTo>
                <a:lnTo>
                  <a:pt x="1213465" y="441754"/>
                </a:lnTo>
                <a:lnTo>
                  <a:pt x="1216865" y="453540"/>
                </a:lnTo>
                <a:lnTo>
                  <a:pt x="1219812" y="465552"/>
                </a:lnTo>
                <a:lnTo>
                  <a:pt x="1222986" y="477792"/>
                </a:lnTo>
                <a:lnTo>
                  <a:pt x="1225706" y="489578"/>
                </a:lnTo>
                <a:lnTo>
                  <a:pt x="1228200" y="501818"/>
                </a:lnTo>
                <a:lnTo>
                  <a:pt x="1230240" y="514057"/>
                </a:lnTo>
                <a:lnTo>
                  <a:pt x="1232280" y="526070"/>
                </a:lnTo>
                <a:lnTo>
                  <a:pt x="1233867" y="538536"/>
                </a:lnTo>
                <a:lnTo>
                  <a:pt x="1235680" y="550775"/>
                </a:lnTo>
                <a:lnTo>
                  <a:pt x="1236814" y="563015"/>
                </a:lnTo>
                <a:lnTo>
                  <a:pt x="1237720" y="575254"/>
                </a:lnTo>
                <a:lnTo>
                  <a:pt x="1238401" y="587720"/>
                </a:lnTo>
                <a:lnTo>
                  <a:pt x="1239081" y="599733"/>
                </a:lnTo>
                <a:lnTo>
                  <a:pt x="1239307" y="612199"/>
                </a:lnTo>
                <a:lnTo>
                  <a:pt x="1239307" y="624665"/>
                </a:lnTo>
                <a:lnTo>
                  <a:pt x="1239081" y="636678"/>
                </a:lnTo>
                <a:lnTo>
                  <a:pt x="1238627" y="649144"/>
                </a:lnTo>
                <a:lnTo>
                  <a:pt x="1237947" y="661610"/>
                </a:lnTo>
                <a:lnTo>
                  <a:pt x="1237040" y="673623"/>
                </a:lnTo>
                <a:lnTo>
                  <a:pt x="1235907" y="686089"/>
                </a:lnTo>
                <a:lnTo>
                  <a:pt x="1234320" y="698102"/>
                </a:lnTo>
                <a:lnTo>
                  <a:pt x="1232507" y="710341"/>
                </a:lnTo>
                <a:lnTo>
                  <a:pt x="1230693" y="722807"/>
                </a:lnTo>
                <a:lnTo>
                  <a:pt x="1228653" y="734820"/>
                </a:lnTo>
                <a:lnTo>
                  <a:pt x="1226159" y="746833"/>
                </a:lnTo>
                <a:lnTo>
                  <a:pt x="1223439" y="759073"/>
                </a:lnTo>
                <a:lnTo>
                  <a:pt x="1220719" y="771085"/>
                </a:lnTo>
                <a:lnTo>
                  <a:pt x="1217545" y="783098"/>
                </a:lnTo>
                <a:lnTo>
                  <a:pt x="1214145" y="795111"/>
                </a:lnTo>
                <a:lnTo>
                  <a:pt x="1210518" y="806897"/>
                </a:lnTo>
                <a:lnTo>
                  <a:pt x="1206664" y="818683"/>
                </a:lnTo>
                <a:lnTo>
                  <a:pt x="1202357" y="830469"/>
                </a:lnTo>
                <a:lnTo>
                  <a:pt x="1198277" y="842255"/>
                </a:lnTo>
                <a:lnTo>
                  <a:pt x="1193516" y="853588"/>
                </a:lnTo>
                <a:lnTo>
                  <a:pt x="1188529" y="865374"/>
                </a:lnTo>
                <a:lnTo>
                  <a:pt x="1183769" y="876934"/>
                </a:lnTo>
                <a:lnTo>
                  <a:pt x="1178328" y="888267"/>
                </a:lnTo>
                <a:lnTo>
                  <a:pt x="1172661" y="899599"/>
                </a:lnTo>
                <a:lnTo>
                  <a:pt x="1166767" y="910706"/>
                </a:lnTo>
                <a:lnTo>
                  <a:pt x="1160646" y="921812"/>
                </a:lnTo>
                <a:lnTo>
                  <a:pt x="1534229" y="1295115"/>
                </a:lnTo>
                <a:lnTo>
                  <a:pt x="1540350" y="1301461"/>
                </a:lnTo>
                <a:lnTo>
                  <a:pt x="1545790" y="1308034"/>
                </a:lnTo>
                <a:lnTo>
                  <a:pt x="1551231" y="1314607"/>
                </a:lnTo>
                <a:lnTo>
                  <a:pt x="1556445" y="1321407"/>
                </a:lnTo>
                <a:lnTo>
                  <a:pt x="1560752" y="1328433"/>
                </a:lnTo>
                <a:lnTo>
                  <a:pt x="1565286" y="1335460"/>
                </a:lnTo>
                <a:lnTo>
                  <a:pt x="1569366" y="1342713"/>
                </a:lnTo>
                <a:lnTo>
                  <a:pt x="1572766" y="1349966"/>
                </a:lnTo>
                <a:lnTo>
                  <a:pt x="1576167" y="1357219"/>
                </a:lnTo>
                <a:lnTo>
                  <a:pt x="1578887" y="1364698"/>
                </a:lnTo>
                <a:lnTo>
                  <a:pt x="1581381" y="1372178"/>
                </a:lnTo>
                <a:lnTo>
                  <a:pt x="1583648" y="1379658"/>
                </a:lnTo>
                <a:lnTo>
                  <a:pt x="1585461" y="1387137"/>
                </a:lnTo>
                <a:lnTo>
                  <a:pt x="1586821" y="1394617"/>
                </a:lnTo>
                <a:lnTo>
                  <a:pt x="1587955" y="1402323"/>
                </a:lnTo>
                <a:lnTo>
                  <a:pt x="1588635" y="1409803"/>
                </a:lnTo>
                <a:lnTo>
                  <a:pt x="1589088" y="1417283"/>
                </a:lnTo>
                <a:lnTo>
                  <a:pt x="1589088" y="1424762"/>
                </a:lnTo>
                <a:lnTo>
                  <a:pt x="1588861" y="1432242"/>
                </a:lnTo>
                <a:lnTo>
                  <a:pt x="1588181" y="1439495"/>
                </a:lnTo>
                <a:lnTo>
                  <a:pt x="1587274" y="1446748"/>
                </a:lnTo>
                <a:lnTo>
                  <a:pt x="1585914" y="1454001"/>
                </a:lnTo>
                <a:lnTo>
                  <a:pt x="1584101" y="1461027"/>
                </a:lnTo>
                <a:lnTo>
                  <a:pt x="1581834" y="1467827"/>
                </a:lnTo>
                <a:lnTo>
                  <a:pt x="1579340" y="1474627"/>
                </a:lnTo>
                <a:lnTo>
                  <a:pt x="1576620" y="1481200"/>
                </a:lnTo>
                <a:lnTo>
                  <a:pt x="1573220" y="1487773"/>
                </a:lnTo>
                <a:lnTo>
                  <a:pt x="1569593" y="1494119"/>
                </a:lnTo>
                <a:lnTo>
                  <a:pt x="1565512" y="1500239"/>
                </a:lnTo>
                <a:lnTo>
                  <a:pt x="1561432" y="1506132"/>
                </a:lnTo>
                <a:lnTo>
                  <a:pt x="1556445" y="1511572"/>
                </a:lnTo>
                <a:lnTo>
                  <a:pt x="1551231" y="1517011"/>
                </a:lnTo>
                <a:lnTo>
                  <a:pt x="1517228" y="1551237"/>
                </a:lnTo>
                <a:lnTo>
                  <a:pt x="1511787" y="1556223"/>
                </a:lnTo>
                <a:lnTo>
                  <a:pt x="1506120" y="1561209"/>
                </a:lnTo>
                <a:lnTo>
                  <a:pt x="1500226" y="1565516"/>
                </a:lnTo>
                <a:lnTo>
                  <a:pt x="1494106" y="1569369"/>
                </a:lnTo>
                <a:lnTo>
                  <a:pt x="1487985" y="1573222"/>
                </a:lnTo>
                <a:lnTo>
                  <a:pt x="1481411" y="1576395"/>
                </a:lnTo>
                <a:lnTo>
                  <a:pt x="1474837" y="1579342"/>
                </a:lnTo>
                <a:lnTo>
                  <a:pt x="1468036" y="1581835"/>
                </a:lnTo>
                <a:lnTo>
                  <a:pt x="1461009" y="1583875"/>
                </a:lnTo>
                <a:lnTo>
                  <a:pt x="1453982" y="1585688"/>
                </a:lnTo>
                <a:lnTo>
                  <a:pt x="1446728" y="1587275"/>
                </a:lnTo>
                <a:lnTo>
                  <a:pt x="1439474" y="1588182"/>
                </a:lnTo>
                <a:lnTo>
                  <a:pt x="1432219" y="1588862"/>
                </a:lnTo>
                <a:lnTo>
                  <a:pt x="1424739" y="1589088"/>
                </a:lnTo>
                <a:lnTo>
                  <a:pt x="1417258" y="1589088"/>
                </a:lnTo>
                <a:lnTo>
                  <a:pt x="1409777" y="1588862"/>
                </a:lnTo>
                <a:lnTo>
                  <a:pt x="1402296" y="1587955"/>
                </a:lnTo>
                <a:lnTo>
                  <a:pt x="1394589" y="1587048"/>
                </a:lnTo>
                <a:lnTo>
                  <a:pt x="1387108" y="1585235"/>
                </a:lnTo>
                <a:lnTo>
                  <a:pt x="1379628" y="1583422"/>
                </a:lnTo>
                <a:lnTo>
                  <a:pt x="1372147" y="1581382"/>
                </a:lnTo>
                <a:lnTo>
                  <a:pt x="1364666" y="1578662"/>
                </a:lnTo>
                <a:lnTo>
                  <a:pt x="1357186" y="1575942"/>
                </a:lnTo>
                <a:lnTo>
                  <a:pt x="1349931" y="1572769"/>
                </a:lnTo>
                <a:lnTo>
                  <a:pt x="1342677" y="1569142"/>
                </a:lnTo>
                <a:lnTo>
                  <a:pt x="1335423" y="1565289"/>
                </a:lnTo>
                <a:lnTo>
                  <a:pt x="1328396" y="1560756"/>
                </a:lnTo>
                <a:lnTo>
                  <a:pt x="1321369" y="1556223"/>
                </a:lnTo>
                <a:lnTo>
                  <a:pt x="1314568" y="1551237"/>
                </a:lnTo>
                <a:lnTo>
                  <a:pt x="1307994" y="1545797"/>
                </a:lnTo>
                <a:lnTo>
                  <a:pt x="1301420" y="1540130"/>
                </a:lnTo>
                <a:lnTo>
                  <a:pt x="1295299" y="1534011"/>
                </a:lnTo>
                <a:lnTo>
                  <a:pt x="921716" y="1160708"/>
                </a:lnTo>
                <a:lnTo>
                  <a:pt x="910835" y="1166827"/>
                </a:lnTo>
                <a:lnTo>
                  <a:pt x="899501" y="1172720"/>
                </a:lnTo>
                <a:lnTo>
                  <a:pt x="888166" y="1178160"/>
                </a:lnTo>
                <a:lnTo>
                  <a:pt x="876832" y="1183600"/>
                </a:lnTo>
                <a:lnTo>
                  <a:pt x="865498" y="1188586"/>
                </a:lnTo>
                <a:lnTo>
                  <a:pt x="853710" y="1193346"/>
                </a:lnTo>
                <a:lnTo>
                  <a:pt x="842375" y="1198106"/>
                </a:lnTo>
                <a:lnTo>
                  <a:pt x="830588" y="1202412"/>
                </a:lnTo>
                <a:lnTo>
                  <a:pt x="818573" y="1206492"/>
                </a:lnTo>
                <a:lnTo>
                  <a:pt x="807012" y="1210572"/>
                </a:lnTo>
                <a:lnTo>
                  <a:pt x="794997" y="1213972"/>
                </a:lnTo>
                <a:lnTo>
                  <a:pt x="783210" y="1217598"/>
                </a:lnTo>
                <a:lnTo>
                  <a:pt x="771195" y="1220545"/>
                </a:lnTo>
                <a:lnTo>
                  <a:pt x="758954" y="1223265"/>
                </a:lnTo>
                <a:lnTo>
                  <a:pt x="746939" y="1226211"/>
                </a:lnTo>
                <a:lnTo>
                  <a:pt x="734698" y="1228478"/>
                </a:lnTo>
                <a:lnTo>
                  <a:pt x="722457" y="1230518"/>
                </a:lnTo>
                <a:lnTo>
                  <a:pt x="710442" y="1232784"/>
                </a:lnTo>
                <a:lnTo>
                  <a:pt x="698201" y="1234371"/>
                </a:lnTo>
                <a:lnTo>
                  <a:pt x="685960" y="1235731"/>
                </a:lnTo>
                <a:lnTo>
                  <a:pt x="673719" y="1236864"/>
                </a:lnTo>
                <a:lnTo>
                  <a:pt x="661478" y="1237771"/>
                </a:lnTo>
                <a:lnTo>
                  <a:pt x="649010" y="1238451"/>
                </a:lnTo>
                <a:lnTo>
                  <a:pt x="636769" y="1239131"/>
                </a:lnTo>
                <a:lnTo>
                  <a:pt x="624527" y="1239357"/>
                </a:lnTo>
                <a:lnTo>
                  <a:pt x="612060" y="1239357"/>
                </a:lnTo>
                <a:lnTo>
                  <a:pt x="599818" y="1239131"/>
                </a:lnTo>
                <a:lnTo>
                  <a:pt x="587577" y="1238451"/>
                </a:lnTo>
                <a:lnTo>
                  <a:pt x="575109" y="1237544"/>
                </a:lnTo>
                <a:lnTo>
                  <a:pt x="562868" y="1236638"/>
                </a:lnTo>
                <a:lnTo>
                  <a:pt x="550627" y="1235504"/>
                </a:lnTo>
                <a:lnTo>
                  <a:pt x="538612" y="1233918"/>
                </a:lnTo>
                <a:lnTo>
                  <a:pt x="526145" y="1232331"/>
                </a:lnTo>
                <a:lnTo>
                  <a:pt x="513903" y="1230291"/>
                </a:lnTo>
                <a:lnTo>
                  <a:pt x="501889" y="1228025"/>
                </a:lnTo>
                <a:lnTo>
                  <a:pt x="489648" y="1225758"/>
                </a:lnTo>
                <a:lnTo>
                  <a:pt x="477633" y="1222811"/>
                </a:lnTo>
                <a:lnTo>
                  <a:pt x="465619" y="1219865"/>
                </a:lnTo>
                <a:lnTo>
                  <a:pt x="453604" y="1216918"/>
                </a:lnTo>
                <a:lnTo>
                  <a:pt x="441590" y="1213292"/>
                </a:lnTo>
                <a:lnTo>
                  <a:pt x="429802" y="1209665"/>
                </a:lnTo>
                <a:lnTo>
                  <a:pt x="418014" y="1205812"/>
                </a:lnTo>
                <a:lnTo>
                  <a:pt x="406453" y="1201506"/>
                </a:lnTo>
                <a:lnTo>
                  <a:pt x="394665" y="1197199"/>
                </a:lnTo>
                <a:lnTo>
                  <a:pt x="383104" y="1192440"/>
                </a:lnTo>
                <a:lnTo>
                  <a:pt x="371543" y="1187680"/>
                </a:lnTo>
                <a:lnTo>
                  <a:pt x="359982" y="1182467"/>
                </a:lnTo>
                <a:lnTo>
                  <a:pt x="348647" y="1177027"/>
                </a:lnTo>
                <a:lnTo>
                  <a:pt x="337313" y="1171360"/>
                </a:lnTo>
                <a:lnTo>
                  <a:pt x="326205" y="1165694"/>
                </a:lnTo>
                <a:lnTo>
                  <a:pt x="315097" y="1159574"/>
                </a:lnTo>
                <a:lnTo>
                  <a:pt x="304216" y="1153228"/>
                </a:lnTo>
                <a:lnTo>
                  <a:pt x="293109" y="1146655"/>
                </a:lnTo>
                <a:lnTo>
                  <a:pt x="282454" y="1139629"/>
                </a:lnTo>
                <a:lnTo>
                  <a:pt x="272026" y="1132602"/>
                </a:lnTo>
                <a:lnTo>
                  <a:pt x="261145" y="1125349"/>
                </a:lnTo>
                <a:lnTo>
                  <a:pt x="250944" y="1117643"/>
                </a:lnTo>
                <a:lnTo>
                  <a:pt x="240517" y="1109937"/>
                </a:lnTo>
                <a:lnTo>
                  <a:pt x="230316" y="1101777"/>
                </a:lnTo>
                <a:lnTo>
                  <a:pt x="220341" y="1093617"/>
                </a:lnTo>
                <a:lnTo>
                  <a:pt x="210367" y="1085004"/>
                </a:lnTo>
                <a:lnTo>
                  <a:pt x="200620" y="1076391"/>
                </a:lnTo>
                <a:lnTo>
                  <a:pt x="191099" y="1067099"/>
                </a:lnTo>
                <a:lnTo>
                  <a:pt x="181578" y="1057806"/>
                </a:lnTo>
                <a:lnTo>
                  <a:pt x="170470" y="1046473"/>
                </a:lnTo>
                <a:lnTo>
                  <a:pt x="159589" y="1034913"/>
                </a:lnTo>
                <a:lnTo>
                  <a:pt x="149161" y="1022901"/>
                </a:lnTo>
                <a:lnTo>
                  <a:pt x="139187" y="1010888"/>
                </a:lnTo>
                <a:lnTo>
                  <a:pt x="129213" y="998648"/>
                </a:lnTo>
                <a:lnTo>
                  <a:pt x="119918" y="985956"/>
                </a:lnTo>
                <a:lnTo>
                  <a:pt x="110851" y="973489"/>
                </a:lnTo>
                <a:lnTo>
                  <a:pt x="102237" y="960797"/>
                </a:lnTo>
                <a:lnTo>
                  <a:pt x="93849" y="947651"/>
                </a:lnTo>
                <a:lnTo>
                  <a:pt x="85688" y="934505"/>
                </a:lnTo>
                <a:lnTo>
                  <a:pt x="78208" y="921358"/>
                </a:lnTo>
                <a:lnTo>
                  <a:pt x="70954" y="907986"/>
                </a:lnTo>
                <a:lnTo>
                  <a:pt x="64153" y="894386"/>
                </a:lnTo>
                <a:lnTo>
                  <a:pt x="57579" y="880560"/>
                </a:lnTo>
                <a:lnTo>
                  <a:pt x="51232" y="866734"/>
                </a:lnTo>
                <a:lnTo>
                  <a:pt x="45338" y="852908"/>
                </a:lnTo>
                <a:lnTo>
                  <a:pt x="39897" y="838856"/>
                </a:lnTo>
                <a:lnTo>
                  <a:pt x="34910" y="824803"/>
                </a:lnTo>
                <a:lnTo>
                  <a:pt x="30150" y="810524"/>
                </a:lnTo>
                <a:lnTo>
                  <a:pt x="25616" y="796244"/>
                </a:lnTo>
                <a:lnTo>
                  <a:pt x="21535" y="781738"/>
                </a:lnTo>
                <a:lnTo>
                  <a:pt x="17682" y="767232"/>
                </a:lnTo>
                <a:lnTo>
                  <a:pt x="14508" y="752726"/>
                </a:lnTo>
                <a:lnTo>
                  <a:pt x="11334" y="738220"/>
                </a:lnTo>
                <a:lnTo>
                  <a:pt x="8841" y="723487"/>
                </a:lnTo>
                <a:lnTo>
                  <a:pt x="6574" y="708755"/>
                </a:lnTo>
                <a:lnTo>
                  <a:pt x="4307" y="694022"/>
                </a:lnTo>
                <a:lnTo>
                  <a:pt x="2947" y="679289"/>
                </a:lnTo>
                <a:lnTo>
                  <a:pt x="1587" y="664330"/>
                </a:lnTo>
                <a:lnTo>
                  <a:pt x="680" y="649597"/>
                </a:lnTo>
                <a:lnTo>
                  <a:pt x="227" y="634638"/>
                </a:lnTo>
                <a:lnTo>
                  <a:pt x="0" y="619905"/>
                </a:lnTo>
                <a:lnTo>
                  <a:pt x="227" y="604946"/>
                </a:lnTo>
                <a:lnTo>
                  <a:pt x="680" y="589987"/>
                </a:lnTo>
                <a:lnTo>
                  <a:pt x="1587" y="575254"/>
                </a:lnTo>
                <a:lnTo>
                  <a:pt x="2947" y="560295"/>
                </a:lnTo>
                <a:lnTo>
                  <a:pt x="4307" y="545562"/>
                </a:lnTo>
                <a:lnTo>
                  <a:pt x="6574" y="530830"/>
                </a:lnTo>
                <a:lnTo>
                  <a:pt x="8841" y="516097"/>
                </a:lnTo>
                <a:lnTo>
                  <a:pt x="11334" y="501364"/>
                </a:lnTo>
                <a:lnTo>
                  <a:pt x="14508" y="486858"/>
                </a:lnTo>
                <a:lnTo>
                  <a:pt x="17682" y="472352"/>
                </a:lnTo>
                <a:lnTo>
                  <a:pt x="21535" y="457846"/>
                </a:lnTo>
                <a:lnTo>
                  <a:pt x="25616" y="443340"/>
                </a:lnTo>
                <a:lnTo>
                  <a:pt x="30150" y="429061"/>
                </a:lnTo>
                <a:lnTo>
                  <a:pt x="34910" y="414781"/>
                </a:lnTo>
                <a:lnTo>
                  <a:pt x="39897" y="400502"/>
                </a:lnTo>
                <a:lnTo>
                  <a:pt x="45338" y="386449"/>
                </a:lnTo>
                <a:lnTo>
                  <a:pt x="51232" y="372850"/>
                </a:lnTo>
                <a:lnTo>
                  <a:pt x="57579" y="359024"/>
                </a:lnTo>
                <a:lnTo>
                  <a:pt x="64153" y="345198"/>
                </a:lnTo>
                <a:lnTo>
                  <a:pt x="70954" y="331599"/>
                </a:lnTo>
                <a:lnTo>
                  <a:pt x="78208" y="318226"/>
                </a:lnTo>
                <a:lnTo>
                  <a:pt x="85688" y="304853"/>
                </a:lnTo>
                <a:lnTo>
                  <a:pt x="93849" y="291934"/>
                </a:lnTo>
                <a:lnTo>
                  <a:pt x="102237" y="278788"/>
                </a:lnTo>
                <a:lnTo>
                  <a:pt x="110851" y="266095"/>
                </a:lnTo>
                <a:lnTo>
                  <a:pt x="119918" y="253402"/>
                </a:lnTo>
                <a:lnTo>
                  <a:pt x="129213" y="240936"/>
                </a:lnTo>
                <a:lnTo>
                  <a:pt x="139187" y="228697"/>
                </a:lnTo>
                <a:lnTo>
                  <a:pt x="149161" y="216457"/>
                </a:lnTo>
                <a:lnTo>
                  <a:pt x="159589" y="204671"/>
                </a:lnTo>
                <a:lnTo>
                  <a:pt x="170470" y="193111"/>
                </a:lnTo>
                <a:lnTo>
                  <a:pt x="181578" y="181779"/>
                </a:lnTo>
                <a:lnTo>
                  <a:pt x="193139" y="170446"/>
                </a:lnTo>
                <a:lnTo>
                  <a:pt x="204473" y="159793"/>
                </a:lnTo>
                <a:lnTo>
                  <a:pt x="216488" y="149140"/>
                </a:lnTo>
                <a:lnTo>
                  <a:pt x="228729" y="139167"/>
                </a:lnTo>
                <a:lnTo>
                  <a:pt x="240743" y="129421"/>
                </a:lnTo>
                <a:lnTo>
                  <a:pt x="253438" y="119901"/>
                </a:lnTo>
                <a:lnTo>
                  <a:pt x="266133" y="110835"/>
                </a:lnTo>
                <a:lnTo>
                  <a:pt x="278600" y="102222"/>
                </a:lnTo>
                <a:lnTo>
                  <a:pt x="291748" y="93836"/>
                </a:lnTo>
                <a:lnTo>
                  <a:pt x="304896" y="85903"/>
                </a:lnTo>
                <a:lnTo>
                  <a:pt x="318271" y="78423"/>
                </a:lnTo>
                <a:lnTo>
                  <a:pt x="331646" y="71170"/>
                </a:lnTo>
                <a:lnTo>
                  <a:pt x="345020" y="64144"/>
                </a:lnTo>
                <a:lnTo>
                  <a:pt x="358848" y="57571"/>
                </a:lnTo>
                <a:lnTo>
                  <a:pt x="372676" y="51451"/>
                </a:lnTo>
                <a:lnTo>
                  <a:pt x="386504" y="45558"/>
                </a:lnTo>
                <a:lnTo>
                  <a:pt x="400559" y="40118"/>
                </a:lnTo>
                <a:lnTo>
                  <a:pt x="414840" y="34905"/>
                </a:lnTo>
                <a:lnTo>
                  <a:pt x="429122" y="30146"/>
                </a:lnTo>
                <a:lnTo>
                  <a:pt x="443403" y="25839"/>
                </a:lnTo>
                <a:lnTo>
                  <a:pt x="457911" y="21533"/>
                </a:lnTo>
                <a:lnTo>
                  <a:pt x="472419" y="17906"/>
                </a:lnTo>
                <a:lnTo>
                  <a:pt x="486927" y="14506"/>
                </a:lnTo>
                <a:lnTo>
                  <a:pt x="501435" y="11560"/>
                </a:lnTo>
                <a:lnTo>
                  <a:pt x="515944" y="8840"/>
                </a:lnTo>
                <a:lnTo>
                  <a:pt x="530678" y="6573"/>
                </a:lnTo>
                <a:lnTo>
                  <a:pt x="545413" y="4533"/>
                </a:lnTo>
                <a:lnTo>
                  <a:pt x="560148" y="3173"/>
                </a:lnTo>
                <a:lnTo>
                  <a:pt x="575109" y="1587"/>
                </a:lnTo>
                <a:lnTo>
                  <a:pt x="589844" y="907"/>
                </a:lnTo>
                <a:lnTo>
                  <a:pt x="604806" y="227"/>
                </a:lnTo>
                <a:lnTo>
                  <a:pt x="619540" y="0"/>
                </a:lnTo>
                <a:close/>
              </a:path>
            </a:pathLst>
          </a:custGeom>
          <a:solidFill>
            <a:schemeClr val="bg1"/>
          </a:solidFill>
          <a:ln>
            <a:noFill/>
          </a:ln>
          <a:extLst/>
        </p:spPr>
        <p:txBody>
          <a:bodyPr anchor="ctr">
            <a:scene3d>
              <a:camera prst="orthographicFront"/>
              <a:lightRig rig="threePt" dir="t"/>
            </a:scene3d>
            <a:sp3d>
              <a:contourClr>
                <a:srgbClr val="FFFFFF"/>
              </a:contourClr>
            </a:sp3d>
          </a:bodyPr>
          <a:lstStyle/>
          <a:p>
            <a:pPr algn="ctr">
              <a:defRPr/>
            </a:pPr>
            <a:endParaRPr lang="zh-CN" altLang="en-US" sz="2399">
              <a:latin typeface="微软雅黑" panose="020B0503020204020204" pitchFamily="34" charset="-122"/>
              <a:ea typeface="微软雅黑" panose="020B0503020204020204" pitchFamily="34" charset="-122"/>
            </a:endParaRPr>
          </a:p>
        </p:txBody>
      </p:sp>
      <p:grpSp>
        <p:nvGrpSpPr>
          <p:cNvPr id="10" name="组合 9"/>
          <p:cNvGrpSpPr/>
          <p:nvPr/>
        </p:nvGrpSpPr>
        <p:grpSpPr>
          <a:xfrm>
            <a:off x="6034841" y="1227901"/>
            <a:ext cx="2020118" cy="908997"/>
            <a:chOff x="1591195" y="3531392"/>
            <a:chExt cx="1721136" cy="774463"/>
          </a:xfrm>
          <a:blipFill dpi="0" rotWithShape="1">
            <a:blip r:embed="rId3">
              <a:extLst>
                <a:ext uri="{28A0092B-C50C-407E-A947-70E740481C1C}">
                  <a14:useLocalDpi xmlns:a14="http://schemas.microsoft.com/office/drawing/2010/main" val="0"/>
                </a:ext>
              </a:extLst>
            </a:blip>
            <a:srcRect/>
            <a:stretch>
              <a:fillRect/>
            </a:stretch>
          </a:blipFill>
          <a:effectLst>
            <a:outerShdw blurRad="444500" dist="254000" dir="8100000" algn="tr" rotWithShape="0">
              <a:prstClr val="black">
                <a:alpha val="50000"/>
              </a:prstClr>
            </a:outerShdw>
          </a:effectLst>
        </p:grpSpPr>
        <p:sp>
          <p:nvSpPr>
            <p:cNvPr id="11" name="圆角矩形 104"/>
            <p:cNvSpPr/>
            <p:nvPr/>
          </p:nvSpPr>
          <p:spPr>
            <a:xfrm>
              <a:off x="1591195" y="3531392"/>
              <a:ext cx="1721136" cy="774463"/>
            </a:xfrm>
            <a:custGeom>
              <a:avLst/>
              <a:gdLst/>
              <a:ahLst/>
              <a:cxnLst/>
              <a:rect l="l" t="t" r="r" b="b"/>
              <a:pathLst>
                <a:path w="1721136" h="774463">
                  <a:moveTo>
                    <a:pt x="136668" y="0"/>
                  </a:moveTo>
                  <a:lnTo>
                    <a:pt x="1291044" y="0"/>
                  </a:lnTo>
                  <a:cubicBezTo>
                    <a:pt x="1323411" y="0"/>
                    <a:pt x="1349650" y="26239"/>
                    <a:pt x="1349650" y="58606"/>
                  </a:cubicBezTo>
                  <a:lnTo>
                    <a:pt x="1349650" y="225615"/>
                  </a:lnTo>
                  <a:lnTo>
                    <a:pt x="1629660" y="225615"/>
                  </a:lnTo>
                  <a:cubicBezTo>
                    <a:pt x="1680181" y="225615"/>
                    <a:pt x="1721136" y="266570"/>
                    <a:pt x="1721136" y="317091"/>
                  </a:cubicBezTo>
                  <a:lnTo>
                    <a:pt x="1721136" y="682987"/>
                  </a:lnTo>
                  <a:cubicBezTo>
                    <a:pt x="1721136" y="733508"/>
                    <a:pt x="1680181" y="774463"/>
                    <a:pt x="1629660" y="774463"/>
                  </a:cubicBezTo>
                  <a:lnTo>
                    <a:pt x="91476" y="774463"/>
                  </a:lnTo>
                  <a:cubicBezTo>
                    <a:pt x="40955" y="774463"/>
                    <a:pt x="0" y="733508"/>
                    <a:pt x="0" y="682987"/>
                  </a:cubicBezTo>
                  <a:lnTo>
                    <a:pt x="0" y="317091"/>
                  </a:lnTo>
                  <a:cubicBezTo>
                    <a:pt x="0" y="271215"/>
                    <a:pt x="33770" y="233227"/>
                    <a:pt x="78062" y="228323"/>
                  </a:cubicBezTo>
                  <a:lnTo>
                    <a:pt x="78062" y="58606"/>
                  </a:lnTo>
                  <a:cubicBezTo>
                    <a:pt x="78062" y="26239"/>
                    <a:pt x="104301" y="0"/>
                    <a:pt x="136668" y="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399">
                <a:solidFill>
                  <a:schemeClr val="tx1"/>
                </a:solidFill>
                <a:latin typeface="微软雅黑" panose="020B0503020204020204" pitchFamily="34" charset="-122"/>
                <a:ea typeface="微软雅黑" panose="020B0503020204020204" pitchFamily="34" charset="-122"/>
              </a:endParaRPr>
            </a:p>
          </p:txBody>
        </p:sp>
        <p:sp>
          <p:nvSpPr>
            <p:cNvPr id="12" name="圆角矩形 100"/>
            <p:cNvSpPr/>
            <p:nvPr/>
          </p:nvSpPr>
          <p:spPr>
            <a:xfrm>
              <a:off x="1612670" y="3548528"/>
              <a:ext cx="1678187" cy="740191"/>
            </a:xfrm>
            <a:custGeom>
              <a:avLst/>
              <a:gdLst/>
              <a:ahLst/>
              <a:cxnLst/>
              <a:rect l="l" t="t" r="r" b="b"/>
              <a:pathLst>
                <a:path w="1678187" h="740191">
                  <a:moveTo>
                    <a:pt x="140663" y="0"/>
                  </a:moveTo>
                  <a:lnTo>
                    <a:pt x="1250586" y="0"/>
                  </a:lnTo>
                  <a:cubicBezTo>
                    <a:pt x="1285463" y="0"/>
                    <a:pt x="1313736" y="28273"/>
                    <a:pt x="1313736" y="63150"/>
                  </a:cubicBezTo>
                  <a:lnTo>
                    <a:pt x="1313736" y="225841"/>
                  </a:lnTo>
                  <a:lnTo>
                    <a:pt x="1592460" y="225841"/>
                  </a:lnTo>
                  <a:cubicBezTo>
                    <a:pt x="1639806" y="225841"/>
                    <a:pt x="1678187" y="264222"/>
                    <a:pt x="1678187" y="311568"/>
                  </a:cubicBezTo>
                  <a:lnTo>
                    <a:pt x="1678187" y="654464"/>
                  </a:lnTo>
                  <a:cubicBezTo>
                    <a:pt x="1678187" y="701810"/>
                    <a:pt x="1639806" y="740191"/>
                    <a:pt x="1592460" y="740191"/>
                  </a:cubicBezTo>
                  <a:lnTo>
                    <a:pt x="85727" y="740191"/>
                  </a:lnTo>
                  <a:cubicBezTo>
                    <a:pt x="38381" y="740191"/>
                    <a:pt x="0" y="701810"/>
                    <a:pt x="0" y="654464"/>
                  </a:cubicBezTo>
                  <a:lnTo>
                    <a:pt x="0" y="311568"/>
                  </a:lnTo>
                  <a:cubicBezTo>
                    <a:pt x="0" y="267034"/>
                    <a:pt x="33957" y="230432"/>
                    <a:pt x="77513" y="227499"/>
                  </a:cubicBezTo>
                  <a:lnTo>
                    <a:pt x="77513" y="63150"/>
                  </a:lnTo>
                  <a:cubicBezTo>
                    <a:pt x="77513" y="28273"/>
                    <a:pt x="105786" y="0"/>
                    <a:pt x="140663" y="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399">
                <a:solidFill>
                  <a:schemeClr val="tx1"/>
                </a:solidFill>
                <a:latin typeface="微软雅黑" panose="020B0503020204020204" pitchFamily="34" charset="-122"/>
                <a:ea typeface="微软雅黑" panose="020B0503020204020204" pitchFamily="34" charset="-122"/>
              </a:endParaRPr>
            </a:p>
          </p:txBody>
        </p:sp>
      </p:grpSp>
      <p:grpSp>
        <p:nvGrpSpPr>
          <p:cNvPr id="13" name="组合 12"/>
          <p:cNvGrpSpPr/>
          <p:nvPr/>
        </p:nvGrpSpPr>
        <p:grpSpPr>
          <a:xfrm>
            <a:off x="6034841" y="2694106"/>
            <a:ext cx="2020118" cy="908997"/>
            <a:chOff x="1591195" y="3531392"/>
            <a:chExt cx="1721136" cy="774463"/>
          </a:xfrm>
          <a:blipFill dpi="0" rotWithShape="1">
            <a:blip r:embed="rId5">
              <a:extLst>
                <a:ext uri="{28A0092B-C50C-407E-A947-70E740481C1C}">
                  <a14:useLocalDpi xmlns:a14="http://schemas.microsoft.com/office/drawing/2010/main" val="0"/>
                </a:ext>
              </a:extLst>
            </a:blip>
            <a:srcRect/>
            <a:stretch>
              <a:fillRect/>
            </a:stretch>
          </a:blipFill>
          <a:effectLst>
            <a:outerShdw blurRad="444500" dist="254000" dir="8100000" algn="tr" rotWithShape="0">
              <a:prstClr val="black">
                <a:alpha val="50000"/>
              </a:prstClr>
            </a:outerShdw>
          </a:effectLst>
        </p:grpSpPr>
        <p:sp>
          <p:nvSpPr>
            <p:cNvPr id="14" name="圆角矩形 104"/>
            <p:cNvSpPr/>
            <p:nvPr/>
          </p:nvSpPr>
          <p:spPr>
            <a:xfrm>
              <a:off x="1591195" y="3531392"/>
              <a:ext cx="1721136" cy="774463"/>
            </a:xfrm>
            <a:custGeom>
              <a:avLst/>
              <a:gdLst/>
              <a:ahLst/>
              <a:cxnLst/>
              <a:rect l="l" t="t" r="r" b="b"/>
              <a:pathLst>
                <a:path w="1721136" h="774463">
                  <a:moveTo>
                    <a:pt x="136668" y="0"/>
                  </a:moveTo>
                  <a:lnTo>
                    <a:pt x="1291044" y="0"/>
                  </a:lnTo>
                  <a:cubicBezTo>
                    <a:pt x="1323411" y="0"/>
                    <a:pt x="1349650" y="26239"/>
                    <a:pt x="1349650" y="58606"/>
                  </a:cubicBezTo>
                  <a:lnTo>
                    <a:pt x="1349650" y="225615"/>
                  </a:lnTo>
                  <a:lnTo>
                    <a:pt x="1629660" y="225615"/>
                  </a:lnTo>
                  <a:cubicBezTo>
                    <a:pt x="1680181" y="225615"/>
                    <a:pt x="1721136" y="266570"/>
                    <a:pt x="1721136" y="317091"/>
                  </a:cubicBezTo>
                  <a:lnTo>
                    <a:pt x="1721136" y="682987"/>
                  </a:lnTo>
                  <a:cubicBezTo>
                    <a:pt x="1721136" y="733508"/>
                    <a:pt x="1680181" y="774463"/>
                    <a:pt x="1629660" y="774463"/>
                  </a:cubicBezTo>
                  <a:lnTo>
                    <a:pt x="91476" y="774463"/>
                  </a:lnTo>
                  <a:cubicBezTo>
                    <a:pt x="40955" y="774463"/>
                    <a:pt x="0" y="733508"/>
                    <a:pt x="0" y="682987"/>
                  </a:cubicBezTo>
                  <a:lnTo>
                    <a:pt x="0" y="317091"/>
                  </a:lnTo>
                  <a:cubicBezTo>
                    <a:pt x="0" y="271215"/>
                    <a:pt x="33770" y="233227"/>
                    <a:pt x="78062" y="228323"/>
                  </a:cubicBezTo>
                  <a:lnTo>
                    <a:pt x="78062" y="58606"/>
                  </a:lnTo>
                  <a:cubicBezTo>
                    <a:pt x="78062" y="26239"/>
                    <a:pt x="104301" y="0"/>
                    <a:pt x="136668" y="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399">
                <a:solidFill>
                  <a:schemeClr val="tx1"/>
                </a:solidFill>
                <a:latin typeface="微软雅黑" panose="020B0503020204020204" pitchFamily="34" charset="-122"/>
                <a:ea typeface="微软雅黑" panose="020B0503020204020204" pitchFamily="34" charset="-122"/>
              </a:endParaRPr>
            </a:p>
          </p:txBody>
        </p:sp>
        <p:sp>
          <p:nvSpPr>
            <p:cNvPr id="15" name="圆角矩形 100"/>
            <p:cNvSpPr/>
            <p:nvPr/>
          </p:nvSpPr>
          <p:spPr>
            <a:xfrm>
              <a:off x="1612670" y="3548528"/>
              <a:ext cx="1678187" cy="740191"/>
            </a:xfrm>
            <a:custGeom>
              <a:avLst/>
              <a:gdLst/>
              <a:ahLst/>
              <a:cxnLst/>
              <a:rect l="l" t="t" r="r" b="b"/>
              <a:pathLst>
                <a:path w="1678187" h="740191">
                  <a:moveTo>
                    <a:pt x="140663" y="0"/>
                  </a:moveTo>
                  <a:lnTo>
                    <a:pt x="1250586" y="0"/>
                  </a:lnTo>
                  <a:cubicBezTo>
                    <a:pt x="1285463" y="0"/>
                    <a:pt x="1313736" y="28273"/>
                    <a:pt x="1313736" y="63150"/>
                  </a:cubicBezTo>
                  <a:lnTo>
                    <a:pt x="1313736" y="225841"/>
                  </a:lnTo>
                  <a:lnTo>
                    <a:pt x="1592460" y="225841"/>
                  </a:lnTo>
                  <a:cubicBezTo>
                    <a:pt x="1639806" y="225841"/>
                    <a:pt x="1678187" y="264222"/>
                    <a:pt x="1678187" y="311568"/>
                  </a:cubicBezTo>
                  <a:lnTo>
                    <a:pt x="1678187" y="654464"/>
                  </a:lnTo>
                  <a:cubicBezTo>
                    <a:pt x="1678187" y="701810"/>
                    <a:pt x="1639806" y="740191"/>
                    <a:pt x="1592460" y="740191"/>
                  </a:cubicBezTo>
                  <a:lnTo>
                    <a:pt x="85727" y="740191"/>
                  </a:lnTo>
                  <a:cubicBezTo>
                    <a:pt x="38381" y="740191"/>
                    <a:pt x="0" y="701810"/>
                    <a:pt x="0" y="654464"/>
                  </a:cubicBezTo>
                  <a:lnTo>
                    <a:pt x="0" y="311568"/>
                  </a:lnTo>
                  <a:cubicBezTo>
                    <a:pt x="0" y="267034"/>
                    <a:pt x="33957" y="230432"/>
                    <a:pt x="77513" y="227499"/>
                  </a:cubicBezTo>
                  <a:lnTo>
                    <a:pt x="77513" y="63150"/>
                  </a:lnTo>
                  <a:cubicBezTo>
                    <a:pt x="77513" y="28273"/>
                    <a:pt x="105786" y="0"/>
                    <a:pt x="140663" y="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399">
                <a:solidFill>
                  <a:schemeClr val="tx1"/>
                </a:solidFill>
                <a:latin typeface="微软雅黑" panose="020B0503020204020204" pitchFamily="34" charset="-122"/>
                <a:ea typeface="微软雅黑" panose="020B0503020204020204" pitchFamily="34" charset="-122"/>
              </a:endParaRPr>
            </a:p>
          </p:txBody>
        </p:sp>
      </p:grpSp>
      <p:grpSp>
        <p:nvGrpSpPr>
          <p:cNvPr id="16" name="组合 15"/>
          <p:cNvGrpSpPr/>
          <p:nvPr/>
        </p:nvGrpSpPr>
        <p:grpSpPr>
          <a:xfrm>
            <a:off x="1175614" y="1142289"/>
            <a:ext cx="2074110" cy="908997"/>
            <a:chOff x="1591195" y="3531392"/>
            <a:chExt cx="1721136" cy="774463"/>
          </a:xfrm>
          <a:blipFill dpi="0" rotWithShape="1">
            <a:blip r:embed="rId6">
              <a:extLst>
                <a:ext uri="{28A0092B-C50C-407E-A947-70E740481C1C}">
                  <a14:useLocalDpi xmlns:a14="http://schemas.microsoft.com/office/drawing/2010/main" val="0"/>
                </a:ext>
              </a:extLst>
            </a:blip>
            <a:srcRect/>
            <a:stretch>
              <a:fillRect/>
            </a:stretch>
          </a:blipFill>
          <a:effectLst>
            <a:outerShdw blurRad="444500" dist="254000" dir="8100000" algn="tr" rotWithShape="0">
              <a:prstClr val="black">
                <a:alpha val="50000"/>
              </a:prstClr>
            </a:outerShdw>
          </a:effectLst>
        </p:grpSpPr>
        <p:sp>
          <p:nvSpPr>
            <p:cNvPr id="17" name="圆角矩形 104"/>
            <p:cNvSpPr/>
            <p:nvPr/>
          </p:nvSpPr>
          <p:spPr>
            <a:xfrm>
              <a:off x="1591195" y="3531392"/>
              <a:ext cx="1721136" cy="774463"/>
            </a:xfrm>
            <a:custGeom>
              <a:avLst/>
              <a:gdLst/>
              <a:ahLst/>
              <a:cxnLst/>
              <a:rect l="l" t="t" r="r" b="b"/>
              <a:pathLst>
                <a:path w="1721136" h="774463">
                  <a:moveTo>
                    <a:pt x="136668" y="0"/>
                  </a:moveTo>
                  <a:lnTo>
                    <a:pt x="1291044" y="0"/>
                  </a:lnTo>
                  <a:cubicBezTo>
                    <a:pt x="1323411" y="0"/>
                    <a:pt x="1349650" y="26239"/>
                    <a:pt x="1349650" y="58606"/>
                  </a:cubicBezTo>
                  <a:lnTo>
                    <a:pt x="1349650" y="225615"/>
                  </a:lnTo>
                  <a:lnTo>
                    <a:pt x="1629660" y="225615"/>
                  </a:lnTo>
                  <a:cubicBezTo>
                    <a:pt x="1680181" y="225615"/>
                    <a:pt x="1721136" y="266570"/>
                    <a:pt x="1721136" y="317091"/>
                  </a:cubicBezTo>
                  <a:lnTo>
                    <a:pt x="1721136" y="682987"/>
                  </a:lnTo>
                  <a:cubicBezTo>
                    <a:pt x="1721136" y="733508"/>
                    <a:pt x="1680181" y="774463"/>
                    <a:pt x="1629660" y="774463"/>
                  </a:cubicBezTo>
                  <a:lnTo>
                    <a:pt x="91476" y="774463"/>
                  </a:lnTo>
                  <a:cubicBezTo>
                    <a:pt x="40955" y="774463"/>
                    <a:pt x="0" y="733508"/>
                    <a:pt x="0" y="682987"/>
                  </a:cubicBezTo>
                  <a:lnTo>
                    <a:pt x="0" y="317091"/>
                  </a:lnTo>
                  <a:cubicBezTo>
                    <a:pt x="0" y="271215"/>
                    <a:pt x="33770" y="233227"/>
                    <a:pt x="78062" y="228323"/>
                  </a:cubicBezTo>
                  <a:lnTo>
                    <a:pt x="78062" y="58606"/>
                  </a:lnTo>
                  <a:cubicBezTo>
                    <a:pt x="78062" y="26239"/>
                    <a:pt x="104301" y="0"/>
                    <a:pt x="136668" y="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399">
                <a:solidFill>
                  <a:schemeClr val="tx1"/>
                </a:solidFill>
                <a:latin typeface="微软雅黑" panose="020B0503020204020204" pitchFamily="34" charset="-122"/>
                <a:ea typeface="微软雅黑" panose="020B0503020204020204" pitchFamily="34" charset="-122"/>
              </a:endParaRPr>
            </a:p>
          </p:txBody>
        </p:sp>
        <p:sp>
          <p:nvSpPr>
            <p:cNvPr id="18" name="圆角矩形 100"/>
            <p:cNvSpPr/>
            <p:nvPr/>
          </p:nvSpPr>
          <p:spPr>
            <a:xfrm>
              <a:off x="1612670" y="3548528"/>
              <a:ext cx="1678187" cy="740191"/>
            </a:xfrm>
            <a:custGeom>
              <a:avLst/>
              <a:gdLst/>
              <a:ahLst/>
              <a:cxnLst/>
              <a:rect l="l" t="t" r="r" b="b"/>
              <a:pathLst>
                <a:path w="1678187" h="740191">
                  <a:moveTo>
                    <a:pt x="140663" y="0"/>
                  </a:moveTo>
                  <a:lnTo>
                    <a:pt x="1250586" y="0"/>
                  </a:lnTo>
                  <a:cubicBezTo>
                    <a:pt x="1285463" y="0"/>
                    <a:pt x="1313736" y="28273"/>
                    <a:pt x="1313736" y="63150"/>
                  </a:cubicBezTo>
                  <a:lnTo>
                    <a:pt x="1313736" y="225841"/>
                  </a:lnTo>
                  <a:lnTo>
                    <a:pt x="1592460" y="225841"/>
                  </a:lnTo>
                  <a:cubicBezTo>
                    <a:pt x="1639806" y="225841"/>
                    <a:pt x="1678187" y="264222"/>
                    <a:pt x="1678187" y="311568"/>
                  </a:cubicBezTo>
                  <a:lnTo>
                    <a:pt x="1678187" y="654464"/>
                  </a:lnTo>
                  <a:cubicBezTo>
                    <a:pt x="1678187" y="701810"/>
                    <a:pt x="1639806" y="740191"/>
                    <a:pt x="1592460" y="740191"/>
                  </a:cubicBezTo>
                  <a:lnTo>
                    <a:pt x="85727" y="740191"/>
                  </a:lnTo>
                  <a:cubicBezTo>
                    <a:pt x="38381" y="740191"/>
                    <a:pt x="0" y="701810"/>
                    <a:pt x="0" y="654464"/>
                  </a:cubicBezTo>
                  <a:lnTo>
                    <a:pt x="0" y="311568"/>
                  </a:lnTo>
                  <a:cubicBezTo>
                    <a:pt x="0" y="267034"/>
                    <a:pt x="33957" y="230432"/>
                    <a:pt x="77513" y="227499"/>
                  </a:cubicBezTo>
                  <a:lnTo>
                    <a:pt x="77513" y="63150"/>
                  </a:lnTo>
                  <a:cubicBezTo>
                    <a:pt x="77513" y="28273"/>
                    <a:pt x="105786" y="0"/>
                    <a:pt x="140663" y="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399">
                <a:solidFill>
                  <a:schemeClr val="tx1"/>
                </a:solidFill>
                <a:latin typeface="微软雅黑" panose="020B0503020204020204" pitchFamily="34" charset="-122"/>
                <a:ea typeface="微软雅黑" panose="020B0503020204020204" pitchFamily="34" charset="-122"/>
              </a:endParaRPr>
            </a:p>
          </p:txBody>
        </p:sp>
      </p:grpSp>
      <p:grpSp>
        <p:nvGrpSpPr>
          <p:cNvPr id="19" name="组合 18"/>
          <p:cNvGrpSpPr/>
          <p:nvPr/>
        </p:nvGrpSpPr>
        <p:grpSpPr>
          <a:xfrm>
            <a:off x="1149735" y="2694106"/>
            <a:ext cx="2074110" cy="908997"/>
            <a:chOff x="1591195" y="3531392"/>
            <a:chExt cx="1721136" cy="774463"/>
          </a:xfrm>
          <a:blipFill dpi="0" rotWithShape="1">
            <a:blip r:embed="rId7">
              <a:extLst>
                <a:ext uri="{28A0092B-C50C-407E-A947-70E740481C1C}">
                  <a14:useLocalDpi xmlns:a14="http://schemas.microsoft.com/office/drawing/2010/main" val="0"/>
                </a:ext>
              </a:extLst>
            </a:blip>
            <a:srcRect/>
            <a:stretch>
              <a:fillRect/>
            </a:stretch>
          </a:blipFill>
          <a:effectLst>
            <a:outerShdw blurRad="444500" dist="254000" dir="8100000" algn="tr" rotWithShape="0">
              <a:prstClr val="black">
                <a:alpha val="50000"/>
              </a:prstClr>
            </a:outerShdw>
          </a:effectLst>
        </p:grpSpPr>
        <p:sp>
          <p:nvSpPr>
            <p:cNvPr id="20" name="圆角矩形 104"/>
            <p:cNvSpPr/>
            <p:nvPr/>
          </p:nvSpPr>
          <p:spPr>
            <a:xfrm>
              <a:off x="1591195" y="3531392"/>
              <a:ext cx="1721136" cy="774463"/>
            </a:xfrm>
            <a:custGeom>
              <a:avLst/>
              <a:gdLst/>
              <a:ahLst/>
              <a:cxnLst/>
              <a:rect l="l" t="t" r="r" b="b"/>
              <a:pathLst>
                <a:path w="1721136" h="774463">
                  <a:moveTo>
                    <a:pt x="136668" y="0"/>
                  </a:moveTo>
                  <a:lnTo>
                    <a:pt x="1291044" y="0"/>
                  </a:lnTo>
                  <a:cubicBezTo>
                    <a:pt x="1323411" y="0"/>
                    <a:pt x="1349650" y="26239"/>
                    <a:pt x="1349650" y="58606"/>
                  </a:cubicBezTo>
                  <a:lnTo>
                    <a:pt x="1349650" y="225615"/>
                  </a:lnTo>
                  <a:lnTo>
                    <a:pt x="1629660" y="225615"/>
                  </a:lnTo>
                  <a:cubicBezTo>
                    <a:pt x="1680181" y="225615"/>
                    <a:pt x="1721136" y="266570"/>
                    <a:pt x="1721136" y="317091"/>
                  </a:cubicBezTo>
                  <a:lnTo>
                    <a:pt x="1721136" y="682987"/>
                  </a:lnTo>
                  <a:cubicBezTo>
                    <a:pt x="1721136" y="733508"/>
                    <a:pt x="1680181" y="774463"/>
                    <a:pt x="1629660" y="774463"/>
                  </a:cubicBezTo>
                  <a:lnTo>
                    <a:pt x="91476" y="774463"/>
                  </a:lnTo>
                  <a:cubicBezTo>
                    <a:pt x="40955" y="774463"/>
                    <a:pt x="0" y="733508"/>
                    <a:pt x="0" y="682987"/>
                  </a:cubicBezTo>
                  <a:lnTo>
                    <a:pt x="0" y="317091"/>
                  </a:lnTo>
                  <a:cubicBezTo>
                    <a:pt x="0" y="271215"/>
                    <a:pt x="33770" y="233227"/>
                    <a:pt x="78062" y="228323"/>
                  </a:cubicBezTo>
                  <a:lnTo>
                    <a:pt x="78062" y="58606"/>
                  </a:lnTo>
                  <a:cubicBezTo>
                    <a:pt x="78062" y="26239"/>
                    <a:pt x="104301" y="0"/>
                    <a:pt x="136668" y="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399">
                <a:solidFill>
                  <a:schemeClr val="tx1"/>
                </a:solidFill>
                <a:latin typeface="微软雅黑" panose="020B0503020204020204" pitchFamily="34" charset="-122"/>
                <a:ea typeface="微软雅黑" panose="020B0503020204020204" pitchFamily="34" charset="-122"/>
              </a:endParaRPr>
            </a:p>
          </p:txBody>
        </p:sp>
        <p:sp>
          <p:nvSpPr>
            <p:cNvPr id="21" name="圆角矩形 100"/>
            <p:cNvSpPr/>
            <p:nvPr/>
          </p:nvSpPr>
          <p:spPr>
            <a:xfrm>
              <a:off x="1612670" y="3548528"/>
              <a:ext cx="1678187" cy="740191"/>
            </a:xfrm>
            <a:custGeom>
              <a:avLst/>
              <a:gdLst/>
              <a:ahLst/>
              <a:cxnLst/>
              <a:rect l="l" t="t" r="r" b="b"/>
              <a:pathLst>
                <a:path w="1678187" h="740191">
                  <a:moveTo>
                    <a:pt x="140663" y="0"/>
                  </a:moveTo>
                  <a:lnTo>
                    <a:pt x="1250586" y="0"/>
                  </a:lnTo>
                  <a:cubicBezTo>
                    <a:pt x="1285463" y="0"/>
                    <a:pt x="1313736" y="28273"/>
                    <a:pt x="1313736" y="63150"/>
                  </a:cubicBezTo>
                  <a:lnTo>
                    <a:pt x="1313736" y="225841"/>
                  </a:lnTo>
                  <a:lnTo>
                    <a:pt x="1592460" y="225841"/>
                  </a:lnTo>
                  <a:cubicBezTo>
                    <a:pt x="1639806" y="225841"/>
                    <a:pt x="1678187" y="264222"/>
                    <a:pt x="1678187" y="311568"/>
                  </a:cubicBezTo>
                  <a:lnTo>
                    <a:pt x="1678187" y="654464"/>
                  </a:lnTo>
                  <a:cubicBezTo>
                    <a:pt x="1678187" y="701810"/>
                    <a:pt x="1639806" y="740191"/>
                    <a:pt x="1592460" y="740191"/>
                  </a:cubicBezTo>
                  <a:lnTo>
                    <a:pt x="85727" y="740191"/>
                  </a:lnTo>
                  <a:cubicBezTo>
                    <a:pt x="38381" y="740191"/>
                    <a:pt x="0" y="701810"/>
                    <a:pt x="0" y="654464"/>
                  </a:cubicBezTo>
                  <a:lnTo>
                    <a:pt x="0" y="311568"/>
                  </a:lnTo>
                  <a:cubicBezTo>
                    <a:pt x="0" y="267034"/>
                    <a:pt x="33957" y="230432"/>
                    <a:pt x="77513" y="227499"/>
                  </a:cubicBezTo>
                  <a:lnTo>
                    <a:pt x="77513" y="63150"/>
                  </a:lnTo>
                  <a:cubicBezTo>
                    <a:pt x="77513" y="28273"/>
                    <a:pt x="105786" y="0"/>
                    <a:pt x="140663" y="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399">
                <a:solidFill>
                  <a:schemeClr val="tx1"/>
                </a:solidFill>
                <a:latin typeface="微软雅黑" panose="020B0503020204020204" pitchFamily="34" charset="-122"/>
                <a:ea typeface="微软雅黑" panose="020B0503020204020204" pitchFamily="34" charset="-122"/>
              </a:endParaRPr>
            </a:p>
          </p:txBody>
        </p:sp>
      </p:grpSp>
      <p:sp>
        <p:nvSpPr>
          <p:cNvPr id="22" name="TextBox 21"/>
          <p:cNvSpPr txBox="1"/>
          <p:nvPr/>
        </p:nvSpPr>
        <p:spPr>
          <a:xfrm>
            <a:off x="1391534" y="1274482"/>
            <a:ext cx="1069524" cy="276999"/>
          </a:xfrm>
          <a:prstGeom prst="rect">
            <a:avLst/>
          </a:prstGeom>
          <a:noFill/>
        </p:spPr>
        <p:txBody>
          <a:bodyPr wrap="none" rtlCol="0">
            <a:spAutoFit/>
          </a:bodyPr>
          <a:lstStyle/>
          <a:p>
            <a:r>
              <a:rPr lang="zh-CN" altLang="en-US" sz="1200" b="1" dirty="0">
                <a:solidFill>
                  <a:schemeClr val="bg1"/>
                </a:solidFill>
                <a:latin typeface="微软雅黑" panose="020B0503020204020204" pitchFamily="34" charset="-122"/>
                <a:ea typeface="微软雅黑" panose="020B0503020204020204" pitchFamily="34" charset="-122"/>
                <a:cs typeface="方正兰亭细黑_GBK_M" pitchFamily="2" charset="2"/>
              </a:rPr>
              <a:t>输入标题</a:t>
            </a:r>
            <a:r>
              <a:rPr lang="en-US" altLang="zh-CN" sz="1200" dirty="0">
                <a:solidFill>
                  <a:schemeClr val="bg1"/>
                </a:solidFill>
                <a:latin typeface="微软雅黑" panose="020B0503020204020204" pitchFamily="34" charset="-122"/>
                <a:ea typeface="微软雅黑" panose="020B0503020204020204" pitchFamily="34" charset="-122"/>
                <a:cs typeface="方正兰亭细黑_GBK_M" pitchFamily="2" charset="2"/>
              </a:rPr>
              <a:t>----</a:t>
            </a:r>
          </a:p>
        </p:txBody>
      </p:sp>
      <p:sp>
        <p:nvSpPr>
          <p:cNvPr id="23" name="TextBox 22"/>
          <p:cNvSpPr txBox="1"/>
          <p:nvPr/>
        </p:nvSpPr>
        <p:spPr>
          <a:xfrm>
            <a:off x="6322438" y="2879776"/>
            <a:ext cx="1069524" cy="276999"/>
          </a:xfrm>
          <a:prstGeom prst="rect">
            <a:avLst/>
          </a:prstGeom>
          <a:noFill/>
        </p:spPr>
        <p:txBody>
          <a:bodyPr wrap="none" rtlCol="0">
            <a:spAutoFit/>
          </a:bodyPr>
          <a:lstStyle/>
          <a:p>
            <a:r>
              <a:rPr lang="zh-CN" altLang="en-US" sz="1200" b="1" dirty="0">
                <a:solidFill>
                  <a:schemeClr val="bg1"/>
                </a:solidFill>
                <a:latin typeface="微软雅黑" panose="020B0503020204020204" pitchFamily="34" charset="-122"/>
                <a:ea typeface="微软雅黑" panose="020B0503020204020204" pitchFamily="34" charset="-122"/>
                <a:cs typeface="方正兰亭细黑_GBK_M" pitchFamily="2" charset="2"/>
              </a:rPr>
              <a:t>输入标题</a:t>
            </a:r>
            <a:r>
              <a:rPr lang="en-US" altLang="zh-CN" sz="1200" b="1" dirty="0">
                <a:solidFill>
                  <a:schemeClr val="bg1"/>
                </a:solidFill>
                <a:latin typeface="微软雅黑" panose="020B0503020204020204" pitchFamily="34" charset="-122"/>
                <a:ea typeface="微软雅黑" panose="020B0503020204020204" pitchFamily="34" charset="-122"/>
                <a:cs typeface="方正兰亭细黑_GBK_M" pitchFamily="2" charset="2"/>
              </a:rPr>
              <a:t>----</a:t>
            </a:r>
          </a:p>
        </p:txBody>
      </p:sp>
      <p:sp>
        <p:nvSpPr>
          <p:cNvPr id="24" name="TextBox 23"/>
          <p:cNvSpPr txBox="1"/>
          <p:nvPr/>
        </p:nvSpPr>
        <p:spPr>
          <a:xfrm>
            <a:off x="6314466" y="1324461"/>
            <a:ext cx="1069524" cy="276999"/>
          </a:xfrm>
          <a:prstGeom prst="rect">
            <a:avLst/>
          </a:prstGeom>
          <a:noFill/>
        </p:spPr>
        <p:txBody>
          <a:bodyPr wrap="none" rtlCol="0">
            <a:spAutoFit/>
          </a:bodyPr>
          <a:lstStyle/>
          <a:p>
            <a:r>
              <a:rPr lang="zh-CN" altLang="en-US" sz="1200" b="1" dirty="0">
                <a:solidFill>
                  <a:schemeClr val="bg1"/>
                </a:solidFill>
                <a:latin typeface="微软雅黑" panose="020B0503020204020204" pitchFamily="34" charset="-122"/>
                <a:ea typeface="微软雅黑" panose="020B0503020204020204" pitchFamily="34" charset="-122"/>
                <a:cs typeface="方正兰亭细黑_GBK_M" pitchFamily="2" charset="2"/>
              </a:rPr>
              <a:t>输入标题</a:t>
            </a:r>
            <a:r>
              <a:rPr lang="en-US" altLang="zh-CN" sz="1200" dirty="0">
                <a:solidFill>
                  <a:schemeClr val="bg1"/>
                </a:solidFill>
                <a:latin typeface="微软雅黑" panose="020B0503020204020204" pitchFamily="34" charset="-122"/>
                <a:ea typeface="微软雅黑" panose="020B0503020204020204" pitchFamily="34" charset="-122"/>
                <a:cs typeface="方正兰亭细黑_GBK_M" pitchFamily="2" charset="2"/>
              </a:rPr>
              <a:t>----</a:t>
            </a:r>
          </a:p>
        </p:txBody>
      </p:sp>
      <p:sp>
        <p:nvSpPr>
          <p:cNvPr id="25" name="TextBox 24"/>
          <p:cNvSpPr txBox="1"/>
          <p:nvPr/>
        </p:nvSpPr>
        <p:spPr>
          <a:xfrm>
            <a:off x="1410578" y="2879776"/>
            <a:ext cx="1069524" cy="276999"/>
          </a:xfrm>
          <a:prstGeom prst="rect">
            <a:avLst/>
          </a:prstGeom>
          <a:noFill/>
        </p:spPr>
        <p:txBody>
          <a:bodyPr wrap="none" rtlCol="0">
            <a:spAutoFit/>
          </a:bodyPr>
          <a:lstStyle/>
          <a:p>
            <a:r>
              <a:rPr lang="zh-CN" altLang="en-US" sz="1200" b="1" dirty="0">
                <a:solidFill>
                  <a:schemeClr val="bg1"/>
                </a:solidFill>
                <a:latin typeface="微软雅黑" panose="020B0503020204020204" pitchFamily="34" charset="-122"/>
                <a:ea typeface="微软雅黑" panose="020B0503020204020204" pitchFamily="34" charset="-122"/>
                <a:cs typeface="方正兰亭细黑_GBK_M" pitchFamily="2" charset="2"/>
              </a:rPr>
              <a:t>输入标题</a:t>
            </a:r>
            <a:r>
              <a:rPr lang="en-US" altLang="zh-CN" sz="1200" b="1" dirty="0">
                <a:solidFill>
                  <a:schemeClr val="bg1"/>
                </a:solidFill>
                <a:latin typeface="微软雅黑" panose="020B0503020204020204" pitchFamily="34" charset="-122"/>
                <a:ea typeface="微软雅黑" panose="020B0503020204020204" pitchFamily="34" charset="-122"/>
                <a:cs typeface="方正兰亭细黑_GBK_M" pitchFamily="2" charset="2"/>
              </a:rPr>
              <a:t>----</a:t>
            </a:r>
          </a:p>
        </p:txBody>
      </p:sp>
      <p:sp>
        <p:nvSpPr>
          <p:cNvPr id="26" name="TextBox 25"/>
          <p:cNvSpPr txBox="1"/>
          <p:nvPr/>
        </p:nvSpPr>
        <p:spPr>
          <a:xfrm>
            <a:off x="1400104" y="1553925"/>
            <a:ext cx="1800493" cy="415498"/>
          </a:xfrm>
          <a:prstGeom prst="rect">
            <a:avLst/>
          </a:prstGeom>
          <a:noFill/>
        </p:spPr>
        <p:txBody>
          <a:bodyPr wrap="none" rtlCol="0">
            <a:spAutoFit/>
          </a:bodyPr>
          <a:lstStyle/>
          <a:p>
            <a:r>
              <a:rPr lang="zh-CN" altLang="en-US" sz="1050" dirty="0">
                <a:solidFill>
                  <a:schemeClr val="bg1"/>
                </a:solidFill>
                <a:latin typeface="微软雅黑" panose="020B0503020204020204" pitchFamily="34" charset="-122"/>
                <a:ea typeface="微软雅黑" panose="020B0503020204020204" pitchFamily="34" charset="-122"/>
                <a:cs typeface="方正兰亭细黑_GBK_M" pitchFamily="2" charset="2"/>
              </a:rPr>
              <a:t>请在此处做详细的文字介绍</a:t>
            </a:r>
            <a:endParaRPr lang="en-US" altLang="zh-CN" sz="1050" dirty="0">
              <a:solidFill>
                <a:schemeClr val="bg1"/>
              </a:solidFill>
              <a:latin typeface="微软雅黑" panose="020B0503020204020204" pitchFamily="34" charset="-122"/>
              <a:ea typeface="微软雅黑" panose="020B0503020204020204" pitchFamily="34" charset="-122"/>
              <a:cs typeface="方正兰亭细黑_GBK_M" pitchFamily="2" charset="2"/>
            </a:endParaRPr>
          </a:p>
          <a:p>
            <a:r>
              <a:rPr lang="zh-CN" altLang="en-US" sz="1050" dirty="0">
                <a:solidFill>
                  <a:schemeClr val="bg1"/>
                </a:solidFill>
                <a:latin typeface="微软雅黑" panose="020B0503020204020204" pitchFamily="34" charset="-122"/>
                <a:ea typeface="微软雅黑" panose="020B0503020204020204" pitchFamily="34" charset="-122"/>
                <a:cs typeface="方正兰亭细黑_GBK_M" pitchFamily="2" charset="2"/>
              </a:rPr>
              <a:t>表达图表的含义。</a:t>
            </a:r>
            <a:endParaRPr lang="en-US" altLang="zh-CN" sz="1050" dirty="0">
              <a:solidFill>
                <a:schemeClr val="bg1"/>
              </a:solidFill>
              <a:latin typeface="微软雅黑" panose="020B0503020204020204" pitchFamily="34" charset="-122"/>
              <a:ea typeface="微软雅黑" panose="020B0503020204020204" pitchFamily="34" charset="-122"/>
              <a:cs typeface="方正兰亭细黑_GBK_M" pitchFamily="2" charset="2"/>
            </a:endParaRPr>
          </a:p>
        </p:txBody>
      </p:sp>
      <p:sp>
        <p:nvSpPr>
          <p:cNvPr id="27" name="TextBox 26"/>
          <p:cNvSpPr txBox="1"/>
          <p:nvPr/>
        </p:nvSpPr>
        <p:spPr>
          <a:xfrm>
            <a:off x="6304801" y="1607917"/>
            <a:ext cx="1800493" cy="415498"/>
          </a:xfrm>
          <a:prstGeom prst="rect">
            <a:avLst/>
          </a:prstGeom>
          <a:noFill/>
        </p:spPr>
        <p:txBody>
          <a:bodyPr wrap="none" rtlCol="0">
            <a:spAutoFit/>
          </a:bodyPr>
          <a:lstStyle/>
          <a:p>
            <a:r>
              <a:rPr lang="zh-CN" altLang="en-US" sz="1050" dirty="0">
                <a:solidFill>
                  <a:schemeClr val="bg1"/>
                </a:solidFill>
                <a:latin typeface="微软雅黑" panose="020B0503020204020204" pitchFamily="34" charset="-122"/>
                <a:ea typeface="微软雅黑" panose="020B0503020204020204" pitchFamily="34" charset="-122"/>
                <a:cs typeface="方正兰亭细黑_GBK_M" pitchFamily="2" charset="2"/>
              </a:rPr>
              <a:t>请在此处做详细的文字介绍</a:t>
            </a:r>
            <a:endParaRPr lang="en-US" altLang="zh-CN" sz="1050" dirty="0">
              <a:solidFill>
                <a:schemeClr val="bg1"/>
              </a:solidFill>
              <a:latin typeface="微软雅黑" panose="020B0503020204020204" pitchFamily="34" charset="-122"/>
              <a:ea typeface="微软雅黑" panose="020B0503020204020204" pitchFamily="34" charset="-122"/>
              <a:cs typeface="方正兰亭细黑_GBK_M" pitchFamily="2" charset="2"/>
            </a:endParaRPr>
          </a:p>
          <a:p>
            <a:r>
              <a:rPr lang="zh-CN" altLang="en-US" sz="1050" dirty="0">
                <a:solidFill>
                  <a:schemeClr val="bg1"/>
                </a:solidFill>
                <a:latin typeface="微软雅黑" panose="020B0503020204020204" pitchFamily="34" charset="-122"/>
                <a:ea typeface="微软雅黑" panose="020B0503020204020204" pitchFamily="34" charset="-122"/>
                <a:cs typeface="方正兰亭细黑_GBK_M" pitchFamily="2" charset="2"/>
              </a:rPr>
              <a:t>表达图表的含义。</a:t>
            </a:r>
            <a:endParaRPr lang="en-US" altLang="zh-CN" sz="1050" dirty="0">
              <a:solidFill>
                <a:schemeClr val="bg1"/>
              </a:solidFill>
              <a:latin typeface="微软雅黑" panose="020B0503020204020204" pitchFamily="34" charset="-122"/>
              <a:ea typeface="微软雅黑" panose="020B0503020204020204" pitchFamily="34" charset="-122"/>
              <a:cs typeface="方正兰亭细黑_GBK_M" pitchFamily="2" charset="2"/>
            </a:endParaRPr>
          </a:p>
        </p:txBody>
      </p:sp>
      <p:sp>
        <p:nvSpPr>
          <p:cNvPr id="28" name="TextBox 27"/>
          <p:cNvSpPr txBox="1"/>
          <p:nvPr/>
        </p:nvSpPr>
        <p:spPr>
          <a:xfrm>
            <a:off x="1391534" y="3132492"/>
            <a:ext cx="1800493" cy="415498"/>
          </a:xfrm>
          <a:prstGeom prst="rect">
            <a:avLst/>
          </a:prstGeom>
          <a:noFill/>
        </p:spPr>
        <p:txBody>
          <a:bodyPr wrap="none" rtlCol="0">
            <a:spAutoFit/>
          </a:bodyPr>
          <a:lstStyle/>
          <a:p>
            <a:r>
              <a:rPr lang="zh-CN" altLang="en-US" sz="1050" dirty="0">
                <a:solidFill>
                  <a:schemeClr val="bg1"/>
                </a:solidFill>
                <a:latin typeface="微软雅黑" panose="020B0503020204020204" pitchFamily="34" charset="-122"/>
                <a:ea typeface="微软雅黑" panose="020B0503020204020204" pitchFamily="34" charset="-122"/>
                <a:cs typeface="方正兰亭细黑_GBK_M" pitchFamily="2" charset="2"/>
              </a:rPr>
              <a:t>请在此处做详细的文字介绍</a:t>
            </a:r>
            <a:endParaRPr lang="en-US" altLang="zh-CN" sz="1050" dirty="0">
              <a:solidFill>
                <a:schemeClr val="bg1"/>
              </a:solidFill>
              <a:latin typeface="微软雅黑" panose="020B0503020204020204" pitchFamily="34" charset="-122"/>
              <a:ea typeface="微软雅黑" panose="020B0503020204020204" pitchFamily="34" charset="-122"/>
              <a:cs typeface="方正兰亭细黑_GBK_M" pitchFamily="2" charset="2"/>
            </a:endParaRPr>
          </a:p>
          <a:p>
            <a:r>
              <a:rPr lang="zh-CN" altLang="en-US" sz="1050" dirty="0">
                <a:solidFill>
                  <a:schemeClr val="bg1"/>
                </a:solidFill>
                <a:latin typeface="微软雅黑" panose="020B0503020204020204" pitchFamily="34" charset="-122"/>
                <a:ea typeface="微软雅黑" panose="020B0503020204020204" pitchFamily="34" charset="-122"/>
                <a:cs typeface="方正兰亭细黑_GBK_M" pitchFamily="2" charset="2"/>
              </a:rPr>
              <a:t>表达图表的含义。</a:t>
            </a:r>
            <a:endParaRPr lang="en-US" altLang="zh-CN" sz="1050" dirty="0">
              <a:solidFill>
                <a:schemeClr val="bg1"/>
              </a:solidFill>
              <a:latin typeface="微软雅黑" panose="020B0503020204020204" pitchFamily="34" charset="-122"/>
              <a:ea typeface="微软雅黑" panose="020B0503020204020204" pitchFamily="34" charset="-122"/>
              <a:cs typeface="方正兰亭细黑_GBK_M" pitchFamily="2" charset="2"/>
            </a:endParaRPr>
          </a:p>
        </p:txBody>
      </p:sp>
      <p:sp>
        <p:nvSpPr>
          <p:cNvPr id="29" name="TextBox 28"/>
          <p:cNvSpPr txBox="1"/>
          <p:nvPr/>
        </p:nvSpPr>
        <p:spPr>
          <a:xfrm>
            <a:off x="6304801" y="3142925"/>
            <a:ext cx="1800493" cy="415498"/>
          </a:xfrm>
          <a:prstGeom prst="rect">
            <a:avLst/>
          </a:prstGeom>
          <a:noFill/>
        </p:spPr>
        <p:txBody>
          <a:bodyPr wrap="none" rtlCol="0">
            <a:spAutoFit/>
          </a:bodyPr>
          <a:lstStyle/>
          <a:p>
            <a:r>
              <a:rPr lang="zh-CN" altLang="en-US" sz="1050" dirty="0">
                <a:solidFill>
                  <a:schemeClr val="bg1"/>
                </a:solidFill>
                <a:latin typeface="微软雅黑" panose="020B0503020204020204" pitchFamily="34" charset="-122"/>
                <a:ea typeface="微软雅黑" panose="020B0503020204020204" pitchFamily="34" charset="-122"/>
                <a:cs typeface="方正兰亭细黑_GBK_M" pitchFamily="2" charset="2"/>
              </a:rPr>
              <a:t>请在此处做详细的文字介绍</a:t>
            </a:r>
            <a:endParaRPr lang="en-US" altLang="zh-CN" sz="1050" dirty="0">
              <a:solidFill>
                <a:schemeClr val="bg1"/>
              </a:solidFill>
              <a:latin typeface="微软雅黑" panose="020B0503020204020204" pitchFamily="34" charset="-122"/>
              <a:ea typeface="微软雅黑" panose="020B0503020204020204" pitchFamily="34" charset="-122"/>
              <a:cs typeface="方正兰亭细黑_GBK_M" pitchFamily="2" charset="2"/>
            </a:endParaRPr>
          </a:p>
          <a:p>
            <a:r>
              <a:rPr lang="zh-CN" altLang="en-US" sz="1050" dirty="0">
                <a:solidFill>
                  <a:schemeClr val="bg1"/>
                </a:solidFill>
                <a:latin typeface="微软雅黑" panose="020B0503020204020204" pitchFamily="34" charset="-122"/>
                <a:ea typeface="微软雅黑" panose="020B0503020204020204" pitchFamily="34" charset="-122"/>
                <a:cs typeface="方正兰亭细黑_GBK_M" pitchFamily="2" charset="2"/>
              </a:rPr>
              <a:t>表达图表的含义。</a:t>
            </a:r>
            <a:endParaRPr lang="en-US" altLang="zh-CN" sz="1050" dirty="0">
              <a:solidFill>
                <a:schemeClr val="bg1"/>
              </a:solidFill>
              <a:latin typeface="微软雅黑" panose="020B0503020204020204" pitchFamily="34" charset="-122"/>
              <a:ea typeface="微软雅黑" panose="020B0503020204020204" pitchFamily="34" charset="-122"/>
              <a:cs typeface="方正兰亭细黑_GBK_M" pitchFamily="2" charset="2"/>
            </a:endParaRPr>
          </a:p>
        </p:txBody>
      </p:sp>
      <p:sp>
        <p:nvSpPr>
          <p:cNvPr id="30" name="TextBox 29"/>
          <p:cNvSpPr txBox="1"/>
          <p:nvPr/>
        </p:nvSpPr>
        <p:spPr>
          <a:xfrm>
            <a:off x="1315179" y="4215640"/>
            <a:ext cx="6599868" cy="577081"/>
          </a:xfrm>
          <a:prstGeom prst="rect">
            <a:avLst/>
          </a:prstGeom>
          <a:noFill/>
        </p:spPr>
        <p:txBody>
          <a:bodyPr wrap="square" rtlCol="0">
            <a:spAutoFit/>
          </a:bodyPr>
          <a:lstStyle/>
          <a:p>
            <a:r>
              <a:rPr lang="zh-CN" altLang="en-US" sz="1050" dirty="0">
                <a:solidFill>
                  <a:schemeClr val="bg1"/>
                </a:solidFill>
                <a:latin typeface="微软雅黑" panose="020B0503020204020204" pitchFamily="34" charset="-122"/>
                <a:ea typeface="微软雅黑" panose="020B0503020204020204" pitchFamily="34" charset="-122"/>
                <a:cs typeface="方正兰亭细黑_GBK_M" pitchFamily="2" charset="2"/>
              </a:rPr>
              <a:t>请在这里做详细的文字说明，表达图表的含义。请在这里做详细的文字说明，表达图表的含义。请在这里</a:t>
            </a:r>
            <a:endParaRPr lang="en-US" altLang="zh-CN" sz="1050" dirty="0">
              <a:solidFill>
                <a:schemeClr val="bg1"/>
              </a:solidFill>
              <a:latin typeface="微软雅黑" panose="020B0503020204020204" pitchFamily="34" charset="-122"/>
              <a:ea typeface="微软雅黑" panose="020B0503020204020204" pitchFamily="34" charset="-122"/>
              <a:cs typeface="方正兰亭细黑_GBK_M" pitchFamily="2" charset="2"/>
            </a:endParaRPr>
          </a:p>
          <a:p>
            <a:r>
              <a:rPr lang="zh-CN" altLang="en-US" sz="1050" dirty="0">
                <a:solidFill>
                  <a:schemeClr val="bg1"/>
                </a:solidFill>
                <a:latin typeface="微软雅黑" panose="020B0503020204020204" pitchFamily="34" charset="-122"/>
                <a:ea typeface="微软雅黑" panose="020B0503020204020204" pitchFamily="34" charset="-122"/>
                <a:cs typeface="方正兰亭细黑_GBK_M" pitchFamily="2" charset="2"/>
              </a:rPr>
              <a:t>做详细的文字说明，表达图表的含义。请在这里做详细的文字说明，表达图表的含义。请在这里做详细的</a:t>
            </a:r>
            <a:endParaRPr lang="en-US" altLang="zh-CN" sz="1050" dirty="0">
              <a:solidFill>
                <a:schemeClr val="bg1"/>
              </a:solidFill>
              <a:latin typeface="微软雅黑" panose="020B0503020204020204" pitchFamily="34" charset="-122"/>
              <a:ea typeface="微软雅黑" panose="020B0503020204020204" pitchFamily="34" charset="-122"/>
              <a:cs typeface="方正兰亭细黑_GBK_M" pitchFamily="2" charset="2"/>
            </a:endParaRPr>
          </a:p>
          <a:p>
            <a:r>
              <a:rPr lang="zh-CN" altLang="en-US" sz="1050" dirty="0">
                <a:solidFill>
                  <a:schemeClr val="bg1"/>
                </a:solidFill>
                <a:latin typeface="微软雅黑" panose="020B0503020204020204" pitchFamily="34" charset="-122"/>
                <a:ea typeface="微软雅黑" panose="020B0503020204020204" pitchFamily="34" charset="-122"/>
                <a:cs typeface="方正兰亭细黑_GBK_M" pitchFamily="2" charset="2"/>
              </a:rPr>
              <a:t>文字说明，表达图表的含义。请在这里做详细的文字说明，表达图表的含义。</a:t>
            </a:r>
          </a:p>
        </p:txBody>
      </p:sp>
      <p:cxnSp>
        <p:nvCxnSpPr>
          <p:cNvPr id="40" name="直接连接符 39"/>
          <p:cNvCxnSpPr/>
          <p:nvPr/>
        </p:nvCxnSpPr>
        <p:spPr>
          <a:xfrm flipH="1" flipV="1">
            <a:off x="4145123" y="3375811"/>
            <a:ext cx="424083" cy="127027"/>
          </a:xfrm>
          <a:prstGeom prst="line">
            <a:avLst/>
          </a:prstGeom>
          <a:ln>
            <a:solidFill>
              <a:schemeClr val="bg1"/>
            </a:solidFill>
            <a:prstDash val="dash"/>
            <a:headEnd type="oval" w="med" len="med"/>
            <a:tailEnd type="oval" w="med" len="med"/>
          </a:ln>
        </p:spPr>
        <p:style>
          <a:lnRef idx="1">
            <a:schemeClr val="accent1"/>
          </a:lnRef>
          <a:fillRef idx="0">
            <a:schemeClr val="accent1"/>
          </a:fillRef>
          <a:effectRef idx="0">
            <a:schemeClr val="accent1"/>
          </a:effectRef>
          <a:fontRef idx="minor">
            <a:schemeClr val="tx1"/>
          </a:fontRef>
        </p:style>
      </p:cxnSp>
      <p:grpSp>
        <p:nvGrpSpPr>
          <p:cNvPr id="41" name="组合 40"/>
          <p:cNvGrpSpPr/>
          <p:nvPr/>
        </p:nvGrpSpPr>
        <p:grpSpPr>
          <a:xfrm>
            <a:off x="4519523" y="3412874"/>
            <a:ext cx="265651" cy="265651"/>
            <a:chOff x="304800" y="673100"/>
            <a:chExt cx="4000500" cy="4000500"/>
          </a:xfrm>
          <a:blipFill dpi="0" rotWithShape="1">
            <a:blip r:embed="rId7">
              <a:extLst>
                <a:ext uri="{28A0092B-C50C-407E-A947-70E740481C1C}">
                  <a14:useLocalDpi xmlns:a14="http://schemas.microsoft.com/office/drawing/2010/main" val="0"/>
                </a:ext>
              </a:extLst>
            </a:blip>
            <a:srcRect/>
            <a:stretch>
              <a:fillRect/>
            </a:stretch>
          </a:blipFill>
          <a:effectLst>
            <a:outerShdw blurRad="317500" dist="190500" dir="8100000" algn="tr" rotWithShape="0">
              <a:prstClr val="black">
                <a:alpha val="50000"/>
              </a:prstClr>
            </a:outerShdw>
          </a:effectLst>
        </p:grpSpPr>
        <p:sp>
          <p:nvSpPr>
            <p:cNvPr id="42" name="同心圆 41"/>
            <p:cNvSpPr/>
            <p:nvPr/>
          </p:nvSpPr>
          <p:spPr>
            <a:xfrm>
              <a:off x="304800" y="673100"/>
              <a:ext cx="4000500" cy="4000500"/>
            </a:xfrm>
            <a:prstGeom prst="donut">
              <a:avLst>
                <a:gd name="adj" fmla="val 4879"/>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solidFill>
                  <a:schemeClr val="tx1"/>
                </a:solidFill>
              </a:endParaRPr>
            </a:p>
          </p:txBody>
        </p:sp>
        <p:sp>
          <p:nvSpPr>
            <p:cNvPr id="43" name="椭圆 42"/>
            <p:cNvSpPr/>
            <p:nvPr/>
          </p:nvSpPr>
          <p:spPr>
            <a:xfrm>
              <a:off x="392116" y="760416"/>
              <a:ext cx="3825878" cy="382587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p>
          </p:txBody>
        </p:sp>
      </p:grpSp>
      <p:pic>
        <p:nvPicPr>
          <p:cNvPr id="44" name="Picture 3" descr="C:\Users\ABC\Desktop\GR-010 (2).png"/>
          <p:cNvPicPr>
            <a:picLocks noChangeAspect="1" noChangeArrowheads="1"/>
          </p:cNvPicPr>
          <p:nvPr/>
        </p:nvPicPr>
        <p:blipFill>
          <a:blip r:embed="rId8" cstate="screen">
            <a:grayscl/>
            <a:extLst>
              <a:ext uri="{28A0092B-C50C-407E-A947-70E740481C1C}">
                <a14:useLocalDpi xmlns:a14="http://schemas.microsoft.com/office/drawing/2010/main"/>
              </a:ext>
            </a:extLst>
          </a:blip>
          <a:srcRect/>
          <a:stretch>
            <a:fillRect/>
          </a:stretch>
        </p:blipFill>
        <p:spPr bwMode="auto">
          <a:xfrm rot="19741709">
            <a:off x="8463334" y="33575"/>
            <a:ext cx="630706" cy="340922"/>
          </a:xfrm>
          <a:prstGeom prst="rect">
            <a:avLst/>
          </a:prstGeom>
          <a:noFill/>
          <a:extLst>
            <a:ext uri="{909E8E84-426E-40DD-AFC4-6F175D3DCCD1}">
              <a14:hiddenFill xmlns:a14="http://schemas.microsoft.com/office/drawing/2010/main">
                <a:solidFill>
                  <a:srgbClr val="FFFFFF"/>
                </a:solidFill>
              </a14:hiddenFill>
            </a:ext>
          </a:extLst>
        </p:spPr>
      </p:pic>
      <p:pic>
        <p:nvPicPr>
          <p:cNvPr id="45" name="Picture 4" descr="C:\Users\ABC\Desktop\GR-010 (2).png"/>
          <p:cNvPicPr>
            <a:picLocks noChangeAspect="1" noChangeArrowheads="1"/>
          </p:cNvPicPr>
          <p:nvPr/>
        </p:nvPicPr>
        <p:blipFill>
          <a:blip r:embed="rId9">
            <a:biLevel thresh="25000"/>
            <a:extLst>
              <a:ext uri="{28A0092B-C50C-407E-A947-70E740481C1C}">
                <a14:useLocalDpi xmlns:a14="http://schemas.microsoft.com/office/drawing/2010/main"/>
              </a:ext>
            </a:extLst>
          </a:blip>
          <a:srcRect/>
          <a:stretch>
            <a:fillRect/>
          </a:stretch>
        </p:blipFill>
        <p:spPr bwMode="auto">
          <a:xfrm>
            <a:off x="-180000" y="332495"/>
            <a:ext cx="9525600" cy="342499"/>
          </a:xfrm>
          <a:prstGeom prst="rect">
            <a:avLst/>
          </a:prstGeom>
          <a:noFill/>
          <a:extLst>
            <a:ext uri="{909E8E84-426E-40DD-AFC4-6F175D3DCCD1}">
              <a14:hiddenFill xmlns:a14="http://schemas.microsoft.com/office/drawing/2010/main">
                <a:solidFill>
                  <a:srgbClr val="FFFFFF"/>
                </a:solidFill>
              </a14:hiddenFill>
            </a:ext>
          </a:extLst>
        </p:spPr>
      </p:pic>
      <p:sp>
        <p:nvSpPr>
          <p:cNvPr id="46" name="矩形 45"/>
          <p:cNvSpPr/>
          <p:nvPr/>
        </p:nvSpPr>
        <p:spPr>
          <a:xfrm>
            <a:off x="223170" y="134412"/>
            <a:ext cx="1569660" cy="369332"/>
          </a:xfrm>
          <a:prstGeom prst="rect">
            <a:avLst/>
          </a:prstGeom>
        </p:spPr>
        <p:txBody>
          <a:bodyPr wrap="none">
            <a:spAutoFit/>
          </a:bodyPr>
          <a:lstStyle/>
          <a:p>
            <a:pPr algn="ctr"/>
            <a:r>
              <a:rPr lang="zh-CN" altLang="en-US" sz="1800" b="1" dirty="0">
                <a:solidFill>
                  <a:schemeClr val="bg1"/>
                </a:solidFill>
                <a:latin typeface="微软雅黑" panose="020B0503020204020204" pitchFamily="34" charset="-122"/>
                <a:ea typeface="微软雅黑" panose="020B0503020204020204" pitchFamily="34" charset="-122"/>
              </a:rPr>
              <a:t>点击</a:t>
            </a:r>
            <a:r>
              <a:rPr lang="zh-CN" altLang="en-US" sz="1800" b="1" dirty="0" smtClean="0">
                <a:solidFill>
                  <a:schemeClr val="bg1"/>
                </a:solidFill>
                <a:latin typeface="微软雅黑" panose="020B0503020204020204" pitchFamily="34" charset="-122"/>
                <a:ea typeface="微软雅黑" panose="020B0503020204020204" pitchFamily="34" charset="-122"/>
              </a:rPr>
              <a:t>添加</a:t>
            </a:r>
            <a:r>
              <a:rPr lang="zh-CN" altLang="en-US" sz="1800" b="1" dirty="0">
                <a:solidFill>
                  <a:schemeClr val="bg1"/>
                </a:solidFill>
                <a:latin typeface="微软雅黑" panose="020B0503020204020204" pitchFamily="34" charset="-122"/>
                <a:ea typeface="微软雅黑" panose="020B0503020204020204" pitchFamily="34" charset="-122"/>
              </a:rPr>
              <a:t>标题</a:t>
            </a:r>
          </a:p>
        </p:txBody>
      </p:sp>
    </p:spTree>
    <p:extLst>
      <p:ext uri="{BB962C8B-B14F-4D97-AF65-F5344CB8AC3E}">
        <p14:creationId xmlns:p14="http://schemas.microsoft.com/office/powerpoint/2010/main" val="18765421"/>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Tm="0">
        <p15:prstTrans prst="pageCurlDouble"/>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45"/>
                                        </p:tgtEl>
                                        <p:attrNameLst>
                                          <p:attrName>style.visibility</p:attrName>
                                        </p:attrNameLst>
                                      </p:cBhvr>
                                      <p:to>
                                        <p:strVal val="visible"/>
                                      </p:to>
                                    </p:set>
                                    <p:animEffect transition="in" filter="wipe(left)">
                                      <p:cBhvr>
                                        <p:cTn id="7" dur="1000"/>
                                        <p:tgtEl>
                                          <p:spTgt spid="45"/>
                                        </p:tgtEl>
                                      </p:cBhvr>
                                    </p:animEffect>
                                  </p:childTnLst>
                                </p:cTn>
                              </p:par>
                              <p:par>
                                <p:cTn id="8" presetID="1" presetClass="entr" presetSubtype="0" fill="hold" nodeType="withEffect">
                                  <p:stCondLst>
                                    <p:cond delay="0"/>
                                  </p:stCondLst>
                                  <p:childTnLst>
                                    <p:set>
                                      <p:cBhvr>
                                        <p:cTn id="9" dur="1" fill="hold">
                                          <p:stCondLst>
                                            <p:cond delay="0"/>
                                          </p:stCondLst>
                                        </p:cTn>
                                        <p:tgtEl>
                                          <p:spTgt spid="44"/>
                                        </p:tgtEl>
                                        <p:attrNameLst>
                                          <p:attrName>style.visibility</p:attrName>
                                        </p:attrNameLst>
                                      </p:cBhvr>
                                      <p:to>
                                        <p:strVal val="visible"/>
                                      </p:to>
                                    </p:set>
                                  </p:childTnLst>
                                </p:cTn>
                              </p:par>
                              <p:par>
                                <p:cTn id="10" presetID="63" presetClass="path" presetSubtype="0" accel="50000" decel="50000" fill="hold" nodeType="withEffect">
                                  <p:stCondLst>
                                    <p:cond delay="0"/>
                                  </p:stCondLst>
                                  <p:childTnLst>
                                    <p:animMotion origin="layout" path="M -0.92309 -0.00278 L 5.55556E-7 4.44444E-6 " pathEditMode="relative" rAng="0" ptsTypes="AA">
                                      <p:cBhvr>
                                        <p:cTn id="11" dur="1000" fill="hold"/>
                                        <p:tgtEl>
                                          <p:spTgt spid="44"/>
                                        </p:tgtEl>
                                        <p:attrNameLst>
                                          <p:attrName>ppt_x</p:attrName>
                                          <p:attrName>ppt_y</p:attrName>
                                        </p:attrNameLst>
                                      </p:cBhvr>
                                      <p:rCtr x="46146" y="139"/>
                                    </p:animMotion>
                                  </p:childTnLst>
                                </p:cTn>
                              </p:par>
                            </p:childTnLst>
                          </p:cTn>
                        </p:par>
                      </p:childTnLst>
                    </p:cTn>
                  </p:par>
                  <p:par>
                    <p:cTn id="12" fill="hold">
                      <p:stCondLst>
                        <p:cond delay="indefinite"/>
                      </p:stCondLst>
                      <p:childTnLst>
                        <p:par>
                          <p:cTn id="13" fill="hold">
                            <p:stCondLst>
                              <p:cond delay="0"/>
                            </p:stCondLst>
                            <p:childTnLst>
                              <p:par>
                                <p:cTn id="14" presetID="23" presetClass="entr" presetSubtype="16" fill="hold" grpId="0" nodeType="clickEffect">
                                  <p:stCondLst>
                                    <p:cond delay="0"/>
                                  </p:stCondLst>
                                  <p:childTnLst>
                                    <p:set>
                                      <p:cBhvr>
                                        <p:cTn id="15" dur="1" fill="hold">
                                          <p:stCondLst>
                                            <p:cond delay="0"/>
                                          </p:stCondLst>
                                        </p:cTn>
                                        <p:tgtEl>
                                          <p:spTgt spid="46"/>
                                        </p:tgtEl>
                                        <p:attrNameLst>
                                          <p:attrName>style.visibility</p:attrName>
                                        </p:attrNameLst>
                                      </p:cBhvr>
                                      <p:to>
                                        <p:strVal val="visible"/>
                                      </p:to>
                                    </p:set>
                                    <p:anim calcmode="lin" valueType="num">
                                      <p:cBhvr>
                                        <p:cTn id="16" dur="500" fill="hold"/>
                                        <p:tgtEl>
                                          <p:spTgt spid="46"/>
                                        </p:tgtEl>
                                        <p:attrNameLst>
                                          <p:attrName>ppt_w</p:attrName>
                                        </p:attrNameLst>
                                      </p:cBhvr>
                                      <p:tavLst>
                                        <p:tav tm="0">
                                          <p:val>
                                            <p:fltVal val="0"/>
                                          </p:val>
                                        </p:tav>
                                        <p:tav tm="100000">
                                          <p:val>
                                            <p:strVal val="#ppt_w"/>
                                          </p:val>
                                        </p:tav>
                                      </p:tavLst>
                                    </p:anim>
                                    <p:anim calcmode="lin" valueType="num">
                                      <p:cBhvr>
                                        <p:cTn id="17" dur="500" fill="hold"/>
                                        <p:tgtEl>
                                          <p:spTgt spid="46"/>
                                        </p:tgtEl>
                                        <p:attrNameLst>
                                          <p:attrName>ppt_h</p:attrName>
                                        </p:attrNameLst>
                                      </p:cBhvr>
                                      <p:tavLst>
                                        <p:tav tm="0">
                                          <p:val>
                                            <p:fltVal val="0"/>
                                          </p:val>
                                        </p:tav>
                                        <p:tav tm="100000">
                                          <p:val>
                                            <p:strVal val="#ppt_h"/>
                                          </p:val>
                                        </p:tav>
                                      </p:tavLst>
                                    </p:anim>
                                  </p:childTnLst>
                                </p:cTn>
                              </p:par>
                              <p:par>
                                <p:cTn id="18" presetID="2" presetClass="entr" presetSubtype="4" fill="hold" nodeType="withEffect">
                                  <p:stCondLst>
                                    <p:cond delay="500"/>
                                  </p:stCondLst>
                                  <p:childTnLst>
                                    <p:set>
                                      <p:cBhvr>
                                        <p:cTn id="19" dur="1" fill="hold">
                                          <p:stCondLst>
                                            <p:cond delay="0"/>
                                          </p:stCondLst>
                                        </p:cTn>
                                        <p:tgtEl>
                                          <p:spTgt spid="6"/>
                                        </p:tgtEl>
                                        <p:attrNameLst>
                                          <p:attrName>style.visibility</p:attrName>
                                        </p:attrNameLst>
                                      </p:cBhvr>
                                      <p:to>
                                        <p:strVal val="visible"/>
                                      </p:to>
                                    </p:set>
                                    <p:anim calcmode="lin" valueType="num">
                                      <p:cBhvr additive="base">
                                        <p:cTn id="20" dur="500" fill="hold"/>
                                        <p:tgtEl>
                                          <p:spTgt spid="6"/>
                                        </p:tgtEl>
                                        <p:attrNameLst>
                                          <p:attrName>ppt_x</p:attrName>
                                        </p:attrNameLst>
                                      </p:cBhvr>
                                      <p:tavLst>
                                        <p:tav tm="0">
                                          <p:val>
                                            <p:strVal val="#ppt_x"/>
                                          </p:val>
                                        </p:tav>
                                        <p:tav tm="100000">
                                          <p:val>
                                            <p:strVal val="#ppt_x"/>
                                          </p:val>
                                        </p:tav>
                                      </p:tavLst>
                                    </p:anim>
                                    <p:anim calcmode="lin" valueType="num">
                                      <p:cBhvr additive="base">
                                        <p:cTn id="21" dur="500" fill="hold"/>
                                        <p:tgtEl>
                                          <p:spTgt spid="6"/>
                                        </p:tgtEl>
                                        <p:attrNameLst>
                                          <p:attrName>ppt_y</p:attrName>
                                        </p:attrNameLst>
                                      </p:cBhvr>
                                      <p:tavLst>
                                        <p:tav tm="0">
                                          <p:val>
                                            <p:strVal val="1+#ppt_h/2"/>
                                          </p:val>
                                        </p:tav>
                                        <p:tav tm="100000">
                                          <p:val>
                                            <p:strVal val="#ppt_y"/>
                                          </p:val>
                                        </p:tav>
                                      </p:tavLst>
                                    </p:anim>
                                  </p:childTnLst>
                                </p:cTn>
                              </p:par>
                            </p:childTnLst>
                          </p:cTn>
                        </p:par>
                        <p:par>
                          <p:cTn id="22" fill="hold">
                            <p:stCondLst>
                              <p:cond delay="1000"/>
                            </p:stCondLst>
                            <p:childTnLst>
                              <p:par>
                                <p:cTn id="23" presetID="2" presetClass="entr" presetSubtype="4" fill="hold" grpId="0" nodeType="afterEffect">
                                  <p:stCondLst>
                                    <p:cond delay="0"/>
                                  </p:stCondLst>
                                  <p:childTnLst>
                                    <p:set>
                                      <p:cBhvr>
                                        <p:cTn id="24" dur="1" fill="hold">
                                          <p:stCondLst>
                                            <p:cond delay="0"/>
                                          </p:stCondLst>
                                        </p:cTn>
                                        <p:tgtEl>
                                          <p:spTgt spid="9"/>
                                        </p:tgtEl>
                                        <p:attrNameLst>
                                          <p:attrName>style.visibility</p:attrName>
                                        </p:attrNameLst>
                                      </p:cBhvr>
                                      <p:to>
                                        <p:strVal val="visible"/>
                                      </p:to>
                                    </p:set>
                                    <p:anim calcmode="lin" valueType="num">
                                      <p:cBhvr additive="base">
                                        <p:cTn id="25" dur="500" fill="hold"/>
                                        <p:tgtEl>
                                          <p:spTgt spid="9"/>
                                        </p:tgtEl>
                                        <p:attrNameLst>
                                          <p:attrName>ppt_x</p:attrName>
                                        </p:attrNameLst>
                                      </p:cBhvr>
                                      <p:tavLst>
                                        <p:tav tm="0">
                                          <p:val>
                                            <p:strVal val="#ppt_x"/>
                                          </p:val>
                                        </p:tav>
                                        <p:tav tm="100000">
                                          <p:val>
                                            <p:strVal val="#ppt_x"/>
                                          </p:val>
                                        </p:tav>
                                      </p:tavLst>
                                    </p:anim>
                                    <p:anim calcmode="lin" valueType="num">
                                      <p:cBhvr additive="base">
                                        <p:cTn id="26" dur="500" fill="hold"/>
                                        <p:tgtEl>
                                          <p:spTgt spid="9"/>
                                        </p:tgtEl>
                                        <p:attrNameLst>
                                          <p:attrName>ppt_y</p:attrName>
                                        </p:attrNameLst>
                                      </p:cBhvr>
                                      <p:tavLst>
                                        <p:tav tm="0">
                                          <p:val>
                                            <p:strVal val="1+#ppt_h/2"/>
                                          </p:val>
                                        </p:tav>
                                        <p:tav tm="100000">
                                          <p:val>
                                            <p:strVal val="#ppt_y"/>
                                          </p:val>
                                        </p:tav>
                                      </p:tavLst>
                                    </p:anim>
                                  </p:childTnLst>
                                </p:cTn>
                              </p:par>
                            </p:childTnLst>
                          </p:cTn>
                        </p:par>
                        <p:par>
                          <p:cTn id="27" fill="hold">
                            <p:stCondLst>
                              <p:cond delay="1500"/>
                            </p:stCondLst>
                            <p:childTnLst>
                              <p:par>
                                <p:cTn id="28" presetID="22" presetClass="entr" presetSubtype="4" fill="hold" nodeType="afterEffect">
                                  <p:stCondLst>
                                    <p:cond delay="0"/>
                                  </p:stCondLst>
                                  <p:childTnLst>
                                    <p:set>
                                      <p:cBhvr>
                                        <p:cTn id="29" dur="1" fill="hold">
                                          <p:stCondLst>
                                            <p:cond delay="0"/>
                                          </p:stCondLst>
                                        </p:cTn>
                                        <p:tgtEl>
                                          <p:spTgt spid="33"/>
                                        </p:tgtEl>
                                        <p:attrNameLst>
                                          <p:attrName>style.visibility</p:attrName>
                                        </p:attrNameLst>
                                      </p:cBhvr>
                                      <p:to>
                                        <p:strVal val="visible"/>
                                      </p:to>
                                    </p:set>
                                    <p:animEffect transition="in" filter="wipe(down)">
                                      <p:cBhvr>
                                        <p:cTn id="30" dur="500"/>
                                        <p:tgtEl>
                                          <p:spTgt spid="33"/>
                                        </p:tgtEl>
                                      </p:cBhvr>
                                    </p:animEffect>
                                  </p:childTnLst>
                                </p:cTn>
                              </p:par>
                            </p:childTnLst>
                          </p:cTn>
                        </p:par>
                        <p:par>
                          <p:cTn id="31" fill="hold">
                            <p:stCondLst>
                              <p:cond delay="2000"/>
                            </p:stCondLst>
                            <p:childTnLst>
                              <p:par>
                                <p:cTn id="32" presetID="22" presetClass="entr" presetSubtype="4" fill="hold" nodeType="afterEffect">
                                  <p:stCondLst>
                                    <p:cond delay="0"/>
                                  </p:stCondLst>
                                  <p:childTnLst>
                                    <p:set>
                                      <p:cBhvr>
                                        <p:cTn id="33" dur="1" fill="hold">
                                          <p:stCondLst>
                                            <p:cond delay="0"/>
                                          </p:stCondLst>
                                        </p:cTn>
                                        <p:tgtEl>
                                          <p:spTgt spid="34"/>
                                        </p:tgtEl>
                                        <p:attrNameLst>
                                          <p:attrName>style.visibility</p:attrName>
                                        </p:attrNameLst>
                                      </p:cBhvr>
                                      <p:to>
                                        <p:strVal val="visible"/>
                                      </p:to>
                                    </p:set>
                                    <p:animEffect transition="in" filter="wipe(down)">
                                      <p:cBhvr>
                                        <p:cTn id="34" dur="500"/>
                                        <p:tgtEl>
                                          <p:spTgt spid="34"/>
                                        </p:tgtEl>
                                      </p:cBhvr>
                                    </p:animEffect>
                                  </p:childTnLst>
                                </p:cTn>
                              </p:par>
                            </p:childTnLst>
                          </p:cTn>
                        </p:par>
                        <p:par>
                          <p:cTn id="35" fill="hold">
                            <p:stCondLst>
                              <p:cond delay="2500"/>
                            </p:stCondLst>
                            <p:childTnLst>
                              <p:par>
                                <p:cTn id="36" presetID="22" presetClass="entr" presetSubtype="1" fill="hold" nodeType="afterEffect">
                                  <p:stCondLst>
                                    <p:cond delay="0"/>
                                  </p:stCondLst>
                                  <p:childTnLst>
                                    <p:set>
                                      <p:cBhvr>
                                        <p:cTn id="37" dur="1" fill="hold">
                                          <p:stCondLst>
                                            <p:cond delay="0"/>
                                          </p:stCondLst>
                                        </p:cTn>
                                        <p:tgtEl>
                                          <p:spTgt spid="35"/>
                                        </p:tgtEl>
                                        <p:attrNameLst>
                                          <p:attrName>style.visibility</p:attrName>
                                        </p:attrNameLst>
                                      </p:cBhvr>
                                      <p:to>
                                        <p:strVal val="visible"/>
                                      </p:to>
                                    </p:set>
                                    <p:animEffect transition="in" filter="wipe(up)">
                                      <p:cBhvr>
                                        <p:cTn id="38" dur="500"/>
                                        <p:tgtEl>
                                          <p:spTgt spid="35"/>
                                        </p:tgtEl>
                                      </p:cBhvr>
                                    </p:animEffect>
                                  </p:childTnLst>
                                </p:cTn>
                              </p:par>
                              <p:par>
                                <p:cTn id="39" presetID="53" presetClass="entr" presetSubtype="16" fill="hold" nodeType="withEffect">
                                  <p:stCondLst>
                                    <p:cond delay="0"/>
                                  </p:stCondLst>
                                  <p:childTnLst>
                                    <p:set>
                                      <p:cBhvr>
                                        <p:cTn id="40" dur="1" fill="hold">
                                          <p:stCondLst>
                                            <p:cond delay="0"/>
                                          </p:stCondLst>
                                        </p:cTn>
                                        <p:tgtEl>
                                          <p:spTgt spid="36"/>
                                        </p:tgtEl>
                                        <p:attrNameLst>
                                          <p:attrName>style.visibility</p:attrName>
                                        </p:attrNameLst>
                                      </p:cBhvr>
                                      <p:to>
                                        <p:strVal val="visible"/>
                                      </p:to>
                                    </p:set>
                                    <p:anim calcmode="lin" valueType="num">
                                      <p:cBhvr>
                                        <p:cTn id="41" dur="500" fill="hold"/>
                                        <p:tgtEl>
                                          <p:spTgt spid="36"/>
                                        </p:tgtEl>
                                        <p:attrNameLst>
                                          <p:attrName>ppt_w</p:attrName>
                                        </p:attrNameLst>
                                      </p:cBhvr>
                                      <p:tavLst>
                                        <p:tav tm="0">
                                          <p:val>
                                            <p:fltVal val="0"/>
                                          </p:val>
                                        </p:tav>
                                        <p:tav tm="100000">
                                          <p:val>
                                            <p:strVal val="#ppt_w"/>
                                          </p:val>
                                        </p:tav>
                                      </p:tavLst>
                                    </p:anim>
                                    <p:anim calcmode="lin" valueType="num">
                                      <p:cBhvr>
                                        <p:cTn id="42" dur="500" fill="hold"/>
                                        <p:tgtEl>
                                          <p:spTgt spid="36"/>
                                        </p:tgtEl>
                                        <p:attrNameLst>
                                          <p:attrName>ppt_h</p:attrName>
                                        </p:attrNameLst>
                                      </p:cBhvr>
                                      <p:tavLst>
                                        <p:tav tm="0">
                                          <p:val>
                                            <p:fltVal val="0"/>
                                          </p:val>
                                        </p:tav>
                                        <p:tav tm="100000">
                                          <p:val>
                                            <p:strVal val="#ppt_h"/>
                                          </p:val>
                                        </p:tav>
                                      </p:tavLst>
                                    </p:anim>
                                    <p:animEffect transition="in" filter="fade">
                                      <p:cBhvr>
                                        <p:cTn id="43" dur="500"/>
                                        <p:tgtEl>
                                          <p:spTgt spid="36"/>
                                        </p:tgtEl>
                                      </p:cBhvr>
                                    </p:animEffect>
                                  </p:childTnLst>
                                </p:cTn>
                              </p:par>
                            </p:childTnLst>
                          </p:cTn>
                        </p:par>
                        <p:par>
                          <p:cTn id="44" fill="hold">
                            <p:stCondLst>
                              <p:cond delay="3000"/>
                            </p:stCondLst>
                            <p:childTnLst>
                              <p:par>
                                <p:cTn id="45" presetID="22" presetClass="entr" presetSubtype="1" fill="hold" nodeType="afterEffect">
                                  <p:stCondLst>
                                    <p:cond delay="0"/>
                                  </p:stCondLst>
                                  <p:childTnLst>
                                    <p:set>
                                      <p:cBhvr>
                                        <p:cTn id="46" dur="1" fill="hold">
                                          <p:stCondLst>
                                            <p:cond delay="0"/>
                                          </p:stCondLst>
                                        </p:cTn>
                                        <p:tgtEl>
                                          <p:spTgt spid="39"/>
                                        </p:tgtEl>
                                        <p:attrNameLst>
                                          <p:attrName>style.visibility</p:attrName>
                                        </p:attrNameLst>
                                      </p:cBhvr>
                                      <p:to>
                                        <p:strVal val="visible"/>
                                      </p:to>
                                    </p:set>
                                    <p:animEffect transition="in" filter="wipe(up)">
                                      <p:cBhvr>
                                        <p:cTn id="47" dur="500"/>
                                        <p:tgtEl>
                                          <p:spTgt spid="39"/>
                                        </p:tgtEl>
                                      </p:cBhvr>
                                    </p:animEffect>
                                  </p:childTnLst>
                                </p:cTn>
                              </p:par>
                              <p:par>
                                <p:cTn id="48" presetID="53" presetClass="entr" presetSubtype="16" fill="hold" nodeType="withEffect">
                                  <p:stCondLst>
                                    <p:cond delay="0"/>
                                  </p:stCondLst>
                                  <p:childTnLst>
                                    <p:set>
                                      <p:cBhvr>
                                        <p:cTn id="49" dur="1" fill="hold">
                                          <p:stCondLst>
                                            <p:cond delay="0"/>
                                          </p:stCondLst>
                                        </p:cTn>
                                        <p:tgtEl>
                                          <p:spTgt spid="41"/>
                                        </p:tgtEl>
                                        <p:attrNameLst>
                                          <p:attrName>style.visibility</p:attrName>
                                        </p:attrNameLst>
                                      </p:cBhvr>
                                      <p:to>
                                        <p:strVal val="visible"/>
                                      </p:to>
                                    </p:set>
                                    <p:anim calcmode="lin" valueType="num">
                                      <p:cBhvr>
                                        <p:cTn id="50" dur="500" fill="hold"/>
                                        <p:tgtEl>
                                          <p:spTgt spid="41"/>
                                        </p:tgtEl>
                                        <p:attrNameLst>
                                          <p:attrName>ppt_w</p:attrName>
                                        </p:attrNameLst>
                                      </p:cBhvr>
                                      <p:tavLst>
                                        <p:tav tm="0">
                                          <p:val>
                                            <p:fltVal val="0"/>
                                          </p:val>
                                        </p:tav>
                                        <p:tav tm="100000">
                                          <p:val>
                                            <p:strVal val="#ppt_w"/>
                                          </p:val>
                                        </p:tav>
                                      </p:tavLst>
                                    </p:anim>
                                    <p:anim calcmode="lin" valueType="num">
                                      <p:cBhvr>
                                        <p:cTn id="51" dur="500" fill="hold"/>
                                        <p:tgtEl>
                                          <p:spTgt spid="41"/>
                                        </p:tgtEl>
                                        <p:attrNameLst>
                                          <p:attrName>ppt_h</p:attrName>
                                        </p:attrNameLst>
                                      </p:cBhvr>
                                      <p:tavLst>
                                        <p:tav tm="0">
                                          <p:val>
                                            <p:fltVal val="0"/>
                                          </p:val>
                                        </p:tav>
                                        <p:tav tm="100000">
                                          <p:val>
                                            <p:strVal val="#ppt_h"/>
                                          </p:val>
                                        </p:tav>
                                      </p:tavLst>
                                    </p:anim>
                                    <p:animEffect transition="in" filter="fade">
                                      <p:cBhvr>
                                        <p:cTn id="52" dur="500"/>
                                        <p:tgtEl>
                                          <p:spTgt spid="41"/>
                                        </p:tgtEl>
                                      </p:cBhvr>
                                    </p:animEffect>
                                  </p:childTnLst>
                                </p:cTn>
                              </p:par>
                            </p:childTnLst>
                          </p:cTn>
                        </p:par>
                        <p:par>
                          <p:cTn id="53" fill="hold">
                            <p:stCondLst>
                              <p:cond delay="3500"/>
                            </p:stCondLst>
                            <p:childTnLst>
                              <p:par>
                                <p:cTn id="54" presetID="22" presetClass="entr" presetSubtype="4" fill="hold" nodeType="afterEffect">
                                  <p:stCondLst>
                                    <p:cond delay="0"/>
                                  </p:stCondLst>
                                  <p:childTnLst>
                                    <p:set>
                                      <p:cBhvr>
                                        <p:cTn id="55" dur="1" fill="hold">
                                          <p:stCondLst>
                                            <p:cond delay="0"/>
                                          </p:stCondLst>
                                        </p:cTn>
                                        <p:tgtEl>
                                          <p:spTgt spid="40"/>
                                        </p:tgtEl>
                                        <p:attrNameLst>
                                          <p:attrName>style.visibility</p:attrName>
                                        </p:attrNameLst>
                                      </p:cBhvr>
                                      <p:to>
                                        <p:strVal val="visible"/>
                                      </p:to>
                                    </p:set>
                                    <p:animEffect transition="in" filter="wipe(down)">
                                      <p:cBhvr>
                                        <p:cTn id="56" dur="500"/>
                                        <p:tgtEl>
                                          <p:spTgt spid="40"/>
                                        </p:tgtEl>
                                      </p:cBhvr>
                                    </p:animEffect>
                                  </p:childTnLst>
                                </p:cTn>
                              </p:par>
                            </p:childTnLst>
                          </p:cTn>
                        </p:par>
                        <p:par>
                          <p:cTn id="57" fill="hold">
                            <p:stCondLst>
                              <p:cond delay="4000"/>
                            </p:stCondLst>
                            <p:childTnLst>
                              <p:par>
                                <p:cTn id="58" presetID="16" presetClass="entr" presetSubtype="37" fill="hold" nodeType="afterEffect">
                                  <p:stCondLst>
                                    <p:cond delay="0"/>
                                  </p:stCondLst>
                                  <p:childTnLst>
                                    <p:set>
                                      <p:cBhvr>
                                        <p:cTn id="59" dur="1" fill="hold">
                                          <p:stCondLst>
                                            <p:cond delay="0"/>
                                          </p:stCondLst>
                                        </p:cTn>
                                        <p:tgtEl>
                                          <p:spTgt spid="4"/>
                                        </p:tgtEl>
                                        <p:attrNameLst>
                                          <p:attrName>style.visibility</p:attrName>
                                        </p:attrNameLst>
                                      </p:cBhvr>
                                      <p:to>
                                        <p:strVal val="visible"/>
                                      </p:to>
                                    </p:set>
                                    <p:animEffect transition="in" filter="barn(outVertical)">
                                      <p:cBhvr>
                                        <p:cTn id="60" dur="500"/>
                                        <p:tgtEl>
                                          <p:spTgt spid="4"/>
                                        </p:tgtEl>
                                      </p:cBhvr>
                                    </p:animEffect>
                                  </p:childTnLst>
                                </p:cTn>
                              </p:par>
                              <p:par>
                                <p:cTn id="61" presetID="53" presetClass="entr" presetSubtype="16" fill="hold" nodeType="withEffect">
                                  <p:stCondLst>
                                    <p:cond delay="0"/>
                                  </p:stCondLst>
                                  <p:childTnLst>
                                    <p:set>
                                      <p:cBhvr>
                                        <p:cTn id="62" dur="1" fill="hold">
                                          <p:stCondLst>
                                            <p:cond delay="0"/>
                                          </p:stCondLst>
                                        </p:cTn>
                                        <p:tgtEl>
                                          <p:spTgt spid="16"/>
                                        </p:tgtEl>
                                        <p:attrNameLst>
                                          <p:attrName>style.visibility</p:attrName>
                                        </p:attrNameLst>
                                      </p:cBhvr>
                                      <p:to>
                                        <p:strVal val="visible"/>
                                      </p:to>
                                    </p:set>
                                    <p:anim calcmode="lin" valueType="num">
                                      <p:cBhvr>
                                        <p:cTn id="63" dur="500" fill="hold"/>
                                        <p:tgtEl>
                                          <p:spTgt spid="16"/>
                                        </p:tgtEl>
                                        <p:attrNameLst>
                                          <p:attrName>ppt_w</p:attrName>
                                        </p:attrNameLst>
                                      </p:cBhvr>
                                      <p:tavLst>
                                        <p:tav tm="0">
                                          <p:val>
                                            <p:fltVal val="0"/>
                                          </p:val>
                                        </p:tav>
                                        <p:tav tm="100000">
                                          <p:val>
                                            <p:strVal val="#ppt_w"/>
                                          </p:val>
                                        </p:tav>
                                      </p:tavLst>
                                    </p:anim>
                                    <p:anim calcmode="lin" valueType="num">
                                      <p:cBhvr>
                                        <p:cTn id="64" dur="500" fill="hold"/>
                                        <p:tgtEl>
                                          <p:spTgt spid="16"/>
                                        </p:tgtEl>
                                        <p:attrNameLst>
                                          <p:attrName>ppt_h</p:attrName>
                                        </p:attrNameLst>
                                      </p:cBhvr>
                                      <p:tavLst>
                                        <p:tav tm="0">
                                          <p:val>
                                            <p:fltVal val="0"/>
                                          </p:val>
                                        </p:tav>
                                        <p:tav tm="100000">
                                          <p:val>
                                            <p:strVal val="#ppt_h"/>
                                          </p:val>
                                        </p:tav>
                                      </p:tavLst>
                                    </p:anim>
                                    <p:animEffect transition="in" filter="fade">
                                      <p:cBhvr>
                                        <p:cTn id="65" dur="500"/>
                                        <p:tgtEl>
                                          <p:spTgt spid="16"/>
                                        </p:tgtEl>
                                      </p:cBhvr>
                                    </p:animEffect>
                                  </p:childTnLst>
                                </p:cTn>
                              </p:par>
                              <p:par>
                                <p:cTn id="66" presetID="53" presetClass="entr" presetSubtype="16" fill="hold" nodeType="withEffect">
                                  <p:stCondLst>
                                    <p:cond delay="300"/>
                                  </p:stCondLst>
                                  <p:childTnLst>
                                    <p:set>
                                      <p:cBhvr>
                                        <p:cTn id="67" dur="1" fill="hold">
                                          <p:stCondLst>
                                            <p:cond delay="0"/>
                                          </p:stCondLst>
                                        </p:cTn>
                                        <p:tgtEl>
                                          <p:spTgt spid="13"/>
                                        </p:tgtEl>
                                        <p:attrNameLst>
                                          <p:attrName>style.visibility</p:attrName>
                                        </p:attrNameLst>
                                      </p:cBhvr>
                                      <p:to>
                                        <p:strVal val="visible"/>
                                      </p:to>
                                    </p:set>
                                    <p:anim calcmode="lin" valueType="num">
                                      <p:cBhvr>
                                        <p:cTn id="68" dur="500" fill="hold"/>
                                        <p:tgtEl>
                                          <p:spTgt spid="13"/>
                                        </p:tgtEl>
                                        <p:attrNameLst>
                                          <p:attrName>ppt_w</p:attrName>
                                        </p:attrNameLst>
                                      </p:cBhvr>
                                      <p:tavLst>
                                        <p:tav tm="0">
                                          <p:val>
                                            <p:fltVal val="0"/>
                                          </p:val>
                                        </p:tav>
                                        <p:tav tm="100000">
                                          <p:val>
                                            <p:strVal val="#ppt_w"/>
                                          </p:val>
                                        </p:tav>
                                      </p:tavLst>
                                    </p:anim>
                                    <p:anim calcmode="lin" valueType="num">
                                      <p:cBhvr>
                                        <p:cTn id="69" dur="500" fill="hold"/>
                                        <p:tgtEl>
                                          <p:spTgt spid="13"/>
                                        </p:tgtEl>
                                        <p:attrNameLst>
                                          <p:attrName>ppt_h</p:attrName>
                                        </p:attrNameLst>
                                      </p:cBhvr>
                                      <p:tavLst>
                                        <p:tav tm="0">
                                          <p:val>
                                            <p:fltVal val="0"/>
                                          </p:val>
                                        </p:tav>
                                        <p:tav tm="100000">
                                          <p:val>
                                            <p:strVal val="#ppt_h"/>
                                          </p:val>
                                        </p:tav>
                                      </p:tavLst>
                                    </p:anim>
                                    <p:animEffect transition="in" filter="fade">
                                      <p:cBhvr>
                                        <p:cTn id="70" dur="500"/>
                                        <p:tgtEl>
                                          <p:spTgt spid="13"/>
                                        </p:tgtEl>
                                      </p:cBhvr>
                                    </p:animEffect>
                                  </p:childTnLst>
                                </p:cTn>
                              </p:par>
                            </p:childTnLst>
                          </p:cTn>
                        </p:par>
                        <p:par>
                          <p:cTn id="71" fill="hold">
                            <p:stCondLst>
                              <p:cond delay="4800"/>
                            </p:stCondLst>
                            <p:childTnLst>
                              <p:par>
                                <p:cTn id="72" presetID="12" presetClass="entr" presetSubtype="4" fill="hold" grpId="0" nodeType="afterEffect">
                                  <p:stCondLst>
                                    <p:cond delay="0"/>
                                  </p:stCondLst>
                                  <p:childTnLst>
                                    <p:set>
                                      <p:cBhvr>
                                        <p:cTn id="73" dur="1" fill="hold">
                                          <p:stCondLst>
                                            <p:cond delay="0"/>
                                          </p:stCondLst>
                                        </p:cTn>
                                        <p:tgtEl>
                                          <p:spTgt spid="23"/>
                                        </p:tgtEl>
                                        <p:attrNameLst>
                                          <p:attrName>style.visibility</p:attrName>
                                        </p:attrNameLst>
                                      </p:cBhvr>
                                      <p:to>
                                        <p:strVal val="visible"/>
                                      </p:to>
                                    </p:set>
                                    <p:anim calcmode="lin" valueType="num">
                                      <p:cBhvr additive="base">
                                        <p:cTn id="74" dur="500"/>
                                        <p:tgtEl>
                                          <p:spTgt spid="23"/>
                                        </p:tgtEl>
                                        <p:attrNameLst>
                                          <p:attrName>ppt_y</p:attrName>
                                        </p:attrNameLst>
                                      </p:cBhvr>
                                      <p:tavLst>
                                        <p:tav tm="0">
                                          <p:val>
                                            <p:strVal val="#ppt_y+#ppt_h*1.125000"/>
                                          </p:val>
                                        </p:tav>
                                        <p:tav tm="100000">
                                          <p:val>
                                            <p:strVal val="#ppt_y"/>
                                          </p:val>
                                        </p:tav>
                                      </p:tavLst>
                                    </p:anim>
                                    <p:animEffect transition="in" filter="wipe(up)">
                                      <p:cBhvr>
                                        <p:cTn id="75" dur="500"/>
                                        <p:tgtEl>
                                          <p:spTgt spid="23"/>
                                        </p:tgtEl>
                                      </p:cBhvr>
                                    </p:animEffect>
                                  </p:childTnLst>
                                </p:cTn>
                              </p:par>
                              <p:par>
                                <p:cTn id="76" presetID="12" presetClass="entr" presetSubtype="4" fill="hold" grpId="0" nodeType="withEffect">
                                  <p:stCondLst>
                                    <p:cond delay="0"/>
                                  </p:stCondLst>
                                  <p:childTnLst>
                                    <p:set>
                                      <p:cBhvr>
                                        <p:cTn id="77" dur="1" fill="hold">
                                          <p:stCondLst>
                                            <p:cond delay="0"/>
                                          </p:stCondLst>
                                        </p:cTn>
                                        <p:tgtEl>
                                          <p:spTgt spid="29"/>
                                        </p:tgtEl>
                                        <p:attrNameLst>
                                          <p:attrName>style.visibility</p:attrName>
                                        </p:attrNameLst>
                                      </p:cBhvr>
                                      <p:to>
                                        <p:strVal val="visible"/>
                                      </p:to>
                                    </p:set>
                                    <p:anim calcmode="lin" valueType="num">
                                      <p:cBhvr additive="base">
                                        <p:cTn id="78" dur="500"/>
                                        <p:tgtEl>
                                          <p:spTgt spid="29"/>
                                        </p:tgtEl>
                                        <p:attrNameLst>
                                          <p:attrName>ppt_y</p:attrName>
                                        </p:attrNameLst>
                                      </p:cBhvr>
                                      <p:tavLst>
                                        <p:tav tm="0">
                                          <p:val>
                                            <p:strVal val="#ppt_y+#ppt_h*1.125000"/>
                                          </p:val>
                                        </p:tav>
                                        <p:tav tm="100000">
                                          <p:val>
                                            <p:strVal val="#ppt_y"/>
                                          </p:val>
                                        </p:tav>
                                      </p:tavLst>
                                    </p:anim>
                                    <p:animEffect transition="in" filter="wipe(up)">
                                      <p:cBhvr>
                                        <p:cTn id="79" dur="500"/>
                                        <p:tgtEl>
                                          <p:spTgt spid="29"/>
                                        </p:tgtEl>
                                      </p:cBhvr>
                                    </p:animEffect>
                                  </p:childTnLst>
                                </p:cTn>
                              </p:par>
                              <p:par>
                                <p:cTn id="80" presetID="12" presetClass="entr" presetSubtype="4" fill="hold" grpId="0" nodeType="withEffect">
                                  <p:stCondLst>
                                    <p:cond delay="0"/>
                                  </p:stCondLst>
                                  <p:childTnLst>
                                    <p:set>
                                      <p:cBhvr>
                                        <p:cTn id="81" dur="1" fill="hold">
                                          <p:stCondLst>
                                            <p:cond delay="0"/>
                                          </p:stCondLst>
                                        </p:cTn>
                                        <p:tgtEl>
                                          <p:spTgt spid="26"/>
                                        </p:tgtEl>
                                        <p:attrNameLst>
                                          <p:attrName>style.visibility</p:attrName>
                                        </p:attrNameLst>
                                      </p:cBhvr>
                                      <p:to>
                                        <p:strVal val="visible"/>
                                      </p:to>
                                    </p:set>
                                    <p:anim calcmode="lin" valueType="num">
                                      <p:cBhvr additive="base">
                                        <p:cTn id="82" dur="500"/>
                                        <p:tgtEl>
                                          <p:spTgt spid="26"/>
                                        </p:tgtEl>
                                        <p:attrNameLst>
                                          <p:attrName>ppt_y</p:attrName>
                                        </p:attrNameLst>
                                      </p:cBhvr>
                                      <p:tavLst>
                                        <p:tav tm="0">
                                          <p:val>
                                            <p:strVal val="#ppt_y+#ppt_h*1.125000"/>
                                          </p:val>
                                        </p:tav>
                                        <p:tav tm="100000">
                                          <p:val>
                                            <p:strVal val="#ppt_y"/>
                                          </p:val>
                                        </p:tav>
                                      </p:tavLst>
                                    </p:anim>
                                    <p:animEffect transition="in" filter="wipe(up)">
                                      <p:cBhvr>
                                        <p:cTn id="83" dur="500"/>
                                        <p:tgtEl>
                                          <p:spTgt spid="26"/>
                                        </p:tgtEl>
                                      </p:cBhvr>
                                    </p:animEffect>
                                  </p:childTnLst>
                                </p:cTn>
                              </p:par>
                              <p:par>
                                <p:cTn id="84" presetID="12" presetClass="entr" presetSubtype="4" fill="hold" grpId="0" nodeType="withEffect">
                                  <p:stCondLst>
                                    <p:cond delay="0"/>
                                  </p:stCondLst>
                                  <p:childTnLst>
                                    <p:set>
                                      <p:cBhvr>
                                        <p:cTn id="85" dur="1" fill="hold">
                                          <p:stCondLst>
                                            <p:cond delay="0"/>
                                          </p:stCondLst>
                                        </p:cTn>
                                        <p:tgtEl>
                                          <p:spTgt spid="22"/>
                                        </p:tgtEl>
                                        <p:attrNameLst>
                                          <p:attrName>style.visibility</p:attrName>
                                        </p:attrNameLst>
                                      </p:cBhvr>
                                      <p:to>
                                        <p:strVal val="visible"/>
                                      </p:to>
                                    </p:set>
                                    <p:anim calcmode="lin" valueType="num">
                                      <p:cBhvr additive="base">
                                        <p:cTn id="86" dur="500"/>
                                        <p:tgtEl>
                                          <p:spTgt spid="22"/>
                                        </p:tgtEl>
                                        <p:attrNameLst>
                                          <p:attrName>ppt_y</p:attrName>
                                        </p:attrNameLst>
                                      </p:cBhvr>
                                      <p:tavLst>
                                        <p:tav tm="0">
                                          <p:val>
                                            <p:strVal val="#ppt_y+#ppt_h*1.125000"/>
                                          </p:val>
                                        </p:tav>
                                        <p:tav tm="100000">
                                          <p:val>
                                            <p:strVal val="#ppt_y"/>
                                          </p:val>
                                        </p:tav>
                                      </p:tavLst>
                                    </p:anim>
                                    <p:animEffect transition="in" filter="wipe(up)">
                                      <p:cBhvr>
                                        <p:cTn id="87" dur="500"/>
                                        <p:tgtEl>
                                          <p:spTgt spid="22"/>
                                        </p:tgtEl>
                                      </p:cBhvr>
                                    </p:animEffect>
                                  </p:childTnLst>
                                </p:cTn>
                              </p:par>
                            </p:childTnLst>
                          </p:cTn>
                        </p:par>
                        <p:par>
                          <p:cTn id="88" fill="hold">
                            <p:stCondLst>
                              <p:cond delay="5300"/>
                            </p:stCondLst>
                            <p:childTnLst>
                              <p:par>
                                <p:cTn id="89" presetID="16" presetClass="entr" presetSubtype="37" fill="hold" nodeType="afterEffect">
                                  <p:stCondLst>
                                    <p:cond delay="0"/>
                                  </p:stCondLst>
                                  <p:childTnLst>
                                    <p:set>
                                      <p:cBhvr>
                                        <p:cTn id="90" dur="1" fill="hold">
                                          <p:stCondLst>
                                            <p:cond delay="0"/>
                                          </p:stCondLst>
                                        </p:cTn>
                                        <p:tgtEl>
                                          <p:spTgt spid="5"/>
                                        </p:tgtEl>
                                        <p:attrNameLst>
                                          <p:attrName>style.visibility</p:attrName>
                                        </p:attrNameLst>
                                      </p:cBhvr>
                                      <p:to>
                                        <p:strVal val="visible"/>
                                      </p:to>
                                    </p:set>
                                    <p:animEffect transition="in" filter="barn(outVertical)">
                                      <p:cBhvr>
                                        <p:cTn id="91" dur="500"/>
                                        <p:tgtEl>
                                          <p:spTgt spid="5"/>
                                        </p:tgtEl>
                                      </p:cBhvr>
                                    </p:animEffect>
                                  </p:childTnLst>
                                </p:cTn>
                              </p:par>
                              <p:par>
                                <p:cTn id="92" presetID="53" presetClass="entr" presetSubtype="16" fill="hold" nodeType="withEffect">
                                  <p:stCondLst>
                                    <p:cond delay="0"/>
                                  </p:stCondLst>
                                  <p:childTnLst>
                                    <p:set>
                                      <p:cBhvr>
                                        <p:cTn id="93" dur="1" fill="hold">
                                          <p:stCondLst>
                                            <p:cond delay="0"/>
                                          </p:stCondLst>
                                        </p:cTn>
                                        <p:tgtEl>
                                          <p:spTgt spid="19"/>
                                        </p:tgtEl>
                                        <p:attrNameLst>
                                          <p:attrName>style.visibility</p:attrName>
                                        </p:attrNameLst>
                                      </p:cBhvr>
                                      <p:to>
                                        <p:strVal val="visible"/>
                                      </p:to>
                                    </p:set>
                                    <p:anim calcmode="lin" valueType="num">
                                      <p:cBhvr>
                                        <p:cTn id="94" dur="500" fill="hold"/>
                                        <p:tgtEl>
                                          <p:spTgt spid="19"/>
                                        </p:tgtEl>
                                        <p:attrNameLst>
                                          <p:attrName>ppt_w</p:attrName>
                                        </p:attrNameLst>
                                      </p:cBhvr>
                                      <p:tavLst>
                                        <p:tav tm="0">
                                          <p:val>
                                            <p:fltVal val="0"/>
                                          </p:val>
                                        </p:tav>
                                        <p:tav tm="100000">
                                          <p:val>
                                            <p:strVal val="#ppt_w"/>
                                          </p:val>
                                        </p:tav>
                                      </p:tavLst>
                                    </p:anim>
                                    <p:anim calcmode="lin" valueType="num">
                                      <p:cBhvr>
                                        <p:cTn id="95" dur="500" fill="hold"/>
                                        <p:tgtEl>
                                          <p:spTgt spid="19"/>
                                        </p:tgtEl>
                                        <p:attrNameLst>
                                          <p:attrName>ppt_h</p:attrName>
                                        </p:attrNameLst>
                                      </p:cBhvr>
                                      <p:tavLst>
                                        <p:tav tm="0">
                                          <p:val>
                                            <p:fltVal val="0"/>
                                          </p:val>
                                        </p:tav>
                                        <p:tav tm="100000">
                                          <p:val>
                                            <p:strVal val="#ppt_h"/>
                                          </p:val>
                                        </p:tav>
                                      </p:tavLst>
                                    </p:anim>
                                    <p:animEffect transition="in" filter="fade">
                                      <p:cBhvr>
                                        <p:cTn id="96" dur="500"/>
                                        <p:tgtEl>
                                          <p:spTgt spid="19"/>
                                        </p:tgtEl>
                                      </p:cBhvr>
                                    </p:animEffect>
                                  </p:childTnLst>
                                </p:cTn>
                              </p:par>
                              <p:par>
                                <p:cTn id="97" presetID="53" presetClass="entr" presetSubtype="16" fill="hold" nodeType="withEffect">
                                  <p:stCondLst>
                                    <p:cond delay="300"/>
                                  </p:stCondLst>
                                  <p:childTnLst>
                                    <p:set>
                                      <p:cBhvr>
                                        <p:cTn id="98" dur="1" fill="hold">
                                          <p:stCondLst>
                                            <p:cond delay="0"/>
                                          </p:stCondLst>
                                        </p:cTn>
                                        <p:tgtEl>
                                          <p:spTgt spid="10"/>
                                        </p:tgtEl>
                                        <p:attrNameLst>
                                          <p:attrName>style.visibility</p:attrName>
                                        </p:attrNameLst>
                                      </p:cBhvr>
                                      <p:to>
                                        <p:strVal val="visible"/>
                                      </p:to>
                                    </p:set>
                                    <p:anim calcmode="lin" valueType="num">
                                      <p:cBhvr>
                                        <p:cTn id="99" dur="500" fill="hold"/>
                                        <p:tgtEl>
                                          <p:spTgt spid="10"/>
                                        </p:tgtEl>
                                        <p:attrNameLst>
                                          <p:attrName>ppt_w</p:attrName>
                                        </p:attrNameLst>
                                      </p:cBhvr>
                                      <p:tavLst>
                                        <p:tav tm="0">
                                          <p:val>
                                            <p:fltVal val="0"/>
                                          </p:val>
                                        </p:tav>
                                        <p:tav tm="100000">
                                          <p:val>
                                            <p:strVal val="#ppt_w"/>
                                          </p:val>
                                        </p:tav>
                                      </p:tavLst>
                                    </p:anim>
                                    <p:anim calcmode="lin" valueType="num">
                                      <p:cBhvr>
                                        <p:cTn id="100" dur="500" fill="hold"/>
                                        <p:tgtEl>
                                          <p:spTgt spid="10"/>
                                        </p:tgtEl>
                                        <p:attrNameLst>
                                          <p:attrName>ppt_h</p:attrName>
                                        </p:attrNameLst>
                                      </p:cBhvr>
                                      <p:tavLst>
                                        <p:tav tm="0">
                                          <p:val>
                                            <p:fltVal val="0"/>
                                          </p:val>
                                        </p:tav>
                                        <p:tav tm="100000">
                                          <p:val>
                                            <p:strVal val="#ppt_h"/>
                                          </p:val>
                                        </p:tav>
                                      </p:tavLst>
                                    </p:anim>
                                    <p:animEffect transition="in" filter="fade">
                                      <p:cBhvr>
                                        <p:cTn id="101" dur="500"/>
                                        <p:tgtEl>
                                          <p:spTgt spid="10"/>
                                        </p:tgtEl>
                                      </p:cBhvr>
                                    </p:animEffect>
                                  </p:childTnLst>
                                </p:cTn>
                              </p:par>
                            </p:childTnLst>
                          </p:cTn>
                        </p:par>
                        <p:par>
                          <p:cTn id="102" fill="hold">
                            <p:stCondLst>
                              <p:cond delay="6100"/>
                            </p:stCondLst>
                            <p:childTnLst>
                              <p:par>
                                <p:cTn id="103" presetID="12" presetClass="entr" presetSubtype="4" fill="hold" grpId="0" nodeType="afterEffect">
                                  <p:stCondLst>
                                    <p:cond delay="0"/>
                                  </p:stCondLst>
                                  <p:childTnLst>
                                    <p:set>
                                      <p:cBhvr>
                                        <p:cTn id="104" dur="1" fill="hold">
                                          <p:stCondLst>
                                            <p:cond delay="0"/>
                                          </p:stCondLst>
                                        </p:cTn>
                                        <p:tgtEl>
                                          <p:spTgt spid="28"/>
                                        </p:tgtEl>
                                        <p:attrNameLst>
                                          <p:attrName>style.visibility</p:attrName>
                                        </p:attrNameLst>
                                      </p:cBhvr>
                                      <p:to>
                                        <p:strVal val="visible"/>
                                      </p:to>
                                    </p:set>
                                    <p:anim calcmode="lin" valueType="num">
                                      <p:cBhvr additive="base">
                                        <p:cTn id="105" dur="500"/>
                                        <p:tgtEl>
                                          <p:spTgt spid="28"/>
                                        </p:tgtEl>
                                        <p:attrNameLst>
                                          <p:attrName>ppt_y</p:attrName>
                                        </p:attrNameLst>
                                      </p:cBhvr>
                                      <p:tavLst>
                                        <p:tav tm="0">
                                          <p:val>
                                            <p:strVal val="#ppt_y+#ppt_h*1.125000"/>
                                          </p:val>
                                        </p:tav>
                                        <p:tav tm="100000">
                                          <p:val>
                                            <p:strVal val="#ppt_y"/>
                                          </p:val>
                                        </p:tav>
                                      </p:tavLst>
                                    </p:anim>
                                    <p:animEffect transition="in" filter="wipe(up)">
                                      <p:cBhvr>
                                        <p:cTn id="106" dur="500"/>
                                        <p:tgtEl>
                                          <p:spTgt spid="28"/>
                                        </p:tgtEl>
                                      </p:cBhvr>
                                    </p:animEffect>
                                  </p:childTnLst>
                                </p:cTn>
                              </p:par>
                              <p:par>
                                <p:cTn id="107" presetID="12" presetClass="entr" presetSubtype="4" fill="hold" grpId="0" nodeType="withEffect">
                                  <p:stCondLst>
                                    <p:cond delay="0"/>
                                  </p:stCondLst>
                                  <p:childTnLst>
                                    <p:set>
                                      <p:cBhvr>
                                        <p:cTn id="108" dur="1" fill="hold">
                                          <p:stCondLst>
                                            <p:cond delay="0"/>
                                          </p:stCondLst>
                                        </p:cTn>
                                        <p:tgtEl>
                                          <p:spTgt spid="25"/>
                                        </p:tgtEl>
                                        <p:attrNameLst>
                                          <p:attrName>style.visibility</p:attrName>
                                        </p:attrNameLst>
                                      </p:cBhvr>
                                      <p:to>
                                        <p:strVal val="visible"/>
                                      </p:to>
                                    </p:set>
                                    <p:anim calcmode="lin" valueType="num">
                                      <p:cBhvr additive="base">
                                        <p:cTn id="109" dur="500"/>
                                        <p:tgtEl>
                                          <p:spTgt spid="25"/>
                                        </p:tgtEl>
                                        <p:attrNameLst>
                                          <p:attrName>ppt_y</p:attrName>
                                        </p:attrNameLst>
                                      </p:cBhvr>
                                      <p:tavLst>
                                        <p:tav tm="0">
                                          <p:val>
                                            <p:strVal val="#ppt_y+#ppt_h*1.125000"/>
                                          </p:val>
                                        </p:tav>
                                        <p:tav tm="100000">
                                          <p:val>
                                            <p:strVal val="#ppt_y"/>
                                          </p:val>
                                        </p:tav>
                                      </p:tavLst>
                                    </p:anim>
                                    <p:animEffect transition="in" filter="wipe(up)">
                                      <p:cBhvr>
                                        <p:cTn id="110" dur="500"/>
                                        <p:tgtEl>
                                          <p:spTgt spid="25"/>
                                        </p:tgtEl>
                                      </p:cBhvr>
                                    </p:animEffect>
                                  </p:childTnLst>
                                </p:cTn>
                              </p:par>
                              <p:par>
                                <p:cTn id="111" presetID="12" presetClass="entr" presetSubtype="4" fill="hold" grpId="0" nodeType="withEffect">
                                  <p:stCondLst>
                                    <p:cond delay="0"/>
                                  </p:stCondLst>
                                  <p:childTnLst>
                                    <p:set>
                                      <p:cBhvr>
                                        <p:cTn id="112" dur="1" fill="hold">
                                          <p:stCondLst>
                                            <p:cond delay="0"/>
                                          </p:stCondLst>
                                        </p:cTn>
                                        <p:tgtEl>
                                          <p:spTgt spid="24"/>
                                        </p:tgtEl>
                                        <p:attrNameLst>
                                          <p:attrName>style.visibility</p:attrName>
                                        </p:attrNameLst>
                                      </p:cBhvr>
                                      <p:to>
                                        <p:strVal val="visible"/>
                                      </p:to>
                                    </p:set>
                                    <p:anim calcmode="lin" valueType="num">
                                      <p:cBhvr additive="base">
                                        <p:cTn id="113" dur="500"/>
                                        <p:tgtEl>
                                          <p:spTgt spid="24"/>
                                        </p:tgtEl>
                                        <p:attrNameLst>
                                          <p:attrName>ppt_y</p:attrName>
                                        </p:attrNameLst>
                                      </p:cBhvr>
                                      <p:tavLst>
                                        <p:tav tm="0">
                                          <p:val>
                                            <p:strVal val="#ppt_y+#ppt_h*1.125000"/>
                                          </p:val>
                                        </p:tav>
                                        <p:tav tm="100000">
                                          <p:val>
                                            <p:strVal val="#ppt_y"/>
                                          </p:val>
                                        </p:tav>
                                      </p:tavLst>
                                    </p:anim>
                                    <p:animEffect transition="in" filter="wipe(up)">
                                      <p:cBhvr>
                                        <p:cTn id="114" dur="500"/>
                                        <p:tgtEl>
                                          <p:spTgt spid="24"/>
                                        </p:tgtEl>
                                      </p:cBhvr>
                                    </p:animEffect>
                                  </p:childTnLst>
                                </p:cTn>
                              </p:par>
                              <p:par>
                                <p:cTn id="115" presetID="12" presetClass="entr" presetSubtype="4" fill="hold" grpId="0" nodeType="withEffect">
                                  <p:stCondLst>
                                    <p:cond delay="0"/>
                                  </p:stCondLst>
                                  <p:childTnLst>
                                    <p:set>
                                      <p:cBhvr>
                                        <p:cTn id="116" dur="1" fill="hold">
                                          <p:stCondLst>
                                            <p:cond delay="0"/>
                                          </p:stCondLst>
                                        </p:cTn>
                                        <p:tgtEl>
                                          <p:spTgt spid="27"/>
                                        </p:tgtEl>
                                        <p:attrNameLst>
                                          <p:attrName>style.visibility</p:attrName>
                                        </p:attrNameLst>
                                      </p:cBhvr>
                                      <p:to>
                                        <p:strVal val="visible"/>
                                      </p:to>
                                    </p:set>
                                    <p:anim calcmode="lin" valueType="num">
                                      <p:cBhvr additive="base">
                                        <p:cTn id="117" dur="500"/>
                                        <p:tgtEl>
                                          <p:spTgt spid="27"/>
                                        </p:tgtEl>
                                        <p:attrNameLst>
                                          <p:attrName>ppt_y</p:attrName>
                                        </p:attrNameLst>
                                      </p:cBhvr>
                                      <p:tavLst>
                                        <p:tav tm="0">
                                          <p:val>
                                            <p:strVal val="#ppt_y+#ppt_h*1.125000"/>
                                          </p:val>
                                        </p:tav>
                                        <p:tav tm="100000">
                                          <p:val>
                                            <p:strVal val="#ppt_y"/>
                                          </p:val>
                                        </p:tav>
                                      </p:tavLst>
                                    </p:anim>
                                    <p:animEffect transition="in" filter="wipe(up)">
                                      <p:cBhvr>
                                        <p:cTn id="118" dur="500"/>
                                        <p:tgtEl>
                                          <p:spTgt spid="27"/>
                                        </p:tgtEl>
                                      </p:cBhvr>
                                    </p:animEffect>
                                  </p:childTnLst>
                                </p:cTn>
                              </p:par>
                            </p:childTnLst>
                          </p:cTn>
                        </p:par>
                        <p:par>
                          <p:cTn id="119" fill="hold">
                            <p:stCondLst>
                              <p:cond delay="6600"/>
                            </p:stCondLst>
                            <p:childTnLst>
                              <p:par>
                                <p:cTn id="120" presetID="18" presetClass="entr" presetSubtype="3" fill="hold" grpId="0" nodeType="afterEffect">
                                  <p:stCondLst>
                                    <p:cond delay="0"/>
                                  </p:stCondLst>
                                  <p:childTnLst>
                                    <p:set>
                                      <p:cBhvr>
                                        <p:cTn id="121" dur="1" fill="hold">
                                          <p:stCondLst>
                                            <p:cond delay="0"/>
                                          </p:stCondLst>
                                        </p:cTn>
                                        <p:tgtEl>
                                          <p:spTgt spid="30"/>
                                        </p:tgtEl>
                                        <p:attrNameLst>
                                          <p:attrName>style.visibility</p:attrName>
                                        </p:attrNameLst>
                                      </p:cBhvr>
                                      <p:to>
                                        <p:strVal val="visible"/>
                                      </p:to>
                                    </p:set>
                                    <p:animEffect transition="in" filter="strips(upRight)">
                                      <p:cBhvr>
                                        <p:cTn id="122" dur="500"/>
                                        <p:tgtEl>
                                          <p:spTgt spid="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22" grpId="0"/>
      <p:bldP spid="23" grpId="0"/>
      <p:bldP spid="24" grpId="0"/>
      <p:bldP spid="25" grpId="0"/>
      <p:bldP spid="26" grpId="0"/>
      <p:bldP spid="27" grpId="0"/>
      <p:bldP spid="28" grpId="0"/>
      <p:bldP spid="29" grpId="0"/>
      <p:bldP spid="30" grpId="0"/>
      <p:bldP spid="46" grpId="0"/>
    </p:bldLst>
  </p:timing>
</p:sld>
</file>

<file path=ppt/slides/slide1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7" name="椭圆 16"/>
          <p:cNvSpPr/>
          <p:nvPr/>
        </p:nvSpPr>
        <p:spPr>
          <a:xfrm>
            <a:off x="2852553" y="1618945"/>
            <a:ext cx="1969623" cy="1969623"/>
          </a:xfrm>
          <a:prstGeom prst="ellipse">
            <a:avLst/>
          </a:prstGeom>
          <a:noFill/>
          <a:ln w="12700">
            <a:solidFill>
              <a:schemeClr val="bg1"/>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solidFill>
                <a:srgbClr val="414455"/>
              </a:solidFill>
            </a:endParaRPr>
          </a:p>
        </p:txBody>
      </p:sp>
      <p:sp>
        <p:nvSpPr>
          <p:cNvPr id="18" name="椭圆 17"/>
          <p:cNvSpPr/>
          <p:nvPr/>
        </p:nvSpPr>
        <p:spPr>
          <a:xfrm>
            <a:off x="4040376" y="1618945"/>
            <a:ext cx="1969623" cy="1969623"/>
          </a:xfrm>
          <a:prstGeom prst="ellipse">
            <a:avLst/>
          </a:prstGeom>
          <a:noFill/>
          <a:ln w="12700">
            <a:solidFill>
              <a:schemeClr val="bg1"/>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solidFill>
                <a:srgbClr val="414455"/>
              </a:solidFill>
            </a:endParaRPr>
          </a:p>
        </p:txBody>
      </p:sp>
      <p:grpSp>
        <p:nvGrpSpPr>
          <p:cNvPr id="19" name="组合 18"/>
          <p:cNvGrpSpPr/>
          <p:nvPr/>
        </p:nvGrpSpPr>
        <p:grpSpPr>
          <a:xfrm>
            <a:off x="3810468" y="2103029"/>
            <a:ext cx="1201763" cy="1083526"/>
            <a:chOff x="4702856" y="2924944"/>
            <a:chExt cx="1401009" cy="1263169"/>
          </a:xfrm>
          <a:blipFill dpi="0" rotWithShape="1">
            <a:blip r:embed="rId3">
              <a:extLst>
                <a:ext uri="{28A0092B-C50C-407E-A947-70E740481C1C}">
                  <a14:useLocalDpi xmlns:a14="http://schemas.microsoft.com/office/drawing/2010/main" val="0"/>
                </a:ext>
              </a:extLst>
            </a:blip>
            <a:srcRect/>
            <a:stretch>
              <a:fillRect/>
            </a:stretch>
          </a:blipFill>
        </p:grpSpPr>
        <p:grpSp>
          <p:nvGrpSpPr>
            <p:cNvPr id="20" name="组合 19"/>
            <p:cNvGrpSpPr/>
            <p:nvPr/>
          </p:nvGrpSpPr>
          <p:grpSpPr>
            <a:xfrm>
              <a:off x="4702856" y="2924944"/>
              <a:ext cx="1401009" cy="1263169"/>
              <a:chOff x="5424755" y="1340768"/>
              <a:chExt cx="670560" cy="604586"/>
            </a:xfrm>
            <a:grpFill/>
          </p:grpSpPr>
          <p:grpSp>
            <p:nvGrpSpPr>
              <p:cNvPr id="22" name="组合 21"/>
              <p:cNvGrpSpPr/>
              <p:nvPr/>
            </p:nvGrpSpPr>
            <p:grpSpPr>
              <a:xfrm>
                <a:off x="5424755" y="1340768"/>
                <a:ext cx="670560" cy="604586"/>
                <a:chOff x="3720691" y="2824413"/>
                <a:chExt cx="1341120" cy="1209172"/>
              </a:xfrm>
              <a:grpFill/>
            </p:grpSpPr>
            <p:sp>
              <p:nvSpPr>
                <p:cNvPr id="24" name="Freeform 5"/>
                <p:cNvSpPr>
                  <a:spLocks/>
                </p:cNvSpPr>
                <p:nvPr/>
              </p:nvSpPr>
              <p:spPr bwMode="auto">
                <a:xfrm rot="1855731">
                  <a:off x="3720691" y="2824413"/>
                  <a:ext cx="1341120" cy="1209172"/>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grpFill/>
                <a:ln w="12700" cap="flat">
                  <a:noFill/>
                  <a:prstDash val="solid"/>
                  <a:miter lim="800000"/>
                  <a:headEnd/>
                  <a:tailEnd/>
                </a:ln>
                <a:effectLst>
                  <a:outerShdw blurRad="190500" dist="114300" dir="2700000" algn="tl" rotWithShape="0">
                    <a:prstClr val="black">
                      <a:alpha val="40000"/>
                    </a:prstClr>
                  </a:outerShdw>
                </a:effectLst>
                <a:extLst/>
              </p:spPr>
              <p:txBody>
                <a:bodyPr vert="horz" wrap="square" lIns="68562" tIns="34281" rIns="68562" bIns="34281" numCol="1" anchor="t" anchorCtr="0" compatLnSpc="1">
                  <a:prstTxWarp prst="textNoShape">
                    <a:avLst/>
                  </a:prstTxWarp>
                </a:bodyPr>
                <a:lstStyle/>
                <a:p>
                  <a:endParaRPr lang="zh-CN" altLang="en-US" sz="1200">
                    <a:solidFill>
                      <a:srgbClr val="414455"/>
                    </a:solidFill>
                  </a:endParaRPr>
                </a:p>
              </p:txBody>
            </p:sp>
            <p:sp>
              <p:nvSpPr>
                <p:cNvPr id="25" name="Freeform 5"/>
                <p:cNvSpPr>
                  <a:spLocks/>
                </p:cNvSpPr>
                <p:nvPr/>
              </p:nvSpPr>
              <p:spPr bwMode="auto">
                <a:xfrm rot="1855731">
                  <a:off x="3764580" y="2863368"/>
                  <a:ext cx="1264630" cy="1140208"/>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grpFill/>
                <a:ln w="12700" cap="flat">
                  <a:noFill/>
                  <a:prstDash val="solid"/>
                  <a:miter lim="800000"/>
                  <a:headEnd/>
                  <a:tailEnd/>
                </a:ln>
                <a:effectLst>
                  <a:outerShdw blurRad="50800" dist="38100" dir="2700000" algn="tl" rotWithShape="0">
                    <a:prstClr val="black">
                      <a:alpha val="40000"/>
                    </a:prstClr>
                  </a:outerShdw>
                </a:effectLst>
                <a:extLst/>
              </p:spPr>
              <p:txBody>
                <a:bodyPr vert="horz" wrap="square" lIns="68562" tIns="34281" rIns="68562" bIns="34281" numCol="1" anchor="t" anchorCtr="0" compatLnSpc="1">
                  <a:prstTxWarp prst="textNoShape">
                    <a:avLst/>
                  </a:prstTxWarp>
                </a:bodyPr>
                <a:lstStyle/>
                <a:p>
                  <a:endParaRPr lang="zh-CN" altLang="en-US" sz="1200">
                    <a:solidFill>
                      <a:srgbClr val="414455"/>
                    </a:solidFill>
                  </a:endParaRPr>
                </a:p>
              </p:txBody>
            </p:sp>
          </p:grpSp>
          <p:sp>
            <p:nvSpPr>
              <p:cNvPr id="23" name="Freeform 5"/>
              <p:cNvSpPr>
                <a:spLocks/>
              </p:cNvSpPr>
              <p:nvPr/>
            </p:nvSpPr>
            <p:spPr bwMode="auto">
              <a:xfrm rot="1855731">
                <a:off x="5470180" y="1383052"/>
                <a:ext cx="576760" cy="520015"/>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grpFill/>
              <a:ln w="9525" cap="flat">
                <a:solidFill>
                  <a:srgbClr val="414455"/>
                </a:solidFill>
                <a:prstDash val="sysDash"/>
                <a:miter lim="800000"/>
                <a:headEnd/>
                <a:tailEnd/>
              </a:ln>
              <a:effectLst/>
              <a:extLst/>
            </p:spPr>
            <p:txBody>
              <a:bodyPr vert="horz" wrap="square" lIns="68562" tIns="34281" rIns="68562" bIns="34281" numCol="1" anchor="t" anchorCtr="0" compatLnSpc="1">
                <a:prstTxWarp prst="textNoShape">
                  <a:avLst/>
                </a:prstTxWarp>
              </a:bodyPr>
              <a:lstStyle/>
              <a:p>
                <a:endParaRPr lang="zh-CN" altLang="en-US" sz="1200">
                  <a:solidFill>
                    <a:srgbClr val="414455"/>
                  </a:solidFill>
                </a:endParaRPr>
              </a:p>
            </p:txBody>
          </p:sp>
        </p:grpSp>
        <p:sp>
          <p:nvSpPr>
            <p:cNvPr id="21" name="矩形 20"/>
            <p:cNvSpPr/>
            <p:nvPr/>
          </p:nvSpPr>
          <p:spPr>
            <a:xfrm>
              <a:off x="4801443" y="3356992"/>
              <a:ext cx="1296145" cy="295985"/>
            </a:xfrm>
            <a:prstGeom prst="rect">
              <a:avLst/>
            </a:prstGeom>
            <a:noFill/>
          </p:spPr>
          <p:txBody>
            <a:bodyPr wrap="square" lIns="68555" tIns="34278" rIns="68555" bIns="34278">
              <a:spAutoFit/>
            </a:bodyPr>
            <a:lstStyle/>
            <a:p>
              <a:pPr algn="ctr"/>
              <a:r>
                <a:rPr lang="zh-CN" altLang="en-US" sz="1200" b="1" dirty="0">
                  <a:solidFill>
                    <a:schemeClr val="bg1"/>
                  </a:solidFill>
                  <a:latin typeface="微软雅黑" pitchFamily="34" charset="-122"/>
                  <a:ea typeface="微软雅黑" pitchFamily="34" charset="-122"/>
                </a:rPr>
                <a:t>添加标题</a:t>
              </a:r>
              <a:endParaRPr lang="en-US" altLang="zh-CN" sz="1200" b="1" dirty="0">
                <a:solidFill>
                  <a:schemeClr val="bg1"/>
                </a:solidFill>
                <a:latin typeface="微软雅黑" pitchFamily="34" charset="-122"/>
                <a:ea typeface="微软雅黑" pitchFamily="34" charset="-122"/>
              </a:endParaRPr>
            </a:p>
          </p:txBody>
        </p:sp>
      </p:grpSp>
      <p:grpSp>
        <p:nvGrpSpPr>
          <p:cNvPr id="26" name="组合 25"/>
          <p:cNvGrpSpPr/>
          <p:nvPr/>
        </p:nvGrpSpPr>
        <p:grpSpPr>
          <a:xfrm>
            <a:off x="3114314" y="1529754"/>
            <a:ext cx="502789" cy="453321"/>
            <a:chOff x="5424755" y="1340768"/>
            <a:chExt cx="670560" cy="604586"/>
          </a:xfrm>
          <a:blipFill dpi="0" rotWithShape="1">
            <a:blip r:embed="rId4">
              <a:extLst>
                <a:ext uri="{28A0092B-C50C-407E-A947-70E740481C1C}">
                  <a14:useLocalDpi xmlns:a14="http://schemas.microsoft.com/office/drawing/2010/main" val="0"/>
                </a:ext>
              </a:extLst>
            </a:blip>
            <a:srcRect/>
            <a:stretch>
              <a:fillRect/>
            </a:stretch>
          </a:blipFill>
        </p:grpSpPr>
        <p:grpSp>
          <p:nvGrpSpPr>
            <p:cNvPr id="27" name="组合 26"/>
            <p:cNvGrpSpPr/>
            <p:nvPr/>
          </p:nvGrpSpPr>
          <p:grpSpPr>
            <a:xfrm>
              <a:off x="5424755" y="1340768"/>
              <a:ext cx="670560" cy="604586"/>
              <a:chOff x="5424755" y="1340768"/>
              <a:chExt cx="670560" cy="604586"/>
            </a:xfrm>
            <a:grpFill/>
          </p:grpSpPr>
          <p:grpSp>
            <p:nvGrpSpPr>
              <p:cNvPr id="29" name="组合 28"/>
              <p:cNvGrpSpPr/>
              <p:nvPr/>
            </p:nvGrpSpPr>
            <p:grpSpPr>
              <a:xfrm>
                <a:off x="5424755" y="1340768"/>
                <a:ext cx="670560" cy="604586"/>
                <a:chOff x="3720691" y="2824413"/>
                <a:chExt cx="1341120" cy="1209172"/>
              </a:xfrm>
              <a:grpFill/>
            </p:grpSpPr>
            <p:sp>
              <p:nvSpPr>
                <p:cNvPr id="31" name="Freeform 5"/>
                <p:cNvSpPr>
                  <a:spLocks/>
                </p:cNvSpPr>
                <p:nvPr/>
              </p:nvSpPr>
              <p:spPr bwMode="auto">
                <a:xfrm rot="1855731">
                  <a:off x="3720691" y="2824413"/>
                  <a:ext cx="1341120" cy="1209172"/>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grpFill/>
                <a:ln w="12700" cap="flat">
                  <a:noFill/>
                  <a:prstDash val="solid"/>
                  <a:miter lim="800000"/>
                  <a:headEnd/>
                  <a:tailEnd/>
                </a:ln>
                <a:effectLst>
                  <a:outerShdw blurRad="190500" dist="114300" dir="2700000" algn="tl" rotWithShape="0">
                    <a:prstClr val="black">
                      <a:alpha val="40000"/>
                    </a:prstClr>
                  </a:outerShdw>
                </a:effectLst>
                <a:extLst/>
              </p:spPr>
              <p:txBody>
                <a:bodyPr vert="horz" wrap="square" lIns="68562" tIns="34281" rIns="68562" bIns="34281" numCol="1" anchor="t" anchorCtr="0" compatLnSpc="1">
                  <a:prstTxWarp prst="textNoShape">
                    <a:avLst/>
                  </a:prstTxWarp>
                </a:bodyPr>
                <a:lstStyle/>
                <a:p>
                  <a:endParaRPr lang="zh-CN" altLang="en-US" sz="1200">
                    <a:solidFill>
                      <a:srgbClr val="414455"/>
                    </a:solidFill>
                  </a:endParaRPr>
                </a:p>
              </p:txBody>
            </p:sp>
            <p:sp>
              <p:nvSpPr>
                <p:cNvPr id="32" name="Freeform 5"/>
                <p:cNvSpPr>
                  <a:spLocks/>
                </p:cNvSpPr>
                <p:nvPr/>
              </p:nvSpPr>
              <p:spPr bwMode="auto">
                <a:xfrm rot="1855731">
                  <a:off x="3764581" y="2863367"/>
                  <a:ext cx="1264630" cy="1140208"/>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grpFill/>
                <a:ln w="12700" cap="flat">
                  <a:noFill/>
                  <a:prstDash val="solid"/>
                  <a:miter lim="800000"/>
                  <a:headEnd/>
                  <a:tailEnd/>
                </a:ln>
                <a:effectLst>
                  <a:outerShdw blurRad="50800" dist="38100" dir="2700000" algn="tl" rotWithShape="0">
                    <a:prstClr val="black">
                      <a:alpha val="40000"/>
                    </a:prstClr>
                  </a:outerShdw>
                </a:effectLst>
                <a:extLst/>
              </p:spPr>
              <p:txBody>
                <a:bodyPr vert="horz" wrap="square" lIns="68562" tIns="34281" rIns="68562" bIns="34281" numCol="1" anchor="t" anchorCtr="0" compatLnSpc="1">
                  <a:prstTxWarp prst="textNoShape">
                    <a:avLst/>
                  </a:prstTxWarp>
                </a:bodyPr>
                <a:lstStyle/>
                <a:p>
                  <a:endParaRPr lang="zh-CN" altLang="en-US" sz="1200">
                    <a:solidFill>
                      <a:srgbClr val="414455"/>
                    </a:solidFill>
                  </a:endParaRPr>
                </a:p>
              </p:txBody>
            </p:sp>
          </p:grpSp>
          <p:sp>
            <p:nvSpPr>
              <p:cNvPr id="30" name="Freeform 5"/>
              <p:cNvSpPr>
                <a:spLocks/>
              </p:cNvSpPr>
              <p:nvPr/>
            </p:nvSpPr>
            <p:spPr bwMode="auto">
              <a:xfrm rot="1855731">
                <a:off x="5470180" y="1383052"/>
                <a:ext cx="576760" cy="520015"/>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grpFill/>
              <a:ln w="9525" cap="flat">
                <a:solidFill>
                  <a:srgbClr val="414455"/>
                </a:solidFill>
                <a:prstDash val="sysDash"/>
                <a:miter lim="800000"/>
                <a:headEnd/>
                <a:tailEnd/>
              </a:ln>
              <a:effectLst/>
              <a:extLst/>
            </p:spPr>
            <p:txBody>
              <a:bodyPr vert="horz" wrap="square" lIns="68562" tIns="34281" rIns="68562" bIns="34281" numCol="1" anchor="t" anchorCtr="0" compatLnSpc="1">
                <a:prstTxWarp prst="textNoShape">
                  <a:avLst/>
                </a:prstTxWarp>
              </a:bodyPr>
              <a:lstStyle/>
              <a:p>
                <a:endParaRPr lang="zh-CN" altLang="en-US" sz="1200">
                  <a:solidFill>
                    <a:srgbClr val="414455"/>
                  </a:solidFill>
                </a:endParaRPr>
              </a:p>
            </p:txBody>
          </p:sp>
        </p:grpSp>
        <p:sp>
          <p:nvSpPr>
            <p:cNvPr id="28" name="TextBox 7"/>
            <p:cNvSpPr>
              <a:spLocks noChangeArrowheads="1"/>
            </p:cNvSpPr>
            <p:nvPr/>
          </p:nvSpPr>
          <p:spPr bwMode="auto">
            <a:xfrm>
              <a:off x="5472003" y="1484784"/>
              <a:ext cx="576063" cy="307856"/>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defRPr/>
              </a:pPr>
              <a:r>
                <a:rPr lang="en-US" altLang="zh-CN" sz="1500" b="1" dirty="0">
                  <a:solidFill>
                    <a:schemeClr val="bg1"/>
                  </a:solidFill>
                  <a:latin typeface="方正兰亭黑简体" panose="02000000000000000000" pitchFamily="2" charset="-122"/>
                  <a:ea typeface="方正兰亭黑简体" panose="02000000000000000000" pitchFamily="2" charset="-122"/>
                  <a:sym typeface="微软雅黑" pitchFamily="34" charset="-122"/>
                </a:rPr>
                <a:t>01</a:t>
              </a:r>
              <a:endParaRPr lang="zh-CN" altLang="en-US" sz="1500" b="1" dirty="0">
                <a:solidFill>
                  <a:schemeClr val="bg1"/>
                </a:solidFill>
                <a:latin typeface="方正兰亭黑简体" panose="02000000000000000000" pitchFamily="2" charset="-122"/>
                <a:ea typeface="方正兰亭黑简体" panose="02000000000000000000" pitchFamily="2" charset="-122"/>
                <a:sym typeface="微软雅黑" pitchFamily="34" charset="-122"/>
              </a:endParaRPr>
            </a:p>
          </p:txBody>
        </p:sp>
      </p:grpSp>
      <p:grpSp>
        <p:nvGrpSpPr>
          <p:cNvPr id="33" name="组合 32"/>
          <p:cNvGrpSpPr/>
          <p:nvPr/>
        </p:nvGrpSpPr>
        <p:grpSpPr>
          <a:xfrm>
            <a:off x="2619724" y="2391797"/>
            <a:ext cx="502789" cy="453321"/>
            <a:chOff x="5424755" y="1340768"/>
            <a:chExt cx="670560" cy="604586"/>
          </a:xfrm>
          <a:blipFill dpi="0" rotWithShape="1">
            <a:blip r:embed="rId5">
              <a:extLst>
                <a:ext uri="{28A0092B-C50C-407E-A947-70E740481C1C}">
                  <a14:useLocalDpi xmlns:a14="http://schemas.microsoft.com/office/drawing/2010/main" val="0"/>
                </a:ext>
              </a:extLst>
            </a:blip>
            <a:srcRect/>
            <a:stretch>
              <a:fillRect/>
            </a:stretch>
          </a:blipFill>
        </p:grpSpPr>
        <p:grpSp>
          <p:nvGrpSpPr>
            <p:cNvPr id="34" name="组合 33"/>
            <p:cNvGrpSpPr/>
            <p:nvPr/>
          </p:nvGrpSpPr>
          <p:grpSpPr>
            <a:xfrm>
              <a:off x="5424755" y="1340768"/>
              <a:ext cx="670560" cy="604586"/>
              <a:chOff x="5424755" y="1340768"/>
              <a:chExt cx="670560" cy="604586"/>
            </a:xfrm>
            <a:grpFill/>
          </p:grpSpPr>
          <p:grpSp>
            <p:nvGrpSpPr>
              <p:cNvPr id="36" name="组合 35"/>
              <p:cNvGrpSpPr/>
              <p:nvPr/>
            </p:nvGrpSpPr>
            <p:grpSpPr>
              <a:xfrm>
                <a:off x="5424755" y="1340768"/>
                <a:ext cx="670560" cy="604586"/>
                <a:chOff x="3720691" y="2824413"/>
                <a:chExt cx="1341120" cy="1209172"/>
              </a:xfrm>
              <a:grpFill/>
            </p:grpSpPr>
            <p:sp>
              <p:nvSpPr>
                <p:cNvPr id="38" name="Freeform 5"/>
                <p:cNvSpPr>
                  <a:spLocks/>
                </p:cNvSpPr>
                <p:nvPr/>
              </p:nvSpPr>
              <p:spPr bwMode="auto">
                <a:xfrm rot="1855731">
                  <a:off x="3720691" y="2824413"/>
                  <a:ext cx="1341120" cy="1209172"/>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grpFill/>
                <a:ln w="12700" cap="flat">
                  <a:noFill/>
                  <a:prstDash val="solid"/>
                  <a:miter lim="800000"/>
                  <a:headEnd/>
                  <a:tailEnd/>
                </a:ln>
                <a:effectLst>
                  <a:outerShdw blurRad="190500" dist="114300" dir="2700000" algn="tl" rotWithShape="0">
                    <a:prstClr val="black">
                      <a:alpha val="40000"/>
                    </a:prstClr>
                  </a:outerShdw>
                </a:effectLst>
                <a:extLst/>
              </p:spPr>
              <p:txBody>
                <a:bodyPr vert="horz" wrap="square" lIns="68562" tIns="34281" rIns="68562" bIns="34281" numCol="1" anchor="t" anchorCtr="0" compatLnSpc="1">
                  <a:prstTxWarp prst="textNoShape">
                    <a:avLst/>
                  </a:prstTxWarp>
                </a:bodyPr>
                <a:lstStyle/>
                <a:p>
                  <a:endParaRPr lang="zh-CN" altLang="en-US" sz="1200">
                    <a:solidFill>
                      <a:srgbClr val="414455"/>
                    </a:solidFill>
                  </a:endParaRPr>
                </a:p>
              </p:txBody>
            </p:sp>
            <p:sp>
              <p:nvSpPr>
                <p:cNvPr id="39" name="Freeform 5"/>
                <p:cNvSpPr>
                  <a:spLocks/>
                </p:cNvSpPr>
                <p:nvPr/>
              </p:nvSpPr>
              <p:spPr bwMode="auto">
                <a:xfrm rot="1855731">
                  <a:off x="3764581" y="2863367"/>
                  <a:ext cx="1264630" cy="1140208"/>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grpFill/>
                <a:ln w="12700" cap="flat">
                  <a:noFill/>
                  <a:prstDash val="solid"/>
                  <a:miter lim="800000"/>
                  <a:headEnd/>
                  <a:tailEnd/>
                </a:ln>
                <a:effectLst>
                  <a:outerShdw blurRad="50800" dist="38100" dir="2700000" algn="tl" rotWithShape="0">
                    <a:prstClr val="black">
                      <a:alpha val="40000"/>
                    </a:prstClr>
                  </a:outerShdw>
                </a:effectLst>
                <a:extLst/>
              </p:spPr>
              <p:txBody>
                <a:bodyPr vert="horz" wrap="square" lIns="68562" tIns="34281" rIns="68562" bIns="34281" numCol="1" anchor="t" anchorCtr="0" compatLnSpc="1">
                  <a:prstTxWarp prst="textNoShape">
                    <a:avLst/>
                  </a:prstTxWarp>
                </a:bodyPr>
                <a:lstStyle/>
                <a:p>
                  <a:endParaRPr lang="zh-CN" altLang="en-US" sz="1200">
                    <a:solidFill>
                      <a:srgbClr val="414455"/>
                    </a:solidFill>
                  </a:endParaRPr>
                </a:p>
              </p:txBody>
            </p:sp>
          </p:grpSp>
          <p:sp>
            <p:nvSpPr>
              <p:cNvPr id="37" name="Freeform 5"/>
              <p:cNvSpPr>
                <a:spLocks/>
              </p:cNvSpPr>
              <p:nvPr/>
            </p:nvSpPr>
            <p:spPr bwMode="auto">
              <a:xfrm rot="1855731">
                <a:off x="5470180" y="1383052"/>
                <a:ext cx="576760" cy="520015"/>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grpFill/>
              <a:ln w="9525" cap="flat">
                <a:solidFill>
                  <a:srgbClr val="414455"/>
                </a:solidFill>
                <a:prstDash val="sysDash"/>
                <a:miter lim="800000"/>
                <a:headEnd/>
                <a:tailEnd/>
              </a:ln>
              <a:effectLst/>
              <a:extLst/>
            </p:spPr>
            <p:txBody>
              <a:bodyPr vert="horz" wrap="square" lIns="68562" tIns="34281" rIns="68562" bIns="34281" numCol="1" anchor="t" anchorCtr="0" compatLnSpc="1">
                <a:prstTxWarp prst="textNoShape">
                  <a:avLst/>
                </a:prstTxWarp>
              </a:bodyPr>
              <a:lstStyle/>
              <a:p>
                <a:endParaRPr lang="zh-CN" altLang="en-US" sz="1200">
                  <a:solidFill>
                    <a:srgbClr val="414455"/>
                  </a:solidFill>
                </a:endParaRPr>
              </a:p>
            </p:txBody>
          </p:sp>
        </p:grpSp>
        <p:sp>
          <p:nvSpPr>
            <p:cNvPr id="35" name="TextBox 7"/>
            <p:cNvSpPr>
              <a:spLocks noChangeArrowheads="1"/>
            </p:cNvSpPr>
            <p:nvPr/>
          </p:nvSpPr>
          <p:spPr bwMode="auto">
            <a:xfrm>
              <a:off x="5472003" y="1484784"/>
              <a:ext cx="576063" cy="307856"/>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defRPr/>
              </a:pPr>
              <a:r>
                <a:rPr lang="en-US" altLang="zh-CN" sz="1500" b="1" dirty="0">
                  <a:solidFill>
                    <a:schemeClr val="bg1"/>
                  </a:solidFill>
                  <a:latin typeface="方正兰亭黑简体" panose="02000000000000000000" pitchFamily="2" charset="-122"/>
                  <a:ea typeface="方正兰亭黑简体" panose="02000000000000000000" pitchFamily="2" charset="-122"/>
                  <a:sym typeface="微软雅黑" pitchFamily="34" charset="-122"/>
                </a:rPr>
                <a:t>02</a:t>
              </a:r>
              <a:endParaRPr lang="zh-CN" altLang="en-US" sz="1500" b="1" dirty="0">
                <a:solidFill>
                  <a:schemeClr val="bg1"/>
                </a:solidFill>
                <a:latin typeface="方正兰亭黑简体" panose="02000000000000000000" pitchFamily="2" charset="-122"/>
                <a:ea typeface="方正兰亭黑简体" panose="02000000000000000000" pitchFamily="2" charset="-122"/>
                <a:sym typeface="微软雅黑" pitchFamily="34" charset="-122"/>
              </a:endParaRPr>
            </a:p>
          </p:txBody>
        </p:sp>
      </p:grpSp>
      <p:grpSp>
        <p:nvGrpSpPr>
          <p:cNvPr id="40" name="组合 39"/>
          <p:cNvGrpSpPr/>
          <p:nvPr/>
        </p:nvGrpSpPr>
        <p:grpSpPr>
          <a:xfrm>
            <a:off x="3105651" y="3201676"/>
            <a:ext cx="502789" cy="453321"/>
            <a:chOff x="5424755" y="1340768"/>
            <a:chExt cx="670560" cy="604586"/>
          </a:xfrm>
          <a:blipFill dpi="0" rotWithShape="1">
            <a:blip r:embed="rId6">
              <a:extLst>
                <a:ext uri="{28A0092B-C50C-407E-A947-70E740481C1C}">
                  <a14:useLocalDpi xmlns:a14="http://schemas.microsoft.com/office/drawing/2010/main" val="0"/>
                </a:ext>
              </a:extLst>
            </a:blip>
            <a:srcRect/>
            <a:stretch>
              <a:fillRect/>
            </a:stretch>
          </a:blipFill>
        </p:grpSpPr>
        <p:grpSp>
          <p:nvGrpSpPr>
            <p:cNvPr id="41" name="组合 40"/>
            <p:cNvGrpSpPr/>
            <p:nvPr/>
          </p:nvGrpSpPr>
          <p:grpSpPr>
            <a:xfrm>
              <a:off x="5424755" y="1340768"/>
              <a:ext cx="670560" cy="604586"/>
              <a:chOff x="5424755" y="1340768"/>
              <a:chExt cx="670560" cy="604586"/>
            </a:xfrm>
            <a:grpFill/>
          </p:grpSpPr>
          <p:grpSp>
            <p:nvGrpSpPr>
              <p:cNvPr id="43" name="组合 42"/>
              <p:cNvGrpSpPr/>
              <p:nvPr/>
            </p:nvGrpSpPr>
            <p:grpSpPr>
              <a:xfrm>
                <a:off x="5424755" y="1340768"/>
                <a:ext cx="670560" cy="604586"/>
                <a:chOff x="3720691" y="2824413"/>
                <a:chExt cx="1341120" cy="1209172"/>
              </a:xfrm>
              <a:grpFill/>
            </p:grpSpPr>
            <p:sp>
              <p:nvSpPr>
                <p:cNvPr id="45" name="Freeform 5"/>
                <p:cNvSpPr>
                  <a:spLocks/>
                </p:cNvSpPr>
                <p:nvPr/>
              </p:nvSpPr>
              <p:spPr bwMode="auto">
                <a:xfrm rot="1855731">
                  <a:off x="3720691" y="2824413"/>
                  <a:ext cx="1341120" cy="1209172"/>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grpFill/>
                <a:ln w="12700" cap="flat">
                  <a:noFill/>
                  <a:prstDash val="solid"/>
                  <a:miter lim="800000"/>
                  <a:headEnd/>
                  <a:tailEnd/>
                </a:ln>
                <a:effectLst>
                  <a:outerShdw blurRad="190500" dist="114300" dir="2700000" algn="tl" rotWithShape="0">
                    <a:prstClr val="black">
                      <a:alpha val="40000"/>
                    </a:prstClr>
                  </a:outerShdw>
                </a:effectLst>
                <a:extLst/>
              </p:spPr>
              <p:txBody>
                <a:bodyPr vert="horz" wrap="square" lIns="68562" tIns="34281" rIns="68562" bIns="34281" numCol="1" anchor="t" anchorCtr="0" compatLnSpc="1">
                  <a:prstTxWarp prst="textNoShape">
                    <a:avLst/>
                  </a:prstTxWarp>
                </a:bodyPr>
                <a:lstStyle/>
                <a:p>
                  <a:endParaRPr lang="zh-CN" altLang="en-US" sz="1200">
                    <a:solidFill>
                      <a:srgbClr val="414455"/>
                    </a:solidFill>
                  </a:endParaRPr>
                </a:p>
              </p:txBody>
            </p:sp>
            <p:sp>
              <p:nvSpPr>
                <p:cNvPr id="46" name="Freeform 5"/>
                <p:cNvSpPr>
                  <a:spLocks/>
                </p:cNvSpPr>
                <p:nvPr/>
              </p:nvSpPr>
              <p:spPr bwMode="auto">
                <a:xfrm rot="1855731">
                  <a:off x="3764581" y="2863367"/>
                  <a:ext cx="1264630" cy="1140208"/>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grpFill/>
                <a:ln w="12700" cap="flat">
                  <a:noFill/>
                  <a:prstDash val="solid"/>
                  <a:miter lim="800000"/>
                  <a:headEnd/>
                  <a:tailEnd/>
                </a:ln>
                <a:effectLst>
                  <a:outerShdw blurRad="50800" dist="38100" dir="2700000" algn="tl" rotWithShape="0">
                    <a:prstClr val="black">
                      <a:alpha val="40000"/>
                    </a:prstClr>
                  </a:outerShdw>
                </a:effectLst>
                <a:extLst/>
              </p:spPr>
              <p:txBody>
                <a:bodyPr vert="horz" wrap="square" lIns="68562" tIns="34281" rIns="68562" bIns="34281" numCol="1" anchor="t" anchorCtr="0" compatLnSpc="1">
                  <a:prstTxWarp prst="textNoShape">
                    <a:avLst/>
                  </a:prstTxWarp>
                </a:bodyPr>
                <a:lstStyle/>
                <a:p>
                  <a:endParaRPr lang="zh-CN" altLang="en-US" sz="1200">
                    <a:solidFill>
                      <a:srgbClr val="414455"/>
                    </a:solidFill>
                  </a:endParaRPr>
                </a:p>
              </p:txBody>
            </p:sp>
          </p:grpSp>
          <p:sp>
            <p:nvSpPr>
              <p:cNvPr id="44" name="Freeform 5"/>
              <p:cNvSpPr>
                <a:spLocks/>
              </p:cNvSpPr>
              <p:nvPr/>
            </p:nvSpPr>
            <p:spPr bwMode="auto">
              <a:xfrm rot="1855731">
                <a:off x="5470180" y="1383052"/>
                <a:ext cx="576760" cy="520015"/>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grpFill/>
              <a:ln w="9525" cap="flat">
                <a:solidFill>
                  <a:srgbClr val="414455"/>
                </a:solidFill>
                <a:prstDash val="sysDash"/>
                <a:miter lim="800000"/>
                <a:headEnd/>
                <a:tailEnd/>
              </a:ln>
              <a:effectLst/>
              <a:extLst/>
            </p:spPr>
            <p:txBody>
              <a:bodyPr vert="horz" wrap="square" lIns="68562" tIns="34281" rIns="68562" bIns="34281" numCol="1" anchor="t" anchorCtr="0" compatLnSpc="1">
                <a:prstTxWarp prst="textNoShape">
                  <a:avLst/>
                </a:prstTxWarp>
              </a:bodyPr>
              <a:lstStyle/>
              <a:p>
                <a:endParaRPr lang="zh-CN" altLang="en-US" sz="1200">
                  <a:solidFill>
                    <a:srgbClr val="414455"/>
                  </a:solidFill>
                </a:endParaRPr>
              </a:p>
            </p:txBody>
          </p:sp>
        </p:grpSp>
        <p:sp>
          <p:nvSpPr>
            <p:cNvPr id="42" name="TextBox 7"/>
            <p:cNvSpPr>
              <a:spLocks noChangeArrowheads="1"/>
            </p:cNvSpPr>
            <p:nvPr/>
          </p:nvSpPr>
          <p:spPr bwMode="auto">
            <a:xfrm>
              <a:off x="5472003" y="1484784"/>
              <a:ext cx="576063" cy="307856"/>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defRPr/>
              </a:pPr>
              <a:r>
                <a:rPr lang="en-US" altLang="zh-CN" sz="1500" b="1" dirty="0">
                  <a:solidFill>
                    <a:schemeClr val="bg1"/>
                  </a:solidFill>
                  <a:latin typeface="方正兰亭黑简体" panose="02000000000000000000" pitchFamily="2" charset="-122"/>
                  <a:ea typeface="方正兰亭黑简体" panose="02000000000000000000" pitchFamily="2" charset="-122"/>
                  <a:sym typeface="微软雅黑" pitchFamily="34" charset="-122"/>
                </a:rPr>
                <a:t>03</a:t>
              </a:r>
              <a:endParaRPr lang="zh-CN" altLang="en-US" sz="1500" b="1" dirty="0">
                <a:solidFill>
                  <a:schemeClr val="bg1"/>
                </a:solidFill>
                <a:latin typeface="方正兰亭黑简体" panose="02000000000000000000" pitchFamily="2" charset="-122"/>
                <a:ea typeface="方正兰亭黑简体" panose="02000000000000000000" pitchFamily="2" charset="-122"/>
                <a:sym typeface="微软雅黑" pitchFamily="34" charset="-122"/>
              </a:endParaRPr>
            </a:p>
          </p:txBody>
        </p:sp>
      </p:grpSp>
      <p:grpSp>
        <p:nvGrpSpPr>
          <p:cNvPr id="47" name="组合 46"/>
          <p:cNvGrpSpPr/>
          <p:nvPr/>
        </p:nvGrpSpPr>
        <p:grpSpPr>
          <a:xfrm>
            <a:off x="5265329" y="1527926"/>
            <a:ext cx="502789" cy="453321"/>
            <a:chOff x="5424755" y="1340768"/>
            <a:chExt cx="670560" cy="604586"/>
          </a:xfrm>
          <a:blipFill dpi="0" rotWithShape="1">
            <a:blip r:embed="rId6">
              <a:extLst>
                <a:ext uri="{28A0092B-C50C-407E-A947-70E740481C1C}">
                  <a14:useLocalDpi xmlns:a14="http://schemas.microsoft.com/office/drawing/2010/main" val="0"/>
                </a:ext>
              </a:extLst>
            </a:blip>
            <a:srcRect/>
            <a:stretch>
              <a:fillRect/>
            </a:stretch>
          </a:blipFill>
        </p:grpSpPr>
        <p:grpSp>
          <p:nvGrpSpPr>
            <p:cNvPr id="48" name="组合 47"/>
            <p:cNvGrpSpPr/>
            <p:nvPr/>
          </p:nvGrpSpPr>
          <p:grpSpPr>
            <a:xfrm>
              <a:off x="5424755" y="1340768"/>
              <a:ext cx="670560" cy="604586"/>
              <a:chOff x="5424755" y="1340768"/>
              <a:chExt cx="670560" cy="604586"/>
            </a:xfrm>
            <a:grpFill/>
          </p:grpSpPr>
          <p:grpSp>
            <p:nvGrpSpPr>
              <p:cNvPr id="50" name="组合 49"/>
              <p:cNvGrpSpPr/>
              <p:nvPr/>
            </p:nvGrpSpPr>
            <p:grpSpPr>
              <a:xfrm>
                <a:off x="5424755" y="1340768"/>
                <a:ext cx="670560" cy="604586"/>
                <a:chOff x="3720691" y="2824413"/>
                <a:chExt cx="1341120" cy="1209172"/>
              </a:xfrm>
              <a:grpFill/>
            </p:grpSpPr>
            <p:sp>
              <p:nvSpPr>
                <p:cNvPr id="52" name="Freeform 5"/>
                <p:cNvSpPr>
                  <a:spLocks/>
                </p:cNvSpPr>
                <p:nvPr/>
              </p:nvSpPr>
              <p:spPr bwMode="auto">
                <a:xfrm rot="1855731">
                  <a:off x="3720691" y="2824413"/>
                  <a:ext cx="1341120" cy="1209172"/>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grpFill/>
                <a:ln w="12700" cap="flat">
                  <a:noFill/>
                  <a:prstDash val="solid"/>
                  <a:miter lim="800000"/>
                  <a:headEnd/>
                  <a:tailEnd/>
                </a:ln>
                <a:effectLst>
                  <a:outerShdw blurRad="190500" dist="114300" dir="2700000" algn="tl" rotWithShape="0">
                    <a:prstClr val="black">
                      <a:alpha val="40000"/>
                    </a:prstClr>
                  </a:outerShdw>
                </a:effectLst>
                <a:extLst/>
              </p:spPr>
              <p:txBody>
                <a:bodyPr vert="horz" wrap="square" lIns="68562" tIns="34281" rIns="68562" bIns="34281" numCol="1" anchor="t" anchorCtr="0" compatLnSpc="1">
                  <a:prstTxWarp prst="textNoShape">
                    <a:avLst/>
                  </a:prstTxWarp>
                </a:bodyPr>
                <a:lstStyle/>
                <a:p>
                  <a:endParaRPr lang="zh-CN" altLang="en-US" sz="1200">
                    <a:solidFill>
                      <a:srgbClr val="414455"/>
                    </a:solidFill>
                  </a:endParaRPr>
                </a:p>
              </p:txBody>
            </p:sp>
            <p:sp>
              <p:nvSpPr>
                <p:cNvPr id="53" name="Freeform 5"/>
                <p:cNvSpPr>
                  <a:spLocks/>
                </p:cNvSpPr>
                <p:nvPr/>
              </p:nvSpPr>
              <p:spPr bwMode="auto">
                <a:xfrm rot="1855731">
                  <a:off x="3764581" y="2863367"/>
                  <a:ext cx="1264630" cy="1140208"/>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grpFill/>
                <a:ln w="12700" cap="flat">
                  <a:noFill/>
                  <a:prstDash val="solid"/>
                  <a:miter lim="800000"/>
                  <a:headEnd/>
                  <a:tailEnd/>
                </a:ln>
                <a:effectLst>
                  <a:outerShdw blurRad="50800" dist="38100" dir="2700000" algn="tl" rotWithShape="0">
                    <a:prstClr val="black">
                      <a:alpha val="40000"/>
                    </a:prstClr>
                  </a:outerShdw>
                </a:effectLst>
                <a:extLst/>
              </p:spPr>
              <p:txBody>
                <a:bodyPr vert="horz" wrap="square" lIns="68562" tIns="34281" rIns="68562" bIns="34281" numCol="1" anchor="t" anchorCtr="0" compatLnSpc="1">
                  <a:prstTxWarp prst="textNoShape">
                    <a:avLst/>
                  </a:prstTxWarp>
                </a:bodyPr>
                <a:lstStyle/>
                <a:p>
                  <a:endParaRPr lang="zh-CN" altLang="en-US" sz="1200">
                    <a:solidFill>
                      <a:srgbClr val="414455"/>
                    </a:solidFill>
                  </a:endParaRPr>
                </a:p>
              </p:txBody>
            </p:sp>
          </p:grpSp>
          <p:sp>
            <p:nvSpPr>
              <p:cNvPr id="51" name="Freeform 5"/>
              <p:cNvSpPr>
                <a:spLocks/>
              </p:cNvSpPr>
              <p:nvPr/>
            </p:nvSpPr>
            <p:spPr bwMode="auto">
              <a:xfrm rot="1855731">
                <a:off x="5470180" y="1383052"/>
                <a:ext cx="576760" cy="520015"/>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grpFill/>
              <a:ln w="9525" cap="flat">
                <a:solidFill>
                  <a:srgbClr val="414455"/>
                </a:solidFill>
                <a:prstDash val="sysDash"/>
                <a:miter lim="800000"/>
                <a:headEnd/>
                <a:tailEnd/>
              </a:ln>
              <a:effectLst/>
              <a:extLst/>
            </p:spPr>
            <p:txBody>
              <a:bodyPr vert="horz" wrap="square" lIns="68562" tIns="34281" rIns="68562" bIns="34281" numCol="1" anchor="t" anchorCtr="0" compatLnSpc="1">
                <a:prstTxWarp prst="textNoShape">
                  <a:avLst/>
                </a:prstTxWarp>
              </a:bodyPr>
              <a:lstStyle/>
              <a:p>
                <a:endParaRPr lang="zh-CN" altLang="en-US" sz="1200">
                  <a:solidFill>
                    <a:srgbClr val="414455"/>
                  </a:solidFill>
                </a:endParaRPr>
              </a:p>
            </p:txBody>
          </p:sp>
        </p:grpSp>
        <p:sp>
          <p:nvSpPr>
            <p:cNvPr id="49" name="TextBox 7"/>
            <p:cNvSpPr>
              <a:spLocks noChangeArrowheads="1"/>
            </p:cNvSpPr>
            <p:nvPr/>
          </p:nvSpPr>
          <p:spPr bwMode="auto">
            <a:xfrm>
              <a:off x="5472003" y="1484784"/>
              <a:ext cx="576063" cy="307856"/>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defRPr/>
              </a:pPr>
              <a:r>
                <a:rPr lang="en-US" altLang="zh-CN" sz="1500" b="1" dirty="0">
                  <a:solidFill>
                    <a:schemeClr val="bg1"/>
                  </a:solidFill>
                  <a:latin typeface="方正兰亭黑简体" panose="02000000000000000000" pitchFamily="2" charset="-122"/>
                  <a:ea typeface="方正兰亭黑简体" panose="02000000000000000000" pitchFamily="2" charset="-122"/>
                  <a:sym typeface="微软雅黑" pitchFamily="34" charset="-122"/>
                </a:rPr>
                <a:t>04</a:t>
              </a:r>
              <a:endParaRPr lang="zh-CN" altLang="en-US" sz="1500" b="1" dirty="0">
                <a:solidFill>
                  <a:schemeClr val="bg1"/>
                </a:solidFill>
                <a:latin typeface="方正兰亭黑简体" panose="02000000000000000000" pitchFamily="2" charset="-122"/>
                <a:ea typeface="方正兰亭黑简体" panose="02000000000000000000" pitchFamily="2" charset="-122"/>
                <a:sym typeface="微软雅黑" pitchFamily="34" charset="-122"/>
              </a:endParaRPr>
            </a:p>
          </p:txBody>
        </p:sp>
      </p:grpSp>
      <p:grpSp>
        <p:nvGrpSpPr>
          <p:cNvPr id="54" name="组合 53"/>
          <p:cNvGrpSpPr/>
          <p:nvPr/>
        </p:nvGrpSpPr>
        <p:grpSpPr>
          <a:xfrm>
            <a:off x="5714126" y="2374832"/>
            <a:ext cx="502789" cy="453321"/>
            <a:chOff x="5424755" y="1340768"/>
            <a:chExt cx="670560" cy="604586"/>
          </a:xfrm>
          <a:blipFill dpi="0" rotWithShape="1">
            <a:blip r:embed="rId5">
              <a:extLst>
                <a:ext uri="{28A0092B-C50C-407E-A947-70E740481C1C}">
                  <a14:useLocalDpi xmlns:a14="http://schemas.microsoft.com/office/drawing/2010/main" val="0"/>
                </a:ext>
              </a:extLst>
            </a:blip>
            <a:srcRect/>
            <a:stretch>
              <a:fillRect/>
            </a:stretch>
          </a:blipFill>
        </p:grpSpPr>
        <p:grpSp>
          <p:nvGrpSpPr>
            <p:cNvPr id="55" name="组合 54"/>
            <p:cNvGrpSpPr/>
            <p:nvPr/>
          </p:nvGrpSpPr>
          <p:grpSpPr>
            <a:xfrm>
              <a:off x="5424755" y="1340768"/>
              <a:ext cx="670560" cy="604586"/>
              <a:chOff x="5424755" y="1340768"/>
              <a:chExt cx="670560" cy="604586"/>
            </a:xfrm>
            <a:grpFill/>
          </p:grpSpPr>
          <p:grpSp>
            <p:nvGrpSpPr>
              <p:cNvPr id="61" name="组合 60"/>
              <p:cNvGrpSpPr/>
              <p:nvPr/>
            </p:nvGrpSpPr>
            <p:grpSpPr>
              <a:xfrm>
                <a:off x="5424755" y="1340768"/>
                <a:ext cx="670560" cy="604586"/>
                <a:chOff x="3720691" y="2824413"/>
                <a:chExt cx="1341120" cy="1209172"/>
              </a:xfrm>
              <a:grpFill/>
            </p:grpSpPr>
            <p:sp>
              <p:nvSpPr>
                <p:cNvPr id="63" name="Freeform 5"/>
                <p:cNvSpPr>
                  <a:spLocks/>
                </p:cNvSpPr>
                <p:nvPr/>
              </p:nvSpPr>
              <p:spPr bwMode="auto">
                <a:xfrm rot="1855731">
                  <a:off x="3720691" y="2824413"/>
                  <a:ext cx="1341120" cy="1209172"/>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grpFill/>
                <a:ln w="12700" cap="flat">
                  <a:noFill/>
                  <a:prstDash val="solid"/>
                  <a:miter lim="800000"/>
                  <a:headEnd/>
                  <a:tailEnd/>
                </a:ln>
                <a:effectLst>
                  <a:outerShdw blurRad="190500" dist="114300" dir="2700000" algn="tl" rotWithShape="0">
                    <a:prstClr val="black">
                      <a:alpha val="40000"/>
                    </a:prstClr>
                  </a:outerShdw>
                </a:effectLst>
                <a:extLst/>
              </p:spPr>
              <p:txBody>
                <a:bodyPr vert="horz" wrap="square" lIns="68562" tIns="34281" rIns="68562" bIns="34281" numCol="1" anchor="t" anchorCtr="0" compatLnSpc="1">
                  <a:prstTxWarp prst="textNoShape">
                    <a:avLst/>
                  </a:prstTxWarp>
                </a:bodyPr>
                <a:lstStyle/>
                <a:p>
                  <a:endParaRPr lang="zh-CN" altLang="en-US" sz="1200">
                    <a:solidFill>
                      <a:srgbClr val="414455"/>
                    </a:solidFill>
                  </a:endParaRPr>
                </a:p>
              </p:txBody>
            </p:sp>
            <p:sp>
              <p:nvSpPr>
                <p:cNvPr id="64" name="Freeform 5"/>
                <p:cNvSpPr>
                  <a:spLocks/>
                </p:cNvSpPr>
                <p:nvPr/>
              </p:nvSpPr>
              <p:spPr bwMode="auto">
                <a:xfrm rot="1855731">
                  <a:off x="3764581" y="2863367"/>
                  <a:ext cx="1264630" cy="1140208"/>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grpFill/>
                <a:ln w="12700" cap="flat">
                  <a:noFill/>
                  <a:prstDash val="solid"/>
                  <a:miter lim="800000"/>
                  <a:headEnd/>
                  <a:tailEnd/>
                </a:ln>
                <a:effectLst>
                  <a:outerShdw blurRad="50800" dist="38100" dir="2700000" algn="tl" rotWithShape="0">
                    <a:prstClr val="black">
                      <a:alpha val="40000"/>
                    </a:prstClr>
                  </a:outerShdw>
                </a:effectLst>
                <a:extLst/>
              </p:spPr>
              <p:txBody>
                <a:bodyPr vert="horz" wrap="square" lIns="68562" tIns="34281" rIns="68562" bIns="34281" numCol="1" anchor="t" anchorCtr="0" compatLnSpc="1">
                  <a:prstTxWarp prst="textNoShape">
                    <a:avLst/>
                  </a:prstTxWarp>
                </a:bodyPr>
                <a:lstStyle/>
                <a:p>
                  <a:endParaRPr lang="zh-CN" altLang="en-US" sz="1200">
                    <a:solidFill>
                      <a:srgbClr val="414455"/>
                    </a:solidFill>
                  </a:endParaRPr>
                </a:p>
              </p:txBody>
            </p:sp>
          </p:grpSp>
          <p:sp>
            <p:nvSpPr>
              <p:cNvPr id="62" name="Freeform 5"/>
              <p:cNvSpPr>
                <a:spLocks/>
              </p:cNvSpPr>
              <p:nvPr/>
            </p:nvSpPr>
            <p:spPr bwMode="auto">
              <a:xfrm rot="1855731">
                <a:off x="5470180" y="1383052"/>
                <a:ext cx="576760" cy="520015"/>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grpFill/>
              <a:ln w="9525" cap="flat">
                <a:solidFill>
                  <a:srgbClr val="414455"/>
                </a:solidFill>
                <a:prstDash val="sysDash"/>
                <a:miter lim="800000"/>
                <a:headEnd/>
                <a:tailEnd/>
              </a:ln>
              <a:effectLst/>
              <a:extLst/>
            </p:spPr>
            <p:txBody>
              <a:bodyPr vert="horz" wrap="square" lIns="68562" tIns="34281" rIns="68562" bIns="34281" numCol="1" anchor="t" anchorCtr="0" compatLnSpc="1">
                <a:prstTxWarp prst="textNoShape">
                  <a:avLst/>
                </a:prstTxWarp>
              </a:bodyPr>
              <a:lstStyle/>
              <a:p>
                <a:endParaRPr lang="zh-CN" altLang="en-US" sz="1200">
                  <a:solidFill>
                    <a:srgbClr val="414455"/>
                  </a:solidFill>
                </a:endParaRPr>
              </a:p>
            </p:txBody>
          </p:sp>
        </p:grpSp>
        <p:sp>
          <p:nvSpPr>
            <p:cNvPr id="60" name="TextBox 7"/>
            <p:cNvSpPr>
              <a:spLocks noChangeArrowheads="1"/>
            </p:cNvSpPr>
            <p:nvPr/>
          </p:nvSpPr>
          <p:spPr bwMode="auto">
            <a:xfrm>
              <a:off x="5472003" y="1484784"/>
              <a:ext cx="576063" cy="307856"/>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defRPr/>
              </a:pPr>
              <a:r>
                <a:rPr lang="en-US" altLang="zh-CN" sz="1500" b="1" dirty="0">
                  <a:solidFill>
                    <a:schemeClr val="bg1"/>
                  </a:solidFill>
                  <a:latin typeface="方正兰亭黑简体" panose="02000000000000000000" pitchFamily="2" charset="-122"/>
                  <a:ea typeface="方正兰亭黑简体" panose="02000000000000000000" pitchFamily="2" charset="-122"/>
                  <a:sym typeface="微软雅黑" pitchFamily="34" charset="-122"/>
                </a:rPr>
                <a:t>05</a:t>
              </a:r>
              <a:endParaRPr lang="zh-CN" altLang="en-US" sz="1500" b="1" dirty="0">
                <a:solidFill>
                  <a:schemeClr val="bg1"/>
                </a:solidFill>
                <a:latin typeface="方正兰亭黑简体" panose="02000000000000000000" pitchFamily="2" charset="-122"/>
                <a:ea typeface="方正兰亭黑简体" panose="02000000000000000000" pitchFamily="2" charset="-122"/>
                <a:sym typeface="微软雅黑" pitchFamily="34" charset="-122"/>
              </a:endParaRPr>
            </a:p>
          </p:txBody>
        </p:sp>
      </p:grpSp>
      <p:grpSp>
        <p:nvGrpSpPr>
          <p:cNvPr id="65" name="组合 64"/>
          <p:cNvGrpSpPr/>
          <p:nvPr/>
        </p:nvGrpSpPr>
        <p:grpSpPr>
          <a:xfrm>
            <a:off x="5265329" y="3163326"/>
            <a:ext cx="502789" cy="453321"/>
            <a:chOff x="5424755" y="1340768"/>
            <a:chExt cx="670560" cy="604586"/>
          </a:xfrm>
          <a:blipFill dpi="0" rotWithShape="1">
            <a:blip r:embed="rId4">
              <a:extLst>
                <a:ext uri="{28A0092B-C50C-407E-A947-70E740481C1C}">
                  <a14:useLocalDpi xmlns:a14="http://schemas.microsoft.com/office/drawing/2010/main" val="0"/>
                </a:ext>
              </a:extLst>
            </a:blip>
            <a:srcRect/>
            <a:stretch>
              <a:fillRect/>
            </a:stretch>
          </a:blipFill>
        </p:grpSpPr>
        <p:grpSp>
          <p:nvGrpSpPr>
            <p:cNvPr id="66" name="组合 65"/>
            <p:cNvGrpSpPr/>
            <p:nvPr/>
          </p:nvGrpSpPr>
          <p:grpSpPr>
            <a:xfrm>
              <a:off x="5424755" y="1340768"/>
              <a:ext cx="670560" cy="604586"/>
              <a:chOff x="5424755" y="1340768"/>
              <a:chExt cx="670560" cy="604586"/>
            </a:xfrm>
            <a:grpFill/>
          </p:grpSpPr>
          <p:grpSp>
            <p:nvGrpSpPr>
              <p:cNvPr id="69" name="组合 68"/>
              <p:cNvGrpSpPr/>
              <p:nvPr/>
            </p:nvGrpSpPr>
            <p:grpSpPr>
              <a:xfrm>
                <a:off x="5424755" y="1340768"/>
                <a:ext cx="670560" cy="604586"/>
                <a:chOff x="3720691" y="2824413"/>
                <a:chExt cx="1341120" cy="1209172"/>
              </a:xfrm>
              <a:grpFill/>
            </p:grpSpPr>
            <p:sp>
              <p:nvSpPr>
                <p:cNvPr id="74" name="Freeform 5"/>
                <p:cNvSpPr>
                  <a:spLocks/>
                </p:cNvSpPr>
                <p:nvPr/>
              </p:nvSpPr>
              <p:spPr bwMode="auto">
                <a:xfrm rot="1855731">
                  <a:off x="3720691" y="2824413"/>
                  <a:ext cx="1341120" cy="1209172"/>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grpFill/>
                <a:ln w="12700" cap="flat">
                  <a:noFill/>
                  <a:prstDash val="solid"/>
                  <a:miter lim="800000"/>
                  <a:headEnd/>
                  <a:tailEnd/>
                </a:ln>
                <a:effectLst>
                  <a:outerShdw blurRad="190500" dist="114300" dir="2700000" algn="tl" rotWithShape="0">
                    <a:prstClr val="black">
                      <a:alpha val="40000"/>
                    </a:prstClr>
                  </a:outerShdw>
                </a:effectLst>
                <a:extLst/>
              </p:spPr>
              <p:txBody>
                <a:bodyPr vert="horz" wrap="square" lIns="68562" tIns="34281" rIns="68562" bIns="34281" numCol="1" anchor="t" anchorCtr="0" compatLnSpc="1">
                  <a:prstTxWarp prst="textNoShape">
                    <a:avLst/>
                  </a:prstTxWarp>
                </a:bodyPr>
                <a:lstStyle/>
                <a:p>
                  <a:endParaRPr lang="zh-CN" altLang="en-US" sz="1200">
                    <a:solidFill>
                      <a:srgbClr val="414455"/>
                    </a:solidFill>
                  </a:endParaRPr>
                </a:p>
              </p:txBody>
            </p:sp>
            <p:sp>
              <p:nvSpPr>
                <p:cNvPr id="75" name="Freeform 5"/>
                <p:cNvSpPr>
                  <a:spLocks/>
                </p:cNvSpPr>
                <p:nvPr/>
              </p:nvSpPr>
              <p:spPr bwMode="auto">
                <a:xfrm rot="1855731">
                  <a:off x="3764581" y="2863367"/>
                  <a:ext cx="1264630" cy="1140208"/>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grpFill/>
                <a:ln w="12700" cap="flat">
                  <a:noFill/>
                  <a:prstDash val="solid"/>
                  <a:miter lim="800000"/>
                  <a:headEnd/>
                  <a:tailEnd/>
                </a:ln>
                <a:effectLst>
                  <a:outerShdw blurRad="50800" dist="38100" dir="2700000" algn="tl" rotWithShape="0">
                    <a:prstClr val="black">
                      <a:alpha val="40000"/>
                    </a:prstClr>
                  </a:outerShdw>
                </a:effectLst>
                <a:extLst/>
              </p:spPr>
              <p:txBody>
                <a:bodyPr vert="horz" wrap="square" lIns="68562" tIns="34281" rIns="68562" bIns="34281" numCol="1" anchor="t" anchorCtr="0" compatLnSpc="1">
                  <a:prstTxWarp prst="textNoShape">
                    <a:avLst/>
                  </a:prstTxWarp>
                </a:bodyPr>
                <a:lstStyle/>
                <a:p>
                  <a:endParaRPr lang="zh-CN" altLang="en-US" sz="1200">
                    <a:solidFill>
                      <a:srgbClr val="414455"/>
                    </a:solidFill>
                  </a:endParaRPr>
                </a:p>
              </p:txBody>
            </p:sp>
          </p:grpSp>
          <p:sp>
            <p:nvSpPr>
              <p:cNvPr id="73" name="Freeform 5"/>
              <p:cNvSpPr>
                <a:spLocks/>
              </p:cNvSpPr>
              <p:nvPr/>
            </p:nvSpPr>
            <p:spPr bwMode="auto">
              <a:xfrm rot="1855731">
                <a:off x="5470180" y="1383052"/>
                <a:ext cx="576760" cy="520015"/>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grpFill/>
              <a:ln w="9525" cap="flat">
                <a:solidFill>
                  <a:srgbClr val="414455"/>
                </a:solidFill>
                <a:prstDash val="sysDash"/>
                <a:miter lim="800000"/>
                <a:headEnd/>
                <a:tailEnd/>
              </a:ln>
              <a:effectLst/>
              <a:extLst/>
            </p:spPr>
            <p:txBody>
              <a:bodyPr vert="horz" wrap="square" lIns="68562" tIns="34281" rIns="68562" bIns="34281" numCol="1" anchor="t" anchorCtr="0" compatLnSpc="1">
                <a:prstTxWarp prst="textNoShape">
                  <a:avLst/>
                </a:prstTxWarp>
              </a:bodyPr>
              <a:lstStyle/>
              <a:p>
                <a:endParaRPr lang="zh-CN" altLang="en-US" sz="1200">
                  <a:solidFill>
                    <a:srgbClr val="414455"/>
                  </a:solidFill>
                </a:endParaRPr>
              </a:p>
            </p:txBody>
          </p:sp>
        </p:grpSp>
        <p:sp>
          <p:nvSpPr>
            <p:cNvPr id="67" name="TextBox 7"/>
            <p:cNvSpPr>
              <a:spLocks noChangeArrowheads="1"/>
            </p:cNvSpPr>
            <p:nvPr/>
          </p:nvSpPr>
          <p:spPr bwMode="auto">
            <a:xfrm>
              <a:off x="5472003" y="1484784"/>
              <a:ext cx="576063" cy="307856"/>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defRPr/>
              </a:pPr>
              <a:r>
                <a:rPr lang="en-US" altLang="zh-CN" sz="1500" b="1" dirty="0">
                  <a:solidFill>
                    <a:schemeClr val="bg1"/>
                  </a:solidFill>
                  <a:latin typeface="方正兰亭黑简体" panose="02000000000000000000" pitchFamily="2" charset="-122"/>
                  <a:ea typeface="方正兰亭黑简体" panose="02000000000000000000" pitchFamily="2" charset="-122"/>
                  <a:sym typeface="微软雅黑" pitchFamily="34" charset="-122"/>
                </a:rPr>
                <a:t>06</a:t>
              </a:r>
              <a:endParaRPr lang="zh-CN" altLang="en-US" sz="1500" b="1" dirty="0">
                <a:solidFill>
                  <a:schemeClr val="bg1"/>
                </a:solidFill>
                <a:latin typeface="方正兰亭黑简体" panose="02000000000000000000" pitchFamily="2" charset="-122"/>
                <a:ea typeface="方正兰亭黑简体" panose="02000000000000000000" pitchFamily="2" charset="-122"/>
                <a:sym typeface="微软雅黑" pitchFamily="34" charset="-122"/>
              </a:endParaRPr>
            </a:p>
          </p:txBody>
        </p:sp>
      </p:grpSp>
      <p:sp>
        <p:nvSpPr>
          <p:cNvPr id="77" name="矩形 47"/>
          <p:cNvSpPr>
            <a:spLocks noChangeArrowheads="1"/>
          </p:cNvSpPr>
          <p:nvPr/>
        </p:nvSpPr>
        <p:spPr bwMode="auto">
          <a:xfrm>
            <a:off x="1116143" y="1600918"/>
            <a:ext cx="1898386" cy="4570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55" tIns="34278" rIns="68555" bIns="34278">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gn="r">
              <a:lnSpc>
                <a:spcPct val="120000"/>
              </a:lnSpc>
              <a:spcBef>
                <a:spcPct val="0"/>
              </a:spcBef>
              <a:buNone/>
            </a:pPr>
            <a:r>
              <a:rPr lang="zh-CN" altLang="en-US" sz="1050" dirty="0">
                <a:solidFill>
                  <a:schemeClr val="bg1"/>
                </a:solidFill>
                <a:sym typeface="微软雅黑" pitchFamily="34" charset="-122"/>
              </a:rPr>
              <a:t>在此录入上述图表的描述说</a:t>
            </a:r>
            <a:endParaRPr lang="en-US" altLang="zh-CN" sz="1050" dirty="0">
              <a:solidFill>
                <a:schemeClr val="bg1"/>
              </a:solidFill>
              <a:sym typeface="微软雅黑" pitchFamily="34" charset="-122"/>
            </a:endParaRPr>
          </a:p>
          <a:p>
            <a:pPr algn="r">
              <a:lnSpc>
                <a:spcPct val="120000"/>
              </a:lnSpc>
              <a:spcBef>
                <a:spcPct val="0"/>
              </a:spcBef>
              <a:buNone/>
            </a:pPr>
            <a:r>
              <a:rPr lang="zh-CN" altLang="en-US" sz="1050" dirty="0">
                <a:solidFill>
                  <a:schemeClr val="bg1"/>
                </a:solidFill>
                <a:sym typeface="微软雅黑" pitchFamily="34" charset="-122"/>
              </a:rPr>
              <a:t>明，录入上述图表的描述说明</a:t>
            </a:r>
            <a:r>
              <a:rPr lang="zh-CN" altLang="en-US" sz="1050" dirty="0">
                <a:solidFill>
                  <a:schemeClr val="bg1">
                    <a:lumMod val="50000"/>
                  </a:schemeClr>
                </a:solidFill>
                <a:sym typeface="微软雅黑" pitchFamily="34" charset="-122"/>
              </a:rPr>
              <a:t>。</a:t>
            </a:r>
          </a:p>
        </p:txBody>
      </p:sp>
      <p:sp>
        <p:nvSpPr>
          <p:cNvPr id="79" name="矩形 47"/>
          <p:cNvSpPr>
            <a:spLocks noChangeArrowheads="1"/>
          </p:cNvSpPr>
          <p:nvPr/>
        </p:nvSpPr>
        <p:spPr bwMode="auto">
          <a:xfrm>
            <a:off x="638883" y="2518781"/>
            <a:ext cx="1898386" cy="4570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55" tIns="34278" rIns="68555" bIns="34278">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gn="r">
              <a:lnSpc>
                <a:spcPct val="120000"/>
              </a:lnSpc>
              <a:spcBef>
                <a:spcPct val="0"/>
              </a:spcBef>
              <a:buNone/>
            </a:pPr>
            <a:r>
              <a:rPr lang="zh-CN" altLang="en-US" sz="1050" dirty="0">
                <a:solidFill>
                  <a:schemeClr val="bg1"/>
                </a:solidFill>
                <a:sym typeface="微软雅黑" pitchFamily="34" charset="-122"/>
              </a:rPr>
              <a:t>在此录入上述图表的描述说</a:t>
            </a:r>
            <a:endParaRPr lang="en-US" altLang="zh-CN" sz="1050" dirty="0">
              <a:solidFill>
                <a:schemeClr val="bg1"/>
              </a:solidFill>
              <a:sym typeface="微软雅黑" pitchFamily="34" charset="-122"/>
            </a:endParaRPr>
          </a:p>
          <a:p>
            <a:pPr algn="r">
              <a:lnSpc>
                <a:spcPct val="120000"/>
              </a:lnSpc>
              <a:spcBef>
                <a:spcPct val="0"/>
              </a:spcBef>
              <a:buNone/>
            </a:pPr>
            <a:r>
              <a:rPr lang="zh-CN" altLang="en-US" sz="1050" dirty="0">
                <a:solidFill>
                  <a:schemeClr val="bg1"/>
                </a:solidFill>
                <a:sym typeface="微软雅黑" pitchFamily="34" charset="-122"/>
              </a:rPr>
              <a:t>明，录入上述图表的描述说明</a:t>
            </a:r>
            <a:r>
              <a:rPr lang="zh-CN" altLang="en-US" sz="1050" dirty="0">
                <a:solidFill>
                  <a:schemeClr val="bg1">
                    <a:lumMod val="50000"/>
                  </a:schemeClr>
                </a:solidFill>
                <a:sym typeface="微软雅黑" pitchFamily="34" charset="-122"/>
              </a:rPr>
              <a:t>。</a:t>
            </a:r>
          </a:p>
        </p:txBody>
      </p:sp>
      <p:sp>
        <p:nvSpPr>
          <p:cNvPr id="82" name="矩形 47"/>
          <p:cNvSpPr>
            <a:spLocks noChangeArrowheads="1"/>
          </p:cNvSpPr>
          <p:nvPr/>
        </p:nvSpPr>
        <p:spPr bwMode="auto">
          <a:xfrm>
            <a:off x="1116143" y="3483675"/>
            <a:ext cx="1898386" cy="4570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55" tIns="34278" rIns="68555" bIns="34278">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gn="r">
              <a:lnSpc>
                <a:spcPct val="120000"/>
              </a:lnSpc>
              <a:spcBef>
                <a:spcPct val="0"/>
              </a:spcBef>
              <a:buNone/>
            </a:pPr>
            <a:r>
              <a:rPr lang="zh-CN" altLang="en-US" sz="1050" dirty="0">
                <a:solidFill>
                  <a:schemeClr val="bg1"/>
                </a:solidFill>
                <a:sym typeface="微软雅黑" pitchFamily="34" charset="-122"/>
              </a:rPr>
              <a:t>在此录入上述图表的描述说</a:t>
            </a:r>
            <a:endParaRPr lang="en-US" altLang="zh-CN" sz="1050" dirty="0">
              <a:solidFill>
                <a:schemeClr val="bg1"/>
              </a:solidFill>
              <a:sym typeface="微软雅黑" pitchFamily="34" charset="-122"/>
            </a:endParaRPr>
          </a:p>
          <a:p>
            <a:pPr algn="r">
              <a:lnSpc>
                <a:spcPct val="120000"/>
              </a:lnSpc>
              <a:spcBef>
                <a:spcPct val="0"/>
              </a:spcBef>
              <a:buNone/>
            </a:pPr>
            <a:r>
              <a:rPr lang="zh-CN" altLang="en-US" sz="1050" dirty="0">
                <a:solidFill>
                  <a:schemeClr val="bg1"/>
                </a:solidFill>
                <a:sym typeface="微软雅黑" pitchFamily="34" charset="-122"/>
              </a:rPr>
              <a:t>明，录入上述图表的描述说明</a:t>
            </a:r>
            <a:r>
              <a:rPr lang="zh-CN" altLang="en-US" sz="1050" dirty="0">
                <a:solidFill>
                  <a:schemeClr val="bg1">
                    <a:lumMod val="50000"/>
                  </a:schemeClr>
                </a:solidFill>
                <a:sym typeface="微软雅黑" pitchFamily="34" charset="-122"/>
              </a:rPr>
              <a:t>。</a:t>
            </a:r>
          </a:p>
        </p:txBody>
      </p:sp>
      <p:sp>
        <p:nvSpPr>
          <p:cNvPr id="84" name="矩形 47"/>
          <p:cNvSpPr>
            <a:spLocks noChangeArrowheads="1"/>
          </p:cNvSpPr>
          <p:nvPr/>
        </p:nvSpPr>
        <p:spPr bwMode="auto">
          <a:xfrm>
            <a:off x="5921798" y="1600918"/>
            <a:ext cx="1898386" cy="4570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55" tIns="34278" rIns="68555" bIns="34278">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nSpc>
                <a:spcPct val="120000"/>
              </a:lnSpc>
              <a:spcBef>
                <a:spcPct val="0"/>
              </a:spcBef>
              <a:buNone/>
            </a:pPr>
            <a:r>
              <a:rPr lang="zh-CN" altLang="en-US" sz="1050" dirty="0">
                <a:solidFill>
                  <a:schemeClr val="bg1"/>
                </a:solidFill>
                <a:sym typeface="微软雅黑" pitchFamily="34" charset="-122"/>
              </a:rPr>
              <a:t>在此录入上述图表的描述说</a:t>
            </a:r>
            <a:endParaRPr lang="en-US" altLang="zh-CN" sz="1050" dirty="0">
              <a:solidFill>
                <a:schemeClr val="bg1"/>
              </a:solidFill>
              <a:sym typeface="微软雅黑" pitchFamily="34" charset="-122"/>
            </a:endParaRPr>
          </a:p>
          <a:p>
            <a:pPr>
              <a:lnSpc>
                <a:spcPct val="120000"/>
              </a:lnSpc>
              <a:spcBef>
                <a:spcPct val="0"/>
              </a:spcBef>
              <a:buNone/>
            </a:pPr>
            <a:r>
              <a:rPr lang="zh-CN" altLang="en-US" sz="1050" dirty="0">
                <a:solidFill>
                  <a:schemeClr val="bg1"/>
                </a:solidFill>
                <a:sym typeface="微软雅黑" pitchFamily="34" charset="-122"/>
              </a:rPr>
              <a:t>明，录入上述图表的描述说明</a:t>
            </a:r>
            <a:r>
              <a:rPr lang="zh-CN" altLang="en-US" sz="1050" dirty="0">
                <a:solidFill>
                  <a:schemeClr val="bg1">
                    <a:lumMod val="50000"/>
                  </a:schemeClr>
                </a:solidFill>
                <a:sym typeface="微软雅黑" pitchFamily="34" charset="-122"/>
              </a:rPr>
              <a:t>。</a:t>
            </a:r>
          </a:p>
        </p:txBody>
      </p:sp>
      <p:sp>
        <p:nvSpPr>
          <p:cNvPr id="86" name="矩形 47"/>
          <p:cNvSpPr>
            <a:spLocks noChangeArrowheads="1"/>
          </p:cNvSpPr>
          <p:nvPr/>
        </p:nvSpPr>
        <p:spPr bwMode="auto">
          <a:xfrm>
            <a:off x="6353361" y="2518781"/>
            <a:ext cx="1898386" cy="4570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55" tIns="34278" rIns="68555" bIns="34278">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nSpc>
                <a:spcPct val="120000"/>
              </a:lnSpc>
              <a:spcBef>
                <a:spcPct val="0"/>
              </a:spcBef>
              <a:buNone/>
            </a:pPr>
            <a:r>
              <a:rPr lang="zh-CN" altLang="en-US" sz="1050" dirty="0">
                <a:solidFill>
                  <a:schemeClr val="bg1"/>
                </a:solidFill>
                <a:sym typeface="微软雅黑" pitchFamily="34" charset="-122"/>
              </a:rPr>
              <a:t>在此录入上述图表的描述说</a:t>
            </a:r>
            <a:endParaRPr lang="en-US" altLang="zh-CN" sz="1050" dirty="0">
              <a:solidFill>
                <a:schemeClr val="bg1"/>
              </a:solidFill>
              <a:sym typeface="微软雅黑" pitchFamily="34" charset="-122"/>
            </a:endParaRPr>
          </a:p>
          <a:p>
            <a:pPr>
              <a:lnSpc>
                <a:spcPct val="120000"/>
              </a:lnSpc>
              <a:spcBef>
                <a:spcPct val="0"/>
              </a:spcBef>
              <a:buNone/>
            </a:pPr>
            <a:r>
              <a:rPr lang="zh-CN" altLang="en-US" sz="1050" dirty="0">
                <a:solidFill>
                  <a:schemeClr val="bg1"/>
                </a:solidFill>
                <a:sym typeface="微软雅黑" pitchFamily="34" charset="-122"/>
              </a:rPr>
              <a:t>明，录入上述图表的描述说明</a:t>
            </a:r>
            <a:r>
              <a:rPr lang="zh-CN" altLang="en-US" sz="1050" dirty="0">
                <a:solidFill>
                  <a:schemeClr val="bg1">
                    <a:lumMod val="50000"/>
                  </a:schemeClr>
                </a:solidFill>
                <a:sym typeface="微软雅黑" pitchFamily="34" charset="-122"/>
              </a:rPr>
              <a:t>。</a:t>
            </a:r>
          </a:p>
        </p:txBody>
      </p:sp>
      <p:sp>
        <p:nvSpPr>
          <p:cNvPr id="88" name="矩形 47"/>
          <p:cNvSpPr>
            <a:spLocks noChangeArrowheads="1"/>
          </p:cNvSpPr>
          <p:nvPr/>
        </p:nvSpPr>
        <p:spPr bwMode="auto">
          <a:xfrm>
            <a:off x="5921426" y="3375691"/>
            <a:ext cx="1898386" cy="4570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55" tIns="34278" rIns="68555" bIns="34278">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nSpc>
                <a:spcPct val="120000"/>
              </a:lnSpc>
              <a:spcBef>
                <a:spcPct val="0"/>
              </a:spcBef>
              <a:buNone/>
            </a:pPr>
            <a:r>
              <a:rPr lang="zh-CN" altLang="en-US" sz="1050" dirty="0">
                <a:solidFill>
                  <a:schemeClr val="bg1"/>
                </a:solidFill>
                <a:sym typeface="微软雅黑" pitchFamily="34" charset="-122"/>
              </a:rPr>
              <a:t>在此录入上述图表的描述说</a:t>
            </a:r>
            <a:endParaRPr lang="en-US" altLang="zh-CN" sz="1050" dirty="0">
              <a:solidFill>
                <a:schemeClr val="bg1"/>
              </a:solidFill>
              <a:sym typeface="微软雅黑" pitchFamily="34" charset="-122"/>
            </a:endParaRPr>
          </a:p>
          <a:p>
            <a:pPr>
              <a:lnSpc>
                <a:spcPct val="120000"/>
              </a:lnSpc>
              <a:spcBef>
                <a:spcPct val="0"/>
              </a:spcBef>
              <a:buNone/>
            </a:pPr>
            <a:r>
              <a:rPr lang="zh-CN" altLang="en-US" sz="1050" dirty="0">
                <a:solidFill>
                  <a:schemeClr val="bg1"/>
                </a:solidFill>
                <a:sym typeface="微软雅黑" pitchFamily="34" charset="-122"/>
              </a:rPr>
              <a:t>明，录入上述图表的描述说明</a:t>
            </a:r>
            <a:r>
              <a:rPr lang="zh-CN" altLang="en-US" sz="1050" dirty="0">
                <a:solidFill>
                  <a:schemeClr val="bg1">
                    <a:lumMod val="50000"/>
                  </a:schemeClr>
                </a:solidFill>
                <a:sym typeface="微软雅黑" pitchFamily="34" charset="-122"/>
              </a:rPr>
              <a:t>。</a:t>
            </a:r>
          </a:p>
        </p:txBody>
      </p:sp>
      <p:cxnSp>
        <p:nvCxnSpPr>
          <p:cNvPr id="89" name="直接箭头连接符 88"/>
          <p:cNvCxnSpPr/>
          <p:nvPr/>
        </p:nvCxnSpPr>
        <p:spPr>
          <a:xfrm>
            <a:off x="3608440" y="1888905"/>
            <a:ext cx="298338" cy="313718"/>
          </a:xfrm>
          <a:prstGeom prst="straightConnector1">
            <a:avLst/>
          </a:prstGeom>
          <a:ln>
            <a:solidFill>
              <a:schemeClr val="bg1"/>
            </a:solidFill>
            <a:tailEnd type="arrow"/>
          </a:ln>
        </p:spPr>
        <p:style>
          <a:lnRef idx="1">
            <a:schemeClr val="accent1"/>
          </a:lnRef>
          <a:fillRef idx="0">
            <a:schemeClr val="accent1"/>
          </a:fillRef>
          <a:effectRef idx="0">
            <a:schemeClr val="accent1"/>
          </a:effectRef>
          <a:fontRef idx="minor">
            <a:schemeClr val="tx1"/>
          </a:fontRef>
        </p:style>
      </p:cxnSp>
      <p:cxnSp>
        <p:nvCxnSpPr>
          <p:cNvPr id="90" name="直接箭头连接符 89"/>
          <p:cNvCxnSpPr/>
          <p:nvPr/>
        </p:nvCxnSpPr>
        <p:spPr>
          <a:xfrm>
            <a:off x="3230496" y="2590800"/>
            <a:ext cx="458695" cy="0"/>
          </a:xfrm>
          <a:prstGeom prst="straightConnector1">
            <a:avLst/>
          </a:prstGeom>
          <a:ln>
            <a:solidFill>
              <a:schemeClr val="bg1"/>
            </a:solidFill>
            <a:tailEnd type="arrow"/>
          </a:ln>
        </p:spPr>
        <p:style>
          <a:lnRef idx="1">
            <a:schemeClr val="accent1"/>
          </a:lnRef>
          <a:fillRef idx="0">
            <a:schemeClr val="accent1"/>
          </a:fillRef>
          <a:effectRef idx="0">
            <a:schemeClr val="accent1"/>
          </a:effectRef>
          <a:fontRef idx="minor">
            <a:schemeClr val="tx1"/>
          </a:fontRef>
        </p:style>
      </p:cxnSp>
      <p:cxnSp>
        <p:nvCxnSpPr>
          <p:cNvPr id="91" name="直接箭头连接符 90"/>
          <p:cNvCxnSpPr/>
          <p:nvPr/>
        </p:nvCxnSpPr>
        <p:spPr>
          <a:xfrm flipV="1">
            <a:off x="3554448" y="3066345"/>
            <a:ext cx="340585" cy="165397"/>
          </a:xfrm>
          <a:prstGeom prst="straightConnector1">
            <a:avLst/>
          </a:prstGeom>
          <a:ln>
            <a:solidFill>
              <a:schemeClr val="bg1"/>
            </a:solidFill>
            <a:tailEnd type="arrow"/>
          </a:ln>
        </p:spPr>
        <p:style>
          <a:lnRef idx="1">
            <a:schemeClr val="accent1"/>
          </a:lnRef>
          <a:fillRef idx="0">
            <a:schemeClr val="accent1"/>
          </a:fillRef>
          <a:effectRef idx="0">
            <a:schemeClr val="accent1"/>
          </a:effectRef>
          <a:fontRef idx="minor">
            <a:schemeClr val="tx1"/>
          </a:fontRef>
        </p:style>
      </p:cxnSp>
      <p:cxnSp>
        <p:nvCxnSpPr>
          <p:cNvPr id="92" name="直接箭头连接符 91"/>
          <p:cNvCxnSpPr/>
          <p:nvPr/>
        </p:nvCxnSpPr>
        <p:spPr>
          <a:xfrm flipH="1">
            <a:off x="5006847" y="1962468"/>
            <a:ext cx="354949" cy="240155"/>
          </a:xfrm>
          <a:prstGeom prst="straightConnector1">
            <a:avLst/>
          </a:prstGeom>
          <a:ln>
            <a:solidFill>
              <a:schemeClr val="bg1"/>
            </a:solidFill>
            <a:tailEnd type="arrow"/>
          </a:ln>
        </p:spPr>
        <p:style>
          <a:lnRef idx="1">
            <a:schemeClr val="accent1"/>
          </a:lnRef>
          <a:fillRef idx="0">
            <a:schemeClr val="accent1"/>
          </a:fillRef>
          <a:effectRef idx="0">
            <a:schemeClr val="accent1"/>
          </a:effectRef>
          <a:fontRef idx="minor">
            <a:schemeClr val="tx1"/>
          </a:fontRef>
        </p:style>
      </p:cxnSp>
      <p:cxnSp>
        <p:nvCxnSpPr>
          <p:cNvPr id="93" name="直接箭头连接符 92"/>
          <p:cNvCxnSpPr/>
          <p:nvPr/>
        </p:nvCxnSpPr>
        <p:spPr>
          <a:xfrm flipH="1">
            <a:off x="5121117" y="2644792"/>
            <a:ext cx="485025" cy="0"/>
          </a:xfrm>
          <a:prstGeom prst="straightConnector1">
            <a:avLst/>
          </a:prstGeom>
          <a:ln>
            <a:solidFill>
              <a:schemeClr val="bg1"/>
            </a:solidFill>
            <a:tailEnd type="arrow"/>
          </a:ln>
        </p:spPr>
        <p:style>
          <a:lnRef idx="1">
            <a:schemeClr val="accent1"/>
          </a:lnRef>
          <a:fillRef idx="0">
            <a:schemeClr val="accent1"/>
          </a:fillRef>
          <a:effectRef idx="0">
            <a:schemeClr val="accent1"/>
          </a:effectRef>
          <a:fontRef idx="minor">
            <a:schemeClr val="tx1"/>
          </a:fontRef>
        </p:style>
      </p:cxnSp>
      <p:cxnSp>
        <p:nvCxnSpPr>
          <p:cNvPr id="94" name="直接箭头连接符 93"/>
          <p:cNvCxnSpPr>
            <a:stCxn id="74" idx="8"/>
          </p:cNvCxnSpPr>
          <p:nvPr/>
        </p:nvCxnSpPr>
        <p:spPr>
          <a:xfrm flipH="1" flipV="1">
            <a:off x="4958240" y="3022736"/>
            <a:ext cx="361266" cy="220132"/>
          </a:xfrm>
          <a:prstGeom prst="straightConnector1">
            <a:avLst/>
          </a:prstGeom>
          <a:ln>
            <a:solidFill>
              <a:schemeClr val="bg1"/>
            </a:solidFill>
            <a:tailEnd type="arrow"/>
          </a:ln>
        </p:spPr>
        <p:style>
          <a:lnRef idx="1">
            <a:schemeClr val="accent1"/>
          </a:lnRef>
          <a:fillRef idx="0">
            <a:schemeClr val="accent1"/>
          </a:fillRef>
          <a:effectRef idx="0">
            <a:schemeClr val="accent1"/>
          </a:effectRef>
          <a:fontRef idx="minor">
            <a:schemeClr val="tx1"/>
          </a:fontRef>
        </p:style>
      </p:cxnSp>
      <p:grpSp>
        <p:nvGrpSpPr>
          <p:cNvPr id="95" name="组合 94"/>
          <p:cNvGrpSpPr/>
          <p:nvPr/>
        </p:nvGrpSpPr>
        <p:grpSpPr>
          <a:xfrm>
            <a:off x="6631989" y="3076728"/>
            <a:ext cx="208734" cy="138347"/>
            <a:chOff x="9482595" y="2565731"/>
            <a:chExt cx="278384" cy="184511"/>
          </a:xfrm>
          <a:blipFill dpi="0" rotWithShape="1">
            <a:blip r:embed="rId7">
              <a:extLst>
                <a:ext uri="{28A0092B-C50C-407E-A947-70E740481C1C}">
                  <a14:useLocalDpi xmlns:a14="http://schemas.microsoft.com/office/drawing/2010/main" val="0"/>
                </a:ext>
              </a:extLst>
            </a:blip>
            <a:srcRect/>
            <a:stretch>
              <a:fillRect/>
            </a:stretch>
          </a:blipFill>
        </p:grpSpPr>
        <p:sp>
          <p:nvSpPr>
            <p:cNvPr id="96" name="椭圆 95"/>
            <p:cNvSpPr/>
            <p:nvPr/>
          </p:nvSpPr>
          <p:spPr>
            <a:xfrm>
              <a:off x="9482595" y="2565731"/>
              <a:ext cx="71376" cy="71376"/>
            </a:xfrm>
            <a:prstGeom prst="ellipse">
              <a:avLst/>
            </a:prstGeom>
            <a:grp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p>
          </p:txBody>
        </p:sp>
        <p:sp>
          <p:nvSpPr>
            <p:cNvPr id="97" name="椭圆 96"/>
            <p:cNvSpPr/>
            <p:nvPr/>
          </p:nvSpPr>
          <p:spPr>
            <a:xfrm>
              <a:off x="9625979" y="2615242"/>
              <a:ext cx="135000" cy="135000"/>
            </a:xfrm>
            <a:prstGeom prst="ellipse">
              <a:avLst/>
            </a:prstGeom>
            <a:grp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p>
          </p:txBody>
        </p:sp>
      </p:grpSp>
      <p:pic>
        <p:nvPicPr>
          <p:cNvPr id="68" name="Picture 3" descr="C:\Users\ABC\Desktop\GR-010 (2).png"/>
          <p:cNvPicPr>
            <a:picLocks noChangeAspect="1" noChangeArrowheads="1"/>
          </p:cNvPicPr>
          <p:nvPr/>
        </p:nvPicPr>
        <p:blipFill>
          <a:blip r:embed="rId8" cstate="screen">
            <a:grayscl/>
            <a:extLst>
              <a:ext uri="{28A0092B-C50C-407E-A947-70E740481C1C}">
                <a14:useLocalDpi xmlns:a14="http://schemas.microsoft.com/office/drawing/2010/main"/>
              </a:ext>
            </a:extLst>
          </a:blip>
          <a:srcRect/>
          <a:stretch>
            <a:fillRect/>
          </a:stretch>
        </p:blipFill>
        <p:spPr bwMode="auto">
          <a:xfrm rot="19741709">
            <a:off x="8463334" y="33575"/>
            <a:ext cx="630706" cy="340922"/>
          </a:xfrm>
          <a:prstGeom prst="rect">
            <a:avLst/>
          </a:prstGeom>
          <a:noFill/>
          <a:extLst>
            <a:ext uri="{909E8E84-426E-40DD-AFC4-6F175D3DCCD1}">
              <a14:hiddenFill xmlns:a14="http://schemas.microsoft.com/office/drawing/2010/main">
                <a:solidFill>
                  <a:srgbClr val="FFFFFF"/>
                </a:solidFill>
              </a14:hiddenFill>
            </a:ext>
          </a:extLst>
        </p:spPr>
      </p:pic>
      <p:pic>
        <p:nvPicPr>
          <p:cNvPr id="70" name="Picture 4" descr="C:\Users\ABC\Desktop\GR-010 (2).png"/>
          <p:cNvPicPr>
            <a:picLocks noChangeAspect="1" noChangeArrowheads="1"/>
          </p:cNvPicPr>
          <p:nvPr/>
        </p:nvPicPr>
        <p:blipFill>
          <a:blip r:embed="rId9">
            <a:biLevel thresh="25000"/>
            <a:extLst>
              <a:ext uri="{28A0092B-C50C-407E-A947-70E740481C1C}">
                <a14:useLocalDpi xmlns:a14="http://schemas.microsoft.com/office/drawing/2010/main"/>
              </a:ext>
            </a:extLst>
          </a:blip>
          <a:srcRect/>
          <a:stretch>
            <a:fillRect/>
          </a:stretch>
        </p:blipFill>
        <p:spPr bwMode="auto">
          <a:xfrm>
            <a:off x="-180000" y="332495"/>
            <a:ext cx="9525600" cy="342499"/>
          </a:xfrm>
          <a:prstGeom prst="rect">
            <a:avLst/>
          </a:prstGeom>
          <a:noFill/>
          <a:extLst>
            <a:ext uri="{909E8E84-426E-40DD-AFC4-6F175D3DCCD1}">
              <a14:hiddenFill xmlns:a14="http://schemas.microsoft.com/office/drawing/2010/main">
                <a:solidFill>
                  <a:srgbClr val="FFFFFF"/>
                </a:solidFill>
              </a14:hiddenFill>
            </a:ext>
          </a:extLst>
        </p:spPr>
      </p:pic>
      <p:sp>
        <p:nvSpPr>
          <p:cNvPr id="71" name="矩形 70"/>
          <p:cNvSpPr/>
          <p:nvPr/>
        </p:nvSpPr>
        <p:spPr>
          <a:xfrm>
            <a:off x="223170" y="134412"/>
            <a:ext cx="1569660" cy="369332"/>
          </a:xfrm>
          <a:prstGeom prst="rect">
            <a:avLst/>
          </a:prstGeom>
        </p:spPr>
        <p:txBody>
          <a:bodyPr wrap="none">
            <a:spAutoFit/>
          </a:bodyPr>
          <a:lstStyle/>
          <a:p>
            <a:pPr algn="ctr"/>
            <a:r>
              <a:rPr lang="zh-CN" altLang="en-US" sz="1800" b="1" dirty="0">
                <a:solidFill>
                  <a:schemeClr val="bg1"/>
                </a:solidFill>
                <a:latin typeface="微软雅黑" panose="020B0503020204020204" pitchFamily="34" charset="-122"/>
                <a:ea typeface="微软雅黑" panose="020B0503020204020204" pitchFamily="34" charset="-122"/>
              </a:rPr>
              <a:t>点击</a:t>
            </a:r>
            <a:r>
              <a:rPr lang="zh-CN" altLang="en-US" sz="1800" b="1" dirty="0" smtClean="0">
                <a:solidFill>
                  <a:schemeClr val="bg1"/>
                </a:solidFill>
                <a:latin typeface="微软雅黑" panose="020B0503020204020204" pitchFamily="34" charset="-122"/>
                <a:ea typeface="微软雅黑" panose="020B0503020204020204" pitchFamily="34" charset="-122"/>
              </a:rPr>
              <a:t>添加</a:t>
            </a:r>
            <a:r>
              <a:rPr lang="zh-CN" altLang="en-US" sz="1800" b="1" dirty="0">
                <a:solidFill>
                  <a:schemeClr val="bg1"/>
                </a:solidFill>
                <a:latin typeface="微软雅黑" panose="020B0503020204020204" pitchFamily="34" charset="-122"/>
                <a:ea typeface="微软雅黑" panose="020B0503020204020204" pitchFamily="34" charset="-122"/>
              </a:rPr>
              <a:t>标题</a:t>
            </a:r>
          </a:p>
        </p:txBody>
      </p:sp>
    </p:spTree>
    <p:extLst>
      <p:ext uri="{BB962C8B-B14F-4D97-AF65-F5344CB8AC3E}">
        <p14:creationId xmlns:p14="http://schemas.microsoft.com/office/powerpoint/2010/main" val="752140077"/>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Tm="0">
        <p15:prstTrans prst="pageCurlDouble"/>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70"/>
                                        </p:tgtEl>
                                        <p:attrNameLst>
                                          <p:attrName>style.visibility</p:attrName>
                                        </p:attrNameLst>
                                      </p:cBhvr>
                                      <p:to>
                                        <p:strVal val="visible"/>
                                      </p:to>
                                    </p:set>
                                    <p:animEffect transition="in" filter="wipe(left)">
                                      <p:cBhvr>
                                        <p:cTn id="7" dur="1000"/>
                                        <p:tgtEl>
                                          <p:spTgt spid="70"/>
                                        </p:tgtEl>
                                      </p:cBhvr>
                                    </p:animEffect>
                                  </p:childTnLst>
                                </p:cTn>
                              </p:par>
                              <p:par>
                                <p:cTn id="8" presetID="1" presetClass="entr" presetSubtype="0" fill="hold" nodeType="withEffect">
                                  <p:stCondLst>
                                    <p:cond delay="0"/>
                                  </p:stCondLst>
                                  <p:childTnLst>
                                    <p:set>
                                      <p:cBhvr>
                                        <p:cTn id="9" dur="1" fill="hold">
                                          <p:stCondLst>
                                            <p:cond delay="0"/>
                                          </p:stCondLst>
                                        </p:cTn>
                                        <p:tgtEl>
                                          <p:spTgt spid="68"/>
                                        </p:tgtEl>
                                        <p:attrNameLst>
                                          <p:attrName>style.visibility</p:attrName>
                                        </p:attrNameLst>
                                      </p:cBhvr>
                                      <p:to>
                                        <p:strVal val="visible"/>
                                      </p:to>
                                    </p:set>
                                  </p:childTnLst>
                                </p:cTn>
                              </p:par>
                              <p:par>
                                <p:cTn id="10" presetID="63" presetClass="path" presetSubtype="0" accel="50000" decel="50000" fill="hold" nodeType="withEffect">
                                  <p:stCondLst>
                                    <p:cond delay="0"/>
                                  </p:stCondLst>
                                  <p:childTnLst>
                                    <p:animMotion origin="layout" path="M -0.92309 -0.00278 L 5.55556E-7 4.44444E-6 " pathEditMode="relative" rAng="0" ptsTypes="AA">
                                      <p:cBhvr>
                                        <p:cTn id="11" dur="1000" fill="hold"/>
                                        <p:tgtEl>
                                          <p:spTgt spid="68"/>
                                        </p:tgtEl>
                                        <p:attrNameLst>
                                          <p:attrName>ppt_x</p:attrName>
                                          <p:attrName>ppt_y</p:attrName>
                                        </p:attrNameLst>
                                      </p:cBhvr>
                                      <p:rCtr x="46146" y="139"/>
                                    </p:animMotion>
                                  </p:childTnLst>
                                </p:cTn>
                              </p:par>
                            </p:childTnLst>
                          </p:cTn>
                        </p:par>
                      </p:childTnLst>
                    </p:cTn>
                  </p:par>
                  <p:par>
                    <p:cTn id="12" fill="hold">
                      <p:stCondLst>
                        <p:cond delay="indefinite"/>
                      </p:stCondLst>
                      <p:childTnLst>
                        <p:par>
                          <p:cTn id="13" fill="hold">
                            <p:stCondLst>
                              <p:cond delay="0"/>
                            </p:stCondLst>
                            <p:childTnLst>
                              <p:par>
                                <p:cTn id="14" presetID="23" presetClass="entr" presetSubtype="16" fill="hold" grpId="0" nodeType="clickEffect">
                                  <p:stCondLst>
                                    <p:cond delay="0"/>
                                  </p:stCondLst>
                                  <p:childTnLst>
                                    <p:set>
                                      <p:cBhvr>
                                        <p:cTn id="15" dur="1" fill="hold">
                                          <p:stCondLst>
                                            <p:cond delay="0"/>
                                          </p:stCondLst>
                                        </p:cTn>
                                        <p:tgtEl>
                                          <p:spTgt spid="71"/>
                                        </p:tgtEl>
                                        <p:attrNameLst>
                                          <p:attrName>style.visibility</p:attrName>
                                        </p:attrNameLst>
                                      </p:cBhvr>
                                      <p:to>
                                        <p:strVal val="visible"/>
                                      </p:to>
                                    </p:set>
                                    <p:anim calcmode="lin" valueType="num">
                                      <p:cBhvr>
                                        <p:cTn id="16" dur="500" fill="hold"/>
                                        <p:tgtEl>
                                          <p:spTgt spid="71"/>
                                        </p:tgtEl>
                                        <p:attrNameLst>
                                          <p:attrName>ppt_w</p:attrName>
                                        </p:attrNameLst>
                                      </p:cBhvr>
                                      <p:tavLst>
                                        <p:tav tm="0">
                                          <p:val>
                                            <p:fltVal val="0"/>
                                          </p:val>
                                        </p:tav>
                                        <p:tav tm="100000">
                                          <p:val>
                                            <p:strVal val="#ppt_w"/>
                                          </p:val>
                                        </p:tav>
                                      </p:tavLst>
                                    </p:anim>
                                    <p:anim calcmode="lin" valueType="num">
                                      <p:cBhvr>
                                        <p:cTn id="17" dur="500" fill="hold"/>
                                        <p:tgtEl>
                                          <p:spTgt spid="71"/>
                                        </p:tgtEl>
                                        <p:attrNameLst>
                                          <p:attrName>ppt_h</p:attrName>
                                        </p:attrNameLst>
                                      </p:cBhvr>
                                      <p:tavLst>
                                        <p:tav tm="0">
                                          <p:val>
                                            <p:fltVal val="0"/>
                                          </p:val>
                                        </p:tav>
                                        <p:tav tm="100000">
                                          <p:val>
                                            <p:strVal val="#ppt_h"/>
                                          </p:val>
                                        </p:tav>
                                      </p:tavLst>
                                    </p:anim>
                                  </p:childTnLst>
                                </p:cTn>
                              </p:par>
                              <p:par>
                                <p:cTn id="18" presetID="2" presetClass="entr" presetSubtype="12" fill="hold" nodeType="withEffect">
                                  <p:stCondLst>
                                    <p:cond delay="750"/>
                                  </p:stCondLst>
                                  <p:childTnLst>
                                    <p:set>
                                      <p:cBhvr>
                                        <p:cTn id="19" dur="1" fill="hold">
                                          <p:stCondLst>
                                            <p:cond delay="0"/>
                                          </p:stCondLst>
                                        </p:cTn>
                                        <p:tgtEl>
                                          <p:spTgt spid="19"/>
                                        </p:tgtEl>
                                        <p:attrNameLst>
                                          <p:attrName>style.visibility</p:attrName>
                                        </p:attrNameLst>
                                      </p:cBhvr>
                                      <p:to>
                                        <p:strVal val="visible"/>
                                      </p:to>
                                    </p:set>
                                    <p:anim calcmode="lin" valueType="num">
                                      <p:cBhvr additive="base">
                                        <p:cTn id="20" dur="500" fill="hold"/>
                                        <p:tgtEl>
                                          <p:spTgt spid="19"/>
                                        </p:tgtEl>
                                        <p:attrNameLst>
                                          <p:attrName>ppt_x</p:attrName>
                                        </p:attrNameLst>
                                      </p:cBhvr>
                                      <p:tavLst>
                                        <p:tav tm="0">
                                          <p:val>
                                            <p:strVal val="0-#ppt_w/2"/>
                                          </p:val>
                                        </p:tav>
                                        <p:tav tm="100000">
                                          <p:val>
                                            <p:strVal val="#ppt_x"/>
                                          </p:val>
                                        </p:tav>
                                      </p:tavLst>
                                    </p:anim>
                                    <p:anim calcmode="lin" valueType="num">
                                      <p:cBhvr additive="base">
                                        <p:cTn id="21" dur="500" fill="hold"/>
                                        <p:tgtEl>
                                          <p:spTgt spid="19"/>
                                        </p:tgtEl>
                                        <p:attrNameLst>
                                          <p:attrName>ppt_y</p:attrName>
                                        </p:attrNameLst>
                                      </p:cBhvr>
                                      <p:tavLst>
                                        <p:tav tm="0">
                                          <p:val>
                                            <p:strVal val="1+#ppt_h/2"/>
                                          </p:val>
                                        </p:tav>
                                        <p:tav tm="100000">
                                          <p:val>
                                            <p:strVal val="#ppt_y"/>
                                          </p:val>
                                        </p:tav>
                                      </p:tavLst>
                                    </p:anim>
                                  </p:childTnLst>
                                </p:cTn>
                              </p:par>
                              <p:par>
                                <p:cTn id="22" presetID="22" presetClass="entr" presetSubtype="4" fill="hold" grpId="0" nodeType="withEffect">
                                  <p:stCondLst>
                                    <p:cond delay="1250"/>
                                  </p:stCondLst>
                                  <p:childTnLst>
                                    <p:set>
                                      <p:cBhvr>
                                        <p:cTn id="23" dur="1" fill="hold">
                                          <p:stCondLst>
                                            <p:cond delay="0"/>
                                          </p:stCondLst>
                                        </p:cTn>
                                        <p:tgtEl>
                                          <p:spTgt spid="17"/>
                                        </p:tgtEl>
                                        <p:attrNameLst>
                                          <p:attrName>style.visibility</p:attrName>
                                        </p:attrNameLst>
                                      </p:cBhvr>
                                      <p:to>
                                        <p:strVal val="visible"/>
                                      </p:to>
                                    </p:set>
                                    <p:animEffect transition="in" filter="wipe(down)">
                                      <p:cBhvr>
                                        <p:cTn id="24" dur="500"/>
                                        <p:tgtEl>
                                          <p:spTgt spid="17"/>
                                        </p:tgtEl>
                                      </p:cBhvr>
                                    </p:animEffect>
                                  </p:childTnLst>
                                </p:cTn>
                              </p:par>
                              <p:par>
                                <p:cTn id="25" presetID="22" presetClass="entr" presetSubtype="4" fill="hold" grpId="0" nodeType="withEffect">
                                  <p:stCondLst>
                                    <p:cond delay="1250"/>
                                  </p:stCondLst>
                                  <p:childTnLst>
                                    <p:set>
                                      <p:cBhvr>
                                        <p:cTn id="26" dur="1" fill="hold">
                                          <p:stCondLst>
                                            <p:cond delay="0"/>
                                          </p:stCondLst>
                                        </p:cTn>
                                        <p:tgtEl>
                                          <p:spTgt spid="18"/>
                                        </p:tgtEl>
                                        <p:attrNameLst>
                                          <p:attrName>style.visibility</p:attrName>
                                        </p:attrNameLst>
                                      </p:cBhvr>
                                      <p:to>
                                        <p:strVal val="visible"/>
                                      </p:to>
                                    </p:set>
                                    <p:animEffect transition="in" filter="wipe(down)">
                                      <p:cBhvr>
                                        <p:cTn id="27" dur="500"/>
                                        <p:tgtEl>
                                          <p:spTgt spid="18"/>
                                        </p:tgtEl>
                                      </p:cBhvr>
                                    </p:animEffect>
                                  </p:childTnLst>
                                </p:cTn>
                              </p:par>
                            </p:childTnLst>
                          </p:cTn>
                        </p:par>
                        <p:par>
                          <p:cTn id="28" fill="hold">
                            <p:stCondLst>
                              <p:cond delay="1750"/>
                            </p:stCondLst>
                            <p:childTnLst>
                              <p:par>
                                <p:cTn id="29" presetID="49" presetClass="entr" presetSubtype="0" decel="100000" fill="hold" nodeType="afterEffect">
                                  <p:stCondLst>
                                    <p:cond delay="0"/>
                                  </p:stCondLst>
                                  <p:childTnLst>
                                    <p:set>
                                      <p:cBhvr>
                                        <p:cTn id="30" dur="1" fill="hold">
                                          <p:stCondLst>
                                            <p:cond delay="0"/>
                                          </p:stCondLst>
                                        </p:cTn>
                                        <p:tgtEl>
                                          <p:spTgt spid="26"/>
                                        </p:tgtEl>
                                        <p:attrNameLst>
                                          <p:attrName>style.visibility</p:attrName>
                                        </p:attrNameLst>
                                      </p:cBhvr>
                                      <p:to>
                                        <p:strVal val="visible"/>
                                      </p:to>
                                    </p:set>
                                    <p:anim calcmode="lin" valueType="num">
                                      <p:cBhvr>
                                        <p:cTn id="31" dur="500" fill="hold"/>
                                        <p:tgtEl>
                                          <p:spTgt spid="26"/>
                                        </p:tgtEl>
                                        <p:attrNameLst>
                                          <p:attrName>ppt_w</p:attrName>
                                        </p:attrNameLst>
                                      </p:cBhvr>
                                      <p:tavLst>
                                        <p:tav tm="0">
                                          <p:val>
                                            <p:fltVal val="0"/>
                                          </p:val>
                                        </p:tav>
                                        <p:tav tm="100000">
                                          <p:val>
                                            <p:strVal val="#ppt_w"/>
                                          </p:val>
                                        </p:tav>
                                      </p:tavLst>
                                    </p:anim>
                                    <p:anim calcmode="lin" valueType="num">
                                      <p:cBhvr>
                                        <p:cTn id="32" dur="500" fill="hold"/>
                                        <p:tgtEl>
                                          <p:spTgt spid="26"/>
                                        </p:tgtEl>
                                        <p:attrNameLst>
                                          <p:attrName>ppt_h</p:attrName>
                                        </p:attrNameLst>
                                      </p:cBhvr>
                                      <p:tavLst>
                                        <p:tav tm="0">
                                          <p:val>
                                            <p:fltVal val="0"/>
                                          </p:val>
                                        </p:tav>
                                        <p:tav tm="100000">
                                          <p:val>
                                            <p:strVal val="#ppt_h"/>
                                          </p:val>
                                        </p:tav>
                                      </p:tavLst>
                                    </p:anim>
                                    <p:anim calcmode="lin" valueType="num">
                                      <p:cBhvr>
                                        <p:cTn id="33" dur="500" fill="hold"/>
                                        <p:tgtEl>
                                          <p:spTgt spid="26"/>
                                        </p:tgtEl>
                                        <p:attrNameLst>
                                          <p:attrName>style.rotation</p:attrName>
                                        </p:attrNameLst>
                                      </p:cBhvr>
                                      <p:tavLst>
                                        <p:tav tm="0">
                                          <p:val>
                                            <p:fltVal val="360"/>
                                          </p:val>
                                        </p:tav>
                                        <p:tav tm="100000">
                                          <p:val>
                                            <p:fltVal val="0"/>
                                          </p:val>
                                        </p:tav>
                                      </p:tavLst>
                                    </p:anim>
                                    <p:animEffect transition="in" filter="fade">
                                      <p:cBhvr>
                                        <p:cTn id="34" dur="500"/>
                                        <p:tgtEl>
                                          <p:spTgt spid="26"/>
                                        </p:tgtEl>
                                      </p:cBhvr>
                                    </p:animEffect>
                                  </p:childTnLst>
                                </p:cTn>
                              </p:par>
                            </p:childTnLst>
                          </p:cTn>
                        </p:par>
                        <p:par>
                          <p:cTn id="35" fill="hold">
                            <p:stCondLst>
                              <p:cond delay="2250"/>
                            </p:stCondLst>
                            <p:childTnLst>
                              <p:par>
                                <p:cTn id="36" presetID="49" presetClass="entr" presetSubtype="0" decel="100000" fill="hold" nodeType="afterEffect">
                                  <p:stCondLst>
                                    <p:cond delay="0"/>
                                  </p:stCondLst>
                                  <p:childTnLst>
                                    <p:set>
                                      <p:cBhvr>
                                        <p:cTn id="37" dur="1" fill="hold">
                                          <p:stCondLst>
                                            <p:cond delay="0"/>
                                          </p:stCondLst>
                                        </p:cTn>
                                        <p:tgtEl>
                                          <p:spTgt spid="33"/>
                                        </p:tgtEl>
                                        <p:attrNameLst>
                                          <p:attrName>style.visibility</p:attrName>
                                        </p:attrNameLst>
                                      </p:cBhvr>
                                      <p:to>
                                        <p:strVal val="visible"/>
                                      </p:to>
                                    </p:set>
                                    <p:anim calcmode="lin" valueType="num">
                                      <p:cBhvr>
                                        <p:cTn id="38" dur="500" fill="hold"/>
                                        <p:tgtEl>
                                          <p:spTgt spid="33"/>
                                        </p:tgtEl>
                                        <p:attrNameLst>
                                          <p:attrName>ppt_w</p:attrName>
                                        </p:attrNameLst>
                                      </p:cBhvr>
                                      <p:tavLst>
                                        <p:tav tm="0">
                                          <p:val>
                                            <p:fltVal val="0"/>
                                          </p:val>
                                        </p:tav>
                                        <p:tav tm="100000">
                                          <p:val>
                                            <p:strVal val="#ppt_w"/>
                                          </p:val>
                                        </p:tav>
                                      </p:tavLst>
                                    </p:anim>
                                    <p:anim calcmode="lin" valueType="num">
                                      <p:cBhvr>
                                        <p:cTn id="39" dur="500" fill="hold"/>
                                        <p:tgtEl>
                                          <p:spTgt spid="33"/>
                                        </p:tgtEl>
                                        <p:attrNameLst>
                                          <p:attrName>ppt_h</p:attrName>
                                        </p:attrNameLst>
                                      </p:cBhvr>
                                      <p:tavLst>
                                        <p:tav tm="0">
                                          <p:val>
                                            <p:fltVal val="0"/>
                                          </p:val>
                                        </p:tav>
                                        <p:tav tm="100000">
                                          <p:val>
                                            <p:strVal val="#ppt_h"/>
                                          </p:val>
                                        </p:tav>
                                      </p:tavLst>
                                    </p:anim>
                                    <p:anim calcmode="lin" valueType="num">
                                      <p:cBhvr>
                                        <p:cTn id="40" dur="500" fill="hold"/>
                                        <p:tgtEl>
                                          <p:spTgt spid="33"/>
                                        </p:tgtEl>
                                        <p:attrNameLst>
                                          <p:attrName>style.rotation</p:attrName>
                                        </p:attrNameLst>
                                      </p:cBhvr>
                                      <p:tavLst>
                                        <p:tav tm="0">
                                          <p:val>
                                            <p:fltVal val="360"/>
                                          </p:val>
                                        </p:tav>
                                        <p:tav tm="100000">
                                          <p:val>
                                            <p:fltVal val="0"/>
                                          </p:val>
                                        </p:tav>
                                      </p:tavLst>
                                    </p:anim>
                                    <p:animEffect transition="in" filter="fade">
                                      <p:cBhvr>
                                        <p:cTn id="41" dur="500"/>
                                        <p:tgtEl>
                                          <p:spTgt spid="33"/>
                                        </p:tgtEl>
                                      </p:cBhvr>
                                    </p:animEffect>
                                  </p:childTnLst>
                                </p:cTn>
                              </p:par>
                            </p:childTnLst>
                          </p:cTn>
                        </p:par>
                        <p:par>
                          <p:cTn id="42" fill="hold">
                            <p:stCondLst>
                              <p:cond delay="2750"/>
                            </p:stCondLst>
                            <p:childTnLst>
                              <p:par>
                                <p:cTn id="43" presetID="49" presetClass="entr" presetSubtype="0" decel="100000" fill="hold" nodeType="afterEffect">
                                  <p:stCondLst>
                                    <p:cond delay="0"/>
                                  </p:stCondLst>
                                  <p:childTnLst>
                                    <p:set>
                                      <p:cBhvr>
                                        <p:cTn id="44" dur="1" fill="hold">
                                          <p:stCondLst>
                                            <p:cond delay="0"/>
                                          </p:stCondLst>
                                        </p:cTn>
                                        <p:tgtEl>
                                          <p:spTgt spid="40"/>
                                        </p:tgtEl>
                                        <p:attrNameLst>
                                          <p:attrName>style.visibility</p:attrName>
                                        </p:attrNameLst>
                                      </p:cBhvr>
                                      <p:to>
                                        <p:strVal val="visible"/>
                                      </p:to>
                                    </p:set>
                                    <p:anim calcmode="lin" valueType="num">
                                      <p:cBhvr>
                                        <p:cTn id="45" dur="500" fill="hold"/>
                                        <p:tgtEl>
                                          <p:spTgt spid="40"/>
                                        </p:tgtEl>
                                        <p:attrNameLst>
                                          <p:attrName>ppt_w</p:attrName>
                                        </p:attrNameLst>
                                      </p:cBhvr>
                                      <p:tavLst>
                                        <p:tav tm="0">
                                          <p:val>
                                            <p:fltVal val="0"/>
                                          </p:val>
                                        </p:tav>
                                        <p:tav tm="100000">
                                          <p:val>
                                            <p:strVal val="#ppt_w"/>
                                          </p:val>
                                        </p:tav>
                                      </p:tavLst>
                                    </p:anim>
                                    <p:anim calcmode="lin" valueType="num">
                                      <p:cBhvr>
                                        <p:cTn id="46" dur="500" fill="hold"/>
                                        <p:tgtEl>
                                          <p:spTgt spid="40"/>
                                        </p:tgtEl>
                                        <p:attrNameLst>
                                          <p:attrName>ppt_h</p:attrName>
                                        </p:attrNameLst>
                                      </p:cBhvr>
                                      <p:tavLst>
                                        <p:tav tm="0">
                                          <p:val>
                                            <p:fltVal val="0"/>
                                          </p:val>
                                        </p:tav>
                                        <p:tav tm="100000">
                                          <p:val>
                                            <p:strVal val="#ppt_h"/>
                                          </p:val>
                                        </p:tav>
                                      </p:tavLst>
                                    </p:anim>
                                    <p:anim calcmode="lin" valueType="num">
                                      <p:cBhvr>
                                        <p:cTn id="47" dur="500" fill="hold"/>
                                        <p:tgtEl>
                                          <p:spTgt spid="40"/>
                                        </p:tgtEl>
                                        <p:attrNameLst>
                                          <p:attrName>style.rotation</p:attrName>
                                        </p:attrNameLst>
                                      </p:cBhvr>
                                      <p:tavLst>
                                        <p:tav tm="0">
                                          <p:val>
                                            <p:fltVal val="360"/>
                                          </p:val>
                                        </p:tav>
                                        <p:tav tm="100000">
                                          <p:val>
                                            <p:fltVal val="0"/>
                                          </p:val>
                                        </p:tav>
                                      </p:tavLst>
                                    </p:anim>
                                    <p:animEffect transition="in" filter="fade">
                                      <p:cBhvr>
                                        <p:cTn id="48" dur="500"/>
                                        <p:tgtEl>
                                          <p:spTgt spid="40"/>
                                        </p:tgtEl>
                                      </p:cBhvr>
                                    </p:animEffect>
                                  </p:childTnLst>
                                </p:cTn>
                              </p:par>
                            </p:childTnLst>
                          </p:cTn>
                        </p:par>
                        <p:par>
                          <p:cTn id="49" fill="hold">
                            <p:stCondLst>
                              <p:cond delay="3250"/>
                            </p:stCondLst>
                            <p:childTnLst>
                              <p:par>
                                <p:cTn id="50" presetID="49" presetClass="entr" presetSubtype="0" decel="100000" fill="hold" nodeType="afterEffect">
                                  <p:stCondLst>
                                    <p:cond delay="0"/>
                                  </p:stCondLst>
                                  <p:childTnLst>
                                    <p:set>
                                      <p:cBhvr>
                                        <p:cTn id="51" dur="1" fill="hold">
                                          <p:stCondLst>
                                            <p:cond delay="0"/>
                                          </p:stCondLst>
                                        </p:cTn>
                                        <p:tgtEl>
                                          <p:spTgt spid="47"/>
                                        </p:tgtEl>
                                        <p:attrNameLst>
                                          <p:attrName>style.visibility</p:attrName>
                                        </p:attrNameLst>
                                      </p:cBhvr>
                                      <p:to>
                                        <p:strVal val="visible"/>
                                      </p:to>
                                    </p:set>
                                    <p:anim calcmode="lin" valueType="num">
                                      <p:cBhvr>
                                        <p:cTn id="52" dur="500" fill="hold"/>
                                        <p:tgtEl>
                                          <p:spTgt spid="47"/>
                                        </p:tgtEl>
                                        <p:attrNameLst>
                                          <p:attrName>ppt_w</p:attrName>
                                        </p:attrNameLst>
                                      </p:cBhvr>
                                      <p:tavLst>
                                        <p:tav tm="0">
                                          <p:val>
                                            <p:fltVal val="0"/>
                                          </p:val>
                                        </p:tav>
                                        <p:tav tm="100000">
                                          <p:val>
                                            <p:strVal val="#ppt_w"/>
                                          </p:val>
                                        </p:tav>
                                      </p:tavLst>
                                    </p:anim>
                                    <p:anim calcmode="lin" valueType="num">
                                      <p:cBhvr>
                                        <p:cTn id="53" dur="500" fill="hold"/>
                                        <p:tgtEl>
                                          <p:spTgt spid="47"/>
                                        </p:tgtEl>
                                        <p:attrNameLst>
                                          <p:attrName>ppt_h</p:attrName>
                                        </p:attrNameLst>
                                      </p:cBhvr>
                                      <p:tavLst>
                                        <p:tav tm="0">
                                          <p:val>
                                            <p:fltVal val="0"/>
                                          </p:val>
                                        </p:tav>
                                        <p:tav tm="100000">
                                          <p:val>
                                            <p:strVal val="#ppt_h"/>
                                          </p:val>
                                        </p:tav>
                                      </p:tavLst>
                                    </p:anim>
                                    <p:anim calcmode="lin" valueType="num">
                                      <p:cBhvr>
                                        <p:cTn id="54" dur="500" fill="hold"/>
                                        <p:tgtEl>
                                          <p:spTgt spid="47"/>
                                        </p:tgtEl>
                                        <p:attrNameLst>
                                          <p:attrName>style.rotation</p:attrName>
                                        </p:attrNameLst>
                                      </p:cBhvr>
                                      <p:tavLst>
                                        <p:tav tm="0">
                                          <p:val>
                                            <p:fltVal val="360"/>
                                          </p:val>
                                        </p:tav>
                                        <p:tav tm="100000">
                                          <p:val>
                                            <p:fltVal val="0"/>
                                          </p:val>
                                        </p:tav>
                                      </p:tavLst>
                                    </p:anim>
                                    <p:animEffect transition="in" filter="fade">
                                      <p:cBhvr>
                                        <p:cTn id="55" dur="500"/>
                                        <p:tgtEl>
                                          <p:spTgt spid="47"/>
                                        </p:tgtEl>
                                      </p:cBhvr>
                                    </p:animEffect>
                                  </p:childTnLst>
                                </p:cTn>
                              </p:par>
                            </p:childTnLst>
                          </p:cTn>
                        </p:par>
                        <p:par>
                          <p:cTn id="56" fill="hold">
                            <p:stCondLst>
                              <p:cond delay="3750"/>
                            </p:stCondLst>
                            <p:childTnLst>
                              <p:par>
                                <p:cTn id="57" presetID="49" presetClass="entr" presetSubtype="0" decel="100000" fill="hold" nodeType="afterEffect">
                                  <p:stCondLst>
                                    <p:cond delay="0"/>
                                  </p:stCondLst>
                                  <p:childTnLst>
                                    <p:set>
                                      <p:cBhvr>
                                        <p:cTn id="58" dur="1" fill="hold">
                                          <p:stCondLst>
                                            <p:cond delay="0"/>
                                          </p:stCondLst>
                                        </p:cTn>
                                        <p:tgtEl>
                                          <p:spTgt spid="54"/>
                                        </p:tgtEl>
                                        <p:attrNameLst>
                                          <p:attrName>style.visibility</p:attrName>
                                        </p:attrNameLst>
                                      </p:cBhvr>
                                      <p:to>
                                        <p:strVal val="visible"/>
                                      </p:to>
                                    </p:set>
                                    <p:anim calcmode="lin" valueType="num">
                                      <p:cBhvr>
                                        <p:cTn id="59" dur="500" fill="hold"/>
                                        <p:tgtEl>
                                          <p:spTgt spid="54"/>
                                        </p:tgtEl>
                                        <p:attrNameLst>
                                          <p:attrName>ppt_w</p:attrName>
                                        </p:attrNameLst>
                                      </p:cBhvr>
                                      <p:tavLst>
                                        <p:tav tm="0">
                                          <p:val>
                                            <p:fltVal val="0"/>
                                          </p:val>
                                        </p:tav>
                                        <p:tav tm="100000">
                                          <p:val>
                                            <p:strVal val="#ppt_w"/>
                                          </p:val>
                                        </p:tav>
                                      </p:tavLst>
                                    </p:anim>
                                    <p:anim calcmode="lin" valueType="num">
                                      <p:cBhvr>
                                        <p:cTn id="60" dur="500" fill="hold"/>
                                        <p:tgtEl>
                                          <p:spTgt spid="54"/>
                                        </p:tgtEl>
                                        <p:attrNameLst>
                                          <p:attrName>ppt_h</p:attrName>
                                        </p:attrNameLst>
                                      </p:cBhvr>
                                      <p:tavLst>
                                        <p:tav tm="0">
                                          <p:val>
                                            <p:fltVal val="0"/>
                                          </p:val>
                                        </p:tav>
                                        <p:tav tm="100000">
                                          <p:val>
                                            <p:strVal val="#ppt_h"/>
                                          </p:val>
                                        </p:tav>
                                      </p:tavLst>
                                    </p:anim>
                                    <p:anim calcmode="lin" valueType="num">
                                      <p:cBhvr>
                                        <p:cTn id="61" dur="500" fill="hold"/>
                                        <p:tgtEl>
                                          <p:spTgt spid="54"/>
                                        </p:tgtEl>
                                        <p:attrNameLst>
                                          <p:attrName>style.rotation</p:attrName>
                                        </p:attrNameLst>
                                      </p:cBhvr>
                                      <p:tavLst>
                                        <p:tav tm="0">
                                          <p:val>
                                            <p:fltVal val="360"/>
                                          </p:val>
                                        </p:tav>
                                        <p:tav tm="100000">
                                          <p:val>
                                            <p:fltVal val="0"/>
                                          </p:val>
                                        </p:tav>
                                      </p:tavLst>
                                    </p:anim>
                                    <p:animEffect transition="in" filter="fade">
                                      <p:cBhvr>
                                        <p:cTn id="62" dur="500"/>
                                        <p:tgtEl>
                                          <p:spTgt spid="54"/>
                                        </p:tgtEl>
                                      </p:cBhvr>
                                    </p:animEffect>
                                  </p:childTnLst>
                                </p:cTn>
                              </p:par>
                            </p:childTnLst>
                          </p:cTn>
                        </p:par>
                        <p:par>
                          <p:cTn id="63" fill="hold">
                            <p:stCondLst>
                              <p:cond delay="4250"/>
                            </p:stCondLst>
                            <p:childTnLst>
                              <p:par>
                                <p:cTn id="64" presetID="49" presetClass="entr" presetSubtype="0" decel="100000" fill="hold" nodeType="afterEffect">
                                  <p:stCondLst>
                                    <p:cond delay="0"/>
                                  </p:stCondLst>
                                  <p:childTnLst>
                                    <p:set>
                                      <p:cBhvr>
                                        <p:cTn id="65" dur="1" fill="hold">
                                          <p:stCondLst>
                                            <p:cond delay="0"/>
                                          </p:stCondLst>
                                        </p:cTn>
                                        <p:tgtEl>
                                          <p:spTgt spid="65"/>
                                        </p:tgtEl>
                                        <p:attrNameLst>
                                          <p:attrName>style.visibility</p:attrName>
                                        </p:attrNameLst>
                                      </p:cBhvr>
                                      <p:to>
                                        <p:strVal val="visible"/>
                                      </p:to>
                                    </p:set>
                                    <p:anim calcmode="lin" valueType="num">
                                      <p:cBhvr>
                                        <p:cTn id="66" dur="500" fill="hold"/>
                                        <p:tgtEl>
                                          <p:spTgt spid="65"/>
                                        </p:tgtEl>
                                        <p:attrNameLst>
                                          <p:attrName>ppt_w</p:attrName>
                                        </p:attrNameLst>
                                      </p:cBhvr>
                                      <p:tavLst>
                                        <p:tav tm="0">
                                          <p:val>
                                            <p:fltVal val="0"/>
                                          </p:val>
                                        </p:tav>
                                        <p:tav tm="100000">
                                          <p:val>
                                            <p:strVal val="#ppt_w"/>
                                          </p:val>
                                        </p:tav>
                                      </p:tavLst>
                                    </p:anim>
                                    <p:anim calcmode="lin" valueType="num">
                                      <p:cBhvr>
                                        <p:cTn id="67" dur="500" fill="hold"/>
                                        <p:tgtEl>
                                          <p:spTgt spid="65"/>
                                        </p:tgtEl>
                                        <p:attrNameLst>
                                          <p:attrName>ppt_h</p:attrName>
                                        </p:attrNameLst>
                                      </p:cBhvr>
                                      <p:tavLst>
                                        <p:tav tm="0">
                                          <p:val>
                                            <p:fltVal val="0"/>
                                          </p:val>
                                        </p:tav>
                                        <p:tav tm="100000">
                                          <p:val>
                                            <p:strVal val="#ppt_h"/>
                                          </p:val>
                                        </p:tav>
                                      </p:tavLst>
                                    </p:anim>
                                    <p:anim calcmode="lin" valueType="num">
                                      <p:cBhvr>
                                        <p:cTn id="68" dur="500" fill="hold"/>
                                        <p:tgtEl>
                                          <p:spTgt spid="65"/>
                                        </p:tgtEl>
                                        <p:attrNameLst>
                                          <p:attrName>style.rotation</p:attrName>
                                        </p:attrNameLst>
                                      </p:cBhvr>
                                      <p:tavLst>
                                        <p:tav tm="0">
                                          <p:val>
                                            <p:fltVal val="360"/>
                                          </p:val>
                                        </p:tav>
                                        <p:tav tm="100000">
                                          <p:val>
                                            <p:fltVal val="0"/>
                                          </p:val>
                                        </p:tav>
                                      </p:tavLst>
                                    </p:anim>
                                    <p:animEffect transition="in" filter="fade">
                                      <p:cBhvr>
                                        <p:cTn id="69" dur="500"/>
                                        <p:tgtEl>
                                          <p:spTgt spid="65"/>
                                        </p:tgtEl>
                                      </p:cBhvr>
                                    </p:animEffect>
                                  </p:childTnLst>
                                </p:cTn>
                              </p:par>
                              <p:par>
                                <p:cTn id="70" presetID="14" presetClass="entr" presetSubtype="10" fill="hold" grpId="0" nodeType="withEffect">
                                  <p:stCondLst>
                                    <p:cond delay="500"/>
                                  </p:stCondLst>
                                  <p:childTnLst>
                                    <p:set>
                                      <p:cBhvr>
                                        <p:cTn id="71" dur="1" fill="hold">
                                          <p:stCondLst>
                                            <p:cond delay="0"/>
                                          </p:stCondLst>
                                        </p:cTn>
                                        <p:tgtEl>
                                          <p:spTgt spid="77"/>
                                        </p:tgtEl>
                                        <p:attrNameLst>
                                          <p:attrName>style.visibility</p:attrName>
                                        </p:attrNameLst>
                                      </p:cBhvr>
                                      <p:to>
                                        <p:strVal val="visible"/>
                                      </p:to>
                                    </p:set>
                                    <p:animEffect transition="in" filter="randombar(horizontal)">
                                      <p:cBhvr>
                                        <p:cTn id="72" dur="400"/>
                                        <p:tgtEl>
                                          <p:spTgt spid="77"/>
                                        </p:tgtEl>
                                      </p:cBhvr>
                                    </p:animEffect>
                                  </p:childTnLst>
                                </p:cTn>
                              </p:par>
                              <p:par>
                                <p:cTn id="73" presetID="14" presetClass="entr" presetSubtype="10" fill="hold" grpId="0" nodeType="withEffect">
                                  <p:stCondLst>
                                    <p:cond delay="500"/>
                                  </p:stCondLst>
                                  <p:childTnLst>
                                    <p:set>
                                      <p:cBhvr>
                                        <p:cTn id="74" dur="1" fill="hold">
                                          <p:stCondLst>
                                            <p:cond delay="0"/>
                                          </p:stCondLst>
                                        </p:cTn>
                                        <p:tgtEl>
                                          <p:spTgt spid="79"/>
                                        </p:tgtEl>
                                        <p:attrNameLst>
                                          <p:attrName>style.visibility</p:attrName>
                                        </p:attrNameLst>
                                      </p:cBhvr>
                                      <p:to>
                                        <p:strVal val="visible"/>
                                      </p:to>
                                    </p:set>
                                    <p:animEffect transition="in" filter="randombar(horizontal)">
                                      <p:cBhvr>
                                        <p:cTn id="75" dur="400"/>
                                        <p:tgtEl>
                                          <p:spTgt spid="79"/>
                                        </p:tgtEl>
                                      </p:cBhvr>
                                    </p:animEffect>
                                  </p:childTnLst>
                                </p:cTn>
                              </p:par>
                              <p:par>
                                <p:cTn id="76" presetID="14" presetClass="entr" presetSubtype="10" fill="hold" grpId="0" nodeType="withEffect">
                                  <p:stCondLst>
                                    <p:cond delay="500"/>
                                  </p:stCondLst>
                                  <p:childTnLst>
                                    <p:set>
                                      <p:cBhvr>
                                        <p:cTn id="77" dur="1" fill="hold">
                                          <p:stCondLst>
                                            <p:cond delay="0"/>
                                          </p:stCondLst>
                                        </p:cTn>
                                        <p:tgtEl>
                                          <p:spTgt spid="82"/>
                                        </p:tgtEl>
                                        <p:attrNameLst>
                                          <p:attrName>style.visibility</p:attrName>
                                        </p:attrNameLst>
                                      </p:cBhvr>
                                      <p:to>
                                        <p:strVal val="visible"/>
                                      </p:to>
                                    </p:set>
                                    <p:animEffect transition="in" filter="randombar(horizontal)">
                                      <p:cBhvr>
                                        <p:cTn id="78" dur="400"/>
                                        <p:tgtEl>
                                          <p:spTgt spid="82"/>
                                        </p:tgtEl>
                                      </p:cBhvr>
                                    </p:animEffect>
                                  </p:childTnLst>
                                </p:cTn>
                              </p:par>
                              <p:par>
                                <p:cTn id="79" presetID="14" presetClass="entr" presetSubtype="10" fill="hold" grpId="0" nodeType="withEffect">
                                  <p:stCondLst>
                                    <p:cond delay="500"/>
                                  </p:stCondLst>
                                  <p:childTnLst>
                                    <p:set>
                                      <p:cBhvr>
                                        <p:cTn id="80" dur="1" fill="hold">
                                          <p:stCondLst>
                                            <p:cond delay="0"/>
                                          </p:stCondLst>
                                        </p:cTn>
                                        <p:tgtEl>
                                          <p:spTgt spid="84"/>
                                        </p:tgtEl>
                                        <p:attrNameLst>
                                          <p:attrName>style.visibility</p:attrName>
                                        </p:attrNameLst>
                                      </p:cBhvr>
                                      <p:to>
                                        <p:strVal val="visible"/>
                                      </p:to>
                                    </p:set>
                                    <p:animEffect transition="in" filter="randombar(horizontal)">
                                      <p:cBhvr>
                                        <p:cTn id="81" dur="400"/>
                                        <p:tgtEl>
                                          <p:spTgt spid="84"/>
                                        </p:tgtEl>
                                      </p:cBhvr>
                                    </p:animEffect>
                                  </p:childTnLst>
                                </p:cTn>
                              </p:par>
                              <p:par>
                                <p:cTn id="82" presetID="14" presetClass="entr" presetSubtype="10" fill="hold" grpId="0" nodeType="withEffect">
                                  <p:stCondLst>
                                    <p:cond delay="500"/>
                                  </p:stCondLst>
                                  <p:childTnLst>
                                    <p:set>
                                      <p:cBhvr>
                                        <p:cTn id="83" dur="1" fill="hold">
                                          <p:stCondLst>
                                            <p:cond delay="0"/>
                                          </p:stCondLst>
                                        </p:cTn>
                                        <p:tgtEl>
                                          <p:spTgt spid="86"/>
                                        </p:tgtEl>
                                        <p:attrNameLst>
                                          <p:attrName>style.visibility</p:attrName>
                                        </p:attrNameLst>
                                      </p:cBhvr>
                                      <p:to>
                                        <p:strVal val="visible"/>
                                      </p:to>
                                    </p:set>
                                    <p:animEffect transition="in" filter="randombar(horizontal)">
                                      <p:cBhvr>
                                        <p:cTn id="84" dur="400"/>
                                        <p:tgtEl>
                                          <p:spTgt spid="86"/>
                                        </p:tgtEl>
                                      </p:cBhvr>
                                    </p:animEffect>
                                  </p:childTnLst>
                                </p:cTn>
                              </p:par>
                              <p:par>
                                <p:cTn id="85" presetID="14" presetClass="entr" presetSubtype="10" fill="hold" grpId="0" nodeType="withEffect">
                                  <p:stCondLst>
                                    <p:cond delay="500"/>
                                  </p:stCondLst>
                                  <p:childTnLst>
                                    <p:set>
                                      <p:cBhvr>
                                        <p:cTn id="86" dur="1" fill="hold">
                                          <p:stCondLst>
                                            <p:cond delay="0"/>
                                          </p:stCondLst>
                                        </p:cTn>
                                        <p:tgtEl>
                                          <p:spTgt spid="88"/>
                                        </p:tgtEl>
                                        <p:attrNameLst>
                                          <p:attrName>style.visibility</p:attrName>
                                        </p:attrNameLst>
                                      </p:cBhvr>
                                      <p:to>
                                        <p:strVal val="visible"/>
                                      </p:to>
                                    </p:set>
                                    <p:animEffect transition="in" filter="randombar(horizontal)">
                                      <p:cBhvr>
                                        <p:cTn id="87" dur="400"/>
                                        <p:tgtEl>
                                          <p:spTgt spid="88"/>
                                        </p:tgtEl>
                                      </p:cBhvr>
                                    </p:animEffect>
                                  </p:childTnLst>
                                </p:cTn>
                              </p:par>
                              <p:par>
                                <p:cTn id="88" presetID="16" presetClass="entr" presetSubtype="21" fill="hold" nodeType="withEffect">
                                  <p:stCondLst>
                                    <p:cond delay="1000"/>
                                  </p:stCondLst>
                                  <p:childTnLst>
                                    <p:set>
                                      <p:cBhvr>
                                        <p:cTn id="89" dur="1" fill="hold">
                                          <p:stCondLst>
                                            <p:cond delay="0"/>
                                          </p:stCondLst>
                                        </p:cTn>
                                        <p:tgtEl>
                                          <p:spTgt spid="89"/>
                                        </p:tgtEl>
                                        <p:attrNameLst>
                                          <p:attrName>style.visibility</p:attrName>
                                        </p:attrNameLst>
                                      </p:cBhvr>
                                      <p:to>
                                        <p:strVal val="visible"/>
                                      </p:to>
                                    </p:set>
                                    <p:animEffect transition="in" filter="barn(inVertical)">
                                      <p:cBhvr>
                                        <p:cTn id="90" dur="500"/>
                                        <p:tgtEl>
                                          <p:spTgt spid="89"/>
                                        </p:tgtEl>
                                      </p:cBhvr>
                                    </p:animEffect>
                                  </p:childTnLst>
                                </p:cTn>
                              </p:par>
                              <p:par>
                                <p:cTn id="91" presetID="16" presetClass="entr" presetSubtype="21" fill="hold" nodeType="withEffect">
                                  <p:stCondLst>
                                    <p:cond delay="1000"/>
                                  </p:stCondLst>
                                  <p:childTnLst>
                                    <p:set>
                                      <p:cBhvr>
                                        <p:cTn id="92" dur="1" fill="hold">
                                          <p:stCondLst>
                                            <p:cond delay="0"/>
                                          </p:stCondLst>
                                        </p:cTn>
                                        <p:tgtEl>
                                          <p:spTgt spid="90"/>
                                        </p:tgtEl>
                                        <p:attrNameLst>
                                          <p:attrName>style.visibility</p:attrName>
                                        </p:attrNameLst>
                                      </p:cBhvr>
                                      <p:to>
                                        <p:strVal val="visible"/>
                                      </p:to>
                                    </p:set>
                                    <p:animEffect transition="in" filter="barn(inVertical)">
                                      <p:cBhvr>
                                        <p:cTn id="93" dur="500"/>
                                        <p:tgtEl>
                                          <p:spTgt spid="90"/>
                                        </p:tgtEl>
                                      </p:cBhvr>
                                    </p:animEffect>
                                  </p:childTnLst>
                                </p:cTn>
                              </p:par>
                              <p:par>
                                <p:cTn id="94" presetID="16" presetClass="entr" presetSubtype="21" fill="hold" nodeType="withEffect">
                                  <p:stCondLst>
                                    <p:cond delay="1000"/>
                                  </p:stCondLst>
                                  <p:childTnLst>
                                    <p:set>
                                      <p:cBhvr>
                                        <p:cTn id="95" dur="1" fill="hold">
                                          <p:stCondLst>
                                            <p:cond delay="0"/>
                                          </p:stCondLst>
                                        </p:cTn>
                                        <p:tgtEl>
                                          <p:spTgt spid="91"/>
                                        </p:tgtEl>
                                        <p:attrNameLst>
                                          <p:attrName>style.visibility</p:attrName>
                                        </p:attrNameLst>
                                      </p:cBhvr>
                                      <p:to>
                                        <p:strVal val="visible"/>
                                      </p:to>
                                    </p:set>
                                    <p:animEffect transition="in" filter="barn(inVertical)">
                                      <p:cBhvr>
                                        <p:cTn id="96" dur="500"/>
                                        <p:tgtEl>
                                          <p:spTgt spid="91"/>
                                        </p:tgtEl>
                                      </p:cBhvr>
                                    </p:animEffect>
                                  </p:childTnLst>
                                </p:cTn>
                              </p:par>
                              <p:par>
                                <p:cTn id="97" presetID="16" presetClass="entr" presetSubtype="21" fill="hold" nodeType="withEffect">
                                  <p:stCondLst>
                                    <p:cond delay="1000"/>
                                  </p:stCondLst>
                                  <p:childTnLst>
                                    <p:set>
                                      <p:cBhvr>
                                        <p:cTn id="98" dur="1" fill="hold">
                                          <p:stCondLst>
                                            <p:cond delay="0"/>
                                          </p:stCondLst>
                                        </p:cTn>
                                        <p:tgtEl>
                                          <p:spTgt spid="92"/>
                                        </p:tgtEl>
                                        <p:attrNameLst>
                                          <p:attrName>style.visibility</p:attrName>
                                        </p:attrNameLst>
                                      </p:cBhvr>
                                      <p:to>
                                        <p:strVal val="visible"/>
                                      </p:to>
                                    </p:set>
                                    <p:animEffect transition="in" filter="barn(inVertical)">
                                      <p:cBhvr>
                                        <p:cTn id="99" dur="500"/>
                                        <p:tgtEl>
                                          <p:spTgt spid="92"/>
                                        </p:tgtEl>
                                      </p:cBhvr>
                                    </p:animEffect>
                                  </p:childTnLst>
                                </p:cTn>
                              </p:par>
                              <p:par>
                                <p:cTn id="100" presetID="16" presetClass="entr" presetSubtype="21" fill="hold" nodeType="withEffect">
                                  <p:stCondLst>
                                    <p:cond delay="1000"/>
                                  </p:stCondLst>
                                  <p:childTnLst>
                                    <p:set>
                                      <p:cBhvr>
                                        <p:cTn id="101" dur="1" fill="hold">
                                          <p:stCondLst>
                                            <p:cond delay="0"/>
                                          </p:stCondLst>
                                        </p:cTn>
                                        <p:tgtEl>
                                          <p:spTgt spid="93"/>
                                        </p:tgtEl>
                                        <p:attrNameLst>
                                          <p:attrName>style.visibility</p:attrName>
                                        </p:attrNameLst>
                                      </p:cBhvr>
                                      <p:to>
                                        <p:strVal val="visible"/>
                                      </p:to>
                                    </p:set>
                                    <p:animEffect transition="in" filter="barn(inVertical)">
                                      <p:cBhvr>
                                        <p:cTn id="102" dur="500"/>
                                        <p:tgtEl>
                                          <p:spTgt spid="93"/>
                                        </p:tgtEl>
                                      </p:cBhvr>
                                    </p:animEffect>
                                  </p:childTnLst>
                                </p:cTn>
                              </p:par>
                              <p:par>
                                <p:cTn id="103" presetID="16" presetClass="entr" presetSubtype="21" fill="hold" nodeType="withEffect">
                                  <p:stCondLst>
                                    <p:cond delay="1000"/>
                                  </p:stCondLst>
                                  <p:childTnLst>
                                    <p:set>
                                      <p:cBhvr>
                                        <p:cTn id="104" dur="1" fill="hold">
                                          <p:stCondLst>
                                            <p:cond delay="0"/>
                                          </p:stCondLst>
                                        </p:cTn>
                                        <p:tgtEl>
                                          <p:spTgt spid="94"/>
                                        </p:tgtEl>
                                        <p:attrNameLst>
                                          <p:attrName>style.visibility</p:attrName>
                                        </p:attrNameLst>
                                      </p:cBhvr>
                                      <p:to>
                                        <p:strVal val="visible"/>
                                      </p:to>
                                    </p:set>
                                    <p:animEffect transition="in" filter="barn(inVertical)">
                                      <p:cBhvr>
                                        <p:cTn id="105" dur="500"/>
                                        <p:tgtEl>
                                          <p:spTgt spid="94"/>
                                        </p:tgtEl>
                                      </p:cBhvr>
                                    </p:animEffect>
                                  </p:childTnLst>
                                </p:cTn>
                              </p:par>
                            </p:childTnLst>
                          </p:cTn>
                        </p:par>
                        <p:par>
                          <p:cTn id="106" fill="hold">
                            <p:stCondLst>
                              <p:cond delay="5750"/>
                            </p:stCondLst>
                            <p:childTnLst>
                              <p:par>
                                <p:cTn id="107" presetID="42" presetClass="entr" presetSubtype="0" fill="hold" nodeType="afterEffect">
                                  <p:stCondLst>
                                    <p:cond delay="0"/>
                                  </p:stCondLst>
                                  <p:childTnLst>
                                    <p:set>
                                      <p:cBhvr>
                                        <p:cTn id="108" dur="1" fill="hold">
                                          <p:stCondLst>
                                            <p:cond delay="0"/>
                                          </p:stCondLst>
                                        </p:cTn>
                                        <p:tgtEl>
                                          <p:spTgt spid="95"/>
                                        </p:tgtEl>
                                        <p:attrNameLst>
                                          <p:attrName>style.visibility</p:attrName>
                                        </p:attrNameLst>
                                      </p:cBhvr>
                                      <p:to>
                                        <p:strVal val="visible"/>
                                      </p:to>
                                    </p:set>
                                    <p:animEffect transition="in" filter="fade">
                                      <p:cBhvr>
                                        <p:cTn id="109" dur="1000"/>
                                        <p:tgtEl>
                                          <p:spTgt spid="95"/>
                                        </p:tgtEl>
                                      </p:cBhvr>
                                    </p:animEffect>
                                    <p:anim calcmode="lin" valueType="num">
                                      <p:cBhvr>
                                        <p:cTn id="110" dur="1000" fill="hold"/>
                                        <p:tgtEl>
                                          <p:spTgt spid="95"/>
                                        </p:tgtEl>
                                        <p:attrNameLst>
                                          <p:attrName>ppt_x</p:attrName>
                                        </p:attrNameLst>
                                      </p:cBhvr>
                                      <p:tavLst>
                                        <p:tav tm="0">
                                          <p:val>
                                            <p:strVal val="#ppt_x"/>
                                          </p:val>
                                        </p:tav>
                                        <p:tav tm="100000">
                                          <p:val>
                                            <p:strVal val="#ppt_x"/>
                                          </p:val>
                                        </p:tav>
                                      </p:tavLst>
                                    </p:anim>
                                    <p:anim calcmode="lin" valueType="num">
                                      <p:cBhvr>
                                        <p:cTn id="111" dur="1000" fill="hold"/>
                                        <p:tgtEl>
                                          <p:spTgt spid="9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animBg="1"/>
      <p:bldP spid="18" grpId="0" animBg="1"/>
      <p:bldP spid="77" grpId="0"/>
      <p:bldP spid="79" grpId="0"/>
      <p:bldP spid="82" grpId="0"/>
      <p:bldP spid="84" grpId="0"/>
      <p:bldP spid="86" grpId="0"/>
      <p:bldP spid="88" grpId="0"/>
      <p:bldP spid="71" grpId="0"/>
    </p:bldLst>
  </p:timing>
</p:sld>
</file>

<file path=ppt/slides/slide1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4" name="Freeform 6"/>
          <p:cNvSpPr>
            <a:spLocks/>
          </p:cNvSpPr>
          <p:nvPr/>
        </p:nvSpPr>
        <p:spPr bwMode="auto">
          <a:xfrm flipH="1">
            <a:off x="4243560" y="4421769"/>
            <a:ext cx="670226" cy="144190"/>
          </a:xfrm>
          <a:custGeom>
            <a:avLst/>
            <a:gdLst>
              <a:gd name="T0" fmla="*/ 20 w 23"/>
              <a:gd name="T1" fmla="*/ 0 h 5"/>
              <a:gd name="T2" fmla="*/ 3 w 23"/>
              <a:gd name="T3" fmla="*/ 0 h 5"/>
              <a:gd name="T4" fmla="*/ 0 w 23"/>
              <a:gd name="T5" fmla="*/ 2 h 5"/>
              <a:gd name="T6" fmla="*/ 3 w 23"/>
              <a:gd name="T7" fmla="*/ 5 h 5"/>
              <a:gd name="T8" fmla="*/ 20 w 23"/>
              <a:gd name="T9" fmla="*/ 5 h 5"/>
              <a:gd name="T10" fmla="*/ 23 w 23"/>
              <a:gd name="T11" fmla="*/ 2 h 5"/>
              <a:gd name="T12" fmla="*/ 20 w 23"/>
              <a:gd name="T13" fmla="*/ 0 h 5"/>
            </a:gdLst>
            <a:ahLst/>
            <a:cxnLst>
              <a:cxn ang="0">
                <a:pos x="T0" y="T1"/>
              </a:cxn>
              <a:cxn ang="0">
                <a:pos x="T2" y="T3"/>
              </a:cxn>
              <a:cxn ang="0">
                <a:pos x="T4" y="T5"/>
              </a:cxn>
              <a:cxn ang="0">
                <a:pos x="T6" y="T7"/>
              </a:cxn>
              <a:cxn ang="0">
                <a:pos x="T8" y="T9"/>
              </a:cxn>
              <a:cxn ang="0">
                <a:pos x="T10" y="T11"/>
              </a:cxn>
              <a:cxn ang="0">
                <a:pos x="T12" y="T13"/>
              </a:cxn>
            </a:cxnLst>
            <a:rect l="0" t="0" r="r" b="b"/>
            <a:pathLst>
              <a:path w="23" h="5">
                <a:moveTo>
                  <a:pt x="20" y="0"/>
                </a:moveTo>
                <a:cubicBezTo>
                  <a:pt x="3" y="0"/>
                  <a:pt x="3" y="0"/>
                  <a:pt x="3" y="0"/>
                </a:cubicBezTo>
                <a:cubicBezTo>
                  <a:pt x="1" y="0"/>
                  <a:pt x="0" y="1"/>
                  <a:pt x="0" y="2"/>
                </a:cubicBezTo>
                <a:cubicBezTo>
                  <a:pt x="0" y="4"/>
                  <a:pt x="1" y="5"/>
                  <a:pt x="3" y="5"/>
                </a:cubicBezTo>
                <a:cubicBezTo>
                  <a:pt x="20" y="5"/>
                  <a:pt x="20" y="5"/>
                  <a:pt x="20" y="5"/>
                </a:cubicBezTo>
                <a:cubicBezTo>
                  <a:pt x="22" y="5"/>
                  <a:pt x="23" y="4"/>
                  <a:pt x="23" y="2"/>
                </a:cubicBezTo>
                <a:cubicBezTo>
                  <a:pt x="23" y="1"/>
                  <a:pt x="22" y="0"/>
                  <a:pt x="20" y="0"/>
                </a:cubicBezTo>
                <a:close/>
              </a:path>
            </a:pathLst>
          </a:custGeom>
          <a:blipFill dpi="0" rotWithShape="1">
            <a:blip r:embed="rId3" cstate="screen">
              <a:extLst>
                <a:ext uri="{28A0092B-C50C-407E-A947-70E740481C1C}">
                  <a14:useLocalDpi xmlns:a14="http://schemas.microsoft.com/office/drawing/2010/main"/>
                </a:ext>
              </a:extLst>
            </a:blip>
            <a:srcRect/>
            <a:stretch>
              <a:fillRect/>
            </a:stretch>
          </a:blipFill>
          <a:ln>
            <a:noFill/>
          </a:ln>
        </p:spPr>
        <p:txBody>
          <a:bodyPr vert="horz" wrap="square" lIns="68562" tIns="34281" rIns="68562" bIns="34281" numCol="1" anchor="t" anchorCtr="0" compatLnSpc="1">
            <a:prstTxWarp prst="textNoShape">
              <a:avLst/>
            </a:prstTxWarp>
          </a:bodyPr>
          <a:lstStyle/>
          <a:p>
            <a:endParaRPr lang="id-ID" sz="1013"/>
          </a:p>
        </p:txBody>
      </p:sp>
      <p:sp>
        <p:nvSpPr>
          <p:cNvPr id="20" name="Freeform 24"/>
          <p:cNvSpPr/>
          <p:nvPr/>
        </p:nvSpPr>
        <p:spPr>
          <a:xfrm flipH="1">
            <a:off x="4067891" y="4093911"/>
            <a:ext cx="1021563" cy="297804"/>
          </a:xfrm>
          <a:custGeom>
            <a:avLst/>
            <a:gdLst>
              <a:gd name="connsiteX0" fmla="*/ 0 w 2645228"/>
              <a:gd name="connsiteY0" fmla="*/ 0 h 496975"/>
              <a:gd name="connsiteX1" fmla="*/ 2645228 w 2645228"/>
              <a:gd name="connsiteY1" fmla="*/ 0 h 496975"/>
              <a:gd name="connsiteX2" fmla="*/ 2645228 w 2645228"/>
              <a:gd name="connsiteY2" fmla="*/ 56095 h 496975"/>
              <a:gd name="connsiteX3" fmla="*/ 2204348 w 2645228"/>
              <a:gd name="connsiteY3" fmla="*/ 496975 h 496975"/>
              <a:gd name="connsiteX4" fmla="*/ 440880 w 2645228"/>
              <a:gd name="connsiteY4" fmla="*/ 496975 h 496975"/>
              <a:gd name="connsiteX5" fmla="*/ 0 w 2645228"/>
              <a:gd name="connsiteY5" fmla="*/ 56095 h 496975"/>
              <a:gd name="connsiteX6" fmla="*/ 0 w 2645228"/>
              <a:gd name="connsiteY6" fmla="*/ 0 h 4969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645228" h="496975">
                <a:moveTo>
                  <a:pt x="0" y="0"/>
                </a:moveTo>
                <a:lnTo>
                  <a:pt x="2645228" y="0"/>
                </a:lnTo>
                <a:lnTo>
                  <a:pt x="2645228" y="56095"/>
                </a:lnTo>
                <a:cubicBezTo>
                  <a:pt x="2645228" y="299586"/>
                  <a:pt x="2447839" y="496975"/>
                  <a:pt x="2204348" y="496975"/>
                </a:cubicBezTo>
                <a:lnTo>
                  <a:pt x="440880" y="496975"/>
                </a:lnTo>
                <a:cubicBezTo>
                  <a:pt x="197389" y="496975"/>
                  <a:pt x="0" y="299586"/>
                  <a:pt x="0" y="56095"/>
                </a:cubicBezTo>
                <a:lnTo>
                  <a:pt x="0" y="0"/>
                </a:lnTo>
                <a:close/>
              </a:path>
            </a:pathLst>
          </a:custGeom>
          <a:blipFill dpi="0" rotWithShape="1">
            <a:blip r:embed="rId4" cstate="screen">
              <a:extLst>
                <a:ext uri="{28A0092B-C50C-407E-A947-70E740481C1C}">
                  <a14:useLocalDpi xmlns:a14="http://schemas.microsoft.com/office/drawing/2010/main"/>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200">
              <a:solidFill>
                <a:srgbClr val="414455"/>
              </a:solidFill>
            </a:endParaRPr>
          </a:p>
        </p:txBody>
      </p:sp>
      <p:sp>
        <p:nvSpPr>
          <p:cNvPr id="27" name="Freeform 25"/>
          <p:cNvSpPr/>
          <p:nvPr/>
        </p:nvSpPr>
        <p:spPr>
          <a:xfrm flipH="1">
            <a:off x="4350820" y="4596013"/>
            <a:ext cx="455706" cy="97281"/>
          </a:xfrm>
          <a:custGeom>
            <a:avLst/>
            <a:gdLst>
              <a:gd name="connsiteX0" fmla="*/ 0 w 694404"/>
              <a:gd name="connsiteY0" fmla="*/ 0 h 288475"/>
              <a:gd name="connsiteX1" fmla="*/ 694404 w 694404"/>
              <a:gd name="connsiteY1" fmla="*/ 0 h 288475"/>
              <a:gd name="connsiteX2" fmla="*/ 693800 w 694404"/>
              <a:gd name="connsiteY2" fmla="*/ 5989 h 288475"/>
              <a:gd name="connsiteX3" fmla="*/ 347202 w 694404"/>
              <a:gd name="connsiteY3" fmla="*/ 288475 h 288475"/>
              <a:gd name="connsiteX4" fmla="*/ 604 w 694404"/>
              <a:gd name="connsiteY4" fmla="*/ 5989 h 288475"/>
              <a:gd name="connsiteX5" fmla="*/ 0 w 694404"/>
              <a:gd name="connsiteY5" fmla="*/ 0 h 2884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94404" h="288475">
                <a:moveTo>
                  <a:pt x="0" y="0"/>
                </a:moveTo>
                <a:lnTo>
                  <a:pt x="694404" y="0"/>
                </a:lnTo>
                <a:lnTo>
                  <a:pt x="693800" y="5989"/>
                </a:lnTo>
                <a:cubicBezTo>
                  <a:pt x="660811" y="167204"/>
                  <a:pt x="518169" y="288475"/>
                  <a:pt x="347202" y="288475"/>
                </a:cubicBezTo>
                <a:cubicBezTo>
                  <a:pt x="176235" y="288475"/>
                  <a:pt x="33593" y="167204"/>
                  <a:pt x="604" y="5989"/>
                </a:cubicBezTo>
                <a:lnTo>
                  <a:pt x="0" y="0"/>
                </a:lnTo>
                <a:close/>
              </a:path>
            </a:pathLst>
          </a:custGeom>
          <a:blipFill dpi="0" rotWithShape="1">
            <a:blip r:embed="rId5" cstate="screen">
              <a:extLst>
                <a:ext uri="{28A0092B-C50C-407E-A947-70E740481C1C}">
                  <a14:useLocalDpi xmlns:a14="http://schemas.microsoft.com/office/drawing/2010/main"/>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200"/>
          </a:p>
        </p:txBody>
      </p:sp>
      <p:sp>
        <p:nvSpPr>
          <p:cNvPr id="28" name="Freeform 5"/>
          <p:cNvSpPr>
            <a:spLocks/>
          </p:cNvSpPr>
          <p:nvPr/>
        </p:nvSpPr>
        <p:spPr bwMode="auto">
          <a:xfrm>
            <a:off x="4496694" y="3518498"/>
            <a:ext cx="133315" cy="393995"/>
          </a:xfrm>
          <a:custGeom>
            <a:avLst/>
            <a:gdLst>
              <a:gd name="T0" fmla="*/ 77 w 112"/>
              <a:gd name="T1" fmla="*/ 270 h 331"/>
              <a:gd name="T2" fmla="*/ 44 w 112"/>
              <a:gd name="T3" fmla="*/ 331 h 331"/>
              <a:gd name="T4" fmla="*/ 15 w 112"/>
              <a:gd name="T5" fmla="*/ 328 h 331"/>
              <a:gd name="T6" fmla="*/ 0 w 112"/>
              <a:gd name="T7" fmla="*/ 261 h 331"/>
              <a:gd name="T8" fmla="*/ 35 w 112"/>
              <a:gd name="T9" fmla="*/ 0 h 331"/>
              <a:gd name="T10" fmla="*/ 112 w 112"/>
              <a:gd name="T11" fmla="*/ 11 h 331"/>
              <a:gd name="T12" fmla="*/ 77 w 112"/>
              <a:gd name="T13" fmla="*/ 270 h 331"/>
            </a:gdLst>
            <a:ahLst/>
            <a:cxnLst>
              <a:cxn ang="0">
                <a:pos x="T0" y="T1"/>
              </a:cxn>
              <a:cxn ang="0">
                <a:pos x="T2" y="T3"/>
              </a:cxn>
              <a:cxn ang="0">
                <a:pos x="T4" y="T5"/>
              </a:cxn>
              <a:cxn ang="0">
                <a:pos x="T6" y="T7"/>
              </a:cxn>
              <a:cxn ang="0">
                <a:pos x="T8" y="T9"/>
              </a:cxn>
              <a:cxn ang="0">
                <a:pos x="T10" y="T11"/>
              </a:cxn>
              <a:cxn ang="0">
                <a:pos x="T12" y="T13"/>
              </a:cxn>
            </a:cxnLst>
            <a:rect l="0" t="0" r="r" b="b"/>
            <a:pathLst>
              <a:path w="112" h="331">
                <a:moveTo>
                  <a:pt x="77" y="270"/>
                </a:moveTo>
                <a:lnTo>
                  <a:pt x="44" y="331"/>
                </a:lnTo>
                <a:lnTo>
                  <a:pt x="15" y="328"/>
                </a:lnTo>
                <a:lnTo>
                  <a:pt x="0" y="261"/>
                </a:lnTo>
                <a:lnTo>
                  <a:pt x="35" y="0"/>
                </a:lnTo>
                <a:lnTo>
                  <a:pt x="112" y="11"/>
                </a:lnTo>
                <a:lnTo>
                  <a:pt x="77" y="270"/>
                </a:lnTo>
                <a:close/>
              </a:path>
            </a:pathLst>
          </a:custGeom>
          <a:blipFill dpi="0" rotWithShape="1">
            <a:blip r:embed="rId6" cstate="screen">
              <a:extLst>
                <a:ext uri="{28A0092B-C50C-407E-A947-70E740481C1C}">
                  <a14:useLocalDpi xmlns:a14="http://schemas.microsoft.com/office/drawing/2010/main"/>
                </a:ext>
              </a:extLst>
            </a:blip>
            <a:srcRect/>
            <a:stretch>
              <a:fillRect/>
            </a:stretch>
          </a:blipFill>
          <a:ln>
            <a:noFill/>
          </a:ln>
          <a:extLst/>
        </p:spPr>
        <p:txBody>
          <a:bodyPr vert="horz" wrap="square" lIns="68562" tIns="34281" rIns="68562" bIns="34281" numCol="1" anchor="t" anchorCtr="0" compatLnSpc="1">
            <a:prstTxWarp prst="textNoShape">
              <a:avLst/>
            </a:prstTxWarp>
          </a:bodyPr>
          <a:lstStyle/>
          <a:p>
            <a:endParaRPr lang="id-ID" sz="1200">
              <a:solidFill>
                <a:srgbClr val="414455"/>
              </a:solidFill>
            </a:endParaRPr>
          </a:p>
        </p:txBody>
      </p:sp>
      <p:sp>
        <p:nvSpPr>
          <p:cNvPr id="29" name="Freeform 6"/>
          <p:cNvSpPr>
            <a:spLocks/>
          </p:cNvSpPr>
          <p:nvPr/>
        </p:nvSpPr>
        <p:spPr bwMode="auto">
          <a:xfrm>
            <a:off x="4534784" y="3448270"/>
            <a:ext cx="104748" cy="121412"/>
          </a:xfrm>
          <a:custGeom>
            <a:avLst/>
            <a:gdLst>
              <a:gd name="T0" fmla="*/ 58 w 64"/>
              <a:gd name="T1" fmla="*/ 48 h 74"/>
              <a:gd name="T2" fmla="*/ 27 w 64"/>
              <a:gd name="T3" fmla="*/ 72 h 74"/>
              <a:gd name="T4" fmla="*/ 26 w 64"/>
              <a:gd name="T5" fmla="*/ 72 h 74"/>
              <a:gd name="T6" fmla="*/ 2 w 64"/>
              <a:gd name="T7" fmla="*/ 41 h 74"/>
              <a:gd name="T8" fmla="*/ 6 w 64"/>
              <a:gd name="T9" fmla="*/ 15 h 74"/>
              <a:gd name="T10" fmla="*/ 35 w 64"/>
              <a:gd name="T11" fmla="*/ 7 h 74"/>
              <a:gd name="T12" fmla="*/ 36 w 64"/>
              <a:gd name="T13" fmla="*/ 7 h 74"/>
              <a:gd name="T14" fmla="*/ 62 w 64"/>
              <a:gd name="T15" fmla="*/ 22 h 74"/>
              <a:gd name="T16" fmla="*/ 58 w 64"/>
              <a:gd name="T17" fmla="*/ 48 h 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4" h="74">
                <a:moveTo>
                  <a:pt x="58" y="48"/>
                </a:moveTo>
                <a:cubicBezTo>
                  <a:pt x="56" y="63"/>
                  <a:pt x="42" y="74"/>
                  <a:pt x="27" y="72"/>
                </a:cubicBezTo>
                <a:cubicBezTo>
                  <a:pt x="26" y="72"/>
                  <a:pt x="26" y="72"/>
                  <a:pt x="26" y="72"/>
                </a:cubicBezTo>
                <a:cubicBezTo>
                  <a:pt x="11" y="70"/>
                  <a:pt x="0" y="56"/>
                  <a:pt x="2" y="41"/>
                </a:cubicBezTo>
                <a:cubicBezTo>
                  <a:pt x="6" y="15"/>
                  <a:pt x="6" y="15"/>
                  <a:pt x="6" y="15"/>
                </a:cubicBezTo>
                <a:cubicBezTo>
                  <a:pt x="8" y="0"/>
                  <a:pt x="20" y="5"/>
                  <a:pt x="35" y="7"/>
                </a:cubicBezTo>
                <a:cubicBezTo>
                  <a:pt x="36" y="7"/>
                  <a:pt x="36" y="7"/>
                  <a:pt x="36" y="7"/>
                </a:cubicBezTo>
                <a:cubicBezTo>
                  <a:pt x="51" y="9"/>
                  <a:pt x="64" y="7"/>
                  <a:pt x="62" y="22"/>
                </a:cubicBezTo>
                <a:lnTo>
                  <a:pt x="58" y="48"/>
                </a:lnTo>
                <a:close/>
              </a:path>
            </a:pathLst>
          </a:custGeom>
          <a:blipFill dpi="0" rotWithShape="1">
            <a:blip r:embed="rId7" cstate="screen">
              <a:extLst>
                <a:ext uri="{28A0092B-C50C-407E-A947-70E740481C1C}">
                  <a14:useLocalDpi xmlns:a14="http://schemas.microsoft.com/office/drawing/2010/main"/>
                </a:ext>
              </a:extLst>
            </a:blip>
            <a:srcRect/>
            <a:stretch>
              <a:fillRect/>
            </a:stretch>
          </a:blipFill>
          <a:ln>
            <a:noFill/>
          </a:ln>
          <a:extLst/>
        </p:spPr>
        <p:txBody>
          <a:bodyPr vert="horz" wrap="square" lIns="68562" tIns="34281" rIns="68562" bIns="34281" numCol="1" anchor="t" anchorCtr="0" compatLnSpc="1">
            <a:prstTxWarp prst="textNoShape">
              <a:avLst/>
            </a:prstTxWarp>
          </a:bodyPr>
          <a:lstStyle/>
          <a:p>
            <a:endParaRPr lang="id-ID" sz="1200">
              <a:solidFill>
                <a:srgbClr val="414455"/>
              </a:solidFill>
            </a:endParaRPr>
          </a:p>
        </p:txBody>
      </p:sp>
      <p:sp>
        <p:nvSpPr>
          <p:cNvPr id="30" name="Freeform 7"/>
          <p:cNvSpPr>
            <a:spLocks/>
          </p:cNvSpPr>
          <p:nvPr/>
        </p:nvSpPr>
        <p:spPr bwMode="auto">
          <a:xfrm>
            <a:off x="4522881" y="3492311"/>
            <a:ext cx="114270" cy="110700"/>
          </a:xfrm>
          <a:custGeom>
            <a:avLst/>
            <a:gdLst>
              <a:gd name="T0" fmla="*/ 85 w 96"/>
              <a:gd name="T1" fmla="*/ 93 h 93"/>
              <a:gd name="T2" fmla="*/ 0 w 96"/>
              <a:gd name="T3" fmla="*/ 81 h 93"/>
              <a:gd name="T4" fmla="*/ 11 w 96"/>
              <a:gd name="T5" fmla="*/ 0 h 93"/>
              <a:gd name="T6" fmla="*/ 96 w 96"/>
              <a:gd name="T7" fmla="*/ 12 h 93"/>
              <a:gd name="T8" fmla="*/ 85 w 96"/>
              <a:gd name="T9" fmla="*/ 93 h 93"/>
            </a:gdLst>
            <a:ahLst/>
            <a:cxnLst>
              <a:cxn ang="0">
                <a:pos x="T0" y="T1"/>
              </a:cxn>
              <a:cxn ang="0">
                <a:pos x="T2" y="T3"/>
              </a:cxn>
              <a:cxn ang="0">
                <a:pos x="T4" y="T5"/>
              </a:cxn>
              <a:cxn ang="0">
                <a:pos x="T6" y="T7"/>
              </a:cxn>
              <a:cxn ang="0">
                <a:pos x="T8" y="T9"/>
              </a:cxn>
            </a:cxnLst>
            <a:rect l="0" t="0" r="r" b="b"/>
            <a:pathLst>
              <a:path w="96" h="93">
                <a:moveTo>
                  <a:pt x="85" y="93"/>
                </a:moveTo>
                <a:lnTo>
                  <a:pt x="0" y="81"/>
                </a:lnTo>
                <a:lnTo>
                  <a:pt x="11" y="0"/>
                </a:lnTo>
                <a:lnTo>
                  <a:pt x="96" y="12"/>
                </a:lnTo>
                <a:lnTo>
                  <a:pt x="85" y="93"/>
                </a:lnTo>
                <a:close/>
              </a:path>
            </a:pathLst>
          </a:custGeom>
          <a:blipFill dpi="0" rotWithShape="1">
            <a:blip r:embed="rId8" cstate="screen">
              <a:extLst>
                <a:ext uri="{28A0092B-C50C-407E-A947-70E740481C1C}">
                  <a14:useLocalDpi xmlns:a14="http://schemas.microsoft.com/office/drawing/2010/main"/>
                </a:ext>
              </a:extLst>
            </a:blip>
            <a:srcRect/>
            <a:stretch>
              <a:fillRect/>
            </a:stretch>
          </a:blipFill>
          <a:ln>
            <a:noFill/>
          </a:ln>
          <a:extLst/>
        </p:spPr>
        <p:txBody>
          <a:bodyPr vert="horz" wrap="square" lIns="68562" tIns="34281" rIns="68562" bIns="34281" numCol="1" anchor="t" anchorCtr="0" compatLnSpc="1">
            <a:prstTxWarp prst="textNoShape">
              <a:avLst/>
            </a:prstTxWarp>
          </a:bodyPr>
          <a:lstStyle/>
          <a:p>
            <a:endParaRPr lang="id-ID" sz="1200">
              <a:solidFill>
                <a:srgbClr val="414455"/>
              </a:solidFill>
            </a:endParaRPr>
          </a:p>
        </p:txBody>
      </p:sp>
      <p:sp>
        <p:nvSpPr>
          <p:cNvPr id="31" name="Freeform 8"/>
          <p:cNvSpPr>
            <a:spLocks/>
          </p:cNvSpPr>
          <p:nvPr/>
        </p:nvSpPr>
        <p:spPr bwMode="auto">
          <a:xfrm>
            <a:off x="4514549" y="3898208"/>
            <a:ext cx="34520" cy="57135"/>
          </a:xfrm>
          <a:custGeom>
            <a:avLst/>
            <a:gdLst>
              <a:gd name="T0" fmla="*/ 0 w 21"/>
              <a:gd name="T1" fmla="*/ 5 h 35"/>
              <a:gd name="T2" fmla="*/ 5 w 21"/>
              <a:gd name="T3" fmla="*/ 26 h 35"/>
              <a:gd name="T4" fmla="*/ 21 w 21"/>
              <a:gd name="T5" fmla="*/ 9 h 35"/>
              <a:gd name="T6" fmla="*/ 0 w 21"/>
              <a:gd name="T7" fmla="*/ 5 h 35"/>
            </a:gdLst>
            <a:ahLst/>
            <a:cxnLst>
              <a:cxn ang="0">
                <a:pos x="T0" y="T1"/>
              </a:cxn>
              <a:cxn ang="0">
                <a:pos x="T2" y="T3"/>
              </a:cxn>
              <a:cxn ang="0">
                <a:pos x="T4" y="T5"/>
              </a:cxn>
              <a:cxn ang="0">
                <a:pos x="T6" y="T7"/>
              </a:cxn>
            </a:cxnLst>
            <a:rect l="0" t="0" r="r" b="b"/>
            <a:pathLst>
              <a:path w="21" h="35">
                <a:moveTo>
                  <a:pt x="0" y="5"/>
                </a:moveTo>
                <a:cubicBezTo>
                  <a:pt x="0" y="5"/>
                  <a:pt x="3" y="22"/>
                  <a:pt x="5" y="26"/>
                </a:cubicBezTo>
                <a:cubicBezTo>
                  <a:pt x="6" y="31"/>
                  <a:pt x="9" y="35"/>
                  <a:pt x="21" y="9"/>
                </a:cubicBezTo>
                <a:cubicBezTo>
                  <a:pt x="21" y="9"/>
                  <a:pt x="13" y="0"/>
                  <a:pt x="0" y="5"/>
                </a:cubicBezTo>
                <a:close/>
              </a:path>
            </a:pathLst>
          </a:custGeom>
          <a:blipFill dpi="0" rotWithShape="1">
            <a:blip r:embed="rId9" cstate="screen">
              <a:extLst>
                <a:ext uri="{28A0092B-C50C-407E-A947-70E740481C1C}">
                  <a14:useLocalDpi xmlns:a14="http://schemas.microsoft.com/office/drawing/2010/main"/>
                </a:ext>
              </a:extLst>
            </a:blip>
            <a:srcRect/>
            <a:stretch>
              <a:fillRect/>
            </a:stretch>
          </a:blipFill>
          <a:ln>
            <a:noFill/>
          </a:ln>
          <a:extLst/>
        </p:spPr>
        <p:txBody>
          <a:bodyPr vert="horz" wrap="square" lIns="68562" tIns="34281" rIns="68562" bIns="34281" numCol="1" anchor="t" anchorCtr="0" compatLnSpc="1">
            <a:prstTxWarp prst="textNoShape">
              <a:avLst/>
            </a:prstTxWarp>
          </a:bodyPr>
          <a:lstStyle/>
          <a:p>
            <a:endParaRPr lang="id-ID" sz="1200">
              <a:solidFill>
                <a:srgbClr val="414455"/>
              </a:solidFill>
            </a:endParaRPr>
          </a:p>
        </p:txBody>
      </p:sp>
      <p:sp>
        <p:nvSpPr>
          <p:cNvPr id="32" name="Freeform 9"/>
          <p:cNvSpPr>
            <a:spLocks/>
          </p:cNvSpPr>
          <p:nvPr/>
        </p:nvSpPr>
        <p:spPr bwMode="auto">
          <a:xfrm>
            <a:off x="4634771" y="3517308"/>
            <a:ext cx="132125" cy="393995"/>
          </a:xfrm>
          <a:custGeom>
            <a:avLst/>
            <a:gdLst>
              <a:gd name="T0" fmla="*/ 75 w 111"/>
              <a:gd name="T1" fmla="*/ 269 h 331"/>
              <a:gd name="T2" fmla="*/ 44 w 111"/>
              <a:gd name="T3" fmla="*/ 331 h 331"/>
              <a:gd name="T4" fmla="*/ 15 w 111"/>
              <a:gd name="T5" fmla="*/ 326 h 331"/>
              <a:gd name="T6" fmla="*/ 0 w 111"/>
              <a:gd name="T7" fmla="*/ 259 h 331"/>
              <a:gd name="T8" fmla="*/ 34 w 111"/>
              <a:gd name="T9" fmla="*/ 0 h 331"/>
              <a:gd name="T10" fmla="*/ 111 w 111"/>
              <a:gd name="T11" fmla="*/ 9 h 331"/>
              <a:gd name="T12" fmla="*/ 75 w 111"/>
              <a:gd name="T13" fmla="*/ 269 h 331"/>
            </a:gdLst>
            <a:ahLst/>
            <a:cxnLst>
              <a:cxn ang="0">
                <a:pos x="T0" y="T1"/>
              </a:cxn>
              <a:cxn ang="0">
                <a:pos x="T2" y="T3"/>
              </a:cxn>
              <a:cxn ang="0">
                <a:pos x="T4" y="T5"/>
              </a:cxn>
              <a:cxn ang="0">
                <a:pos x="T6" y="T7"/>
              </a:cxn>
              <a:cxn ang="0">
                <a:pos x="T8" y="T9"/>
              </a:cxn>
              <a:cxn ang="0">
                <a:pos x="T10" y="T11"/>
              </a:cxn>
              <a:cxn ang="0">
                <a:pos x="T12" y="T13"/>
              </a:cxn>
            </a:cxnLst>
            <a:rect l="0" t="0" r="r" b="b"/>
            <a:pathLst>
              <a:path w="111" h="331">
                <a:moveTo>
                  <a:pt x="75" y="269"/>
                </a:moveTo>
                <a:lnTo>
                  <a:pt x="44" y="331"/>
                </a:lnTo>
                <a:lnTo>
                  <a:pt x="15" y="326"/>
                </a:lnTo>
                <a:lnTo>
                  <a:pt x="0" y="259"/>
                </a:lnTo>
                <a:lnTo>
                  <a:pt x="34" y="0"/>
                </a:lnTo>
                <a:lnTo>
                  <a:pt x="111" y="9"/>
                </a:lnTo>
                <a:lnTo>
                  <a:pt x="75" y="269"/>
                </a:lnTo>
                <a:close/>
              </a:path>
            </a:pathLst>
          </a:custGeom>
          <a:blipFill dpi="0" rotWithShape="1">
            <a:blip r:embed="rId10" cstate="screen">
              <a:extLst>
                <a:ext uri="{28A0092B-C50C-407E-A947-70E740481C1C}">
                  <a14:useLocalDpi xmlns:a14="http://schemas.microsoft.com/office/drawing/2010/main"/>
                </a:ext>
              </a:extLst>
            </a:blip>
            <a:srcRect/>
            <a:stretch>
              <a:fillRect/>
            </a:stretch>
          </a:blipFill>
          <a:ln>
            <a:noFill/>
          </a:ln>
          <a:extLst/>
        </p:spPr>
        <p:txBody>
          <a:bodyPr vert="horz" wrap="square" lIns="68562" tIns="34281" rIns="68562" bIns="34281" numCol="1" anchor="t" anchorCtr="0" compatLnSpc="1">
            <a:prstTxWarp prst="textNoShape">
              <a:avLst/>
            </a:prstTxWarp>
          </a:bodyPr>
          <a:lstStyle/>
          <a:p>
            <a:endParaRPr lang="id-ID" sz="1200">
              <a:solidFill>
                <a:srgbClr val="414455"/>
              </a:solidFill>
            </a:endParaRPr>
          </a:p>
        </p:txBody>
      </p:sp>
      <p:sp>
        <p:nvSpPr>
          <p:cNvPr id="33" name="Freeform 10"/>
          <p:cNvSpPr>
            <a:spLocks/>
          </p:cNvSpPr>
          <p:nvPr/>
        </p:nvSpPr>
        <p:spPr bwMode="auto">
          <a:xfrm>
            <a:off x="4671671" y="3444699"/>
            <a:ext cx="104748" cy="121412"/>
          </a:xfrm>
          <a:custGeom>
            <a:avLst/>
            <a:gdLst>
              <a:gd name="T0" fmla="*/ 58 w 64"/>
              <a:gd name="T1" fmla="*/ 48 h 74"/>
              <a:gd name="T2" fmla="*/ 27 w 64"/>
              <a:gd name="T3" fmla="*/ 72 h 74"/>
              <a:gd name="T4" fmla="*/ 26 w 64"/>
              <a:gd name="T5" fmla="*/ 72 h 74"/>
              <a:gd name="T6" fmla="*/ 2 w 64"/>
              <a:gd name="T7" fmla="*/ 41 h 74"/>
              <a:gd name="T8" fmla="*/ 6 w 64"/>
              <a:gd name="T9" fmla="*/ 15 h 74"/>
              <a:gd name="T10" fmla="*/ 35 w 64"/>
              <a:gd name="T11" fmla="*/ 7 h 74"/>
              <a:gd name="T12" fmla="*/ 36 w 64"/>
              <a:gd name="T13" fmla="*/ 7 h 74"/>
              <a:gd name="T14" fmla="*/ 61 w 64"/>
              <a:gd name="T15" fmla="*/ 23 h 74"/>
              <a:gd name="T16" fmla="*/ 58 w 64"/>
              <a:gd name="T17" fmla="*/ 48 h 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4" h="74">
                <a:moveTo>
                  <a:pt x="58" y="48"/>
                </a:moveTo>
                <a:cubicBezTo>
                  <a:pt x="56" y="64"/>
                  <a:pt x="42" y="74"/>
                  <a:pt x="27" y="72"/>
                </a:cubicBezTo>
                <a:cubicBezTo>
                  <a:pt x="26" y="72"/>
                  <a:pt x="26" y="72"/>
                  <a:pt x="26" y="72"/>
                </a:cubicBezTo>
                <a:cubicBezTo>
                  <a:pt x="11" y="70"/>
                  <a:pt x="0" y="56"/>
                  <a:pt x="2" y="41"/>
                </a:cubicBezTo>
                <a:cubicBezTo>
                  <a:pt x="6" y="15"/>
                  <a:pt x="6" y="15"/>
                  <a:pt x="6" y="15"/>
                </a:cubicBezTo>
                <a:cubicBezTo>
                  <a:pt x="8" y="0"/>
                  <a:pt x="20" y="5"/>
                  <a:pt x="35" y="7"/>
                </a:cubicBezTo>
                <a:cubicBezTo>
                  <a:pt x="36" y="7"/>
                  <a:pt x="36" y="7"/>
                  <a:pt x="36" y="7"/>
                </a:cubicBezTo>
                <a:cubicBezTo>
                  <a:pt x="51" y="9"/>
                  <a:pt x="64" y="7"/>
                  <a:pt x="61" y="23"/>
                </a:cubicBezTo>
                <a:lnTo>
                  <a:pt x="58" y="48"/>
                </a:lnTo>
                <a:close/>
              </a:path>
            </a:pathLst>
          </a:custGeom>
          <a:blipFill dpi="0" rotWithShape="1">
            <a:blip r:embed="rId11" cstate="screen">
              <a:extLst>
                <a:ext uri="{28A0092B-C50C-407E-A947-70E740481C1C}">
                  <a14:useLocalDpi xmlns:a14="http://schemas.microsoft.com/office/drawing/2010/main"/>
                </a:ext>
              </a:extLst>
            </a:blip>
            <a:srcRect/>
            <a:stretch>
              <a:fillRect/>
            </a:stretch>
          </a:blipFill>
          <a:ln>
            <a:noFill/>
          </a:ln>
          <a:extLst/>
        </p:spPr>
        <p:txBody>
          <a:bodyPr vert="horz" wrap="square" lIns="68562" tIns="34281" rIns="68562" bIns="34281" numCol="1" anchor="t" anchorCtr="0" compatLnSpc="1">
            <a:prstTxWarp prst="textNoShape">
              <a:avLst/>
            </a:prstTxWarp>
          </a:bodyPr>
          <a:lstStyle/>
          <a:p>
            <a:endParaRPr lang="id-ID" sz="1200">
              <a:solidFill>
                <a:srgbClr val="414455"/>
              </a:solidFill>
            </a:endParaRPr>
          </a:p>
        </p:txBody>
      </p:sp>
      <p:sp>
        <p:nvSpPr>
          <p:cNvPr id="34" name="Freeform 11"/>
          <p:cNvSpPr>
            <a:spLocks/>
          </p:cNvSpPr>
          <p:nvPr/>
        </p:nvSpPr>
        <p:spPr bwMode="auto">
          <a:xfrm>
            <a:off x="4660958" y="3491121"/>
            <a:ext cx="114270" cy="109509"/>
          </a:xfrm>
          <a:custGeom>
            <a:avLst/>
            <a:gdLst>
              <a:gd name="T0" fmla="*/ 85 w 96"/>
              <a:gd name="T1" fmla="*/ 92 h 92"/>
              <a:gd name="T2" fmla="*/ 0 w 96"/>
              <a:gd name="T3" fmla="*/ 81 h 92"/>
              <a:gd name="T4" fmla="*/ 11 w 96"/>
              <a:gd name="T5" fmla="*/ 0 h 92"/>
              <a:gd name="T6" fmla="*/ 96 w 96"/>
              <a:gd name="T7" fmla="*/ 11 h 92"/>
              <a:gd name="T8" fmla="*/ 85 w 96"/>
              <a:gd name="T9" fmla="*/ 92 h 92"/>
            </a:gdLst>
            <a:ahLst/>
            <a:cxnLst>
              <a:cxn ang="0">
                <a:pos x="T0" y="T1"/>
              </a:cxn>
              <a:cxn ang="0">
                <a:pos x="T2" y="T3"/>
              </a:cxn>
              <a:cxn ang="0">
                <a:pos x="T4" y="T5"/>
              </a:cxn>
              <a:cxn ang="0">
                <a:pos x="T6" y="T7"/>
              </a:cxn>
              <a:cxn ang="0">
                <a:pos x="T8" y="T9"/>
              </a:cxn>
            </a:cxnLst>
            <a:rect l="0" t="0" r="r" b="b"/>
            <a:pathLst>
              <a:path w="96" h="92">
                <a:moveTo>
                  <a:pt x="85" y="92"/>
                </a:moveTo>
                <a:lnTo>
                  <a:pt x="0" y="81"/>
                </a:lnTo>
                <a:lnTo>
                  <a:pt x="11" y="0"/>
                </a:lnTo>
                <a:lnTo>
                  <a:pt x="96" y="11"/>
                </a:lnTo>
                <a:lnTo>
                  <a:pt x="85" y="92"/>
                </a:lnTo>
                <a:close/>
              </a:path>
            </a:pathLst>
          </a:custGeom>
          <a:blipFill dpi="0" rotWithShape="1">
            <a:blip r:embed="rId12" cstate="screen">
              <a:extLst>
                <a:ext uri="{28A0092B-C50C-407E-A947-70E740481C1C}">
                  <a14:useLocalDpi xmlns:a14="http://schemas.microsoft.com/office/drawing/2010/main"/>
                </a:ext>
              </a:extLst>
            </a:blip>
            <a:srcRect/>
            <a:stretch>
              <a:fillRect/>
            </a:stretch>
          </a:blipFill>
          <a:ln>
            <a:noFill/>
          </a:ln>
          <a:extLst/>
        </p:spPr>
        <p:txBody>
          <a:bodyPr vert="horz" wrap="square" lIns="68562" tIns="34281" rIns="68562" bIns="34281" numCol="1" anchor="t" anchorCtr="0" compatLnSpc="1">
            <a:prstTxWarp prst="textNoShape">
              <a:avLst/>
            </a:prstTxWarp>
          </a:bodyPr>
          <a:lstStyle/>
          <a:p>
            <a:endParaRPr lang="id-ID" sz="1200">
              <a:solidFill>
                <a:srgbClr val="414455"/>
              </a:solidFill>
            </a:endParaRPr>
          </a:p>
        </p:txBody>
      </p:sp>
      <p:sp>
        <p:nvSpPr>
          <p:cNvPr id="35" name="Freeform 12"/>
          <p:cNvSpPr>
            <a:spLocks/>
          </p:cNvSpPr>
          <p:nvPr/>
        </p:nvSpPr>
        <p:spPr bwMode="auto">
          <a:xfrm>
            <a:off x="4652626" y="3894638"/>
            <a:ext cx="34520" cy="57135"/>
          </a:xfrm>
          <a:custGeom>
            <a:avLst/>
            <a:gdLst>
              <a:gd name="T0" fmla="*/ 0 w 21"/>
              <a:gd name="T1" fmla="*/ 6 h 35"/>
              <a:gd name="T2" fmla="*/ 5 w 21"/>
              <a:gd name="T3" fmla="*/ 27 h 35"/>
              <a:gd name="T4" fmla="*/ 21 w 21"/>
              <a:gd name="T5" fmla="*/ 10 h 35"/>
              <a:gd name="T6" fmla="*/ 0 w 21"/>
              <a:gd name="T7" fmla="*/ 6 h 35"/>
            </a:gdLst>
            <a:ahLst/>
            <a:cxnLst>
              <a:cxn ang="0">
                <a:pos x="T0" y="T1"/>
              </a:cxn>
              <a:cxn ang="0">
                <a:pos x="T2" y="T3"/>
              </a:cxn>
              <a:cxn ang="0">
                <a:pos x="T4" y="T5"/>
              </a:cxn>
              <a:cxn ang="0">
                <a:pos x="T6" y="T7"/>
              </a:cxn>
            </a:cxnLst>
            <a:rect l="0" t="0" r="r" b="b"/>
            <a:pathLst>
              <a:path w="21" h="35">
                <a:moveTo>
                  <a:pt x="0" y="6"/>
                </a:moveTo>
                <a:cubicBezTo>
                  <a:pt x="0" y="6"/>
                  <a:pt x="3" y="22"/>
                  <a:pt x="5" y="27"/>
                </a:cubicBezTo>
                <a:cubicBezTo>
                  <a:pt x="6" y="31"/>
                  <a:pt x="9" y="35"/>
                  <a:pt x="21" y="10"/>
                </a:cubicBezTo>
                <a:cubicBezTo>
                  <a:pt x="21" y="10"/>
                  <a:pt x="13" y="0"/>
                  <a:pt x="0" y="6"/>
                </a:cubicBezTo>
                <a:close/>
              </a:path>
            </a:pathLst>
          </a:custGeom>
          <a:blipFill dpi="0" rotWithShape="1">
            <a:blip r:embed="rId9" cstate="screen">
              <a:extLst>
                <a:ext uri="{28A0092B-C50C-407E-A947-70E740481C1C}">
                  <a14:useLocalDpi xmlns:a14="http://schemas.microsoft.com/office/drawing/2010/main"/>
                </a:ext>
              </a:extLst>
            </a:blip>
            <a:srcRect/>
            <a:stretch>
              <a:fillRect/>
            </a:stretch>
          </a:blipFill>
          <a:ln>
            <a:noFill/>
          </a:ln>
          <a:extLst/>
        </p:spPr>
        <p:txBody>
          <a:bodyPr vert="horz" wrap="square" lIns="68562" tIns="34281" rIns="68562" bIns="34281" numCol="1" anchor="t" anchorCtr="0" compatLnSpc="1">
            <a:prstTxWarp prst="textNoShape">
              <a:avLst/>
            </a:prstTxWarp>
          </a:bodyPr>
          <a:lstStyle/>
          <a:p>
            <a:endParaRPr lang="id-ID" sz="1200">
              <a:solidFill>
                <a:srgbClr val="414455"/>
              </a:solidFill>
            </a:endParaRPr>
          </a:p>
        </p:txBody>
      </p:sp>
      <p:sp>
        <p:nvSpPr>
          <p:cNvPr id="36" name="Freeform 13"/>
          <p:cNvSpPr>
            <a:spLocks/>
          </p:cNvSpPr>
          <p:nvPr/>
        </p:nvSpPr>
        <p:spPr bwMode="auto">
          <a:xfrm>
            <a:off x="4754993" y="3519688"/>
            <a:ext cx="30948" cy="199973"/>
          </a:xfrm>
          <a:custGeom>
            <a:avLst/>
            <a:gdLst>
              <a:gd name="T0" fmla="*/ 4 w 19"/>
              <a:gd name="T1" fmla="*/ 0 h 122"/>
              <a:gd name="T2" fmla="*/ 19 w 19"/>
              <a:gd name="T3" fmla="*/ 16 h 122"/>
              <a:gd name="T4" fmla="*/ 7 w 19"/>
              <a:gd name="T5" fmla="*/ 115 h 122"/>
              <a:gd name="T6" fmla="*/ 0 w 19"/>
              <a:gd name="T7" fmla="*/ 121 h 122"/>
              <a:gd name="T8" fmla="*/ 10 w 19"/>
              <a:gd name="T9" fmla="*/ 43 h 122"/>
              <a:gd name="T10" fmla="*/ 5 w 19"/>
              <a:gd name="T11" fmla="*/ 34 h 122"/>
              <a:gd name="T12" fmla="*/ 4 w 19"/>
              <a:gd name="T13" fmla="*/ 0 h 122"/>
            </a:gdLst>
            <a:ahLst/>
            <a:cxnLst>
              <a:cxn ang="0">
                <a:pos x="T0" y="T1"/>
              </a:cxn>
              <a:cxn ang="0">
                <a:pos x="T2" y="T3"/>
              </a:cxn>
              <a:cxn ang="0">
                <a:pos x="T4" y="T5"/>
              </a:cxn>
              <a:cxn ang="0">
                <a:pos x="T6" y="T7"/>
              </a:cxn>
              <a:cxn ang="0">
                <a:pos x="T8" y="T9"/>
              </a:cxn>
              <a:cxn ang="0">
                <a:pos x="T10" y="T11"/>
              </a:cxn>
              <a:cxn ang="0">
                <a:pos x="T12" y="T13"/>
              </a:cxn>
            </a:cxnLst>
            <a:rect l="0" t="0" r="r" b="b"/>
            <a:pathLst>
              <a:path w="19" h="122">
                <a:moveTo>
                  <a:pt x="4" y="0"/>
                </a:moveTo>
                <a:cubicBezTo>
                  <a:pt x="4" y="0"/>
                  <a:pt x="18" y="10"/>
                  <a:pt x="19" y="16"/>
                </a:cubicBezTo>
                <a:cubicBezTo>
                  <a:pt x="19" y="21"/>
                  <a:pt x="7" y="115"/>
                  <a:pt x="7" y="115"/>
                </a:cubicBezTo>
                <a:cubicBezTo>
                  <a:pt x="7" y="115"/>
                  <a:pt x="8" y="122"/>
                  <a:pt x="0" y="121"/>
                </a:cubicBezTo>
                <a:cubicBezTo>
                  <a:pt x="10" y="43"/>
                  <a:pt x="10" y="43"/>
                  <a:pt x="10" y="43"/>
                </a:cubicBezTo>
                <a:cubicBezTo>
                  <a:pt x="5" y="34"/>
                  <a:pt x="5" y="34"/>
                  <a:pt x="5" y="34"/>
                </a:cubicBezTo>
                <a:cubicBezTo>
                  <a:pt x="4" y="0"/>
                  <a:pt x="4" y="0"/>
                  <a:pt x="4" y="0"/>
                </a:cubicBezTo>
                <a:close/>
              </a:path>
            </a:pathLst>
          </a:custGeom>
          <a:blipFill dpi="0" rotWithShape="1">
            <a:blip r:embed="rId13" cstate="screen">
              <a:extLst>
                <a:ext uri="{28A0092B-C50C-407E-A947-70E740481C1C}">
                  <a14:useLocalDpi xmlns:a14="http://schemas.microsoft.com/office/drawing/2010/main"/>
                </a:ext>
              </a:extLst>
            </a:blip>
            <a:srcRect/>
            <a:stretch>
              <a:fillRect/>
            </a:stretch>
          </a:blipFill>
          <a:ln>
            <a:noFill/>
          </a:ln>
          <a:extLst/>
        </p:spPr>
        <p:txBody>
          <a:bodyPr vert="horz" wrap="square" lIns="68562" tIns="34281" rIns="68562" bIns="34281" numCol="1" anchor="t" anchorCtr="0" compatLnSpc="1">
            <a:prstTxWarp prst="textNoShape">
              <a:avLst/>
            </a:prstTxWarp>
          </a:bodyPr>
          <a:lstStyle/>
          <a:p>
            <a:endParaRPr lang="id-ID" sz="1200">
              <a:solidFill>
                <a:srgbClr val="414455"/>
              </a:solidFill>
            </a:endParaRPr>
          </a:p>
        </p:txBody>
      </p:sp>
      <p:grpSp>
        <p:nvGrpSpPr>
          <p:cNvPr id="37" name="Group 123"/>
          <p:cNvGrpSpPr/>
          <p:nvPr/>
        </p:nvGrpSpPr>
        <p:grpSpPr>
          <a:xfrm>
            <a:off x="3828928" y="3457792"/>
            <a:ext cx="613013" cy="465414"/>
            <a:chOff x="7170738" y="4168775"/>
            <a:chExt cx="817563" cy="620713"/>
          </a:xfrm>
          <a:blipFill dpi="0" rotWithShape="1">
            <a:blip r:embed="rId14">
              <a:extLst>
                <a:ext uri="{28A0092B-C50C-407E-A947-70E740481C1C}">
                  <a14:useLocalDpi xmlns:a14="http://schemas.microsoft.com/office/drawing/2010/main" val="0"/>
                </a:ext>
              </a:extLst>
            </a:blip>
            <a:srcRect/>
            <a:stretch>
              <a:fillRect/>
            </a:stretch>
          </a:blipFill>
        </p:grpSpPr>
        <p:sp>
          <p:nvSpPr>
            <p:cNvPr id="38" name="Freeform 14"/>
            <p:cNvSpPr>
              <a:spLocks/>
            </p:cNvSpPr>
            <p:nvPr/>
          </p:nvSpPr>
          <p:spPr bwMode="auto">
            <a:xfrm>
              <a:off x="7170738" y="4168775"/>
              <a:ext cx="785813" cy="354013"/>
            </a:xfrm>
            <a:custGeom>
              <a:avLst/>
              <a:gdLst>
                <a:gd name="T0" fmla="*/ 246 w 495"/>
                <a:gd name="T1" fmla="*/ 223 h 223"/>
                <a:gd name="T2" fmla="*/ 0 w 495"/>
                <a:gd name="T3" fmla="*/ 111 h 223"/>
                <a:gd name="T4" fmla="*/ 252 w 495"/>
                <a:gd name="T5" fmla="*/ 0 h 223"/>
                <a:gd name="T6" fmla="*/ 495 w 495"/>
                <a:gd name="T7" fmla="*/ 109 h 223"/>
                <a:gd name="T8" fmla="*/ 246 w 495"/>
                <a:gd name="T9" fmla="*/ 223 h 223"/>
              </a:gdLst>
              <a:ahLst/>
              <a:cxnLst>
                <a:cxn ang="0">
                  <a:pos x="T0" y="T1"/>
                </a:cxn>
                <a:cxn ang="0">
                  <a:pos x="T2" y="T3"/>
                </a:cxn>
                <a:cxn ang="0">
                  <a:pos x="T4" y="T5"/>
                </a:cxn>
                <a:cxn ang="0">
                  <a:pos x="T6" y="T7"/>
                </a:cxn>
                <a:cxn ang="0">
                  <a:pos x="T8" y="T9"/>
                </a:cxn>
              </a:cxnLst>
              <a:rect l="0" t="0" r="r" b="b"/>
              <a:pathLst>
                <a:path w="495" h="223">
                  <a:moveTo>
                    <a:pt x="246" y="223"/>
                  </a:moveTo>
                  <a:lnTo>
                    <a:pt x="0" y="111"/>
                  </a:lnTo>
                  <a:lnTo>
                    <a:pt x="252" y="0"/>
                  </a:lnTo>
                  <a:lnTo>
                    <a:pt x="495" y="109"/>
                  </a:lnTo>
                  <a:lnTo>
                    <a:pt x="246" y="22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62" tIns="34281" rIns="68562" bIns="34281" numCol="1" anchor="t" anchorCtr="0" compatLnSpc="1">
              <a:prstTxWarp prst="textNoShape">
                <a:avLst/>
              </a:prstTxWarp>
            </a:bodyPr>
            <a:lstStyle/>
            <a:p>
              <a:endParaRPr lang="id-ID" sz="1200">
                <a:solidFill>
                  <a:srgbClr val="414455"/>
                </a:solidFill>
              </a:endParaRPr>
            </a:p>
          </p:txBody>
        </p:sp>
        <p:sp>
          <p:nvSpPr>
            <p:cNvPr id="39" name="Rectangle 15"/>
            <p:cNvSpPr>
              <a:spLocks noChangeArrowheads="1"/>
            </p:cNvSpPr>
            <p:nvPr/>
          </p:nvSpPr>
          <p:spPr bwMode="auto">
            <a:xfrm>
              <a:off x="7924800" y="4335463"/>
              <a:ext cx="23813" cy="25717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62" tIns="34281" rIns="68562" bIns="34281" numCol="1" anchor="t" anchorCtr="0" compatLnSpc="1">
              <a:prstTxWarp prst="textNoShape">
                <a:avLst/>
              </a:prstTxWarp>
            </a:bodyPr>
            <a:lstStyle/>
            <a:p>
              <a:endParaRPr lang="id-ID" sz="1200">
                <a:solidFill>
                  <a:srgbClr val="414455"/>
                </a:solidFill>
              </a:endParaRPr>
            </a:p>
          </p:txBody>
        </p:sp>
        <p:sp>
          <p:nvSpPr>
            <p:cNvPr id="40" name="Oval 16"/>
            <p:cNvSpPr>
              <a:spLocks noChangeArrowheads="1"/>
            </p:cNvSpPr>
            <p:nvPr/>
          </p:nvSpPr>
          <p:spPr bwMode="auto">
            <a:xfrm>
              <a:off x="7897813" y="4564063"/>
              <a:ext cx="76200" cy="77788"/>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62" tIns="34281" rIns="68562" bIns="34281" numCol="1" anchor="t" anchorCtr="0" compatLnSpc="1">
              <a:prstTxWarp prst="textNoShape">
                <a:avLst/>
              </a:prstTxWarp>
            </a:bodyPr>
            <a:lstStyle/>
            <a:p>
              <a:endParaRPr lang="id-ID" sz="1200">
                <a:solidFill>
                  <a:srgbClr val="414455"/>
                </a:solidFill>
              </a:endParaRPr>
            </a:p>
          </p:txBody>
        </p:sp>
        <p:sp>
          <p:nvSpPr>
            <p:cNvPr id="41" name="Freeform 17"/>
            <p:cNvSpPr>
              <a:spLocks/>
            </p:cNvSpPr>
            <p:nvPr/>
          </p:nvSpPr>
          <p:spPr bwMode="auto">
            <a:xfrm>
              <a:off x="7888288" y="4605338"/>
              <a:ext cx="55563" cy="171450"/>
            </a:xfrm>
            <a:custGeom>
              <a:avLst/>
              <a:gdLst>
                <a:gd name="T0" fmla="*/ 14 w 26"/>
                <a:gd name="T1" fmla="*/ 4 h 79"/>
                <a:gd name="T2" fmla="*/ 6 w 26"/>
                <a:gd name="T3" fmla="*/ 79 h 79"/>
                <a:gd name="T4" fmla="*/ 26 w 26"/>
                <a:gd name="T5" fmla="*/ 79 h 79"/>
                <a:gd name="T6" fmla="*/ 26 w 26"/>
                <a:gd name="T7" fmla="*/ 0 h 79"/>
                <a:gd name="T8" fmla="*/ 14 w 26"/>
                <a:gd name="T9" fmla="*/ 4 h 79"/>
              </a:gdLst>
              <a:ahLst/>
              <a:cxnLst>
                <a:cxn ang="0">
                  <a:pos x="T0" y="T1"/>
                </a:cxn>
                <a:cxn ang="0">
                  <a:pos x="T2" y="T3"/>
                </a:cxn>
                <a:cxn ang="0">
                  <a:pos x="T4" y="T5"/>
                </a:cxn>
                <a:cxn ang="0">
                  <a:pos x="T6" y="T7"/>
                </a:cxn>
                <a:cxn ang="0">
                  <a:pos x="T8" y="T9"/>
                </a:cxn>
              </a:cxnLst>
              <a:rect l="0" t="0" r="r" b="b"/>
              <a:pathLst>
                <a:path w="26" h="79">
                  <a:moveTo>
                    <a:pt x="14" y="4"/>
                  </a:moveTo>
                  <a:cubicBezTo>
                    <a:pt x="14" y="4"/>
                    <a:pt x="0" y="34"/>
                    <a:pt x="6" y="79"/>
                  </a:cubicBezTo>
                  <a:cubicBezTo>
                    <a:pt x="26" y="79"/>
                    <a:pt x="26" y="79"/>
                    <a:pt x="26" y="79"/>
                  </a:cubicBezTo>
                  <a:cubicBezTo>
                    <a:pt x="26" y="0"/>
                    <a:pt x="26" y="0"/>
                    <a:pt x="26" y="0"/>
                  </a:cubicBezTo>
                  <a:cubicBezTo>
                    <a:pt x="26" y="0"/>
                    <a:pt x="14" y="7"/>
                    <a:pt x="14"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62" tIns="34281" rIns="68562" bIns="34281" numCol="1" anchor="t" anchorCtr="0" compatLnSpc="1">
              <a:prstTxWarp prst="textNoShape">
                <a:avLst/>
              </a:prstTxWarp>
            </a:bodyPr>
            <a:lstStyle/>
            <a:p>
              <a:endParaRPr lang="id-ID" sz="1200">
                <a:solidFill>
                  <a:srgbClr val="414455"/>
                </a:solidFill>
              </a:endParaRPr>
            </a:p>
          </p:txBody>
        </p:sp>
        <p:sp>
          <p:nvSpPr>
            <p:cNvPr id="42" name="Freeform 18"/>
            <p:cNvSpPr>
              <a:spLocks/>
            </p:cNvSpPr>
            <p:nvPr/>
          </p:nvSpPr>
          <p:spPr bwMode="auto">
            <a:xfrm>
              <a:off x="7932738" y="4605338"/>
              <a:ext cx="55563" cy="171450"/>
            </a:xfrm>
            <a:custGeom>
              <a:avLst/>
              <a:gdLst>
                <a:gd name="T0" fmla="*/ 11 w 25"/>
                <a:gd name="T1" fmla="*/ 4 h 79"/>
                <a:gd name="T2" fmla="*/ 20 w 25"/>
                <a:gd name="T3" fmla="*/ 79 h 79"/>
                <a:gd name="T4" fmla="*/ 0 w 25"/>
                <a:gd name="T5" fmla="*/ 79 h 79"/>
                <a:gd name="T6" fmla="*/ 0 w 25"/>
                <a:gd name="T7" fmla="*/ 0 h 79"/>
                <a:gd name="T8" fmla="*/ 11 w 25"/>
                <a:gd name="T9" fmla="*/ 4 h 79"/>
              </a:gdLst>
              <a:ahLst/>
              <a:cxnLst>
                <a:cxn ang="0">
                  <a:pos x="T0" y="T1"/>
                </a:cxn>
                <a:cxn ang="0">
                  <a:pos x="T2" y="T3"/>
                </a:cxn>
                <a:cxn ang="0">
                  <a:pos x="T4" y="T5"/>
                </a:cxn>
                <a:cxn ang="0">
                  <a:pos x="T6" y="T7"/>
                </a:cxn>
                <a:cxn ang="0">
                  <a:pos x="T8" y="T9"/>
                </a:cxn>
              </a:cxnLst>
              <a:rect l="0" t="0" r="r" b="b"/>
              <a:pathLst>
                <a:path w="25" h="79">
                  <a:moveTo>
                    <a:pt x="11" y="4"/>
                  </a:moveTo>
                  <a:cubicBezTo>
                    <a:pt x="11" y="4"/>
                    <a:pt x="25" y="34"/>
                    <a:pt x="20" y="79"/>
                  </a:cubicBezTo>
                  <a:cubicBezTo>
                    <a:pt x="0" y="79"/>
                    <a:pt x="0" y="79"/>
                    <a:pt x="0" y="79"/>
                  </a:cubicBezTo>
                  <a:cubicBezTo>
                    <a:pt x="0" y="0"/>
                    <a:pt x="0" y="0"/>
                    <a:pt x="0" y="0"/>
                  </a:cubicBezTo>
                  <a:cubicBezTo>
                    <a:pt x="0" y="0"/>
                    <a:pt x="11" y="7"/>
                    <a:pt x="11"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62" tIns="34281" rIns="68562" bIns="34281" numCol="1" anchor="t" anchorCtr="0" compatLnSpc="1">
              <a:prstTxWarp prst="textNoShape">
                <a:avLst/>
              </a:prstTxWarp>
            </a:bodyPr>
            <a:lstStyle/>
            <a:p>
              <a:endParaRPr lang="id-ID" sz="1200">
                <a:solidFill>
                  <a:srgbClr val="414455"/>
                </a:solidFill>
              </a:endParaRPr>
            </a:p>
          </p:txBody>
        </p:sp>
        <p:sp>
          <p:nvSpPr>
            <p:cNvPr id="43" name="Freeform 19"/>
            <p:cNvSpPr>
              <a:spLocks/>
            </p:cNvSpPr>
            <p:nvPr/>
          </p:nvSpPr>
          <p:spPr bwMode="auto">
            <a:xfrm>
              <a:off x="7327900" y="4449763"/>
              <a:ext cx="455613" cy="339725"/>
            </a:xfrm>
            <a:custGeom>
              <a:avLst/>
              <a:gdLst>
                <a:gd name="T0" fmla="*/ 209 w 209"/>
                <a:gd name="T1" fmla="*/ 0 h 156"/>
                <a:gd name="T2" fmla="*/ 104 w 209"/>
                <a:gd name="T3" fmla="*/ 49 h 156"/>
                <a:gd name="T4" fmla="*/ 0 w 209"/>
                <a:gd name="T5" fmla="*/ 0 h 156"/>
                <a:gd name="T6" fmla="*/ 0 w 209"/>
                <a:gd name="T7" fmla="*/ 120 h 156"/>
                <a:gd name="T8" fmla="*/ 102 w 209"/>
                <a:gd name="T9" fmla="*/ 156 h 156"/>
                <a:gd name="T10" fmla="*/ 102 w 209"/>
                <a:gd name="T11" fmla="*/ 156 h 156"/>
                <a:gd name="T12" fmla="*/ 104 w 209"/>
                <a:gd name="T13" fmla="*/ 156 h 156"/>
                <a:gd name="T14" fmla="*/ 107 w 209"/>
                <a:gd name="T15" fmla="*/ 156 h 156"/>
                <a:gd name="T16" fmla="*/ 107 w 209"/>
                <a:gd name="T17" fmla="*/ 156 h 156"/>
                <a:gd name="T18" fmla="*/ 209 w 209"/>
                <a:gd name="T19" fmla="*/ 120 h 156"/>
                <a:gd name="T20" fmla="*/ 209 w 209"/>
                <a:gd name="T21" fmla="*/ 0 h 1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09" h="156">
                  <a:moveTo>
                    <a:pt x="209" y="0"/>
                  </a:moveTo>
                  <a:cubicBezTo>
                    <a:pt x="209" y="1"/>
                    <a:pt x="121" y="41"/>
                    <a:pt x="104" y="49"/>
                  </a:cubicBezTo>
                  <a:cubicBezTo>
                    <a:pt x="87" y="41"/>
                    <a:pt x="0" y="1"/>
                    <a:pt x="0" y="0"/>
                  </a:cubicBezTo>
                  <a:cubicBezTo>
                    <a:pt x="0" y="120"/>
                    <a:pt x="0" y="120"/>
                    <a:pt x="0" y="120"/>
                  </a:cubicBezTo>
                  <a:cubicBezTo>
                    <a:pt x="28" y="150"/>
                    <a:pt x="84" y="155"/>
                    <a:pt x="102" y="156"/>
                  </a:cubicBezTo>
                  <a:cubicBezTo>
                    <a:pt x="102" y="156"/>
                    <a:pt x="102" y="156"/>
                    <a:pt x="102" y="156"/>
                  </a:cubicBezTo>
                  <a:cubicBezTo>
                    <a:pt x="102" y="156"/>
                    <a:pt x="103" y="156"/>
                    <a:pt x="104" y="156"/>
                  </a:cubicBezTo>
                  <a:cubicBezTo>
                    <a:pt x="106" y="156"/>
                    <a:pt x="107" y="156"/>
                    <a:pt x="107" y="156"/>
                  </a:cubicBezTo>
                  <a:cubicBezTo>
                    <a:pt x="107" y="156"/>
                    <a:pt x="107" y="156"/>
                    <a:pt x="107" y="156"/>
                  </a:cubicBezTo>
                  <a:cubicBezTo>
                    <a:pt x="125" y="155"/>
                    <a:pt x="181" y="150"/>
                    <a:pt x="209" y="120"/>
                  </a:cubicBezTo>
                  <a:lnTo>
                    <a:pt x="209"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62" tIns="34281" rIns="68562" bIns="34281" numCol="1" anchor="t" anchorCtr="0" compatLnSpc="1">
              <a:prstTxWarp prst="textNoShape">
                <a:avLst/>
              </a:prstTxWarp>
            </a:bodyPr>
            <a:lstStyle/>
            <a:p>
              <a:endParaRPr lang="id-ID" sz="1200">
                <a:solidFill>
                  <a:srgbClr val="414455"/>
                </a:solidFill>
              </a:endParaRPr>
            </a:p>
          </p:txBody>
        </p:sp>
      </p:grpSp>
      <p:sp>
        <p:nvSpPr>
          <p:cNvPr id="45" name="Freeform 20"/>
          <p:cNvSpPr>
            <a:spLocks noEditPoints="1"/>
          </p:cNvSpPr>
          <p:nvPr/>
        </p:nvSpPr>
        <p:spPr bwMode="auto">
          <a:xfrm>
            <a:off x="3330185" y="1838963"/>
            <a:ext cx="358285" cy="377330"/>
          </a:xfrm>
          <a:custGeom>
            <a:avLst/>
            <a:gdLst>
              <a:gd name="T0" fmla="*/ 168 w 219"/>
              <a:gd name="T1" fmla="*/ 224 h 231"/>
              <a:gd name="T2" fmla="*/ 197 w 219"/>
              <a:gd name="T3" fmla="*/ 212 h 231"/>
              <a:gd name="T4" fmla="*/ 168 w 219"/>
              <a:gd name="T5" fmla="*/ 132 h 231"/>
              <a:gd name="T6" fmla="*/ 168 w 219"/>
              <a:gd name="T7" fmla="*/ 150 h 231"/>
              <a:gd name="T8" fmla="*/ 192 w 219"/>
              <a:gd name="T9" fmla="*/ 190 h 231"/>
              <a:gd name="T10" fmla="*/ 168 w 219"/>
              <a:gd name="T11" fmla="*/ 209 h 231"/>
              <a:gd name="T12" fmla="*/ 168 w 219"/>
              <a:gd name="T13" fmla="*/ 224 h 231"/>
              <a:gd name="T14" fmla="*/ 168 w 219"/>
              <a:gd name="T15" fmla="*/ 203 h 231"/>
              <a:gd name="T16" fmla="*/ 168 w 219"/>
              <a:gd name="T17" fmla="*/ 157 h 231"/>
              <a:gd name="T18" fmla="*/ 181 w 219"/>
              <a:gd name="T19" fmla="*/ 187 h 231"/>
              <a:gd name="T20" fmla="*/ 168 w 219"/>
              <a:gd name="T21" fmla="*/ 203 h 231"/>
              <a:gd name="T22" fmla="*/ 146 w 219"/>
              <a:gd name="T23" fmla="*/ 112 h 231"/>
              <a:gd name="T24" fmla="*/ 141 w 219"/>
              <a:gd name="T25" fmla="*/ 98 h 231"/>
              <a:gd name="T26" fmla="*/ 141 w 219"/>
              <a:gd name="T27" fmla="*/ 44 h 231"/>
              <a:gd name="T28" fmla="*/ 146 w 219"/>
              <a:gd name="T29" fmla="*/ 37 h 231"/>
              <a:gd name="T30" fmla="*/ 148 w 219"/>
              <a:gd name="T31" fmla="*/ 37 h 231"/>
              <a:gd name="T32" fmla="*/ 148 w 219"/>
              <a:gd name="T33" fmla="*/ 14 h 231"/>
              <a:gd name="T34" fmla="*/ 146 w 219"/>
              <a:gd name="T35" fmla="*/ 14 h 231"/>
              <a:gd name="T36" fmla="*/ 146 w 219"/>
              <a:gd name="T37" fmla="*/ 13 h 231"/>
              <a:gd name="T38" fmla="*/ 114 w 219"/>
              <a:gd name="T39" fmla="*/ 0 h 231"/>
              <a:gd name="T40" fmla="*/ 81 w 219"/>
              <a:gd name="T41" fmla="*/ 13 h 231"/>
              <a:gd name="T42" fmla="*/ 81 w 219"/>
              <a:gd name="T43" fmla="*/ 14 h 231"/>
              <a:gd name="T44" fmla="*/ 80 w 219"/>
              <a:gd name="T45" fmla="*/ 14 h 231"/>
              <a:gd name="T46" fmla="*/ 80 w 219"/>
              <a:gd name="T47" fmla="*/ 37 h 231"/>
              <a:gd name="T48" fmla="*/ 81 w 219"/>
              <a:gd name="T49" fmla="*/ 37 h 231"/>
              <a:gd name="T50" fmla="*/ 90 w 219"/>
              <a:gd name="T51" fmla="*/ 45 h 231"/>
              <a:gd name="T52" fmla="*/ 90 w 219"/>
              <a:gd name="T53" fmla="*/ 98 h 231"/>
              <a:gd name="T54" fmla="*/ 83 w 219"/>
              <a:gd name="T55" fmla="*/ 112 h 231"/>
              <a:gd name="T56" fmla="*/ 31 w 219"/>
              <a:gd name="T57" fmla="*/ 212 h 231"/>
              <a:gd name="T58" fmla="*/ 114 w 219"/>
              <a:gd name="T59" fmla="*/ 230 h 231"/>
              <a:gd name="T60" fmla="*/ 168 w 219"/>
              <a:gd name="T61" fmla="*/ 224 h 231"/>
              <a:gd name="T62" fmla="*/ 168 w 219"/>
              <a:gd name="T63" fmla="*/ 209 h 231"/>
              <a:gd name="T64" fmla="*/ 144 w 219"/>
              <a:gd name="T65" fmla="*/ 212 h 231"/>
              <a:gd name="T66" fmla="*/ 144 w 219"/>
              <a:gd name="T67" fmla="*/ 212 h 231"/>
              <a:gd name="T68" fmla="*/ 168 w 219"/>
              <a:gd name="T69" fmla="*/ 203 h 231"/>
              <a:gd name="T70" fmla="*/ 168 w 219"/>
              <a:gd name="T71" fmla="*/ 157 h 231"/>
              <a:gd name="T72" fmla="*/ 149 w 219"/>
              <a:gd name="T73" fmla="*/ 134 h 231"/>
              <a:gd name="T74" fmla="*/ 168 w 219"/>
              <a:gd name="T75" fmla="*/ 150 h 231"/>
              <a:gd name="T76" fmla="*/ 168 w 219"/>
              <a:gd name="T77" fmla="*/ 132 h 231"/>
              <a:gd name="T78" fmla="*/ 146 w 219"/>
              <a:gd name="T79" fmla="*/ 112 h 2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219" h="231">
                <a:moveTo>
                  <a:pt x="168" y="224"/>
                </a:moveTo>
                <a:cubicBezTo>
                  <a:pt x="179" y="221"/>
                  <a:pt x="189" y="217"/>
                  <a:pt x="197" y="212"/>
                </a:cubicBezTo>
                <a:cubicBezTo>
                  <a:pt x="219" y="196"/>
                  <a:pt x="191" y="157"/>
                  <a:pt x="168" y="132"/>
                </a:cubicBezTo>
                <a:cubicBezTo>
                  <a:pt x="168" y="150"/>
                  <a:pt x="168" y="150"/>
                  <a:pt x="168" y="150"/>
                </a:cubicBezTo>
                <a:cubicBezTo>
                  <a:pt x="180" y="162"/>
                  <a:pt x="193" y="177"/>
                  <a:pt x="192" y="190"/>
                </a:cubicBezTo>
                <a:cubicBezTo>
                  <a:pt x="192" y="201"/>
                  <a:pt x="180" y="207"/>
                  <a:pt x="168" y="209"/>
                </a:cubicBezTo>
                <a:cubicBezTo>
                  <a:pt x="168" y="224"/>
                  <a:pt x="168" y="224"/>
                  <a:pt x="168" y="224"/>
                </a:cubicBezTo>
                <a:close/>
                <a:moveTo>
                  <a:pt x="168" y="203"/>
                </a:moveTo>
                <a:cubicBezTo>
                  <a:pt x="168" y="157"/>
                  <a:pt x="168" y="157"/>
                  <a:pt x="168" y="157"/>
                </a:cubicBezTo>
                <a:cubicBezTo>
                  <a:pt x="175" y="167"/>
                  <a:pt x="182" y="179"/>
                  <a:pt x="181" y="187"/>
                </a:cubicBezTo>
                <a:cubicBezTo>
                  <a:pt x="180" y="194"/>
                  <a:pt x="175" y="199"/>
                  <a:pt x="168" y="203"/>
                </a:cubicBezTo>
                <a:close/>
                <a:moveTo>
                  <a:pt x="146" y="112"/>
                </a:moveTo>
                <a:cubicBezTo>
                  <a:pt x="146" y="112"/>
                  <a:pt x="141" y="109"/>
                  <a:pt x="141" y="98"/>
                </a:cubicBezTo>
                <a:cubicBezTo>
                  <a:pt x="141" y="90"/>
                  <a:pt x="141" y="56"/>
                  <a:pt x="141" y="44"/>
                </a:cubicBezTo>
                <a:cubicBezTo>
                  <a:pt x="144" y="43"/>
                  <a:pt x="146" y="40"/>
                  <a:pt x="146" y="37"/>
                </a:cubicBezTo>
                <a:cubicBezTo>
                  <a:pt x="148" y="37"/>
                  <a:pt x="148" y="37"/>
                  <a:pt x="148" y="37"/>
                </a:cubicBezTo>
                <a:cubicBezTo>
                  <a:pt x="148" y="14"/>
                  <a:pt x="148" y="14"/>
                  <a:pt x="148" y="14"/>
                </a:cubicBezTo>
                <a:cubicBezTo>
                  <a:pt x="146" y="14"/>
                  <a:pt x="146" y="14"/>
                  <a:pt x="146" y="14"/>
                </a:cubicBezTo>
                <a:cubicBezTo>
                  <a:pt x="146" y="14"/>
                  <a:pt x="146" y="13"/>
                  <a:pt x="146" y="13"/>
                </a:cubicBezTo>
                <a:cubicBezTo>
                  <a:pt x="146" y="6"/>
                  <a:pt x="132" y="0"/>
                  <a:pt x="114" y="0"/>
                </a:cubicBezTo>
                <a:cubicBezTo>
                  <a:pt x="95" y="0"/>
                  <a:pt x="81" y="6"/>
                  <a:pt x="81" y="13"/>
                </a:cubicBezTo>
                <a:cubicBezTo>
                  <a:pt x="81" y="13"/>
                  <a:pt x="81" y="14"/>
                  <a:pt x="81" y="14"/>
                </a:cubicBezTo>
                <a:cubicBezTo>
                  <a:pt x="80" y="14"/>
                  <a:pt x="80" y="14"/>
                  <a:pt x="80" y="14"/>
                </a:cubicBezTo>
                <a:cubicBezTo>
                  <a:pt x="80" y="37"/>
                  <a:pt x="80" y="37"/>
                  <a:pt x="80" y="37"/>
                </a:cubicBezTo>
                <a:cubicBezTo>
                  <a:pt x="81" y="37"/>
                  <a:pt x="81" y="37"/>
                  <a:pt x="81" y="37"/>
                </a:cubicBezTo>
                <a:cubicBezTo>
                  <a:pt x="81" y="40"/>
                  <a:pt x="84" y="43"/>
                  <a:pt x="90" y="45"/>
                </a:cubicBezTo>
                <a:cubicBezTo>
                  <a:pt x="90" y="56"/>
                  <a:pt x="90" y="90"/>
                  <a:pt x="90" y="98"/>
                </a:cubicBezTo>
                <a:cubicBezTo>
                  <a:pt x="90" y="109"/>
                  <a:pt x="83" y="112"/>
                  <a:pt x="83" y="112"/>
                </a:cubicBezTo>
                <a:cubicBezTo>
                  <a:pt x="71" y="119"/>
                  <a:pt x="0" y="190"/>
                  <a:pt x="31" y="212"/>
                </a:cubicBezTo>
                <a:cubicBezTo>
                  <a:pt x="58" y="231"/>
                  <a:pt x="105" y="230"/>
                  <a:pt x="114" y="230"/>
                </a:cubicBezTo>
                <a:cubicBezTo>
                  <a:pt x="121" y="230"/>
                  <a:pt x="145" y="230"/>
                  <a:pt x="168" y="224"/>
                </a:cubicBezTo>
                <a:cubicBezTo>
                  <a:pt x="168" y="209"/>
                  <a:pt x="168" y="209"/>
                  <a:pt x="168" y="209"/>
                </a:cubicBezTo>
                <a:cubicBezTo>
                  <a:pt x="156" y="212"/>
                  <a:pt x="144" y="212"/>
                  <a:pt x="144" y="212"/>
                </a:cubicBezTo>
                <a:cubicBezTo>
                  <a:pt x="144" y="212"/>
                  <a:pt x="144" y="212"/>
                  <a:pt x="144" y="212"/>
                </a:cubicBezTo>
                <a:cubicBezTo>
                  <a:pt x="144" y="212"/>
                  <a:pt x="158" y="210"/>
                  <a:pt x="168" y="203"/>
                </a:cubicBezTo>
                <a:cubicBezTo>
                  <a:pt x="168" y="157"/>
                  <a:pt x="168" y="157"/>
                  <a:pt x="168" y="157"/>
                </a:cubicBezTo>
                <a:cubicBezTo>
                  <a:pt x="159" y="144"/>
                  <a:pt x="149" y="134"/>
                  <a:pt x="149" y="134"/>
                </a:cubicBezTo>
                <a:cubicBezTo>
                  <a:pt x="149" y="134"/>
                  <a:pt x="158" y="141"/>
                  <a:pt x="168" y="150"/>
                </a:cubicBezTo>
                <a:cubicBezTo>
                  <a:pt x="168" y="132"/>
                  <a:pt x="168" y="132"/>
                  <a:pt x="168" y="132"/>
                </a:cubicBezTo>
                <a:cubicBezTo>
                  <a:pt x="159" y="122"/>
                  <a:pt x="150" y="114"/>
                  <a:pt x="146" y="112"/>
                </a:cubicBezTo>
                <a:close/>
              </a:path>
            </a:pathLst>
          </a:custGeom>
          <a:blipFill dpi="0" rotWithShape="1">
            <a:blip r:embed="rId15" cstate="screen">
              <a:extLst>
                <a:ext uri="{28A0092B-C50C-407E-A947-70E740481C1C}">
                  <a14:useLocalDpi xmlns:a14="http://schemas.microsoft.com/office/drawing/2010/main"/>
                </a:ext>
              </a:extLst>
            </a:blip>
            <a:srcRect/>
            <a:stretch>
              <a:fillRect/>
            </a:stretch>
          </a:blipFill>
          <a:ln>
            <a:noFill/>
          </a:ln>
          <a:extLst/>
        </p:spPr>
        <p:txBody>
          <a:bodyPr vert="horz" wrap="square" lIns="68562" tIns="34281" rIns="68562" bIns="34281" numCol="1" anchor="t" anchorCtr="0" compatLnSpc="1">
            <a:prstTxWarp prst="textNoShape">
              <a:avLst/>
            </a:prstTxWarp>
          </a:bodyPr>
          <a:lstStyle/>
          <a:p>
            <a:endParaRPr lang="id-ID" sz="1200">
              <a:solidFill>
                <a:srgbClr val="414455"/>
              </a:solidFill>
            </a:endParaRPr>
          </a:p>
        </p:txBody>
      </p:sp>
      <p:sp>
        <p:nvSpPr>
          <p:cNvPr id="46" name="Oval 21"/>
          <p:cNvSpPr>
            <a:spLocks noChangeArrowheads="1"/>
          </p:cNvSpPr>
          <p:nvPr/>
        </p:nvSpPr>
        <p:spPr bwMode="auto">
          <a:xfrm>
            <a:off x="5616781" y="1750880"/>
            <a:ext cx="105938" cy="105938"/>
          </a:xfrm>
          <a:prstGeom prst="ellipse">
            <a:avLst/>
          </a:prstGeom>
          <a:blipFill dpi="0" rotWithShape="1">
            <a:blip r:embed="rId16" cstate="screen">
              <a:extLst>
                <a:ext uri="{28A0092B-C50C-407E-A947-70E740481C1C}">
                  <a14:useLocalDpi xmlns:a14="http://schemas.microsoft.com/office/drawing/2010/main"/>
                </a:ext>
              </a:extLst>
            </a:blip>
            <a:srcRect/>
            <a:stretch>
              <a:fillRect/>
            </a:stretch>
          </a:blipFill>
          <a:ln>
            <a:noFill/>
          </a:ln>
          <a:extLst/>
        </p:spPr>
        <p:txBody>
          <a:bodyPr vert="horz" wrap="square" lIns="68562" tIns="34281" rIns="68562" bIns="34281" numCol="1" anchor="t" anchorCtr="0" compatLnSpc="1">
            <a:prstTxWarp prst="textNoShape">
              <a:avLst/>
            </a:prstTxWarp>
          </a:bodyPr>
          <a:lstStyle/>
          <a:p>
            <a:endParaRPr lang="id-ID" sz="1200">
              <a:solidFill>
                <a:srgbClr val="414455"/>
              </a:solidFill>
            </a:endParaRPr>
          </a:p>
        </p:txBody>
      </p:sp>
      <p:sp>
        <p:nvSpPr>
          <p:cNvPr id="47" name="Freeform 22"/>
          <p:cNvSpPr>
            <a:spLocks/>
          </p:cNvSpPr>
          <p:nvPr/>
        </p:nvSpPr>
        <p:spPr bwMode="auto">
          <a:xfrm>
            <a:off x="5654871" y="1829441"/>
            <a:ext cx="166644" cy="347572"/>
          </a:xfrm>
          <a:custGeom>
            <a:avLst/>
            <a:gdLst>
              <a:gd name="T0" fmla="*/ 0 w 102"/>
              <a:gd name="T1" fmla="*/ 6 h 213"/>
              <a:gd name="T2" fmla="*/ 68 w 102"/>
              <a:gd name="T3" fmla="*/ 184 h 213"/>
              <a:gd name="T4" fmla="*/ 99 w 102"/>
              <a:gd name="T5" fmla="*/ 213 h 213"/>
              <a:gd name="T6" fmla="*/ 23 w 102"/>
              <a:gd name="T7" fmla="*/ 0 h 213"/>
              <a:gd name="T8" fmla="*/ 0 w 102"/>
              <a:gd name="T9" fmla="*/ 6 h 213"/>
            </a:gdLst>
            <a:ahLst/>
            <a:cxnLst>
              <a:cxn ang="0">
                <a:pos x="T0" y="T1"/>
              </a:cxn>
              <a:cxn ang="0">
                <a:pos x="T2" y="T3"/>
              </a:cxn>
              <a:cxn ang="0">
                <a:pos x="T4" y="T5"/>
              </a:cxn>
              <a:cxn ang="0">
                <a:pos x="T6" y="T7"/>
              </a:cxn>
              <a:cxn ang="0">
                <a:pos x="T8" y="T9"/>
              </a:cxn>
            </a:cxnLst>
            <a:rect l="0" t="0" r="r" b="b"/>
            <a:pathLst>
              <a:path w="102" h="213">
                <a:moveTo>
                  <a:pt x="0" y="6"/>
                </a:moveTo>
                <a:cubicBezTo>
                  <a:pt x="0" y="7"/>
                  <a:pt x="68" y="184"/>
                  <a:pt x="68" y="184"/>
                </a:cubicBezTo>
                <a:cubicBezTo>
                  <a:pt x="68" y="184"/>
                  <a:pt x="96" y="213"/>
                  <a:pt x="99" y="213"/>
                </a:cubicBezTo>
                <a:cubicBezTo>
                  <a:pt x="102" y="213"/>
                  <a:pt x="23" y="0"/>
                  <a:pt x="23" y="0"/>
                </a:cubicBezTo>
                <a:lnTo>
                  <a:pt x="0" y="6"/>
                </a:lnTo>
                <a:close/>
              </a:path>
            </a:pathLst>
          </a:custGeom>
          <a:blipFill dpi="0" rotWithShape="1">
            <a:blip r:embed="rId17" cstate="screen">
              <a:extLst>
                <a:ext uri="{28A0092B-C50C-407E-A947-70E740481C1C}">
                  <a14:useLocalDpi xmlns:a14="http://schemas.microsoft.com/office/drawing/2010/main"/>
                </a:ext>
              </a:extLst>
            </a:blip>
            <a:srcRect/>
            <a:stretch>
              <a:fillRect/>
            </a:stretch>
          </a:blipFill>
          <a:ln>
            <a:noFill/>
          </a:ln>
          <a:extLst/>
        </p:spPr>
        <p:txBody>
          <a:bodyPr vert="horz" wrap="square" lIns="68562" tIns="34281" rIns="68562" bIns="34281" numCol="1" anchor="t" anchorCtr="0" compatLnSpc="1">
            <a:prstTxWarp prst="textNoShape">
              <a:avLst/>
            </a:prstTxWarp>
          </a:bodyPr>
          <a:lstStyle/>
          <a:p>
            <a:endParaRPr lang="id-ID" sz="1200">
              <a:solidFill>
                <a:srgbClr val="414455"/>
              </a:solidFill>
            </a:endParaRPr>
          </a:p>
        </p:txBody>
      </p:sp>
      <p:sp>
        <p:nvSpPr>
          <p:cNvPr id="48" name="Freeform 23"/>
          <p:cNvSpPr>
            <a:spLocks/>
          </p:cNvSpPr>
          <p:nvPr/>
        </p:nvSpPr>
        <p:spPr bwMode="auto">
          <a:xfrm>
            <a:off x="5508462" y="1829441"/>
            <a:ext cx="178547" cy="342811"/>
          </a:xfrm>
          <a:custGeom>
            <a:avLst/>
            <a:gdLst>
              <a:gd name="T0" fmla="*/ 149 w 150"/>
              <a:gd name="T1" fmla="*/ 14 h 288"/>
              <a:gd name="T2" fmla="*/ 40 w 150"/>
              <a:gd name="T3" fmla="*/ 248 h 288"/>
              <a:gd name="T4" fmla="*/ 0 w 150"/>
              <a:gd name="T5" fmla="*/ 288 h 288"/>
              <a:gd name="T6" fmla="*/ 11 w 150"/>
              <a:gd name="T7" fmla="*/ 233 h 288"/>
              <a:gd name="T8" fmla="*/ 117 w 150"/>
              <a:gd name="T9" fmla="*/ 0 h 288"/>
              <a:gd name="T10" fmla="*/ 150 w 150"/>
              <a:gd name="T11" fmla="*/ 11 h 288"/>
              <a:gd name="T12" fmla="*/ 149 w 150"/>
              <a:gd name="T13" fmla="*/ 14 h 288"/>
            </a:gdLst>
            <a:ahLst/>
            <a:cxnLst>
              <a:cxn ang="0">
                <a:pos x="T0" y="T1"/>
              </a:cxn>
              <a:cxn ang="0">
                <a:pos x="T2" y="T3"/>
              </a:cxn>
              <a:cxn ang="0">
                <a:pos x="T4" y="T5"/>
              </a:cxn>
              <a:cxn ang="0">
                <a:pos x="T6" y="T7"/>
              </a:cxn>
              <a:cxn ang="0">
                <a:pos x="T8" y="T9"/>
              </a:cxn>
              <a:cxn ang="0">
                <a:pos x="T10" y="T11"/>
              </a:cxn>
              <a:cxn ang="0">
                <a:pos x="T12" y="T13"/>
              </a:cxn>
            </a:cxnLst>
            <a:rect l="0" t="0" r="r" b="b"/>
            <a:pathLst>
              <a:path w="150" h="288">
                <a:moveTo>
                  <a:pt x="149" y="14"/>
                </a:moveTo>
                <a:lnTo>
                  <a:pt x="40" y="248"/>
                </a:lnTo>
                <a:lnTo>
                  <a:pt x="0" y="288"/>
                </a:lnTo>
                <a:lnTo>
                  <a:pt x="11" y="233"/>
                </a:lnTo>
                <a:lnTo>
                  <a:pt x="117" y="0"/>
                </a:lnTo>
                <a:lnTo>
                  <a:pt x="150" y="11"/>
                </a:lnTo>
                <a:lnTo>
                  <a:pt x="149" y="14"/>
                </a:lnTo>
                <a:close/>
              </a:path>
            </a:pathLst>
          </a:custGeom>
          <a:blipFill dpi="0" rotWithShape="1">
            <a:blip r:embed="rId18" cstate="screen">
              <a:extLst>
                <a:ext uri="{28A0092B-C50C-407E-A947-70E740481C1C}">
                  <a14:useLocalDpi xmlns:a14="http://schemas.microsoft.com/office/drawing/2010/main"/>
                </a:ext>
              </a:extLst>
            </a:blip>
            <a:srcRect/>
            <a:stretch>
              <a:fillRect/>
            </a:stretch>
          </a:blipFill>
          <a:ln>
            <a:noFill/>
          </a:ln>
          <a:extLst/>
        </p:spPr>
        <p:txBody>
          <a:bodyPr vert="horz" wrap="square" lIns="68562" tIns="34281" rIns="68562" bIns="34281" numCol="1" anchor="t" anchorCtr="0" compatLnSpc="1">
            <a:prstTxWarp prst="textNoShape">
              <a:avLst/>
            </a:prstTxWarp>
          </a:bodyPr>
          <a:lstStyle/>
          <a:p>
            <a:endParaRPr lang="id-ID" sz="1200">
              <a:solidFill>
                <a:srgbClr val="414455"/>
              </a:solidFill>
            </a:endParaRPr>
          </a:p>
        </p:txBody>
      </p:sp>
      <p:sp>
        <p:nvSpPr>
          <p:cNvPr id="49" name="Freeform 24"/>
          <p:cNvSpPr>
            <a:spLocks/>
          </p:cNvSpPr>
          <p:nvPr/>
        </p:nvSpPr>
        <p:spPr bwMode="auto">
          <a:xfrm>
            <a:off x="5664394" y="1712790"/>
            <a:ext cx="19045" cy="59516"/>
          </a:xfrm>
          <a:custGeom>
            <a:avLst/>
            <a:gdLst>
              <a:gd name="T0" fmla="*/ 12 w 12"/>
              <a:gd name="T1" fmla="*/ 30 h 36"/>
              <a:gd name="T2" fmla="*/ 6 w 12"/>
              <a:gd name="T3" fmla="*/ 36 h 36"/>
              <a:gd name="T4" fmla="*/ 0 w 12"/>
              <a:gd name="T5" fmla="*/ 30 h 36"/>
              <a:gd name="T6" fmla="*/ 0 w 12"/>
              <a:gd name="T7" fmla="*/ 6 h 36"/>
              <a:gd name="T8" fmla="*/ 6 w 12"/>
              <a:gd name="T9" fmla="*/ 0 h 36"/>
              <a:gd name="T10" fmla="*/ 12 w 12"/>
              <a:gd name="T11" fmla="*/ 6 h 36"/>
              <a:gd name="T12" fmla="*/ 12 w 12"/>
              <a:gd name="T13" fmla="*/ 30 h 36"/>
            </a:gdLst>
            <a:ahLst/>
            <a:cxnLst>
              <a:cxn ang="0">
                <a:pos x="T0" y="T1"/>
              </a:cxn>
              <a:cxn ang="0">
                <a:pos x="T2" y="T3"/>
              </a:cxn>
              <a:cxn ang="0">
                <a:pos x="T4" y="T5"/>
              </a:cxn>
              <a:cxn ang="0">
                <a:pos x="T6" y="T7"/>
              </a:cxn>
              <a:cxn ang="0">
                <a:pos x="T8" y="T9"/>
              </a:cxn>
              <a:cxn ang="0">
                <a:pos x="T10" y="T11"/>
              </a:cxn>
              <a:cxn ang="0">
                <a:pos x="T12" y="T13"/>
              </a:cxn>
            </a:cxnLst>
            <a:rect l="0" t="0" r="r" b="b"/>
            <a:pathLst>
              <a:path w="12" h="36">
                <a:moveTo>
                  <a:pt x="12" y="30"/>
                </a:moveTo>
                <a:cubicBezTo>
                  <a:pt x="12" y="33"/>
                  <a:pt x="10" y="36"/>
                  <a:pt x="6" y="36"/>
                </a:cubicBezTo>
                <a:cubicBezTo>
                  <a:pt x="3" y="36"/>
                  <a:pt x="0" y="33"/>
                  <a:pt x="0" y="30"/>
                </a:cubicBezTo>
                <a:cubicBezTo>
                  <a:pt x="0" y="6"/>
                  <a:pt x="0" y="6"/>
                  <a:pt x="0" y="6"/>
                </a:cubicBezTo>
                <a:cubicBezTo>
                  <a:pt x="0" y="3"/>
                  <a:pt x="3" y="0"/>
                  <a:pt x="6" y="0"/>
                </a:cubicBezTo>
                <a:cubicBezTo>
                  <a:pt x="10" y="0"/>
                  <a:pt x="12" y="3"/>
                  <a:pt x="12" y="6"/>
                </a:cubicBezTo>
                <a:lnTo>
                  <a:pt x="12" y="30"/>
                </a:lnTo>
                <a:close/>
              </a:path>
            </a:pathLst>
          </a:custGeom>
          <a:blipFill dpi="0" rotWithShape="1">
            <a:blip r:embed="rId19" cstate="screen">
              <a:extLst>
                <a:ext uri="{28A0092B-C50C-407E-A947-70E740481C1C}">
                  <a14:useLocalDpi xmlns:a14="http://schemas.microsoft.com/office/drawing/2010/main"/>
                </a:ext>
              </a:extLst>
            </a:blip>
            <a:srcRect/>
            <a:stretch>
              <a:fillRect/>
            </a:stretch>
          </a:blipFill>
          <a:ln>
            <a:noFill/>
          </a:ln>
          <a:extLst/>
        </p:spPr>
        <p:txBody>
          <a:bodyPr vert="horz" wrap="square" lIns="68562" tIns="34281" rIns="68562" bIns="34281" numCol="1" anchor="t" anchorCtr="0" compatLnSpc="1">
            <a:prstTxWarp prst="textNoShape">
              <a:avLst/>
            </a:prstTxWarp>
          </a:bodyPr>
          <a:lstStyle/>
          <a:p>
            <a:endParaRPr lang="id-ID" sz="1200">
              <a:solidFill>
                <a:srgbClr val="414455"/>
              </a:solidFill>
            </a:endParaRPr>
          </a:p>
        </p:txBody>
      </p:sp>
      <p:sp>
        <p:nvSpPr>
          <p:cNvPr id="50" name="Freeform 25"/>
          <p:cNvSpPr>
            <a:spLocks noEditPoints="1"/>
          </p:cNvSpPr>
          <p:nvPr/>
        </p:nvSpPr>
        <p:spPr bwMode="auto">
          <a:xfrm>
            <a:off x="4812128" y="1456873"/>
            <a:ext cx="169025" cy="457081"/>
          </a:xfrm>
          <a:custGeom>
            <a:avLst/>
            <a:gdLst>
              <a:gd name="T0" fmla="*/ 51 w 103"/>
              <a:gd name="T1" fmla="*/ 280 h 280"/>
              <a:gd name="T2" fmla="*/ 103 w 103"/>
              <a:gd name="T3" fmla="*/ 140 h 280"/>
              <a:gd name="T4" fmla="*/ 51 w 103"/>
              <a:gd name="T5" fmla="*/ 0 h 280"/>
              <a:gd name="T6" fmla="*/ 51 w 103"/>
              <a:gd name="T7" fmla="*/ 22 h 280"/>
              <a:gd name="T8" fmla="*/ 94 w 103"/>
              <a:gd name="T9" fmla="*/ 140 h 280"/>
              <a:gd name="T10" fmla="*/ 51 w 103"/>
              <a:gd name="T11" fmla="*/ 257 h 280"/>
              <a:gd name="T12" fmla="*/ 51 w 103"/>
              <a:gd name="T13" fmla="*/ 280 h 280"/>
              <a:gd name="T14" fmla="*/ 51 w 103"/>
              <a:gd name="T15" fmla="*/ 0 h 280"/>
              <a:gd name="T16" fmla="*/ 0 w 103"/>
              <a:gd name="T17" fmla="*/ 140 h 280"/>
              <a:gd name="T18" fmla="*/ 51 w 103"/>
              <a:gd name="T19" fmla="*/ 280 h 280"/>
              <a:gd name="T20" fmla="*/ 51 w 103"/>
              <a:gd name="T21" fmla="*/ 280 h 280"/>
              <a:gd name="T22" fmla="*/ 51 w 103"/>
              <a:gd name="T23" fmla="*/ 257 h 280"/>
              <a:gd name="T24" fmla="*/ 51 w 103"/>
              <a:gd name="T25" fmla="*/ 257 h 280"/>
              <a:gd name="T26" fmla="*/ 51 w 103"/>
              <a:gd name="T27" fmla="*/ 257 h 280"/>
              <a:gd name="T28" fmla="*/ 8 w 103"/>
              <a:gd name="T29" fmla="*/ 140 h 280"/>
              <a:gd name="T30" fmla="*/ 51 w 103"/>
              <a:gd name="T31" fmla="*/ 22 h 280"/>
              <a:gd name="T32" fmla="*/ 51 w 103"/>
              <a:gd name="T33" fmla="*/ 22 h 280"/>
              <a:gd name="T34" fmla="*/ 51 w 103"/>
              <a:gd name="T35" fmla="*/ 0 h 2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03" h="280">
                <a:moveTo>
                  <a:pt x="51" y="280"/>
                </a:moveTo>
                <a:cubicBezTo>
                  <a:pt x="80" y="280"/>
                  <a:pt x="103" y="217"/>
                  <a:pt x="103" y="140"/>
                </a:cubicBezTo>
                <a:cubicBezTo>
                  <a:pt x="103" y="62"/>
                  <a:pt x="80" y="0"/>
                  <a:pt x="51" y="0"/>
                </a:cubicBezTo>
                <a:cubicBezTo>
                  <a:pt x="51" y="22"/>
                  <a:pt x="51" y="22"/>
                  <a:pt x="51" y="22"/>
                </a:cubicBezTo>
                <a:cubicBezTo>
                  <a:pt x="75" y="22"/>
                  <a:pt x="94" y="75"/>
                  <a:pt x="94" y="140"/>
                </a:cubicBezTo>
                <a:cubicBezTo>
                  <a:pt x="94" y="204"/>
                  <a:pt x="75" y="257"/>
                  <a:pt x="51" y="257"/>
                </a:cubicBezTo>
                <a:lnTo>
                  <a:pt x="51" y="280"/>
                </a:lnTo>
                <a:close/>
                <a:moveTo>
                  <a:pt x="51" y="0"/>
                </a:moveTo>
                <a:cubicBezTo>
                  <a:pt x="23" y="0"/>
                  <a:pt x="0" y="62"/>
                  <a:pt x="0" y="140"/>
                </a:cubicBezTo>
                <a:cubicBezTo>
                  <a:pt x="0" y="217"/>
                  <a:pt x="23" y="280"/>
                  <a:pt x="51" y="280"/>
                </a:cubicBezTo>
                <a:cubicBezTo>
                  <a:pt x="51" y="280"/>
                  <a:pt x="51" y="280"/>
                  <a:pt x="51" y="280"/>
                </a:cubicBezTo>
                <a:cubicBezTo>
                  <a:pt x="51" y="257"/>
                  <a:pt x="51" y="257"/>
                  <a:pt x="51" y="257"/>
                </a:cubicBezTo>
                <a:cubicBezTo>
                  <a:pt x="51" y="257"/>
                  <a:pt x="51" y="257"/>
                  <a:pt x="51" y="257"/>
                </a:cubicBezTo>
                <a:cubicBezTo>
                  <a:pt x="51" y="257"/>
                  <a:pt x="51" y="257"/>
                  <a:pt x="51" y="257"/>
                </a:cubicBezTo>
                <a:cubicBezTo>
                  <a:pt x="27" y="257"/>
                  <a:pt x="8" y="204"/>
                  <a:pt x="8" y="140"/>
                </a:cubicBezTo>
                <a:cubicBezTo>
                  <a:pt x="8" y="75"/>
                  <a:pt x="27" y="22"/>
                  <a:pt x="51" y="22"/>
                </a:cubicBezTo>
                <a:cubicBezTo>
                  <a:pt x="51" y="22"/>
                  <a:pt x="51" y="22"/>
                  <a:pt x="51" y="22"/>
                </a:cubicBezTo>
                <a:cubicBezTo>
                  <a:pt x="51" y="0"/>
                  <a:pt x="51" y="0"/>
                  <a:pt x="51" y="0"/>
                </a:cubicBezTo>
                <a:close/>
              </a:path>
            </a:pathLst>
          </a:custGeom>
          <a:blipFill dpi="0" rotWithShape="1">
            <a:blip r:embed="rId20" cstate="screen">
              <a:extLst>
                <a:ext uri="{28A0092B-C50C-407E-A947-70E740481C1C}">
                  <a14:useLocalDpi xmlns:a14="http://schemas.microsoft.com/office/drawing/2010/main"/>
                </a:ext>
              </a:extLst>
            </a:blip>
            <a:srcRect/>
            <a:stretch>
              <a:fillRect/>
            </a:stretch>
          </a:blipFill>
          <a:ln>
            <a:noFill/>
          </a:ln>
          <a:extLst/>
        </p:spPr>
        <p:txBody>
          <a:bodyPr vert="horz" wrap="square" lIns="68562" tIns="34281" rIns="68562" bIns="34281" numCol="1" anchor="t" anchorCtr="0" compatLnSpc="1">
            <a:prstTxWarp prst="textNoShape">
              <a:avLst/>
            </a:prstTxWarp>
          </a:bodyPr>
          <a:lstStyle/>
          <a:p>
            <a:endParaRPr lang="id-ID" sz="1200">
              <a:solidFill>
                <a:srgbClr val="414455"/>
              </a:solidFill>
            </a:endParaRPr>
          </a:p>
        </p:txBody>
      </p:sp>
      <p:sp>
        <p:nvSpPr>
          <p:cNvPr id="51" name="Freeform 26"/>
          <p:cNvSpPr>
            <a:spLocks noEditPoints="1"/>
          </p:cNvSpPr>
          <p:nvPr/>
        </p:nvSpPr>
        <p:spPr bwMode="auto">
          <a:xfrm>
            <a:off x="4666909" y="1600900"/>
            <a:ext cx="458272" cy="167835"/>
          </a:xfrm>
          <a:custGeom>
            <a:avLst/>
            <a:gdLst>
              <a:gd name="T0" fmla="*/ 280 w 280"/>
              <a:gd name="T1" fmla="*/ 52 h 103"/>
              <a:gd name="T2" fmla="*/ 140 w 280"/>
              <a:gd name="T3" fmla="*/ 0 h 103"/>
              <a:gd name="T4" fmla="*/ 140 w 280"/>
              <a:gd name="T5" fmla="*/ 8 h 103"/>
              <a:gd name="T6" fmla="*/ 257 w 280"/>
              <a:gd name="T7" fmla="*/ 52 h 103"/>
              <a:gd name="T8" fmla="*/ 140 w 280"/>
              <a:gd name="T9" fmla="*/ 95 h 103"/>
              <a:gd name="T10" fmla="*/ 140 w 280"/>
              <a:gd name="T11" fmla="*/ 103 h 103"/>
              <a:gd name="T12" fmla="*/ 280 w 280"/>
              <a:gd name="T13" fmla="*/ 52 h 103"/>
              <a:gd name="T14" fmla="*/ 140 w 280"/>
              <a:gd name="T15" fmla="*/ 0 h 103"/>
              <a:gd name="T16" fmla="*/ 140 w 280"/>
              <a:gd name="T17" fmla="*/ 0 h 103"/>
              <a:gd name="T18" fmla="*/ 0 w 280"/>
              <a:gd name="T19" fmla="*/ 52 h 103"/>
              <a:gd name="T20" fmla="*/ 140 w 280"/>
              <a:gd name="T21" fmla="*/ 103 h 103"/>
              <a:gd name="T22" fmla="*/ 140 w 280"/>
              <a:gd name="T23" fmla="*/ 103 h 103"/>
              <a:gd name="T24" fmla="*/ 140 w 280"/>
              <a:gd name="T25" fmla="*/ 95 h 103"/>
              <a:gd name="T26" fmla="*/ 140 w 280"/>
              <a:gd name="T27" fmla="*/ 95 h 103"/>
              <a:gd name="T28" fmla="*/ 23 w 280"/>
              <a:gd name="T29" fmla="*/ 52 h 103"/>
              <a:gd name="T30" fmla="*/ 23 w 280"/>
              <a:gd name="T31" fmla="*/ 52 h 103"/>
              <a:gd name="T32" fmla="*/ 140 w 280"/>
              <a:gd name="T33" fmla="*/ 8 h 103"/>
              <a:gd name="T34" fmla="*/ 140 w 280"/>
              <a:gd name="T35" fmla="*/ 8 h 103"/>
              <a:gd name="T36" fmla="*/ 140 w 280"/>
              <a:gd name="T37" fmla="*/ 0 h 1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80" h="103">
                <a:moveTo>
                  <a:pt x="280" y="52"/>
                </a:moveTo>
                <a:cubicBezTo>
                  <a:pt x="280" y="23"/>
                  <a:pt x="217" y="0"/>
                  <a:pt x="140" y="0"/>
                </a:cubicBezTo>
                <a:cubicBezTo>
                  <a:pt x="140" y="8"/>
                  <a:pt x="140" y="8"/>
                  <a:pt x="140" y="8"/>
                </a:cubicBezTo>
                <a:cubicBezTo>
                  <a:pt x="205" y="8"/>
                  <a:pt x="257" y="28"/>
                  <a:pt x="257" y="52"/>
                </a:cubicBezTo>
                <a:cubicBezTo>
                  <a:pt x="257" y="75"/>
                  <a:pt x="205" y="95"/>
                  <a:pt x="140" y="95"/>
                </a:cubicBezTo>
                <a:cubicBezTo>
                  <a:pt x="140" y="103"/>
                  <a:pt x="140" y="103"/>
                  <a:pt x="140" y="103"/>
                </a:cubicBezTo>
                <a:cubicBezTo>
                  <a:pt x="217" y="103"/>
                  <a:pt x="280" y="80"/>
                  <a:pt x="280" y="52"/>
                </a:cubicBezTo>
                <a:close/>
                <a:moveTo>
                  <a:pt x="140" y="0"/>
                </a:moveTo>
                <a:cubicBezTo>
                  <a:pt x="140" y="0"/>
                  <a:pt x="140" y="0"/>
                  <a:pt x="140" y="0"/>
                </a:cubicBezTo>
                <a:cubicBezTo>
                  <a:pt x="63" y="0"/>
                  <a:pt x="0" y="23"/>
                  <a:pt x="0" y="52"/>
                </a:cubicBezTo>
                <a:cubicBezTo>
                  <a:pt x="0" y="80"/>
                  <a:pt x="63" y="103"/>
                  <a:pt x="140" y="103"/>
                </a:cubicBezTo>
                <a:cubicBezTo>
                  <a:pt x="140" y="103"/>
                  <a:pt x="140" y="103"/>
                  <a:pt x="140" y="103"/>
                </a:cubicBezTo>
                <a:cubicBezTo>
                  <a:pt x="140" y="95"/>
                  <a:pt x="140" y="95"/>
                  <a:pt x="140" y="95"/>
                </a:cubicBezTo>
                <a:cubicBezTo>
                  <a:pt x="140" y="95"/>
                  <a:pt x="140" y="95"/>
                  <a:pt x="140" y="95"/>
                </a:cubicBezTo>
                <a:cubicBezTo>
                  <a:pt x="75" y="95"/>
                  <a:pt x="23" y="75"/>
                  <a:pt x="23" y="52"/>
                </a:cubicBezTo>
                <a:cubicBezTo>
                  <a:pt x="23" y="52"/>
                  <a:pt x="23" y="52"/>
                  <a:pt x="23" y="52"/>
                </a:cubicBezTo>
                <a:cubicBezTo>
                  <a:pt x="23" y="28"/>
                  <a:pt x="75" y="8"/>
                  <a:pt x="140" y="8"/>
                </a:cubicBezTo>
                <a:cubicBezTo>
                  <a:pt x="140" y="8"/>
                  <a:pt x="140" y="8"/>
                  <a:pt x="140" y="8"/>
                </a:cubicBezTo>
                <a:lnTo>
                  <a:pt x="140" y="0"/>
                </a:lnTo>
                <a:close/>
              </a:path>
            </a:pathLst>
          </a:custGeom>
          <a:blipFill dpi="0" rotWithShape="1">
            <a:blip r:embed="rId21" cstate="screen">
              <a:extLst>
                <a:ext uri="{28A0092B-C50C-407E-A947-70E740481C1C}">
                  <a14:useLocalDpi xmlns:a14="http://schemas.microsoft.com/office/drawing/2010/main"/>
                </a:ext>
              </a:extLst>
            </a:blip>
            <a:srcRect/>
            <a:stretch>
              <a:fillRect/>
            </a:stretch>
          </a:blipFill>
          <a:ln>
            <a:noFill/>
          </a:ln>
          <a:extLst/>
        </p:spPr>
        <p:txBody>
          <a:bodyPr vert="horz" wrap="square" lIns="68562" tIns="34281" rIns="68562" bIns="34281" numCol="1" anchor="t" anchorCtr="0" compatLnSpc="1">
            <a:prstTxWarp prst="textNoShape">
              <a:avLst/>
            </a:prstTxWarp>
          </a:bodyPr>
          <a:lstStyle/>
          <a:p>
            <a:endParaRPr lang="id-ID" sz="1200">
              <a:solidFill>
                <a:srgbClr val="414455"/>
              </a:solidFill>
            </a:endParaRPr>
          </a:p>
        </p:txBody>
      </p:sp>
      <p:sp>
        <p:nvSpPr>
          <p:cNvPr id="52" name="Freeform 27"/>
          <p:cNvSpPr>
            <a:spLocks noEditPoints="1"/>
          </p:cNvSpPr>
          <p:nvPr/>
        </p:nvSpPr>
        <p:spPr bwMode="auto">
          <a:xfrm>
            <a:off x="4701429" y="1497344"/>
            <a:ext cx="389233" cy="373759"/>
          </a:xfrm>
          <a:custGeom>
            <a:avLst/>
            <a:gdLst>
              <a:gd name="T0" fmla="*/ 218 w 238"/>
              <a:gd name="T1" fmla="*/ 16 h 229"/>
              <a:gd name="T2" fmla="*/ 119 w 238"/>
              <a:gd name="T3" fmla="*/ 46 h 229"/>
              <a:gd name="T4" fmla="*/ 119 w 238"/>
              <a:gd name="T5" fmla="*/ 57 h 229"/>
              <a:gd name="T6" fmla="*/ 202 w 238"/>
              <a:gd name="T7" fmla="*/ 32 h 229"/>
              <a:gd name="T8" fmla="*/ 150 w 238"/>
              <a:gd name="T9" fmla="*/ 145 h 229"/>
              <a:gd name="T10" fmla="*/ 119 w 238"/>
              <a:gd name="T11" fmla="*/ 172 h 229"/>
              <a:gd name="T12" fmla="*/ 119 w 238"/>
              <a:gd name="T13" fmla="*/ 183 h 229"/>
              <a:gd name="T14" fmla="*/ 156 w 238"/>
              <a:gd name="T15" fmla="*/ 151 h 229"/>
              <a:gd name="T16" fmla="*/ 218 w 238"/>
              <a:gd name="T17" fmla="*/ 16 h 229"/>
              <a:gd name="T18" fmla="*/ 119 w 238"/>
              <a:gd name="T19" fmla="*/ 46 h 229"/>
              <a:gd name="T20" fmla="*/ 83 w 238"/>
              <a:gd name="T21" fmla="*/ 78 h 229"/>
              <a:gd name="T22" fmla="*/ 20 w 238"/>
              <a:gd name="T23" fmla="*/ 214 h 229"/>
              <a:gd name="T24" fmla="*/ 119 w 238"/>
              <a:gd name="T25" fmla="*/ 183 h 229"/>
              <a:gd name="T26" fmla="*/ 119 w 238"/>
              <a:gd name="T27" fmla="*/ 172 h 229"/>
              <a:gd name="T28" fmla="*/ 36 w 238"/>
              <a:gd name="T29" fmla="*/ 197 h 229"/>
              <a:gd name="T30" fmla="*/ 36 w 238"/>
              <a:gd name="T31" fmla="*/ 197 h 229"/>
              <a:gd name="T32" fmla="*/ 89 w 238"/>
              <a:gd name="T33" fmla="*/ 84 h 229"/>
              <a:gd name="T34" fmla="*/ 119 w 238"/>
              <a:gd name="T35" fmla="*/ 57 h 229"/>
              <a:gd name="T36" fmla="*/ 119 w 238"/>
              <a:gd name="T37" fmla="*/ 46 h 2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38" h="229">
                <a:moveTo>
                  <a:pt x="218" y="16"/>
                </a:moveTo>
                <a:cubicBezTo>
                  <a:pt x="202" y="0"/>
                  <a:pt x="162" y="13"/>
                  <a:pt x="119" y="46"/>
                </a:cubicBezTo>
                <a:cubicBezTo>
                  <a:pt x="119" y="57"/>
                  <a:pt x="119" y="57"/>
                  <a:pt x="119" y="57"/>
                </a:cubicBezTo>
                <a:cubicBezTo>
                  <a:pt x="155" y="30"/>
                  <a:pt x="189" y="19"/>
                  <a:pt x="202" y="32"/>
                </a:cubicBezTo>
                <a:cubicBezTo>
                  <a:pt x="219" y="49"/>
                  <a:pt x="195" y="99"/>
                  <a:pt x="150" y="145"/>
                </a:cubicBezTo>
                <a:cubicBezTo>
                  <a:pt x="140" y="155"/>
                  <a:pt x="129" y="164"/>
                  <a:pt x="119" y="172"/>
                </a:cubicBezTo>
                <a:cubicBezTo>
                  <a:pt x="119" y="183"/>
                  <a:pt x="119" y="183"/>
                  <a:pt x="119" y="183"/>
                </a:cubicBezTo>
                <a:cubicBezTo>
                  <a:pt x="131" y="174"/>
                  <a:pt x="144" y="163"/>
                  <a:pt x="156" y="151"/>
                </a:cubicBezTo>
                <a:cubicBezTo>
                  <a:pt x="210" y="96"/>
                  <a:pt x="238" y="36"/>
                  <a:pt x="218" y="16"/>
                </a:cubicBezTo>
                <a:close/>
                <a:moveTo>
                  <a:pt x="119" y="46"/>
                </a:moveTo>
                <a:cubicBezTo>
                  <a:pt x="107" y="55"/>
                  <a:pt x="95" y="66"/>
                  <a:pt x="83" y="78"/>
                </a:cubicBezTo>
                <a:cubicBezTo>
                  <a:pt x="28" y="133"/>
                  <a:pt x="0" y="193"/>
                  <a:pt x="20" y="214"/>
                </a:cubicBezTo>
                <a:cubicBezTo>
                  <a:pt x="36" y="229"/>
                  <a:pt x="76" y="216"/>
                  <a:pt x="119" y="183"/>
                </a:cubicBezTo>
                <a:cubicBezTo>
                  <a:pt x="119" y="172"/>
                  <a:pt x="119" y="172"/>
                  <a:pt x="119" y="172"/>
                </a:cubicBezTo>
                <a:cubicBezTo>
                  <a:pt x="83" y="199"/>
                  <a:pt x="49" y="211"/>
                  <a:pt x="36" y="197"/>
                </a:cubicBezTo>
                <a:cubicBezTo>
                  <a:pt x="36" y="197"/>
                  <a:pt x="36" y="197"/>
                  <a:pt x="36" y="197"/>
                </a:cubicBezTo>
                <a:cubicBezTo>
                  <a:pt x="19" y="181"/>
                  <a:pt x="43" y="130"/>
                  <a:pt x="89" y="84"/>
                </a:cubicBezTo>
                <a:cubicBezTo>
                  <a:pt x="99" y="74"/>
                  <a:pt x="109" y="65"/>
                  <a:pt x="119" y="57"/>
                </a:cubicBezTo>
                <a:lnTo>
                  <a:pt x="119" y="46"/>
                </a:lnTo>
                <a:close/>
              </a:path>
            </a:pathLst>
          </a:custGeom>
          <a:blipFill dpi="0" rotWithShape="1">
            <a:blip r:embed="rId22" cstate="screen">
              <a:extLst>
                <a:ext uri="{28A0092B-C50C-407E-A947-70E740481C1C}">
                  <a14:useLocalDpi xmlns:a14="http://schemas.microsoft.com/office/drawing/2010/main"/>
                </a:ext>
              </a:extLst>
            </a:blip>
            <a:srcRect/>
            <a:stretch>
              <a:fillRect/>
            </a:stretch>
          </a:blipFill>
          <a:ln>
            <a:noFill/>
          </a:ln>
          <a:extLst/>
        </p:spPr>
        <p:txBody>
          <a:bodyPr vert="horz" wrap="square" lIns="68562" tIns="34281" rIns="68562" bIns="34281" numCol="1" anchor="t" anchorCtr="0" compatLnSpc="1">
            <a:prstTxWarp prst="textNoShape">
              <a:avLst/>
            </a:prstTxWarp>
          </a:bodyPr>
          <a:lstStyle/>
          <a:p>
            <a:endParaRPr lang="id-ID" sz="1200">
              <a:solidFill>
                <a:srgbClr val="414455"/>
              </a:solidFill>
            </a:endParaRPr>
          </a:p>
        </p:txBody>
      </p:sp>
      <p:sp>
        <p:nvSpPr>
          <p:cNvPr id="53" name="Freeform 28"/>
          <p:cNvSpPr>
            <a:spLocks noEditPoints="1"/>
          </p:cNvSpPr>
          <p:nvPr/>
        </p:nvSpPr>
        <p:spPr bwMode="auto">
          <a:xfrm>
            <a:off x="4701429" y="1497344"/>
            <a:ext cx="389233" cy="373759"/>
          </a:xfrm>
          <a:custGeom>
            <a:avLst/>
            <a:gdLst>
              <a:gd name="T0" fmla="*/ 218 w 238"/>
              <a:gd name="T1" fmla="*/ 214 h 229"/>
              <a:gd name="T2" fmla="*/ 156 w 238"/>
              <a:gd name="T3" fmla="*/ 78 h 229"/>
              <a:gd name="T4" fmla="*/ 119 w 238"/>
              <a:gd name="T5" fmla="*/ 46 h 229"/>
              <a:gd name="T6" fmla="*/ 119 w 238"/>
              <a:gd name="T7" fmla="*/ 57 h 229"/>
              <a:gd name="T8" fmla="*/ 150 w 238"/>
              <a:gd name="T9" fmla="*/ 84 h 229"/>
              <a:gd name="T10" fmla="*/ 202 w 238"/>
              <a:gd name="T11" fmla="*/ 197 h 229"/>
              <a:gd name="T12" fmla="*/ 119 w 238"/>
              <a:gd name="T13" fmla="*/ 172 h 229"/>
              <a:gd name="T14" fmla="*/ 119 w 238"/>
              <a:gd name="T15" fmla="*/ 183 h 229"/>
              <a:gd name="T16" fmla="*/ 218 w 238"/>
              <a:gd name="T17" fmla="*/ 214 h 229"/>
              <a:gd name="T18" fmla="*/ 119 w 238"/>
              <a:gd name="T19" fmla="*/ 46 h 229"/>
              <a:gd name="T20" fmla="*/ 20 w 238"/>
              <a:gd name="T21" fmla="*/ 16 h 229"/>
              <a:gd name="T22" fmla="*/ 83 w 238"/>
              <a:gd name="T23" fmla="*/ 151 h 229"/>
              <a:gd name="T24" fmla="*/ 119 w 238"/>
              <a:gd name="T25" fmla="*/ 183 h 229"/>
              <a:gd name="T26" fmla="*/ 119 w 238"/>
              <a:gd name="T27" fmla="*/ 172 h 229"/>
              <a:gd name="T28" fmla="*/ 89 w 238"/>
              <a:gd name="T29" fmla="*/ 145 h 229"/>
              <a:gd name="T30" fmla="*/ 36 w 238"/>
              <a:gd name="T31" fmla="*/ 32 h 229"/>
              <a:gd name="T32" fmla="*/ 36 w 238"/>
              <a:gd name="T33" fmla="*/ 32 h 229"/>
              <a:gd name="T34" fmla="*/ 119 w 238"/>
              <a:gd name="T35" fmla="*/ 57 h 229"/>
              <a:gd name="T36" fmla="*/ 119 w 238"/>
              <a:gd name="T37" fmla="*/ 46 h 2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38" h="229">
                <a:moveTo>
                  <a:pt x="218" y="214"/>
                </a:moveTo>
                <a:cubicBezTo>
                  <a:pt x="238" y="193"/>
                  <a:pt x="210" y="133"/>
                  <a:pt x="156" y="78"/>
                </a:cubicBezTo>
                <a:cubicBezTo>
                  <a:pt x="144" y="66"/>
                  <a:pt x="131" y="55"/>
                  <a:pt x="119" y="46"/>
                </a:cubicBezTo>
                <a:cubicBezTo>
                  <a:pt x="119" y="57"/>
                  <a:pt x="119" y="57"/>
                  <a:pt x="119" y="57"/>
                </a:cubicBezTo>
                <a:cubicBezTo>
                  <a:pt x="129" y="65"/>
                  <a:pt x="140" y="74"/>
                  <a:pt x="150" y="84"/>
                </a:cubicBezTo>
                <a:cubicBezTo>
                  <a:pt x="195" y="130"/>
                  <a:pt x="219" y="181"/>
                  <a:pt x="202" y="197"/>
                </a:cubicBezTo>
                <a:cubicBezTo>
                  <a:pt x="189" y="211"/>
                  <a:pt x="155" y="199"/>
                  <a:pt x="119" y="172"/>
                </a:cubicBezTo>
                <a:cubicBezTo>
                  <a:pt x="119" y="183"/>
                  <a:pt x="119" y="183"/>
                  <a:pt x="119" y="183"/>
                </a:cubicBezTo>
                <a:cubicBezTo>
                  <a:pt x="162" y="216"/>
                  <a:pt x="202" y="229"/>
                  <a:pt x="218" y="214"/>
                </a:cubicBezTo>
                <a:close/>
                <a:moveTo>
                  <a:pt x="119" y="46"/>
                </a:moveTo>
                <a:cubicBezTo>
                  <a:pt x="76" y="13"/>
                  <a:pt x="36" y="0"/>
                  <a:pt x="20" y="16"/>
                </a:cubicBezTo>
                <a:cubicBezTo>
                  <a:pt x="0" y="36"/>
                  <a:pt x="28" y="96"/>
                  <a:pt x="83" y="151"/>
                </a:cubicBezTo>
                <a:cubicBezTo>
                  <a:pt x="95" y="163"/>
                  <a:pt x="107" y="174"/>
                  <a:pt x="119" y="183"/>
                </a:cubicBezTo>
                <a:cubicBezTo>
                  <a:pt x="119" y="172"/>
                  <a:pt x="119" y="172"/>
                  <a:pt x="119" y="172"/>
                </a:cubicBezTo>
                <a:cubicBezTo>
                  <a:pt x="109" y="164"/>
                  <a:pt x="99" y="155"/>
                  <a:pt x="89" y="145"/>
                </a:cubicBezTo>
                <a:cubicBezTo>
                  <a:pt x="43" y="99"/>
                  <a:pt x="19" y="49"/>
                  <a:pt x="36" y="32"/>
                </a:cubicBezTo>
                <a:cubicBezTo>
                  <a:pt x="36" y="32"/>
                  <a:pt x="36" y="32"/>
                  <a:pt x="36" y="32"/>
                </a:cubicBezTo>
                <a:cubicBezTo>
                  <a:pt x="49" y="19"/>
                  <a:pt x="83" y="30"/>
                  <a:pt x="119" y="57"/>
                </a:cubicBezTo>
                <a:lnTo>
                  <a:pt x="119" y="46"/>
                </a:lnTo>
                <a:close/>
              </a:path>
            </a:pathLst>
          </a:custGeom>
          <a:blipFill dpi="0" rotWithShape="1">
            <a:blip r:embed="rId22" cstate="screen">
              <a:extLst>
                <a:ext uri="{28A0092B-C50C-407E-A947-70E740481C1C}">
                  <a14:useLocalDpi xmlns:a14="http://schemas.microsoft.com/office/drawing/2010/main"/>
                </a:ext>
              </a:extLst>
            </a:blip>
            <a:srcRect/>
            <a:stretch>
              <a:fillRect/>
            </a:stretch>
          </a:blipFill>
          <a:ln>
            <a:noFill/>
          </a:ln>
          <a:extLst/>
        </p:spPr>
        <p:txBody>
          <a:bodyPr vert="horz" wrap="square" lIns="68562" tIns="34281" rIns="68562" bIns="34281" numCol="1" anchor="t" anchorCtr="0" compatLnSpc="1">
            <a:prstTxWarp prst="textNoShape">
              <a:avLst/>
            </a:prstTxWarp>
          </a:bodyPr>
          <a:lstStyle/>
          <a:p>
            <a:endParaRPr lang="id-ID" sz="1200">
              <a:solidFill>
                <a:srgbClr val="414455"/>
              </a:solidFill>
            </a:endParaRPr>
          </a:p>
        </p:txBody>
      </p:sp>
      <p:sp>
        <p:nvSpPr>
          <p:cNvPr id="54" name="Oval 29"/>
          <p:cNvSpPr>
            <a:spLocks noChangeArrowheads="1"/>
          </p:cNvSpPr>
          <p:nvPr/>
        </p:nvSpPr>
        <p:spPr bwMode="auto">
          <a:xfrm>
            <a:off x="4862122" y="1649704"/>
            <a:ext cx="70229" cy="70229"/>
          </a:xfrm>
          <a:prstGeom prst="ellipse">
            <a:avLst/>
          </a:prstGeom>
          <a:blipFill dpi="0" rotWithShape="1">
            <a:blip r:embed="rId23" cstate="screen">
              <a:extLst>
                <a:ext uri="{28A0092B-C50C-407E-A947-70E740481C1C}">
                  <a14:useLocalDpi xmlns:a14="http://schemas.microsoft.com/office/drawing/2010/main"/>
                </a:ext>
              </a:extLst>
            </a:blip>
            <a:srcRect/>
            <a:stretch>
              <a:fillRect/>
            </a:stretch>
          </a:blipFill>
          <a:ln>
            <a:noFill/>
          </a:ln>
          <a:extLst/>
        </p:spPr>
        <p:txBody>
          <a:bodyPr vert="horz" wrap="square" lIns="68562" tIns="34281" rIns="68562" bIns="34281" numCol="1" anchor="t" anchorCtr="0" compatLnSpc="1">
            <a:prstTxWarp prst="textNoShape">
              <a:avLst/>
            </a:prstTxWarp>
          </a:bodyPr>
          <a:lstStyle/>
          <a:p>
            <a:endParaRPr lang="id-ID" sz="1200">
              <a:solidFill>
                <a:srgbClr val="414455"/>
              </a:solidFill>
            </a:endParaRPr>
          </a:p>
        </p:txBody>
      </p:sp>
      <p:sp>
        <p:nvSpPr>
          <p:cNvPr id="55" name="Freeform 30"/>
          <p:cNvSpPr>
            <a:spLocks noEditPoints="1"/>
          </p:cNvSpPr>
          <p:nvPr/>
        </p:nvSpPr>
        <p:spPr bwMode="auto">
          <a:xfrm>
            <a:off x="5401334" y="1327128"/>
            <a:ext cx="192831" cy="365427"/>
          </a:xfrm>
          <a:custGeom>
            <a:avLst/>
            <a:gdLst>
              <a:gd name="T0" fmla="*/ 67 w 162"/>
              <a:gd name="T1" fmla="*/ 307 h 307"/>
              <a:gd name="T2" fmla="*/ 162 w 162"/>
              <a:gd name="T3" fmla="*/ 307 h 307"/>
              <a:gd name="T4" fmla="*/ 67 w 162"/>
              <a:gd name="T5" fmla="*/ 127 h 307"/>
              <a:gd name="T6" fmla="*/ 67 w 162"/>
              <a:gd name="T7" fmla="*/ 193 h 307"/>
              <a:gd name="T8" fmla="*/ 110 w 162"/>
              <a:gd name="T9" fmla="*/ 267 h 307"/>
              <a:gd name="T10" fmla="*/ 67 w 162"/>
              <a:gd name="T11" fmla="*/ 267 h 307"/>
              <a:gd name="T12" fmla="*/ 67 w 162"/>
              <a:gd name="T13" fmla="*/ 307 h 307"/>
              <a:gd name="T14" fmla="*/ 0 w 162"/>
              <a:gd name="T15" fmla="*/ 0 h 307"/>
              <a:gd name="T16" fmla="*/ 0 w 162"/>
              <a:gd name="T17" fmla="*/ 307 h 307"/>
              <a:gd name="T18" fmla="*/ 67 w 162"/>
              <a:gd name="T19" fmla="*/ 307 h 307"/>
              <a:gd name="T20" fmla="*/ 67 w 162"/>
              <a:gd name="T21" fmla="*/ 267 h 307"/>
              <a:gd name="T22" fmla="*/ 24 w 162"/>
              <a:gd name="T23" fmla="*/ 267 h 307"/>
              <a:gd name="T24" fmla="*/ 24 w 162"/>
              <a:gd name="T25" fmla="*/ 120 h 307"/>
              <a:gd name="T26" fmla="*/ 24 w 162"/>
              <a:gd name="T27" fmla="*/ 120 h 307"/>
              <a:gd name="T28" fmla="*/ 67 w 162"/>
              <a:gd name="T29" fmla="*/ 193 h 307"/>
              <a:gd name="T30" fmla="*/ 67 w 162"/>
              <a:gd name="T31" fmla="*/ 127 h 307"/>
              <a:gd name="T32" fmla="*/ 0 w 162"/>
              <a:gd name="T33" fmla="*/ 0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62" h="307">
                <a:moveTo>
                  <a:pt x="67" y="307"/>
                </a:moveTo>
                <a:lnTo>
                  <a:pt x="162" y="307"/>
                </a:lnTo>
                <a:lnTo>
                  <a:pt x="67" y="127"/>
                </a:lnTo>
                <a:lnTo>
                  <a:pt x="67" y="193"/>
                </a:lnTo>
                <a:lnTo>
                  <a:pt x="110" y="267"/>
                </a:lnTo>
                <a:lnTo>
                  <a:pt x="67" y="267"/>
                </a:lnTo>
                <a:lnTo>
                  <a:pt x="67" y="307"/>
                </a:lnTo>
                <a:close/>
                <a:moveTo>
                  <a:pt x="0" y="0"/>
                </a:moveTo>
                <a:lnTo>
                  <a:pt x="0" y="307"/>
                </a:lnTo>
                <a:lnTo>
                  <a:pt x="67" y="307"/>
                </a:lnTo>
                <a:lnTo>
                  <a:pt x="67" y="267"/>
                </a:lnTo>
                <a:lnTo>
                  <a:pt x="24" y="267"/>
                </a:lnTo>
                <a:lnTo>
                  <a:pt x="24" y="120"/>
                </a:lnTo>
                <a:lnTo>
                  <a:pt x="24" y="120"/>
                </a:lnTo>
                <a:lnTo>
                  <a:pt x="67" y="193"/>
                </a:lnTo>
                <a:lnTo>
                  <a:pt x="67" y="127"/>
                </a:lnTo>
                <a:lnTo>
                  <a:pt x="0" y="0"/>
                </a:lnTo>
                <a:close/>
              </a:path>
            </a:pathLst>
          </a:custGeom>
          <a:blipFill dpi="0" rotWithShape="1">
            <a:blip r:embed="rId24" cstate="screen">
              <a:extLst>
                <a:ext uri="{28A0092B-C50C-407E-A947-70E740481C1C}">
                  <a14:useLocalDpi xmlns:a14="http://schemas.microsoft.com/office/drawing/2010/main"/>
                </a:ext>
              </a:extLst>
            </a:blip>
            <a:srcRect/>
            <a:stretch>
              <a:fillRect/>
            </a:stretch>
          </a:blipFill>
          <a:ln>
            <a:noFill/>
          </a:ln>
          <a:extLst/>
        </p:spPr>
        <p:txBody>
          <a:bodyPr vert="horz" wrap="square" lIns="68562" tIns="34281" rIns="68562" bIns="34281" numCol="1" anchor="t" anchorCtr="0" compatLnSpc="1">
            <a:prstTxWarp prst="textNoShape">
              <a:avLst/>
            </a:prstTxWarp>
          </a:bodyPr>
          <a:lstStyle/>
          <a:p>
            <a:endParaRPr lang="id-ID" sz="1200">
              <a:solidFill>
                <a:srgbClr val="414455"/>
              </a:solidFill>
            </a:endParaRPr>
          </a:p>
        </p:txBody>
      </p:sp>
      <p:sp>
        <p:nvSpPr>
          <p:cNvPr id="56" name="Rectangle 31"/>
          <p:cNvSpPr>
            <a:spLocks noChangeArrowheads="1"/>
          </p:cNvSpPr>
          <p:nvPr/>
        </p:nvSpPr>
        <p:spPr bwMode="auto">
          <a:xfrm>
            <a:off x="5304919" y="1325938"/>
            <a:ext cx="48803" cy="355905"/>
          </a:xfrm>
          <a:prstGeom prst="rect">
            <a:avLst/>
          </a:prstGeom>
          <a:blipFill dpi="0" rotWithShape="1">
            <a:blip r:embed="rId25" cstate="screen">
              <a:extLst>
                <a:ext uri="{28A0092B-C50C-407E-A947-70E740481C1C}">
                  <a14:useLocalDpi xmlns:a14="http://schemas.microsoft.com/office/drawing/2010/main"/>
                </a:ext>
              </a:extLst>
            </a:blip>
            <a:srcRect/>
            <a:stretch>
              <a:fillRect/>
            </a:stretch>
          </a:blipFill>
          <a:ln>
            <a:noFill/>
          </a:ln>
          <a:extLst/>
        </p:spPr>
        <p:txBody>
          <a:bodyPr vert="horz" wrap="square" lIns="68562" tIns="34281" rIns="68562" bIns="34281" numCol="1" anchor="t" anchorCtr="0" compatLnSpc="1">
            <a:prstTxWarp prst="textNoShape">
              <a:avLst/>
            </a:prstTxWarp>
          </a:bodyPr>
          <a:lstStyle/>
          <a:p>
            <a:endParaRPr lang="id-ID" sz="1200">
              <a:solidFill>
                <a:srgbClr val="414455"/>
              </a:solidFill>
            </a:endParaRPr>
          </a:p>
        </p:txBody>
      </p:sp>
      <p:sp>
        <p:nvSpPr>
          <p:cNvPr id="57" name="Freeform 32"/>
          <p:cNvSpPr>
            <a:spLocks noEditPoints="1"/>
          </p:cNvSpPr>
          <p:nvPr/>
        </p:nvSpPr>
        <p:spPr bwMode="auto">
          <a:xfrm>
            <a:off x="3724180" y="3118553"/>
            <a:ext cx="421372" cy="308292"/>
          </a:xfrm>
          <a:custGeom>
            <a:avLst/>
            <a:gdLst>
              <a:gd name="T0" fmla="*/ 213 w 258"/>
              <a:gd name="T1" fmla="*/ 31 h 189"/>
              <a:gd name="T2" fmla="*/ 204 w 258"/>
              <a:gd name="T3" fmla="*/ 69 h 189"/>
              <a:gd name="T4" fmla="*/ 228 w 258"/>
              <a:gd name="T5" fmla="*/ 109 h 189"/>
              <a:gd name="T6" fmla="*/ 204 w 258"/>
              <a:gd name="T7" fmla="*/ 146 h 189"/>
              <a:gd name="T8" fmla="*/ 204 w 258"/>
              <a:gd name="T9" fmla="*/ 27 h 189"/>
              <a:gd name="T10" fmla="*/ 91 w 258"/>
              <a:gd name="T11" fmla="*/ 14 h 189"/>
              <a:gd name="T12" fmla="*/ 97 w 258"/>
              <a:gd name="T13" fmla="*/ 15 h 189"/>
              <a:gd name="T14" fmla="*/ 91 w 258"/>
              <a:gd name="T15" fmla="*/ 42 h 189"/>
              <a:gd name="T16" fmla="*/ 91 w 258"/>
              <a:gd name="T17" fmla="*/ 162 h 189"/>
              <a:gd name="T18" fmla="*/ 166 w 258"/>
              <a:gd name="T19" fmla="*/ 145 h 189"/>
              <a:gd name="T20" fmla="*/ 204 w 258"/>
              <a:gd name="T21" fmla="*/ 125 h 189"/>
              <a:gd name="T22" fmla="*/ 191 w 258"/>
              <a:gd name="T23" fmla="*/ 122 h 189"/>
              <a:gd name="T24" fmla="*/ 204 w 258"/>
              <a:gd name="T25" fmla="*/ 69 h 189"/>
              <a:gd name="T26" fmla="*/ 91 w 258"/>
              <a:gd name="T27" fmla="*/ 6 h 189"/>
              <a:gd name="T28" fmla="*/ 78 w 258"/>
              <a:gd name="T29" fmla="*/ 24 h 189"/>
              <a:gd name="T30" fmla="*/ 91 w 258"/>
              <a:gd name="T31" fmla="*/ 14 h 189"/>
              <a:gd name="T32" fmla="*/ 78 w 258"/>
              <a:gd name="T33" fmla="*/ 188 h 189"/>
              <a:gd name="T34" fmla="*/ 91 w 258"/>
              <a:gd name="T35" fmla="*/ 162 h 189"/>
              <a:gd name="T36" fmla="*/ 78 w 258"/>
              <a:gd name="T37" fmla="*/ 176 h 189"/>
              <a:gd name="T38" fmla="*/ 91 w 258"/>
              <a:gd name="T39" fmla="*/ 42 h 189"/>
              <a:gd name="T40" fmla="*/ 80 w 258"/>
              <a:gd name="T41" fmla="*/ 134 h 189"/>
              <a:gd name="T42" fmla="*/ 78 w 258"/>
              <a:gd name="T43" fmla="*/ 64 h 189"/>
              <a:gd name="T44" fmla="*/ 78 w 258"/>
              <a:gd name="T45" fmla="*/ 33 h 189"/>
              <a:gd name="T46" fmla="*/ 91 w 258"/>
              <a:gd name="T47" fmla="*/ 42 h 189"/>
              <a:gd name="T48" fmla="*/ 60 w 258"/>
              <a:gd name="T49" fmla="*/ 18 h 189"/>
              <a:gd name="T50" fmla="*/ 68 w 258"/>
              <a:gd name="T51" fmla="*/ 42 h 189"/>
              <a:gd name="T52" fmla="*/ 78 w 258"/>
              <a:gd name="T53" fmla="*/ 33 h 189"/>
              <a:gd name="T54" fmla="*/ 78 w 258"/>
              <a:gd name="T55" fmla="*/ 9 h 189"/>
              <a:gd name="T56" fmla="*/ 78 w 258"/>
              <a:gd name="T57" fmla="*/ 188 h 189"/>
              <a:gd name="T58" fmla="*/ 60 w 258"/>
              <a:gd name="T59" fmla="*/ 176 h 189"/>
              <a:gd name="T60" fmla="*/ 78 w 258"/>
              <a:gd name="T61" fmla="*/ 64 h 189"/>
              <a:gd name="T62" fmla="*/ 60 w 258"/>
              <a:gd name="T63" fmla="*/ 134 h 189"/>
              <a:gd name="T64" fmla="*/ 70 w 258"/>
              <a:gd name="T65" fmla="*/ 116 h 189"/>
              <a:gd name="T66" fmla="*/ 60 w 258"/>
              <a:gd name="T67" fmla="*/ 87 h 189"/>
              <a:gd name="T68" fmla="*/ 76 w 258"/>
              <a:gd name="T69" fmla="*/ 68 h 189"/>
              <a:gd name="T70" fmla="*/ 60 w 258"/>
              <a:gd name="T71" fmla="*/ 18 h 189"/>
              <a:gd name="T72" fmla="*/ 60 w 258"/>
              <a:gd name="T73" fmla="*/ 187 h 189"/>
              <a:gd name="T74" fmla="*/ 59 w 258"/>
              <a:gd name="T75" fmla="*/ 175 h 189"/>
              <a:gd name="T76" fmla="*/ 49 w 258"/>
              <a:gd name="T77" fmla="*/ 144 h 189"/>
              <a:gd name="T78" fmla="*/ 60 w 258"/>
              <a:gd name="T79" fmla="*/ 125 h 189"/>
              <a:gd name="T80" fmla="*/ 41 w 258"/>
              <a:gd name="T81" fmla="*/ 125 h 189"/>
              <a:gd name="T82" fmla="*/ 60 w 258"/>
              <a:gd name="T83" fmla="*/ 87 h 189"/>
              <a:gd name="T84" fmla="*/ 51 w 258"/>
              <a:gd name="T85" fmla="*/ 76 h 189"/>
              <a:gd name="T86" fmla="*/ 43 w 258"/>
              <a:gd name="T87" fmla="*/ 51 h 189"/>
              <a:gd name="T88" fmla="*/ 60 w 258"/>
              <a:gd name="T89" fmla="*/ 18 h 1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58" h="189">
                <a:moveTo>
                  <a:pt x="253" y="104"/>
                </a:moveTo>
                <a:cubicBezTo>
                  <a:pt x="258" y="60"/>
                  <a:pt x="213" y="31"/>
                  <a:pt x="213" y="31"/>
                </a:cubicBezTo>
                <a:cubicBezTo>
                  <a:pt x="210" y="30"/>
                  <a:pt x="207" y="28"/>
                  <a:pt x="204" y="27"/>
                </a:cubicBezTo>
                <a:cubicBezTo>
                  <a:pt x="204" y="69"/>
                  <a:pt x="204" y="69"/>
                  <a:pt x="204" y="69"/>
                </a:cubicBezTo>
                <a:cubicBezTo>
                  <a:pt x="208" y="69"/>
                  <a:pt x="212" y="70"/>
                  <a:pt x="216" y="72"/>
                </a:cubicBezTo>
                <a:cubicBezTo>
                  <a:pt x="230" y="79"/>
                  <a:pt x="235" y="95"/>
                  <a:pt x="228" y="109"/>
                </a:cubicBezTo>
                <a:cubicBezTo>
                  <a:pt x="224" y="119"/>
                  <a:pt x="214" y="125"/>
                  <a:pt x="204" y="125"/>
                </a:cubicBezTo>
                <a:cubicBezTo>
                  <a:pt x="204" y="146"/>
                  <a:pt x="204" y="146"/>
                  <a:pt x="204" y="146"/>
                </a:cubicBezTo>
                <a:cubicBezTo>
                  <a:pt x="230" y="144"/>
                  <a:pt x="249" y="134"/>
                  <a:pt x="253" y="104"/>
                </a:cubicBezTo>
                <a:close/>
                <a:moveTo>
                  <a:pt x="204" y="27"/>
                </a:moveTo>
                <a:cubicBezTo>
                  <a:pt x="156" y="5"/>
                  <a:pt x="119" y="0"/>
                  <a:pt x="91" y="6"/>
                </a:cubicBezTo>
                <a:cubicBezTo>
                  <a:pt x="91" y="14"/>
                  <a:pt x="91" y="14"/>
                  <a:pt x="91" y="14"/>
                </a:cubicBezTo>
                <a:cubicBezTo>
                  <a:pt x="93" y="14"/>
                  <a:pt x="95" y="14"/>
                  <a:pt x="97" y="15"/>
                </a:cubicBezTo>
                <a:cubicBezTo>
                  <a:pt x="97" y="15"/>
                  <a:pt x="97" y="15"/>
                  <a:pt x="97" y="15"/>
                </a:cubicBezTo>
                <a:cubicBezTo>
                  <a:pt x="104" y="19"/>
                  <a:pt x="107" y="27"/>
                  <a:pt x="103" y="34"/>
                </a:cubicBezTo>
                <a:cubicBezTo>
                  <a:pt x="101" y="39"/>
                  <a:pt x="96" y="42"/>
                  <a:pt x="91" y="42"/>
                </a:cubicBezTo>
                <a:cubicBezTo>
                  <a:pt x="91" y="146"/>
                  <a:pt x="91" y="146"/>
                  <a:pt x="91" y="146"/>
                </a:cubicBezTo>
                <a:cubicBezTo>
                  <a:pt x="93" y="151"/>
                  <a:pt x="93" y="157"/>
                  <a:pt x="91" y="162"/>
                </a:cubicBezTo>
                <a:cubicBezTo>
                  <a:pt x="91" y="185"/>
                  <a:pt x="91" y="185"/>
                  <a:pt x="91" y="185"/>
                </a:cubicBezTo>
                <a:cubicBezTo>
                  <a:pt x="117" y="174"/>
                  <a:pt x="138" y="143"/>
                  <a:pt x="166" y="145"/>
                </a:cubicBezTo>
                <a:cubicBezTo>
                  <a:pt x="179" y="147"/>
                  <a:pt x="192" y="147"/>
                  <a:pt x="204" y="146"/>
                </a:cubicBezTo>
                <a:cubicBezTo>
                  <a:pt x="204" y="125"/>
                  <a:pt x="204" y="125"/>
                  <a:pt x="204" y="125"/>
                </a:cubicBezTo>
                <a:cubicBezTo>
                  <a:pt x="199" y="125"/>
                  <a:pt x="195" y="124"/>
                  <a:pt x="191" y="122"/>
                </a:cubicBezTo>
                <a:cubicBezTo>
                  <a:pt x="191" y="122"/>
                  <a:pt x="191" y="122"/>
                  <a:pt x="191" y="122"/>
                </a:cubicBezTo>
                <a:cubicBezTo>
                  <a:pt x="177" y="115"/>
                  <a:pt x="172" y="98"/>
                  <a:pt x="179" y="84"/>
                </a:cubicBezTo>
                <a:cubicBezTo>
                  <a:pt x="184" y="74"/>
                  <a:pt x="193" y="69"/>
                  <a:pt x="204" y="69"/>
                </a:cubicBezTo>
                <a:lnTo>
                  <a:pt x="204" y="27"/>
                </a:lnTo>
                <a:close/>
                <a:moveTo>
                  <a:pt x="91" y="6"/>
                </a:moveTo>
                <a:cubicBezTo>
                  <a:pt x="86" y="6"/>
                  <a:pt x="82" y="8"/>
                  <a:pt x="78" y="9"/>
                </a:cubicBezTo>
                <a:cubicBezTo>
                  <a:pt x="78" y="24"/>
                  <a:pt x="78" y="24"/>
                  <a:pt x="78" y="24"/>
                </a:cubicBezTo>
                <a:cubicBezTo>
                  <a:pt x="78" y="23"/>
                  <a:pt x="78" y="22"/>
                  <a:pt x="78" y="22"/>
                </a:cubicBezTo>
                <a:cubicBezTo>
                  <a:pt x="81" y="17"/>
                  <a:pt x="86" y="14"/>
                  <a:pt x="91" y="14"/>
                </a:cubicBezTo>
                <a:cubicBezTo>
                  <a:pt x="91" y="6"/>
                  <a:pt x="91" y="6"/>
                  <a:pt x="91" y="6"/>
                </a:cubicBezTo>
                <a:close/>
                <a:moveTo>
                  <a:pt x="78" y="188"/>
                </a:moveTo>
                <a:cubicBezTo>
                  <a:pt x="82" y="188"/>
                  <a:pt x="87" y="187"/>
                  <a:pt x="91" y="185"/>
                </a:cubicBezTo>
                <a:cubicBezTo>
                  <a:pt x="91" y="162"/>
                  <a:pt x="91" y="162"/>
                  <a:pt x="91" y="162"/>
                </a:cubicBezTo>
                <a:cubicBezTo>
                  <a:pt x="90" y="163"/>
                  <a:pt x="90" y="164"/>
                  <a:pt x="90" y="165"/>
                </a:cubicBezTo>
                <a:cubicBezTo>
                  <a:pt x="87" y="170"/>
                  <a:pt x="83" y="174"/>
                  <a:pt x="78" y="176"/>
                </a:cubicBezTo>
                <a:cubicBezTo>
                  <a:pt x="78" y="188"/>
                  <a:pt x="78" y="188"/>
                  <a:pt x="78" y="188"/>
                </a:cubicBezTo>
                <a:close/>
                <a:moveTo>
                  <a:pt x="91" y="42"/>
                </a:moveTo>
                <a:cubicBezTo>
                  <a:pt x="91" y="146"/>
                  <a:pt x="91" y="146"/>
                  <a:pt x="91" y="146"/>
                </a:cubicBezTo>
                <a:cubicBezTo>
                  <a:pt x="89" y="141"/>
                  <a:pt x="85" y="136"/>
                  <a:pt x="80" y="134"/>
                </a:cubicBezTo>
                <a:cubicBezTo>
                  <a:pt x="79" y="133"/>
                  <a:pt x="78" y="133"/>
                  <a:pt x="78" y="133"/>
                </a:cubicBezTo>
                <a:cubicBezTo>
                  <a:pt x="78" y="64"/>
                  <a:pt x="78" y="64"/>
                  <a:pt x="78" y="64"/>
                </a:cubicBezTo>
                <a:cubicBezTo>
                  <a:pt x="79" y="61"/>
                  <a:pt x="79" y="57"/>
                  <a:pt x="78" y="54"/>
                </a:cubicBezTo>
                <a:cubicBezTo>
                  <a:pt x="78" y="33"/>
                  <a:pt x="78" y="33"/>
                  <a:pt x="78" y="33"/>
                </a:cubicBezTo>
                <a:cubicBezTo>
                  <a:pt x="79" y="36"/>
                  <a:pt x="81" y="39"/>
                  <a:pt x="84" y="41"/>
                </a:cubicBezTo>
                <a:cubicBezTo>
                  <a:pt x="86" y="42"/>
                  <a:pt x="89" y="42"/>
                  <a:pt x="91" y="42"/>
                </a:cubicBezTo>
                <a:close/>
                <a:moveTo>
                  <a:pt x="78" y="9"/>
                </a:moveTo>
                <a:cubicBezTo>
                  <a:pt x="71" y="11"/>
                  <a:pt x="65" y="14"/>
                  <a:pt x="60" y="18"/>
                </a:cubicBezTo>
                <a:cubicBezTo>
                  <a:pt x="60" y="40"/>
                  <a:pt x="60" y="40"/>
                  <a:pt x="60" y="40"/>
                </a:cubicBezTo>
                <a:cubicBezTo>
                  <a:pt x="62" y="40"/>
                  <a:pt x="65" y="41"/>
                  <a:pt x="68" y="42"/>
                </a:cubicBezTo>
                <a:cubicBezTo>
                  <a:pt x="73" y="45"/>
                  <a:pt x="76" y="49"/>
                  <a:pt x="78" y="54"/>
                </a:cubicBezTo>
                <a:cubicBezTo>
                  <a:pt x="78" y="33"/>
                  <a:pt x="78" y="33"/>
                  <a:pt x="78" y="33"/>
                </a:cubicBezTo>
                <a:cubicBezTo>
                  <a:pt x="77" y="30"/>
                  <a:pt x="77" y="27"/>
                  <a:pt x="78" y="24"/>
                </a:cubicBezTo>
                <a:cubicBezTo>
                  <a:pt x="78" y="9"/>
                  <a:pt x="78" y="9"/>
                  <a:pt x="78" y="9"/>
                </a:cubicBezTo>
                <a:close/>
                <a:moveTo>
                  <a:pt x="60" y="187"/>
                </a:moveTo>
                <a:cubicBezTo>
                  <a:pt x="66" y="188"/>
                  <a:pt x="72" y="189"/>
                  <a:pt x="78" y="188"/>
                </a:cubicBezTo>
                <a:cubicBezTo>
                  <a:pt x="78" y="176"/>
                  <a:pt x="78" y="176"/>
                  <a:pt x="78" y="176"/>
                </a:cubicBezTo>
                <a:cubicBezTo>
                  <a:pt x="72" y="178"/>
                  <a:pt x="65" y="178"/>
                  <a:pt x="60" y="176"/>
                </a:cubicBezTo>
                <a:cubicBezTo>
                  <a:pt x="60" y="187"/>
                  <a:pt x="60" y="187"/>
                  <a:pt x="60" y="187"/>
                </a:cubicBezTo>
                <a:close/>
                <a:moveTo>
                  <a:pt x="78" y="64"/>
                </a:moveTo>
                <a:cubicBezTo>
                  <a:pt x="78" y="133"/>
                  <a:pt x="78" y="133"/>
                  <a:pt x="78" y="133"/>
                </a:cubicBezTo>
                <a:cubicBezTo>
                  <a:pt x="72" y="131"/>
                  <a:pt x="65" y="131"/>
                  <a:pt x="60" y="134"/>
                </a:cubicBezTo>
                <a:cubicBezTo>
                  <a:pt x="60" y="125"/>
                  <a:pt x="60" y="125"/>
                  <a:pt x="60" y="125"/>
                </a:cubicBezTo>
                <a:cubicBezTo>
                  <a:pt x="64" y="123"/>
                  <a:pt x="67" y="120"/>
                  <a:pt x="70" y="116"/>
                </a:cubicBezTo>
                <a:cubicBezTo>
                  <a:pt x="75" y="105"/>
                  <a:pt x="71" y="92"/>
                  <a:pt x="60" y="87"/>
                </a:cubicBezTo>
                <a:cubicBezTo>
                  <a:pt x="60" y="87"/>
                  <a:pt x="60" y="87"/>
                  <a:pt x="60" y="87"/>
                </a:cubicBezTo>
                <a:cubicBezTo>
                  <a:pt x="60" y="78"/>
                  <a:pt x="60" y="78"/>
                  <a:pt x="60" y="78"/>
                </a:cubicBezTo>
                <a:cubicBezTo>
                  <a:pt x="66" y="78"/>
                  <a:pt x="73" y="74"/>
                  <a:pt x="76" y="68"/>
                </a:cubicBezTo>
                <a:cubicBezTo>
                  <a:pt x="77" y="66"/>
                  <a:pt x="77" y="65"/>
                  <a:pt x="78" y="64"/>
                </a:cubicBezTo>
                <a:close/>
                <a:moveTo>
                  <a:pt x="60" y="18"/>
                </a:moveTo>
                <a:cubicBezTo>
                  <a:pt x="0" y="56"/>
                  <a:pt x="10" y="159"/>
                  <a:pt x="46" y="180"/>
                </a:cubicBezTo>
                <a:cubicBezTo>
                  <a:pt x="51" y="183"/>
                  <a:pt x="55" y="185"/>
                  <a:pt x="60" y="187"/>
                </a:cubicBezTo>
                <a:cubicBezTo>
                  <a:pt x="60" y="176"/>
                  <a:pt x="60" y="176"/>
                  <a:pt x="60" y="176"/>
                </a:cubicBezTo>
                <a:cubicBezTo>
                  <a:pt x="59" y="175"/>
                  <a:pt x="59" y="175"/>
                  <a:pt x="59" y="175"/>
                </a:cubicBezTo>
                <a:cubicBezTo>
                  <a:pt x="59" y="175"/>
                  <a:pt x="59" y="175"/>
                  <a:pt x="59" y="175"/>
                </a:cubicBezTo>
                <a:cubicBezTo>
                  <a:pt x="48" y="170"/>
                  <a:pt x="43" y="156"/>
                  <a:pt x="49" y="144"/>
                </a:cubicBezTo>
                <a:cubicBezTo>
                  <a:pt x="51" y="139"/>
                  <a:pt x="55" y="136"/>
                  <a:pt x="60" y="134"/>
                </a:cubicBezTo>
                <a:cubicBezTo>
                  <a:pt x="60" y="125"/>
                  <a:pt x="60" y="125"/>
                  <a:pt x="60" y="125"/>
                </a:cubicBezTo>
                <a:cubicBezTo>
                  <a:pt x="54" y="128"/>
                  <a:pt x="47" y="128"/>
                  <a:pt x="41" y="125"/>
                </a:cubicBezTo>
                <a:cubicBezTo>
                  <a:pt x="41" y="125"/>
                  <a:pt x="41" y="125"/>
                  <a:pt x="41" y="125"/>
                </a:cubicBezTo>
                <a:cubicBezTo>
                  <a:pt x="31" y="120"/>
                  <a:pt x="26" y="107"/>
                  <a:pt x="32" y="97"/>
                </a:cubicBezTo>
                <a:cubicBezTo>
                  <a:pt x="37" y="86"/>
                  <a:pt x="49" y="82"/>
                  <a:pt x="60" y="87"/>
                </a:cubicBezTo>
                <a:cubicBezTo>
                  <a:pt x="60" y="78"/>
                  <a:pt x="60" y="78"/>
                  <a:pt x="60" y="78"/>
                </a:cubicBezTo>
                <a:cubicBezTo>
                  <a:pt x="57" y="78"/>
                  <a:pt x="54" y="77"/>
                  <a:pt x="51" y="76"/>
                </a:cubicBezTo>
                <a:cubicBezTo>
                  <a:pt x="42" y="71"/>
                  <a:pt x="38" y="60"/>
                  <a:pt x="43" y="51"/>
                </a:cubicBezTo>
                <a:cubicBezTo>
                  <a:pt x="43" y="51"/>
                  <a:pt x="43" y="51"/>
                  <a:pt x="43" y="51"/>
                </a:cubicBezTo>
                <a:cubicBezTo>
                  <a:pt x="46" y="44"/>
                  <a:pt x="53" y="40"/>
                  <a:pt x="60" y="40"/>
                </a:cubicBezTo>
                <a:lnTo>
                  <a:pt x="60" y="18"/>
                </a:lnTo>
                <a:close/>
              </a:path>
            </a:pathLst>
          </a:custGeom>
          <a:blipFill dpi="0" rotWithShape="1">
            <a:blip r:embed="rId26" cstate="screen">
              <a:extLst>
                <a:ext uri="{28A0092B-C50C-407E-A947-70E740481C1C}">
                  <a14:useLocalDpi xmlns:a14="http://schemas.microsoft.com/office/drawing/2010/main"/>
                </a:ext>
              </a:extLst>
            </a:blip>
            <a:srcRect/>
            <a:stretch>
              <a:fillRect/>
            </a:stretch>
          </a:blipFill>
          <a:ln>
            <a:noFill/>
          </a:ln>
          <a:extLst/>
        </p:spPr>
        <p:txBody>
          <a:bodyPr vert="horz" wrap="square" lIns="68562" tIns="34281" rIns="68562" bIns="34281" numCol="1" anchor="t" anchorCtr="0" compatLnSpc="1">
            <a:prstTxWarp prst="textNoShape">
              <a:avLst/>
            </a:prstTxWarp>
          </a:bodyPr>
          <a:lstStyle/>
          <a:p>
            <a:endParaRPr lang="id-ID" sz="1200">
              <a:solidFill>
                <a:srgbClr val="414455"/>
              </a:solidFill>
            </a:endParaRPr>
          </a:p>
        </p:txBody>
      </p:sp>
      <p:grpSp>
        <p:nvGrpSpPr>
          <p:cNvPr id="58" name="Group 127"/>
          <p:cNvGrpSpPr/>
          <p:nvPr/>
        </p:nvGrpSpPr>
        <p:grpSpPr>
          <a:xfrm>
            <a:off x="4908543" y="3426843"/>
            <a:ext cx="380902" cy="490410"/>
            <a:chOff x="8610600" y="4127500"/>
            <a:chExt cx="508001" cy="654050"/>
          </a:xfrm>
          <a:blipFill dpi="0" rotWithShape="1">
            <a:blip r:embed="rId14">
              <a:extLst>
                <a:ext uri="{28A0092B-C50C-407E-A947-70E740481C1C}">
                  <a14:useLocalDpi xmlns:a14="http://schemas.microsoft.com/office/drawing/2010/main" val="0"/>
                </a:ext>
              </a:extLst>
            </a:blip>
            <a:srcRect/>
            <a:stretch>
              <a:fillRect/>
            </a:stretch>
          </a:blipFill>
        </p:grpSpPr>
        <p:sp>
          <p:nvSpPr>
            <p:cNvPr id="59" name="Freeform 33"/>
            <p:cNvSpPr>
              <a:spLocks/>
            </p:cNvSpPr>
            <p:nvPr/>
          </p:nvSpPr>
          <p:spPr bwMode="auto">
            <a:xfrm>
              <a:off x="8618538" y="4127500"/>
              <a:ext cx="500063" cy="503238"/>
            </a:xfrm>
            <a:custGeom>
              <a:avLst/>
              <a:gdLst>
                <a:gd name="T0" fmla="*/ 169 w 230"/>
                <a:gd name="T1" fmla="*/ 12 h 231"/>
                <a:gd name="T2" fmla="*/ 215 w 230"/>
                <a:gd name="T3" fmla="*/ 103 h 231"/>
                <a:gd name="T4" fmla="*/ 102 w 230"/>
                <a:gd name="T5" fmla="*/ 216 h 231"/>
                <a:gd name="T6" fmla="*/ 12 w 230"/>
                <a:gd name="T7" fmla="*/ 171 h 231"/>
                <a:gd name="T8" fmla="*/ 0 w 230"/>
                <a:gd name="T9" fmla="*/ 181 h 231"/>
                <a:gd name="T10" fmla="*/ 102 w 230"/>
                <a:gd name="T11" fmla="*/ 231 h 231"/>
                <a:gd name="T12" fmla="*/ 230 w 230"/>
                <a:gd name="T13" fmla="*/ 103 h 231"/>
                <a:gd name="T14" fmla="*/ 178 w 230"/>
                <a:gd name="T15" fmla="*/ 0 h 231"/>
                <a:gd name="T16" fmla="*/ 169 w 230"/>
                <a:gd name="T17" fmla="*/ 12 h 2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30" h="231">
                  <a:moveTo>
                    <a:pt x="169" y="12"/>
                  </a:moveTo>
                  <a:cubicBezTo>
                    <a:pt x="197" y="32"/>
                    <a:pt x="215" y="65"/>
                    <a:pt x="215" y="103"/>
                  </a:cubicBezTo>
                  <a:cubicBezTo>
                    <a:pt x="215" y="165"/>
                    <a:pt x="165" y="216"/>
                    <a:pt x="102" y="216"/>
                  </a:cubicBezTo>
                  <a:cubicBezTo>
                    <a:pt x="65" y="216"/>
                    <a:pt x="33" y="198"/>
                    <a:pt x="12" y="171"/>
                  </a:cubicBezTo>
                  <a:cubicBezTo>
                    <a:pt x="0" y="181"/>
                    <a:pt x="0" y="181"/>
                    <a:pt x="0" y="181"/>
                  </a:cubicBezTo>
                  <a:cubicBezTo>
                    <a:pt x="24" y="211"/>
                    <a:pt x="61" y="231"/>
                    <a:pt x="102" y="231"/>
                  </a:cubicBezTo>
                  <a:cubicBezTo>
                    <a:pt x="173" y="231"/>
                    <a:pt x="230" y="174"/>
                    <a:pt x="230" y="103"/>
                  </a:cubicBezTo>
                  <a:cubicBezTo>
                    <a:pt x="230" y="61"/>
                    <a:pt x="210" y="23"/>
                    <a:pt x="178" y="0"/>
                  </a:cubicBezTo>
                  <a:lnTo>
                    <a:pt x="169" y="1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62" tIns="34281" rIns="68562" bIns="34281" numCol="1" anchor="t" anchorCtr="0" compatLnSpc="1">
              <a:prstTxWarp prst="textNoShape">
                <a:avLst/>
              </a:prstTxWarp>
            </a:bodyPr>
            <a:lstStyle/>
            <a:p>
              <a:endParaRPr lang="id-ID" sz="1200">
                <a:solidFill>
                  <a:srgbClr val="414455"/>
                </a:solidFill>
              </a:endParaRPr>
            </a:p>
          </p:txBody>
        </p:sp>
        <p:sp>
          <p:nvSpPr>
            <p:cNvPr id="60" name="Freeform 34"/>
            <p:cNvSpPr>
              <a:spLocks noEditPoints="1"/>
            </p:cNvSpPr>
            <p:nvPr/>
          </p:nvSpPr>
          <p:spPr bwMode="auto">
            <a:xfrm>
              <a:off x="8621713" y="4137025"/>
              <a:ext cx="442913" cy="441325"/>
            </a:xfrm>
            <a:custGeom>
              <a:avLst/>
              <a:gdLst>
                <a:gd name="T0" fmla="*/ 102 w 203"/>
                <a:gd name="T1" fmla="*/ 203 h 203"/>
                <a:gd name="T2" fmla="*/ 203 w 203"/>
                <a:gd name="T3" fmla="*/ 101 h 203"/>
                <a:gd name="T4" fmla="*/ 102 w 203"/>
                <a:gd name="T5" fmla="*/ 0 h 203"/>
                <a:gd name="T6" fmla="*/ 102 w 203"/>
                <a:gd name="T7" fmla="*/ 5 h 203"/>
                <a:gd name="T8" fmla="*/ 198 w 203"/>
                <a:gd name="T9" fmla="*/ 101 h 203"/>
                <a:gd name="T10" fmla="*/ 102 w 203"/>
                <a:gd name="T11" fmla="*/ 198 h 203"/>
                <a:gd name="T12" fmla="*/ 102 w 203"/>
                <a:gd name="T13" fmla="*/ 203 h 203"/>
                <a:gd name="T14" fmla="*/ 102 w 203"/>
                <a:gd name="T15" fmla="*/ 0 h 203"/>
                <a:gd name="T16" fmla="*/ 0 w 203"/>
                <a:gd name="T17" fmla="*/ 101 h 203"/>
                <a:gd name="T18" fmla="*/ 102 w 203"/>
                <a:gd name="T19" fmla="*/ 203 h 203"/>
                <a:gd name="T20" fmla="*/ 102 w 203"/>
                <a:gd name="T21" fmla="*/ 203 h 203"/>
                <a:gd name="T22" fmla="*/ 102 w 203"/>
                <a:gd name="T23" fmla="*/ 198 h 203"/>
                <a:gd name="T24" fmla="*/ 102 w 203"/>
                <a:gd name="T25" fmla="*/ 198 h 203"/>
                <a:gd name="T26" fmla="*/ 102 w 203"/>
                <a:gd name="T27" fmla="*/ 198 h 203"/>
                <a:gd name="T28" fmla="*/ 5 w 203"/>
                <a:gd name="T29" fmla="*/ 101 h 203"/>
                <a:gd name="T30" fmla="*/ 102 w 203"/>
                <a:gd name="T31" fmla="*/ 5 h 203"/>
                <a:gd name="T32" fmla="*/ 102 w 203"/>
                <a:gd name="T33" fmla="*/ 5 h 203"/>
                <a:gd name="T34" fmla="*/ 102 w 203"/>
                <a:gd name="T35" fmla="*/ 0 h 2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03" h="203">
                  <a:moveTo>
                    <a:pt x="102" y="203"/>
                  </a:moveTo>
                  <a:cubicBezTo>
                    <a:pt x="158" y="203"/>
                    <a:pt x="203" y="157"/>
                    <a:pt x="203" y="101"/>
                  </a:cubicBezTo>
                  <a:cubicBezTo>
                    <a:pt x="203" y="45"/>
                    <a:pt x="158" y="0"/>
                    <a:pt x="102" y="0"/>
                  </a:cubicBezTo>
                  <a:cubicBezTo>
                    <a:pt x="102" y="5"/>
                    <a:pt x="102" y="5"/>
                    <a:pt x="102" y="5"/>
                  </a:cubicBezTo>
                  <a:cubicBezTo>
                    <a:pt x="155" y="5"/>
                    <a:pt x="198" y="48"/>
                    <a:pt x="198" y="101"/>
                  </a:cubicBezTo>
                  <a:cubicBezTo>
                    <a:pt x="198" y="155"/>
                    <a:pt x="155" y="198"/>
                    <a:pt x="102" y="198"/>
                  </a:cubicBezTo>
                  <a:lnTo>
                    <a:pt x="102" y="203"/>
                  </a:lnTo>
                  <a:close/>
                  <a:moveTo>
                    <a:pt x="102" y="0"/>
                  </a:moveTo>
                  <a:cubicBezTo>
                    <a:pt x="46" y="0"/>
                    <a:pt x="0" y="45"/>
                    <a:pt x="0" y="101"/>
                  </a:cubicBezTo>
                  <a:cubicBezTo>
                    <a:pt x="0" y="157"/>
                    <a:pt x="46" y="203"/>
                    <a:pt x="102" y="203"/>
                  </a:cubicBezTo>
                  <a:cubicBezTo>
                    <a:pt x="102" y="203"/>
                    <a:pt x="102" y="203"/>
                    <a:pt x="102" y="203"/>
                  </a:cubicBezTo>
                  <a:cubicBezTo>
                    <a:pt x="102" y="198"/>
                    <a:pt x="102" y="198"/>
                    <a:pt x="102" y="198"/>
                  </a:cubicBezTo>
                  <a:cubicBezTo>
                    <a:pt x="102" y="198"/>
                    <a:pt x="102" y="198"/>
                    <a:pt x="102" y="198"/>
                  </a:cubicBezTo>
                  <a:cubicBezTo>
                    <a:pt x="102" y="198"/>
                    <a:pt x="102" y="198"/>
                    <a:pt x="102" y="198"/>
                  </a:cubicBezTo>
                  <a:cubicBezTo>
                    <a:pt x="48" y="198"/>
                    <a:pt x="5" y="155"/>
                    <a:pt x="5" y="101"/>
                  </a:cubicBezTo>
                  <a:cubicBezTo>
                    <a:pt x="5" y="48"/>
                    <a:pt x="48" y="5"/>
                    <a:pt x="102" y="5"/>
                  </a:cubicBezTo>
                  <a:cubicBezTo>
                    <a:pt x="102" y="5"/>
                    <a:pt x="102" y="5"/>
                    <a:pt x="102" y="5"/>
                  </a:cubicBezTo>
                  <a:cubicBezTo>
                    <a:pt x="102" y="0"/>
                    <a:pt x="102" y="0"/>
                    <a:pt x="102"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62" tIns="34281" rIns="68562" bIns="34281" numCol="1" anchor="t" anchorCtr="0" compatLnSpc="1">
              <a:prstTxWarp prst="textNoShape">
                <a:avLst/>
              </a:prstTxWarp>
            </a:bodyPr>
            <a:lstStyle/>
            <a:p>
              <a:endParaRPr lang="id-ID" sz="1200">
                <a:solidFill>
                  <a:srgbClr val="414455"/>
                </a:solidFill>
              </a:endParaRPr>
            </a:p>
          </p:txBody>
        </p:sp>
        <p:sp>
          <p:nvSpPr>
            <p:cNvPr id="61" name="Freeform 35"/>
            <p:cNvSpPr>
              <a:spLocks/>
            </p:cNvSpPr>
            <p:nvPr/>
          </p:nvSpPr>
          <p:spPr bwMode="auto">
            <a:xfrm>
              <a:off x="8610600" y="4144963"/>
              <a:ext cx="496888" cy="433388"/>
            </a:xfrm>
            <a:custGeom>
              <a:avLst/>
              <a:gdLst>
                <a:gd name="T0" fmla="*/ 65 w 228"/>
                <a:gd name="T1" fmla="*/ 15 h 199"/>
                <a:gd name="T2" fmla="*/ 61 w 228"/>
                <a:gd name="T3" fmla="*/ 23 h 199"/>
                <a:gd name="T4" fmla="*/ 57 w 228"/>
                <a:gd name="T5" fmla="*/ 29 h 199"/>
                <a:gd name="T6" fmla="*/ 54 w 228"/>
                <a:gd name="T7" fmla="*/ 26 h 199"/>
                <a:gd name="T8" fmla="*/ 52 w 228"/>
                <a:gd name="T9" fmla="*/ 32 h 199"/>
                <a:gd name="T10" fmla="*/ 42 w 228"/>
                <a:gd name="T11" fmla="*/ 34 h 199"/>
                <a:gd name="T12" fmla="*/ 36 w 228"/>
                <a:gd name="T13" fmla="*/ 41 h 199"/>
                <a:gd name="T14" fmla="*/ 27 w 228"/>
                <a:gd name="T15" fmla="*/ 53 h 199"/>
                <a:gd name="T16" fmla="*/ 21 w 228"/>
                <a:gd name="T17" fmla="*/ 61 h 199"/>
                <a:gd name="T18" fmla="*/ 27 w 228"/>
                <a:gd name="T19" fmla="*/ 67 h 199"/>
                <a:gd name="T20" fmla="*/ 27 w 228"/>
                <a:gd name="T21" fmla="*/ 70 h 199"/>
                <a:gd name="T22" fmla="*/ 22 w 228"/>
                <a:gd name="T23" fmla="*/ 65 h 199"/>
                <a:gd name="T24" fmla="*/ 18 w 228"/>
                <a:gd name="T25" fmla="*/ 60 h 199"/>
                <a:gd name="T26" fmla="*/ 16 w 228"/>
                <a:gd name="T27" fmla="*/ 69 h 199"/>
                <a:gd name="T28" fmla="*/ 17 w 228"/>
                <a:gd name="T29" fmla="*/ 83 h 199"/>
                <a:gd name="T30" fmla="*/ 24 w 228"/>
                <a:gd name="T31" fmla="*/ 80 h 199"/>
                <a:gd name="T32" fmla="*/ 32 w 228"/>
                <a:gd name="T33" fmla="*/ 88 h 199"/>
                <a:gd name="T34" fmla="*/ 41 w 228"/>
                <a:gd name="T35" fmla="*/ 98 h 199"/>
                <a:gd name="T36" fmla="*/ 50 w 228"/>
                <a:gd name="T37" fmla="*/ 105 h 199"/>
                <a:gd name="T38" fmla="*/ 61 w 228"/>
                <a:gd name="T39" fmla="*/ 117 h 199"/>
                <a:gd name="T40" fmla="*/ 58 w 228"/>
                <a:gd name="T41" fmla="*/ 134 h 199"/>
                <a:gd name="T42" fmla="*/ 49 w 228"/>
                <a:gd name="T43" fmla="*/ 155 h 199"/>
                <a:gd name="T44" fmla="*/ 52 w 228"/>
                <a:gd name="T45" fmla="*/ 170 h 199"/>
                <a:gd name="T46" fmla="*/ 46 w 228"/>
                <a:gd name="T47" fmla="*/ 171 h 199"/>
                <a:gd name="T48" fmla="*/ 32 w 228"/>
                <a:gd name="T49" fmla="*/ 148 h 199"/>
                <a:gd name="T50" fmla="*/ 16 w 228"/>
                <a:gd name="T51" fmla="*/ 113 h 199"/>
                <a:gd name="T52" fmla="*/ 11 w 228"/>
                <a:gd name="T53" fmla="*/ 87 h 199"/>
                <a:gd name="T54" fmla="*/ 73 w 228"/>
                <a:gd name="T55" fmla="*/ 183 h 199"/>
                <a:gd name="T56" fmla="*/ 89 w 228"/>
                <a:gd name="T57" fmla="*/ 181 h 199"/>
                <a:gd name="T58" fmla="*/ 110 w 228"/>
                <a:gd name="T59" fmla="*/ 178 h 199"/>
                <a:gd name="T60" fmla="*/ 108 w 228"/>
                <a:gd name="T61" fmla="*/ 187 h 199"/>
                <a:gd name="T62" fmla="*/ 121 w 228"/>
                <a:gd name="T63" fmla="*/ 186 h 199"/>
                <a:gd name="T64" fmla="*/ 139 w 228"/>
                <a:gd name="T65" fmla="*/ 184 h 199"/>
                <a:gd name="T66" fmla="*/ 137 w 228"/>
                <a:gd name="T67" fmla="*/ 3 h 199"/>
                <a:gd name="T68" fmla="*/ 197 w 228"/>
                <a:gd name="T69" fmla="*/ 64 h 199"/>
                <a:gd name="T70" fmla="*/ 189 w 228"/>
                <a:gd name="T71" fmla="*/ 58 h 199"/>
                <a:gd name="T72" fmla="*/ 181 w 228"/>
                <a:gd name="T73" fmla="*/ 74 h 199"/>
                <a:gd name="T74" fmla="*/ 170 w 228"/>
                <a:gd name="T75" fmla="*/ 59 h 199"/>
                <a:gd name="T76" fmla="*/ 174 w 228"/>
                <a:gd name="T77" fmla="*/ 75 h 199"/>
                <a:gd name="T78" fmla="*/ 186 w 228"/>
                <a:gd name="T79" fmla="*/ 79 h 199"/>
                <a:gd name="T80" fmla="*/ 181 w 228"/>
                <a:gd name="T81" fmla="*/ 100 h 199"/>
                <a:gd name="T82" fmla="*/ 175 w 228"/>
                <a:gd name="T83" fmla="*/ 122 h 199"/>
                <a:gd name="T84" fmla="*/ 168 w 228"/>
                <a:gd name="T85" fmla="*/ 137 h 199"/>
                <a:gd name="T86" fmla="*/ 147 w 228"/>
                <a:gd name="T87" fmla="*/ 154 h 199"/>
                <a:gd name="T88" fmla="*/ 141 w 228"/>
                <a:gd name="T89" fmla="*/ 139 h 199"/>
                <a:gd name="T90" fmla="*/ 142 w 228"/>
                <a:gd name="T91" fmla="*/ 121 h 199"/>
                <a:gd name="T92" fmla="*/ 135 w 228"/>
                <a:gd name="T93" fmla="*/ 101 h 199"/>
                <a:gd name="T94" fmla="*/ 125 w 228"/>
                <a:gd name="T95" fmla="*/ 89 h 199"/>
                <a:gd name="T96" fmla="*/ 99 w 228"/>
                <a:gd name="T97" fmla="*/ 90 h 199"/>
                <a:gd name="T98" fmla="*/ 89 w 228"/>
                <a:gd name="T99" fmla="*/ 76 h 199"/>
                <a:gd name="T100" fmla="*/ 100 w 228"/>
                <a:gd name="T101" fmla="*/ 49 h 199"/>
                <a:gd name="T102" fmla="*/ 119 w 228"/>
                <a:gd name="T103" fmla="*/ 41 h 199"/>
                <a:gd name="T104" fmla="*/ 130 w 228"/>
                <a:gd name="T105" fmla="*/ 46 h 199"/>
                <a:gd name="T106" fmla="*/ 146 w 228"/>
                <a:gd name="T107" fmla="*/ 46 h 199"/>
                <a:gd name="T108" fmla="*/ 162 w 228"/>
                <a:gd name="T109" fmla="*/ 44 h 199"/>
                <a:gd name="T110" fmla="*/ 147 w 228"/>
                <a:gd name="T111" fmla="*/ 37 h 199"/>
                <a:gd name="T112" fmla="*/ 146 w 228"/>
                <a:gd name="T113" fmla="*/ 32 h 199"/>
                <a:gd name="T114" fmla="*/ 127 w 228"/>
                <a:gd name="T115" fmla="*/ 32 h 199"/>
                <a:gd name="T116" fmla="*/ 111 w 228"/>
                <a:gd name="T117" fmla="*/ 37 h 199"/>
                <a:gd name="T118" fmla="*/ 107 w 228"/>
                <a:gd name="T119" fmla="*/ 21 h 199"/>
                <a:gd name="T120" fmla="*/ 96 w 228"/>
                <a:gd name="T121" fmla="*/ 11 h 199"/>
                <a:gd name="T122" fmla="*/ 109 w 228"/>
                <a:gd name="T123" fmla="*/ 3 h 1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228" h="199">
                  <a:moveTo>
                    <a:pt x="92" y="0"/>
                  </a:moveTo>
                  <a:cubicBezTo>
                    <a:pt x="92" y="0"/>
                    <a:pt x="58" y="5"/>
                    <a:pt x="35" y="31"/>
                  </a:cubicBezTo>
                  <a:cubicBezTo>
                    <a:pt x="35" y="31"/>
                    <a:pt x="53" y="13"/>
                    <a:pt x="64" y="13"/>
                  </a:cubicBezTo>
                  <a:cubicBezTo>
                    <a:pt x="66" y="14"/>
                    <a:pt x="66" y="14"/>
                    <a:pt x="66" y="14"/>
                  </a:cubicBezTo>
                  <a:cubicBezTo>
                    <a:pt x="66" y="14"/>
                    <a:pt x="66" y="15"/>
                    <a:pt x="65" y="15"/>
                  </a:cubicBezTo>
                  <a:cubicBezTo>
                    <a:pt x="65" y="16"/>
                    <a:pt x="64" y="17"/>
                    <a:pt x="64" y="18"/>
                  </a:cubicBezTo>
                  <a:cubicBezTo>
                    <a:pt x="64" y="18"/>
                    <a:pt x="64" y="20"/>
                    <a:pt x="64" y="20"/>
                  </a:cubicBezTo>
                  <a:cubicBezTo>
                    <a:pt x="63" y="21"/>
                    <a:pt x="63" y="21"/>
                    <a:pt x="63" y="21"/>
                  </a:cubicBezTo>
                  <a:cubicBezTo>
                    <a:pt x="63" y="21"/>
                    <a:pt x="62" y="21"/>
                    <a:pt x="62" y="22"/>
                  </a:cubicBezTo>
                  <a:cubicBezTo>
                    <a:pt x="62" y="22"/>
                    <a:pt x="61" y="22"/>
                    <a:pt x="61" y="23"/>
                  </a:cubicBezTo>
                  <a:cubicBezTo>
                    <a:pt x="61" y="24"/>
                    <a:pt x="61" y="25"/>
                    <a:pt x="61" y="25"/>
                  </a:cubicBezTo>
                  <a:cubicBezTo>
                    <a:pt x="62" y="27"/>
                    <a:pt x="62" y="27"/>
                    <a:pt x="62" y="27"/>
                  </a:cubicBezTo>
                  <a:cubicBezTo>
                    <a:pt x="61" y="28"/>
                    <a:pt x="61" y="28"/>
                    <a:pt x="61" y="28"/>
                  </a:cubicBezTo>
                  <a:cubicBezTo>
                    <a:pt x="59" y="29"/>
                    <a:pt x="59" y="29"/>
                    <a:pt x="59" y="29"/>
                  </a:cubicBezTo>
                  <a:cubicBezTo>
                    <a:pt x="59" y="29"/>
                    <a:pt x="58" y="29"/>
                    <a:pt x="57" y="29"/>
                  </a:cubicBezTo>
                  <a:cubicBezTo>
                    <a:pt x="56" y="29"/>
                    <a:pt x="56" y="27"/>
                    <a:pt x="56" y="27"/>
                  </a:cubicBezTo>
                  <a:cubicBezTo>
                    <a:pt x="58" y="26"/>
                    <a:pt x="58" y="26"/>
                    <a:pt x="58" y="26"/>
                  </a:cubicBezTo>
                  <a:cubicBezTo>
                    <a:pt x="58" y="26"/>
                    <a:pt x="58" y="26"/>
                    <a:pt x="58" y="25"/>
                  </a:cubicBezTo>
                  <a:cubicBezTo>
                    <a:pt x="57" y="25"/>
                    <a:pt x="57" y="24"/>
                    <a:pt x="56" y="24"/>
                  </a:cubicBezTo>
                  <a:cubicBezTo>
                    <a:pt x="55" y="24"/>
                    <a:pt x="54" y="26"/>
                    <a:pt x="54" y="26"/>
                  </a:cubicBezTo>
                  <a:cubicBezTo>
                    <a:pt x="52" y="27"/>
                    <a:pt x="52" y="27"/>
                    <a:pt x="52" y="27"/>
                  </a:cubicBezTo>
                  <a:cubicBezTo>
                    <a:pt x="52" y="27"/>
                    <a:pt x="51" y="29"/>
                    <a:pt x="51" y="29"/>
                  </a:cubicBezTo>
                  <a:cubicBezTo>
                    <a:pt x="52" y="29"/>
                    <a:pt x="53" y="29"/>
                    <a:pt x="53" y="29"/>
                  </a:cubicBezTo>
                  <a:cubicBezTo>
                    <a:pt x="53" y="29"/>
                    <a:pt x="53" y="30"/>
                    <a:pt x="53" y="31"/>
                  </a:cubicBezTo>
                  <a:cubicBezTo>
                    <a:pt x="53" y="31"/>
                    <a:pt x="52" y="32"/>
                    <a:pt x="52" y="32"/>
                  </a:cubicBezTo>
                  <a:cubicBezTo>
                    <a:pt x="52" y="32"/>
                    <a:pt x="52" y="33"/>
                    <a:pt x="51" y="33"/>
                  </a:cubicBezTo>
                  <a:cubicBezTo>
                    <a:pt x="50" y="32"/>
                    <a:pt x="49" y="32"/>
                    <a:pt x="48" y="32"/>
                  </a:cubicBezTo>
                  <a:cubicBezTo>
                    <a:pt x="47" y="32"/>
                    <a:pt x="46" y="31"/>
                    <a:pt x="46" y="32"/>
                  </a:cubicBezTo>
                  <a:cubicBezTo>
                    <a:pt x="45" y="32"/>
                    <a:pt x="45" y="32"/>
                    <a:pt x="45" y="32"/>
                  </a:cubicBezTo>
                  <a:cubicBezTo>
                    <a:pt x="45" y="33"/>
                    <a:pt x="42" y="34"/>
                    <a:pt x="42" y="34"/>
                  </a:cubicBezTo>
                  <a:cubicBezTo>
                    <a:pt x="42" y="34"/>
                    <a:pt x="41" y="35"/>
                    <a:pt x="41" y="35"/>
                  </a:cubicBezTo>
                  <a:cubicBezTo>
                    <a:pt x="41" y="35"/>
                    <a:pt x="41" y="37"/>
                    <a:pt x="41" y="37"/>
                  </a:cubicBezTo>
                  <a:cubicBezTo>
                    <a:pt x="41" y="37"/>
                    <a:pt x="40" y="38"/>
                    <a:pt x="38" y="38"/>
                  </a:cubicBezTo>
                  <a:cubicBezTo>
                    <a:pt x="37" y="39"/>
                    <a:pt x="36" y="39"/>
                    <a:pt x="36" y="39"/>
                  </a:cubicBezTo>
                  <a:cubicBezTo>
                    <a:pt x="36" y="41"/>
                    <a:pt x="36" y="41"/>
                    <a:pt x="36" y="41"/>
                  </a:cubicBezTo>
                  <a:cubicBezTo>
                    <a:pt x="36" y="41"/>
                    <a:pt x="34" y="42"/>
                    <a:pt x="34" y="43"/>
                  </a:cubicBezTo>
                  <a:cubicBezTo>
                    <a:pt x="33" y="44"/>
                    <a:pt x="30" y="46"/>
                    <a:pt x="30" y="46"/>
                  </a:cubicBezTo>
                  <a:cubicBezTo>
                    <a:pt x="30" y="46"/>
                    <a:pt x="29" y="47"/>
                    <a:pt x="28" y="48"/>
                  </a:cubicBezTo>
                  <a:cubicBezTo>
                    <a:pt x="28" y="49"/>
                    <a:pt x="28" y="50"/>
                    <a:pt x="28" y="51"/>
                  </a:cubicBezTo>
                  <a:cubicBezTo>
                    <a:pt x="28" y="51"/>
                    <a:pt x="27" y="52"/>
                    <a:pt x="27" y="53"/>
                  </a:cubicBezTo>
                  <a:cubicBezTo>
                    <a:pt x="27" y="54"/>
                    <a:pt x="26" y="55"/>
                    <a:pt x="26" y="56"/>
                  </a:cubicBezTo>
                  <a:cubicBezTo>
                    <a:pt x="25" y="56"/>
                    <a:pt x="25" y="57"/>
                    <a:pt x="24" y="57"/>
                  </a:cubicBezTo>
                  <a:cubicBezTo>
                    <a:pt x="24" y="57"/>
                    <a:pt x="22" y="58"/>
                    <a:pt x="21" y="58"/>
                  </a:cubicBezTo>
                  <a:cubicBezTo>
                    <a:pt x="20" y="59"/>
                    <a:pt x="20" y="60"/>
                    <a:pt x="20" y="60"/>
                  </a:cubicBezTo>
                  <a:cubicBezTo>
                    <a:pt x="20" y="60"/>
                    <a:pt x="21" y="61"/>
                    <a:pt x="21" y="61"/>
                  </a:cubicBezTo>
                  <a:cubicBezTo>
                    <a:pt x="22" y="61"/>
                    <a:pt x="23" y="62"/>
                    <a:pt x="23" y="62"/>
                  </a:cubicBezTo>
                  <a:cubicBezTo>
                    <a:pt x="23" y="62"/>
                    <a:pt x="23" y="63"/>
                    <a:pt x="23" y="64"/>
                  </a:cubicBezTo>
                  <a:cubicBezTo>
                    <a:pt x="23" y="64"/>
                    <a:pt x="22" y="66"/>
                    <a:pt x="23" y="66"/>
                  </a:cubicBezTo>
                  <a:cubicBezTo>
                    <a:pt x="24" y="66"/>
                    <a:pt x="25" y="66"/>
                    <a:pt x="25" y="66"/>
                  </a:cubicBezTo>
                  <a:cubicBezTo>
                    <a:pt x="27" y="67"/>
                    <a:pt x="27" y="67"/>
                    <a:pt x="27" y="67"/>
                  </a:cubicBezTo>
                  <a:cubicBezTo>
                    <a:pt x="28" y="68"/>
                    <a:pt x="28" y="68"/>
                    <a:pt x="28" y="68"/>
                  </a:cubicBezTo>
                  <a:cubicBezTo>
                    <a:pt x="29" y="68"/>
                    <a:pt x="29" y="68"/>
                    <a:pt x="29" y="68"/>
                  </a:cubicBezTo>
                  <a:cubicBezTo>
                    <a:pt x="29" y="68"/>
                    <a:pt x="29" y="69"/>
                    <a:pt x="29" y="70"/>
                  </a:cubicBezTo>
                  <a:cubicBezTo>
                    <a:pt x="28" y="70"/>
                    <a:pt x="28" y="71"/>
                    <a:pt x="28" y="71"/>
                  </a:cubicBezTo>
                  <a:cubicBezTo>
                    <a:pt x="27" y="71"/>
                    <a:pt x="27" y="71"/>
                    <a:pt x="27" y="70"/>
                  </a:cubicBezTo>
                  <a:cubicBezTo>
                    <a:pt x="27" y="69"/>
                    <a:pt x="27" y="69"/>
                    <a:pt x="26" y="68"/>
                  </a:cubicBezTo>
                  <a:cubicBezTo>
                    <a:pt x="25" y="68"/>
                    <a:pt x="24" y="69"/>
                    <a:pt x="24" y="69"/>
                  </a:cubicBezTo>
                  <a:cubicBezTo>
                    <a:pt x="24" y="69"/>
                    <a:pt x="23" y="69"/>
                    <a:pt x="23" y="68"/>
                  </a:cubicBezTo>
                  <a:cubicBezTo>
                    <a:pt x="22" y="67"/>
                    <a:pt x="22" y="68"/>
                    <a:pt x="22" y="67"/>
                  </a:cubicBezTo>
                  <a:cubicBezTo>
                    <a:pt x="22" y="66"/>
                    <a:pt x="23" y="66"/>
                    <a:pt x="22" y="65"/>
                  </a:cubicBezTo>
                  <a:cubicBezTo>
                    <a:pt x="22" y="65"/>
                    <a:pt x="21" y="64"/>
                    <a:pt x="21" y="64"/>
                  </a:cubicBezTo>
                  <a:cubicBezTo>
                    <a:pt x="20" y="64"/>
                    <a:pt x="21" y="65"/>
                    <a:pt x="20" y="64"/>
                  </a:cubicBezTo>
                  <a:cubicBezTo>
                    <a:pt x="20" y="63"/>
                    <a:pt x="19" y="63"/>
                    <a:pt x="19" y="63"/>
                  </a:cubicBezTo>
                  <a:cubicBezTo>
                    <a:pt x="19" y="63"/>
                    <a:pt x="18" y="63"/>
                    <a:pt x="18" y="62"/>
                  </a:cubicBezTo>
                  <a:cubicBezTo>
                    <a:pt x="18" y="62"/>
                    <a:pt x="18" y="61"/>
                    <a:pt x="18" y="60"/>
                  </a:cubicBezTo>
                  <a:cubicBezTo>
                    <a:pt x="18" y="60"/>
                    <a:pt x="19" y="59"/>
                    <a:pt x="19" y="58"/>
                  </a:cubicBezTo>
                  <a:cubicBezTo>
                    <a:pt x="19" y="58"/>
                    <a:pt x="19" y="55"/>
                    <a:pt x="19" y="55"/>
                  </a:cubicBezTo>
                  <a:cubicBezTo>
                    <a:pt x="19" y="55"/>
                    <a:pt x="16" y="61"/>
                    <a:pt x="15" y="66"/>
                  </a:cubicBezTo>
                  <a:cubicBezTo>
                    <a:pt x="15" y="66"/>
                    <a:pt x="16" y="65"/>
                    <a:pt x="16" y="66"/>
                  </a:cubicBezTo>
                  <a:cubicBezTo>
                    <a:pt x="16" y="67"/>
                    <a:pt x="17" y="68"/>
                    <a:pt x="16" y="69"/>
                  </a:cubicBezTo>
                  <a:cubicBezTo>
                    <a:pt x="16" y="69"/>
                    <a:pt x="16" y="69"/>
                    <a:pt x="16" y="72"/>
                  </a:cubicBezTo>
                  <a:cubicBezTo>
                    <a:pt x="16" y="74"/>
                    <a:pt x="17" y="75"/>
                    <a:pt x="17" y="76"/>
                  </a:cubicBezTo>
                  <a:cubicBezTo>
                    <a:pt x="16" y="76"/>
                    <a:pt x="16" y="77"/>
                    <a:pt x="16" y="78"/>
                  </a:cubicBezTo>
                  <a:cubicBezTo>
                    <a:pt x="16" y="79"/>
                    <a:pt x="16" y="82"/>
                    <a:pt x="17" y="82"/>
                  </a:cubicBezTo>
                  <a:cubicBezTo>
                    <a:pt x="17" y="82"/>
                    <a:pt x="17" y="83"/>
                    <a:pt x="17" y="83"/>
                  </a:cubicBezTo>
                  <a:cubicBezTo>
                    <a:pt x="18" y="84"/>
                    <a:pt x="17" y="85"/>
                    <a:pt x="18" y="84"/>
                  </a:cubicBezTo>
                  <a:cubicBezTo>
                    <a:pt x="19" y="82"/>
                    <a:pt x="20" y="81"/>
                    <a:pt x="20" y="81"/>
                  </a:cubicBezTo>
                  <a:cubicBezTo>
                    <a:pt x="20" y="80"/>
                    <a:pt x="20" y="80"/>
                    <a:pt x="20" y="80"/>
                  </a:cubicBezTo>
                  <a:cubicBezTo>
                    <a:pt x="20" y="80"/>
                    <a:pt x="20" y="79"/>
                    <a:pt x="22" y="79"/>
                  </a:cubicBezTo>
                  <a:cubicBezTo>
                    <a:pt x="23" y="79"/>
                    <a:pt x="24" y="79"/>
                    <a:pt x="24" y="80"/>
                  </a:cubicBezTo>
                  <a:cubicBezTo>
                    <a:pt x="25" y="80"/>
                    <a:pt x="23" y="82"/>
                    <a:pt x="24" y="82"/>
                  </a:cubicBezTo>
                  <a:cubicBezTo>
                    <a:pt x="25" y="82"/>
                    <a:pt x="27" y="81"/>
                    <a:pt x="28" y="81"/>
                  </a:cubicBezTo>
                  <a:cubicBezTo>
                    <a:pt x="29" y="81"/>
                    <a:pt x="29" y="82"/>
                    <a:pt x="30" y="83"/>
                  </a:cubicBezTo>
                  <a:cubicBezTo>
                    <a:pt x="30" y="84"/>
                    <a:pt x="30" y="85"/>
                    <a:pt x="31" y="86"/>
                  </a:cubicBezTo>
                  <a:cubicBezTo>
                    <a:pt x="32" y="86"/>
                    <a:pt x="31" y="87"/>
                    <a:pt x="32" y="88"/>
                  </a:cubicBezTo>
                  <a:cubicBezTo>
                    <a:pt x="32" y="89"/>
                    <a:pt x="34" y="90"/>
                    <a:pt x="35" y="90"/>
                  </a:cubicBezTo>
                  <a:cubicBezTo>
                    <a:pt x="35" y="90"/>
                    <a:pt x="37" y="90"/>
                    <a:pt x="38" y="90"/>
                  </a:cubicBezTo>
                  <a:cubicBezTo>
                    <a:pt x="39" y="91"/>
                    <a:pt x="38" y="92"/>
                    <a:pt x="39" y="92"/>
                  </a:cubicBezTo>
                  <a:cubicBezTo>
                    <a:pt x="40" y="92"/>
                    <a:pt x="41" y="95"/>
                    <a:pt x="41" y="95"/>
                  </a:cubicBezTo>
                  <a:cubicBezTo>
                    <a:pt x="41" y="95"/>
                    <a:pt x="41" y="97"/>
                    <a:pt x="41" y="98"/>
                  </a:cubicBezTo>
                  <a:cubicBezTo>
                    <a:pt x="41" y="98"/>
                    <a:pt x="41" y="99"/>
                    <a:pt x="42" y="100"/>
                  </a:cubicBezTo>
                  <a:cubicBezTo>
                    <a:pt x="42" y="100"/>
                    <a:pt x="44" y="100"/>
                    <a:pt x="44" y="100"/>
                  </a:cubicBezTo>
                  <a:cubicBezTo>
                    <a:pt x="44" y="100"/>
                    <a:pt x="43" y="102"/>
                    <a:pt x="45" y="102"/>
                  </a:cubicBezTo>
                  <a:cubicBezTo>
                    <a:pt x="47" y="103"/>
                    <a:pt x="48" y="103"/>
                    <a:pt x="49" y="104"/>
                  </a:cubicBezTo>
                  <a:cubicBezTo>
                    <a:pt x="49" y="104"/>
                    <a:pt x="48" y="105"/>
                    <a:pt x="50" y="105"/>
                  </a:cubicBezTo>
                  <a:cubicBezTo>
                    <a:pt x="52" y="105"/>
                    <a:pt x="54" y="105"/>
                    <a:pt x="55" y="106"/>
                  </a:cubicBezTo>
                  <a:cubicBezTo>
                    <a:pt x="56" y="106"/>
                    <a:pt x="55" y="107"/>
                    <a:pt x="57" y="109"/>
                  </a:cubicBezTo>
                  <a:cubicBezTo>
                    <a:pt x="60" y="110"/>
                    <a:pt x="60" y="111"/>
                    <a:pt x="61" y="111"/>
                  </a:cubicBezTo>
                  <a:cubicBezTo>
                    <a:pt x="62" y="111"/>
                    <a:pt x="63" y="111"/>
                    <a:pt x="63" y="113"/>
                  </a:cubicBezTo>
                  <a:cubicBezTo>
                    <a:pt x="62" y="115"/>
                    <a:pt x="62" y="116"/>
                    <a:pt x="61" y="117"/>
                  </a:cubicBezTo>
                  <a:cubicBezTo>
                    <a:pt x="60" y="118"/>
                    <a:pt x="59" y="120"/>
                    <a:pt x="58" y="121"/>
                  </a:cubicBezTo>
                  <a:cubicBezTo>
                    <a:pt x="58" y="122"/>
                    <a:pt x="57" y="123"/>
                    <a:pt x="58" y="124"/>
                  </a:cubicBezTo>
                  <a:cubicBezTo>
                    <a:pt x="58" y="126"/>
                    <a:pt x="59" y="127"/>
                    <a:pt x="59" y="128"/>
                  </a:cubicBezTo>
                  <a:cubicBezTo>
                    <a:pt x="59" y="129"/>
                    <a:pt x="59" y="131"/>
                    <a:pt x="59" y="132"/>
                  </a:cubicBezTo>
                  <a:cubicBezTo>
                    <a:pt x="58" y="133"/>
                    <a:pt x="58" y="134"/>
                    <a:pt x="58" y="134"/>
                  </a:cubicBezTo>
                  <a:cubicBezTo>
                    <a:pt x="58" y="134"/>
                    <a:pt x="59" y="136"/>
                    <a:pt x="58" y="137"/>
                  </a:cubicBezTo>
                  <a:cubicBezTo>
                    <a:pt x="57" y="138"/>
                    <a:pt x="55" y="140"/>
                    <a:pt x="54" y="140"/>
                  </a:cubicBezTo>
                  <a:cubicBezTo>
                    <a:pt x="53" y="140"/>
                    <a:pt x="51" y="142"/>
                    <a:pt x="51" y="142"/>
                  </a:cubicBezTo>
                  <a:cubicBezTo>
                    <a:pt x="51" y="142"/>
                    <a:pt x="51" y="146"/>
                    <a:pt x="51" y="147"/>
                  </a:cubicBezTo>
                  <a:cubicBezTo>
                    <a:pt x="51" y="147"/>
                    <a:pt x="47" y="154"/>
                    <a:pt x="49" y="155"/>
                  </a:cubicBezTo>
                  <a:cubicBezTo>
                    <a:pt x="50" y="156"/>
                    <a:pt x="50" y="158"/>
                    <a:pt x="50" y="159"/>
                  </a:cubicBezTo>
                  <a:cubicBezTo>
                    <a:pt x="49" y="160"/>
                    <a:pt x="49" y="160"/>
                    <a:pt x="49" y="160"/>
                  </a:cubicBezTo>
                  <a:cubicBezTo>
                    <a:pt x="48" y="161"/>
                    <a:pt x="46" y="161"/>
                    <a:pt x="47" y="163"/>
                  </a:cubicBezTo>
                  <a:cubicBezTo>
                    <a:pt x="49" y="165"/>
                    <a:pt x="50" y="165"/>
                    <a:pt x="50" y="167"/>
                  </a:cubicBezTo>
                  <a:cubicBezTo>
                    <a:pt x="51" y="168"/>
                    <a:pt x="51" y="168"/>
                    <a:pt x="52" y="170"/>
                  </a:cubicBezTo>
                  <a:cubicBezTo>
                    <a:pt x="53" y="171"/>
                    <a:pt x="53" y="172"/>
                    <a:pt x="54" y="173"/>
                  </a:cubicBezTo>
                  <a:cubicBezTo>
                    <a:pt x="55" y="174"/>
                    <a:pt x="56" y="175"/>
                    <a:pt x="56" y="176"/>
                  </a:cubicBezTo>
                  <a:cubicBezTo>
                    <a:pt x="56" y="177"/>
                    <a:pt x="59" y="179"/>
                    <a:pt x="56" y="177"/>
                  </a:cubicBezTo>
                  <a:cubicBezTo>
                    <a:pt x="53" y="175"/>
                    <a:pt x="56" y="177"/>
                    <a:pt x="52" y="174"/>
                  </a:cubicBezTo>
                  <a:cubicBezTo>
                    <a:pt x="49" y="171"/>
                    <a:pt x="48" y="173"/>
                    <a:pt x="46" y="171"/>
                  </a:cubicBezTo>
                  <a:cubicBezTo>
                    <a:pt x="45" y="169"/>
                    <a:pt x="47" y="175"/>
                    <a:pt x="44" y="168"/>
                  </a:cubicBezTo>
                  <a:cubicBezTo>
                    <a:pt x="41" y="160"/>
                    <a:pt x="40" y="161"/>
                    <a:pt x="39" y="159"/>
                  </a:cubicBezTo>
                  <a:cubicBezTo>
                    <a:pt x="39" y="157"/>
                    <a:pt x="39" y="159"/>
                    <a:pt x="37" y="155"/>
                  </a:cubicBezTo>
                  <a:cubicBezTo>
                    <a:pt x="35" y="151"/>
                    <a:pt x="37" y="154"/>
                    <a:pt x="35" y="151"/>
                  </a:cubicBezTo>
                  <a:cubicBezTo>
                    <a:pt x="33" y="149"/>
                    <a:pt x="33" y="152"/>
                    <a:pt x="32" y="148"/>
                  </a:cubicBezTo>
                  <a:cubicBezTo>
                    <a:pt x="31" y="143"/>
                    <a:pt x="31" y="146"/>
                    <a:pt x="30" y="141"/>
                  </a:cubicBezTo>
                  <a:cubicBezTo>
                    <a:pt x="28" y="136"/>
                    <a:pt x="31" y="136"/>
                    <a:pt x="28" y="133"/>
                  </a:cubicBezTo>
                  <a:cubicBezTo>
                    <a:pt x="25" y="131"/>
                    <a:pt x="25" y="132"/>
                    <a:pt x="24" y="131"/>
                  </a:cubicBezTo>
                  <a:cubicBezTo>
                    <a:pt x="23" y="129"/>
                    <a:pt x="25" y="130"/>
                    <a:pt x="22" y="126"/>
                  </a:cubicBezTo>
                  <a:cubicBezTo>
                    <a:pt x="20" y="122"/>
                    <a:pt x="16" y="120"/>
                    <a:pt x="16" y="113"/>
                  </a:cubicBezTo>
                  <a:cubicBezTo>
                    <a:pt x="16" y="105"/>
                    <a:pt x="16" y="104"/>
                    <a:pt x="16" y="104"/>
                  </a:cubicBezTo>
                  <a:cubicBezTo>
                    <a:pt x="16" y="104"/>
                    <a:pt x="13" y="101"/>
                    <a:pt x="14" y="97"/>
                  </a:cubicBezTo>
                  <a:cubicBezTo>
                    <a:pt x="15" y="92"/>
                    <a:pt x="16" y="94"/>
                    <a:pt x="15" y="92"/>
                  </a:cubicBezTo>
                  <a:cubicBezTo>
                    <a:pt x="15" y="91"/>
                    <a:pt x="14" y="91"/>
                    <a:pt x="13" y="89"/>
                  </a:cubicBezTo>
                  <a:cubicBezTo>
                    <a:pt x="12" y="88"/>
                    <a:pt x="12" y="88"/>
                    <a:pt x="11" y="87"/>
                  </a:cubicBezTo>
                  <a:cubicBezTo>
                    <a:pt x="11" y="86"/>
                    <a:pt x="11" y="83"/>
                    <a:pt x="11" y="83"/>
                  </a:cubicBezTo>
                  <a:cubicBezTo>
                    <a:pt x="10" y="84"/>
                    <a:pt x="10" y="84"/>
                    <a:pt x="10" y="84"/>
                  </a:cubicBezTo>
                  <a:cubicBezTo>
                    <a:pt x="10" y="84"/>
                    <a:pt x="0" y="182"/>
                    <a:pt x="97" y="197"/>
                  </a:cubicBezTo>
                  <a:cubicBezTo>
                    <a:pt x="97" y="197"/>
                    <a:pt x="75" y="192"/>
                    <a:pt x="73" y="187"/>
                  </a:cubicBezTo>
                  <a:cubicBezTo>
                    <a:pt x="73" y="187"/>
                    <a:pt x="72" y="183"/>
                    <a:pt x="73" y="183"/>
                  </a:cubicBezTo>
                  <a:cubicBezTo>
                    <a:pt x="74" y="183"/>
                    <a:pt x="76" y="184"/>
                    <a:pt x="77" y="183"/>
                  </a:cubicBezTo>
                  <a:cubicBezTo>
                    <a:pt x="79" y="181"/>
                    <a:pt x="80" y="180"/>
                    <a:pt x="80" y="180"/>
                  </a:cubicBezTo>
                  <a:cubicBezTo>
                    <a:pt x="80" y="182"/>
                    <a:pt x="80" y="182"/>
                    <a:pt x="80" y="182"/>
                  </a:cubicBezTo>
                  <a:cubicBezTo>
                    <a:pt x="80" y="182"/>
                    <a:pt x="79" y="182"/>
                    <a:pt x="83" y="181"/>
                  </a:cubicBezTo>
                  <a:cubicBezTo>
                    <a:pt x="88" y="181"/>
                    <a:pt x="88" y="181"/>
                    <a:pt x="89" y="181"/>
                  </a:cubicBezTo>
                  <a:cubicBezTo>
                    <a:pt x="91" y="180"/>
                    <a:pt x="93" y="176"/>
                    <a:pt x="94" y="178"/>
                  </a:cubicBezTo>
                  <a:cubicBezTo>
                    <a:pt x="95" y="181"/>
                    <a:pt x="93" y="180"/>
                    <a:pt x="95" y="181"/>
                  </a:cubicBezTo>
                  <a:cubicBezTo>
                    <a:pt x="97" y="181"/>
                    <a:pt x="101" y="180"/>
                    <a:pt x="101" y="180"/>
                  </a:cubicBezTo>
                  <a:cubicBezTo>
                    <a:pt x="101" y="180"/>
                    <a:pt x="108" y="181"/>
                    <a:pt x="108" y="180"/>
                  </a:cubicBezTo>
                  <a:cubicBezTo>
                    <a:pt x="109" y="179"/>
                    <a:pt x="109" y="178"/>
                    <a:pt x="110" y="178"/>
                  </a:cubicBezTo>
                  <a:cubicBezTo>
                    <a:pt x="111" y="178"/>
                    <a:pt x="112" y="180"/>
                    <a:pt x="112" y="180"/>
                  </a:cubicBezTo>
                  <a:cubicBezTo>
                    <a:pt x="108" y="182"/>
                    <a:pt x="108" y="182"/>
                    <a:pt x="108" y="182"/>
                  </a:cubicBezTo>
                  <a:cubicBezTo>
                    <a:pt x="105" y="185"/>
                    <a:pt x="105" y="185"/>
                    <a:pt x="105" y="185"/>
                  </a:cubicBezTo>
                  <a:cubicBezTo>
                    <a:pt x="105" y="185"/>
                    <a:pt x="103" y="185"/>
                    <a:pt x="105" y="186"/>
                  </a:cubicBezTo>
                  <a:cubicBezTo>
                    <a:pt x="106" y="187"/>
                    <a:pt x="107" y="187"/>
                    <a:pt x="108" y="187"/>
                  </a:cubicBezTo>
                  <a:cubicBezTo>
                    <a:pt x="110" y="187"/>
                    <a:pt x="114" y="190"/>
                    <a:pt x="115" y="188"/>
                  </a:cubicBezTo>
                  <a:cubicBezTo>
                    <a:pt x="116" y="186"/>
                    <a:pt x="116" y="186"/>
                    <a:pt x="117" y="185"/>
                  </a:cubicBezTo>
                  <a:cubicBezTo>
                    <a:pt x="117" y="184"/>
                    <a:pt x="117" y="182"/>
                    <a:pt x="119" y="182"/>
                  </a:cubicBezTo>
                  <a:cubicBezTo>
                    <a:pt x="120" y="182"/>
                    <a:pt x="122" y="183"/>
                    <a:pt x="122" y="183"/>
                  </a:cubicBezTo>
                  <a:cubicBezTo>
                    <a:pt x="121" y="186"/>
                    <a:pt x="121" y="186"/>
                    <a:pt x="121" y="186"/>
                  </a:cubicBezTo>
                  <a:cubicBezTo>
                    <a:pt x="121" y="186"/>
                    <a:pt x="123" y="186"/>
                    <a:pt x="125" y="186"/>
                  </a:cubicBezTo>
                  <a:cubicBezTo>
                    <a:pt x="126" y="186"/>
                    <a:pt x="126" y="188"/>
                    <a:pt x="128" y="186"/>
                  </a:cubicBezTo>
                  <a:cubicBezTo>
                    <a:pt x="129" y="184"/>
                    <a:pt x="129" y="184"/>
                    <a:pt x="131" y="184"/>
                  </a:cubicBezTo>
                  <a:cubicBezTo>
                    <a:pt x="133" y="184"/>
                    <a:pt x="135" y="183"/>
                    <a:pt x="136" y="183"/>
                  </a:cubicBezTo>
                  <a:cubicBezTo>
                    <a:pt x="136" y="184"/>
                    <a:pt x="138" y="184"/>
                    <a:pt x="139" y="184"/>
                  </a:cubicBezTo>
                  <a:cubicBezTo>
                    <a:pt x="139" y="184"/>
                    <a:pt x="143" y="186"/>
                    <a:pt x="143" y="186"/>
                  </a:cubicBezTo>
                  <a:cubicBezTo>
                    <a:pt x="144" y="185"/>
                    <a:pt x="148" y="186"/>
                    <a:pt x="148" y="186"/>
                  </a:cubicBezTo>
                  <a:cubicBezTo>
                    <a:pt x="148" y="186"/>
                    <a:pt x="137" y="196"/>
                    <a:pt x="113" y="197"/>
                  </a:cubicBezTo>
                  <a:cubicBezTo>
                    <a:pt x="113" y="197"/>
                    <a:pt x="167" y="199"/>
                    <a:pt x="197" y="146"/>
                  </a:cubicBezTo>
                  <a:cubicBezTo>
                    <a:pt x="228" y="94"/>
                    <a:pt x="206" y="26"/>
                    <a:pt x="137" y="3"/>
                  </a:cubicBezTo>
                  <a:cubicBezTo>
                    <a:pt x="137" y="3"/>
                    <a:pt x="189" y="22"/>
                    <a:pt x="203" y="71"/>
                  </a:cubicBezTo>
                  <a:cubicBezTo>
                    <a:pt x="202" y="72"/>
                    <a:pt x="202" y="72"/>
                    <a:pt x="202" y="72"/>
                  </a:cubicBezTo>
                  <a:cubicBezTo>
                    <a:pt x="201" y="71"/>
                    <a:pt x="201" y="72"/>
                    <a:pt x="200" y="69"/>
                  </a:cubicBezTo>
                  <a:cubicBezTo>
                    <a:pt x="199" y="67"/>
                    <a:pt x="199" y="68"/>
                    <a:pt x="199" y="66"/>
                  </a:cubicBezTo>
                  <a:cubicBezTo>
                    <a:pt x="198" y="64"/>
                    <a:pt x="198" y="65"/>
                    <a:pt x="197" y="64"/>
                  </a:cubicBezTo>
                  <a:cubicBezTo>
                    <a:pt x="195" y="62"/>
                    <a:pt x="195" y="62"/>
                    <a:pt x="194" y="61"/>
                  </a:cubicBezTo>
                  <a:cubicBezTo>
                    <a:pt x="193" y="61"/>
                    <a:pt x="192" y="58"/>
                    <a:pt x="192" y="57"/>
                  </a:cubicBezTo>
                  <a:cubicBezTo>
                    <a:pt x="191" y="56"/>
                    <a:pt x="189" y="55"/>
                    <a:pt x="188" y="55"/>
                  </a:cubicBezTo>
                  <a:cubicBezTo>
                    <a:pt x="187" y="55"/>
                    <a:pt x="188" y="54"/>
                    <a:pt x="187" y="55"/>
                  </a:cubicBezTo>
                  <a:cubicBezTo>
                    <a:pt x="187" y="56"/>
                    <a:pt x="189" y="58"/>
                    <a:pt x="189" y="58"/>
                  </a:cubicBezTo>
                  <a:cubicBezTo>
                    <a:pt x="189" y="62"/>
                    <a:pt x="189" y="62"/>
                    <a:pt x="189" y="62"/>
                  </a:cubicBezTo>
                  <a:cubicBezTo>
                    <a:pt x="189" y="62"/>
                    <a:pt x="190" y="65"/>
                    <a:pt x="190" y="66"/>
                  </a:cubicBezTo>
                  <a:cubicBezTo>
                    <a:pt x="190" y="67"/>
                    <a:pt x="189" y="70"/>
                    <a:pt x="189" y="70"/>
                  </a:cubicBezTo>
                  <a:cubicBezTo>
                    <a:pt x="189" y="70"/>
                    <a:pt x="188" y="72"/>
                    <a:pt x="187" y="73"/>
                  </a:cubicBezTo>
                  <a:cubicBezTo>
                    <a:pt x="186" y="73"/>
                    <a:pt x="181" y="74"/>
                    <a:pt x="181" y="74"/>
                  </a:cubicBezTo>
                  <a:cubicBezTo>
                    <a:pt x="181" y="74"/>
                    <a:pt x="179" y="72"/>
                    <a:pt x="179" y="71"/>
                  </a:cubicBezTo>
                  <a:cubicBezTo>
                    <a:pt x="178" y="69"/>
                    <a:pt x="175" y="69"/>
                    <a:pt x="174" y="68"/>
                  </a:cubicBezTo>
                  <a:cubicBezTo>
                    <a:pt x="174" y="67"/>
                    <a:pt x="175" y="66"/>
                    <a:pt x="173" y="64"/>
                  </a:cubicBezTo>
                  <a:cubicBezTo>
                    <a:pt x="172" y="62"/>
                    <a:pt x="173" y="63"/>
                    <a:pt x="172" y="61"/>
                  </a:cubicBezTo>
                  <a:cubicBezTo>
                    <a:pt x="170" y="59"/>
                    <a:pt x="170" y="59"/>
                    <a:pt x="170" y="59"/>
                  </a:cubicBezTo>
                  <a:cubicBezTo>
                    <a:pt x="170" y="59"/>
                    <a:pt x="166" y="58"/>
                    <a:pt x="167" y="60"/>
                  </a:cubicBezTo>
                  <a:cubicBezTo>
                    <a:pt x="168" y="63"/>
                    <a:pt x="167" y="65"/>
                    <a:pt x="168" y="65"/>
                  </a:cubicBezTo>
                  <a:cubicBezTo>
                    <a:pt x="169" y="66"/>
                    <a:pt x="170" y="65"/>
                    <a:pt x="171" y="67"/>
                  </a:cubicBezTo>
                  <a:cubicBezTo>
                    <a:pt x="172" y="69"/>
                    <a:pt x="172" y="70"/>
                    <a:pt x="172" y="71"/>
                  </a:cubicBezTo>
                  <a:cubicBezTo>
                    <a:pt x="173" y="71"/>
                    <a:pt x="173" y="74"/>
                    <a:pt x="174" y="75"/>
                  </a:cubicBezTo>
                  <a:cubicBezTo>
                    <a:pt x="175" y="75"/>
                    <a:pt x="178" y="75"/>
                    <a:pt x="178" y="76"/>
                  </a:cubicBezTo>
                  <a:cubicBezTo>
                    <a:pt x="177" y="77"/>
                    <a:pt x="176" y="78"/>
                    <a:pt x="178" y="79"/>
                  </a:cubicBezTo>
                  <a:cubicBezTo>
                    <a:pt x="179" y="79"/>
                    <a:pt x="179" y="80"/>
                    <a:pt x="180" y="80"/>
                  </a:cubicBezTo>
                  <a:cubicBezTo>
                    <a:pt x="181" y="80"/>
                    <a:pt x="181" y="80"/>
                    <a:pt x="182" y="79"/>
                  </a:cubicBezTo>
                  <a:cubicBezTo>
                    <a:pt x="184" y="79"/>
                    <a:pt x="186" y="79"/>
                    <a:pt x="186" y="79"/>
                  </a:cubicBezTo>
                  <a:cubicBezTo>
                    <a:pt x="186" y="79"/>
                    <a:pt x="188" y="80"/>
                    <a:pt x="188" y="81"/>
                  </a:cubicBezTo>
                  <a:cubicBezTo>
                    <a:pt x="188" y="82"/>
                    <a:pt x="187" y="86"/>
                    <a:pt x="187" y="86"/>
                  </a:cubicBezTo>
                  <a:cubicBezTo>
                    <a:pt x="185" y="90"/>
                    <a:pt x="185" y="90"/>
                    <a:pt x="185" y="90"/>
                  </a:cubicBezTo>
                  <a:cubicBezTo>
                    <a:pt x="185" y="90"/>
                    <a:pt x="185" y="97"/>
                    <a:pt x="184" y="97"/>
                  </a:cubicBezTo>
                  <a:cubicBezTo>
                    <a:pt x="183" y="97"/>
                    <a:pt x="182" y="100"/>
                    <a:pt x="181" y="100"/>
                  </a:cubicBezTo>
                  <a:cubicBezTo>
                    <a:pt x="180" y="101"/>
                    <a:pt x="180" y="105"/>
                    <a:pt x="180" y="105"/>
                  </a:cubicBezTo>
                  <a:cubicBezTo>
                    <a:pt x="178" y="108"/>
                    <a:pt x="178" y="108"/>
                    <a:pt x="178" y="108"/>
                  </a:cubicBezTo>
                  <a:cubicBezTo>
                    <a:pt x="178" y="108"/>
                    <a:pt x="178" y="111"/>
                    <a:pt x="178" y="112"/>
                  </a:cubicBezTo>
                  <a:cubicBezTo>
                    <a:pt x="178" y="113"/>
                    <a:pt x="179" y="117"/>
                    <a:pt x="178" y="119"/>
                  </a:cubicBezTo>
                  <a:cubicBezTo>
                    <a:pt x="178" y="121"/>
                    <a:pt x="175" y="122"/>
                    <a:pt x="175" y="122"/>
                  </a:cubicBezTo>
                  <a:cubicBezTo>
                    <a:pt x="175" y="122"/>
                    <a:pt x="179" y="126"/>
                    <a:pt x="177" y="126"/>
                  </a:cubicBezTo>
                  <a:cubicBezTo>
                    <a:pt x="175" y="127"/>
                    <a:pt x="173" y="129"/>
                    <a:pt x="173" y="130"/>
                  </a:cubicBezTo>
                  <a:cubicBezTo>
                    <a:pt x="172" y="131"/>
                    <a:pt x="172" y="132"/>
                    <a:pt x="171" y="132"/>
                  </a:cubicBezTo>
                  <a:cubicBezTo>
                    <a:pt x="170" y="133"/>
                    <a:pt x="168" y="133"/>
                    <a:pt x="168" y="134"/>
                  </a:cubicBezTo>
                  <a:cubicBezTo>
                    <a:pt x="168" y="134"/>
                    <a:pt x="168" y="137"/>
                    <a:pt x="168" y="137"/>
                  </a:cubicBezTo>
                  <a:cubicBezTo>
                    <a:pt x="164" y="142"/>
                    <a:pt x="164" y="142"/>
                    <a:pt x="164" y="142"/>
                  </a:cubicBezTo>
                  <a:cubicBezTo>
                    <a:pt x="160" y="146"/>
                    <a:pt x="160" y="146"/>
                    <a:pt x="160" y="146"/>
                  </a:cubicBezTo>
                  <a:cubicBezTo>
                    <a:pt x="160" y="146"/>
                    <a:pt x="160" y="149"/>
                    <a:pt x="159" y="149"/>
                  </a:cubicBezTo>
                  <a:cubicBezTo>
                    <a:pt x="158" y="149"/>
                    <a:pt x="153" y="151"/>
                    <a:pt x="152" y="152"/>
                  </a:cubicBezTo>
                  <a:cubicBezTo>
                    <a:pt x="152" y="152"/>
                    <a:pt x="148" y="154"/>
                    <a:pt x="147" y="154"/>
                  </a:cubicBezTo>
                  <a:cubicBezTo>
                    <a:pt x="146" y="154"/>
                    <a:pt x="148" y="157"/>
                    <a:pt x="146" y="154"/>
                  </a:cubicBezTo>
                  <a:cubicBezTo>
                    <a:pt x="144" y="151"/>
                    <a:pt x="145" y="153"/>
                    <a:pt x="144" y="149"/>
                  </a:cubicBezTo>
                  <a:cubicBezTo>
                    <a:pt x="142" y="145"/>
                    <a:pt x="142" y="148"/>
                    <a:pt x="142" y="145"/>
                  </a:cubicBezTo>
                  <a:cubicBezTo>
                    <a:pt x="142" y="143"/>
                    <a:pt x="142" y="145"/>
                    <a:pt x="142" y="143"/>
                  </a:cubicBezTo>
                  <a:cubicBezTo>
                    <a:pt x="142" y="140"/>
                    <a:pt x="143" y="142"/>
                    <a:pt x="141" y="139"/>
                  </a:cubicBezTo>
                  <a:cubicBezTo>
                    <a:pt x="140" y="136"/>
                    <a:pt x="140" y="137"/>
                    <a:pt x="138" y="135"/>
                  </a:cubicBezTo>
                  <a:cubicBezTo>
                    <a:pt x="136" y="133"/>
                    <a:pt x="135" y="135"/>
                    <a:pt x="136" y="132"/>
                  </a:cubicBezTo>
                  <a:cubicBezTo>
                    <a:pt x="137" y="129"/>
                    <a:pt x="137" y="132"/>
                    <a:pt x="137" y="129"/>
                  </a:cubicBezTo>
                  <a:cubicBezTo>
                    <a:pt x="138" y="126"/>
                    <a:pt x="137" y="125"/>
                    <a:pt x="139" y="124"/>
                  </a:cubicBezTo>
                  <a:cubicBezTo>
                    <a:pt x="141" y="123"/>
                    <a:pt x="142" y="122"/>
                    <a:pt x="142" y="121"/>
                  </a:cubicBezTo>
                  <a:cubicBezTo>
                    <a:pt x="142" y="119"/>
                    <a:pt x="142" y="118"/>
                    <a:pt x="142" y="117"/>
                  </a:cubicBezTo>
                  <a:cubicBezTo>
                    <a:pt x="141" y="116"/>
                    <a:pt x="139" y="114"/>
                    <a:pt x="139" y="113"/>
                  </a:cubicBezTo>
                  <a:cubicBezTo>
                    <a:pt x="139" y="112"/>
                    <a:pt x="139" y="113"/>
                    <a:pt x="137" y="111"/>
                  </a:cubicBezTo>
                  <a:cubicBezTo>
                    <a:pt x="136" y="109"/>
                    <a:pt x="135" y="108"/>
                    <a:pt x="135" y="108"/>
                  </a:cubicBezTo>
                  <a:cubicBezTo>
                    <a:pt x="135" y="108"/>
                    <a:pt x="135" y="103"/>
                    <a:pt x="135" y="101"/>
                  </a:cubicBezTo>
                  <a:cubicBezTo>
                    <a:pt x="135" y="99"/>
                    <a:pt x="134" y="102"/>
                    <a:pt x="135" y="99"/>
                  </a:cubicBezTo>
                  <a:cubicBezTo>
                    <a:pt x="135" y="96"/>
                    <a:pt x="135" y="94"/>
                    <a:pt x="135" y="94"/>
                  </a:cubicBezTo>
                  <a:cubicBezTo>
                    <a:pt x="135" y="94"/>
                    <a:pt x="132" y="92"/>
                    <a:pt x="131" y="92"/>
                  </a:cubicBezTo>
                  <a:cubicBezTo>
                    <a:pt x="129" y="92"/>
                    <a:pt x="129" y="94"/>
                    <a:pt x="127" y="93"/>
                  </a:cubicBezTo>
                  <a:cubicBezTo>
                    <a:pt x="125" y="91"/>
                    <a:pt x="126" y="90"/>
                    <a:pt x="125" y="89"/>
                  </a:cubicBezTo>
                  <a:cubicBezTo>
                    <a:pt x="124" y="89"/>
                    <a:pt x="123" y="89"/>
                    <a:pt x="122" y="90"/>
                  </a:cubicBezTo>
                  <a:cubicBezTo>
                    <a:pt x="121" y="91"/>
                    <a:pt x="118" y="91"/>
                    <a:pt x="116" y="91"/>
                  </a:cubicBezTo>
                  <a:cubicBezTo>
                    <a:pt x="114" y="92"/>
                    <a:pt x="113" y="92"/>
                    <a:pt x="110" y="92"/>
                  </a:cubicBezTo>
                  <a:cubicBezTo>
                    <a:pt x="108" y="92"/>
                    <a:pt x="104" y="93"/>
                    <a:pt x="102" y="92"/>
                  </a:cubicBezTo>
                  <a:cubicBezTo>
                    <a:pt x="100" y="91"/>
                    <a:pt x="100" y="92"/>
                    <a:pt x="99" y="90"/>
                  </a:cubicBezTo>
                  <a:cubicBezTo>
                    <a:pt x="98" y="88"/>
                    <a:pt x="99" y="88"/>
                    <a:pt x="97" y="87"/>
                  </a:cubicBezTo>
                  <a:cubicBezTo>
                    <a:pt x="95" y="86"/>
                    <a:pt x="94" y="87"/>
                    <a:pt x="94" y="85"/>
                  </a:cubicBezTo>
                  <a:cubicBezTo>
                    <a:pt x="94" y="82"/>
                    <a:pt x="95" y="83"/>
                    <a:pt x="93" y="81"/>
                  </a:cubicBezTo>
                  <a:cubicBezTo>
                    <a:pt x="92" y="79"/>
                    <a:pt x="94" y="82"/>
                    <a:pt x="92" y="79"/>
                  </a:cubicBezTo>
                  <a:cubicBezTo>
                    <a:pt x="89" y="76"/>
                    <a:pt x="88" y="79"/>
                    <a:pt x="89" y="76"/>
                  </a:cubicBezTo>
                  <a:cubicBezTo>
                    <a:pt x="90" y="74"/>
                    <a:pt x="91" y="75"/>
                    <a:pt x="91" y="73"/>
                  </a:cubicBezTo>
                  <a:cubicBezTo>
                    <a:pt x="91" y="70"/>
                    <a:pt x="95" y="74"/>
                    <a:pt x="92" y="68"/>
                  </a:cubicBezTo>
                  <a:cubicBezTo>
                    <a:pt x="90" y="63"/>
                    <a:pt x="89" y="64"/>
                    <a:pt x="92" y="60"/>
                  </a:cubicBezTo>
                  <a:cubicBezTo>
                    <a:pt x="94" y="55"/>
                    <a:pt x="97" y="54"/>
                    <a:pt x="98" y="53"/>
                  </a:cubicBezTo>
                  <a:cubicBezTo>
                    <a:pt x="98" y="52"/>
                    <a:pt x="99" y="50"/>
                    <a:pt x="100" y="49"/>
                  </a:cubicBezTo>
                  <a:cubicBezTo>
                    <a:pt x="101" y="48"/>
                    <a:pt x="100" y="48"/>
                    <a:pt x="102" y="48"/>
                  </a:cubicBezTo>
                  <a:cubicBezTo>
                    <a:pt x="104" y="48"/>
                    <a:pt x="107" y="47"/>
                    <a:pt x="108" y="46"/>
                  </a:cubicBezTo>
                  <a:cubicBezTo>
                    <a:pt x="109" y="45"/>
                    <a:pt x="111" y="42"/>
                    <a:pt x="112" y="42"/>
                  </a:cubicBezTo>
                  <a:cubicBezTo>
                    <a:pt x="113" y="42"/>
                    <a:pt x="113" y="42"/>
                    <a:pt x="115" y="42"/>
                  </a:cubicBezTo>
                  <a:cubicBezTo>
                    <a:pt x="117" y="41"/>
                    <a:pt x="117" y="41"/>
                    <a:pt x="119" y="41"/>
                  </a:cubicBezTo>
                  <a:cubicBezTo>
                    <a:pt x="120" y="41"/>
                    <a:pt x="117" y="42"/>
                    <a:pt x="121" y="41"/>
                  </a:cubicBezTo>
                  <a:cubicBezTo>
                    <a:pt x="125" y="40"/>
                    <a:pt x="124" y="40"/>
                    <a:pt x="125" y="40"/>
                  </a:cubicBezTo>
                  <a:cubicBezTo>
                    <a:pt x="126" y="40"/>
                    <a:pt x="126" y="41"/>
                    <a:pt x="127" y="41"/>
                  </a:cubicBezTo>
                  <a:cubicBezTo>
                    <a:pt x="129" y="41"/>
                    <a:pt x="129" y="38"/>
                    <a:pt x="129" y="41"/>
                  </a:cubicBezTo>
                  <a:cubicBezTo>
                    <a:pt x="129" y="45"/>
                    <a:pt x="128" y="46"/>
                    <a:pt x="130" y="46"/>
                  </a:cubicBezTo>
                  <a:cubicBezTo>
                    <a:pt x="133" y="47"/>
                    <a:pt x="130" y="47"/>
                    <a:pt x="133" y="47"/>
                  </a:cubicBezTo>
                  <a:cubicBezTo>
                    <a:pt x="136" y="47"/>
                    <a:pt x="135" y="47"/>
                    <a:pt x="137" y="48"/>
                  </a:cubicBezTo>
                  <a:cubicBezTo>
                    <a:pt x="138" y="48"/>
                    <a:pt x="139" y="49"/>
                    <a:pt x="141" y="49"/>
                  </a:cubicBezTo>
                  <a:cubicBezTo>
                    <a:pt x="143" y="49"/>
                    <a:pt x="140" y="52"/>
                    <a:pt x="143" y="49"/>
                  </a:cubicBezTo>
                  <a:cubicBezTo>
                    <a:pt x="146" y="46"/>
                    <a:pt x="141" y="46"/>
                    <a:pt x="146" y="46"/>
                  </a:cubicBezTo>
                  <a:cubicBezTo>
                    <a:pt x="151" y="47"/>
                    <a:pt x="152" y="48"/>
                    <a:pt x="153" y="48"/>
                  </a:cubicBezTo>
                  <a:cubicBezTo>
                    <a:pt x="154" y="47"/>
                    <a:pt x="154" y="48"/>
                    <a:pt x="156" y="47"/>
                  </a:cubicBezTo>
                  <a:cubicBezTo>
                    <a:pt x="159" y="46"/>
                    <a:pt x="159" y="46"/>
                    <a:pt x="160" y="46"/>
                  </a:cubicBezTo>
                  <a:cubicBezTo>
                    <a:pt x="161" y="47"/>
                    <a:pt x="161" y="49"/>
                    <a:pt x="162" y="47"/>
                  </a:cubicBezTo>
                  <a:cubicBezTo>
                    <a:pt x="163" y="45"/>
                    <a:pt x="165" y="45"/>
                    <a:pt x="162" y="44"/>
                  </a:cubicBezTo>
                  <a:cubicBezTo>
                    <a:pt x="159" y="42"/>
                    <a:pt x="158" y="44"/>
                    <a:pt x="158" y="42"/>
                  </a:cubicBezTo>
                  <a:cubicBezTo>
                    <a:pt x="157" y="40"/>
                    <a:pt x="160" y="41"/>
                    <a:pt x="157" y="40"/>
                  </a:cubicBezTo>
                  <a:cubicBezTo>
                    <a:pt x="154" y="40"/>
                    <a:pt x="155" y="40"/>
                    <a:pt x="153" y="39"/>
                  </a:cubicBezTo>
                  <a:cubicBezTo>
                    <a:pt x="151" y="38"/>
                    <a:pt x="149" y="41"/>
                    <a:pt x="148" y="39"/>
                  </a:cubicBezTo>
                  <a:cubicBezTo>
                    <a:pt x="147" y="37"/>
                    <a:pt x="143" y="41"/>
                    <a:pt x="147" y="37"/>
                  </a:cubicBezTo>
                  <a:cubicBezTo>
                    <a:pt x="151" y="34"/>
                    <a:pt x="149" y="32"/>
                    <a:pt x="152" y="33"/>
                  </a:cubicBezTo>
                  <a:cubicBezTo>
                    <a:pt x="155" y="34"/>
                    <a:pt x="154" y="36"/>
                    <a:pt x="155" y="35"/>
                  </a:cubicBezTo>
                  <a:cubicBezTo>
                    <a:pt x="157" y="33"/>
                    <a:pt x="160" y="32"/>
                    <a:pt x="157" y="30"/>
                  </a:cubicBezTo>
                  <a:cubicBezTo>
                    <a:pt x="154" y="28"/>
                    <a:pt x="156" y="29"/>
                    <a:pt x="153" y="28"/>
                  </a:cubicBezTo>
                  <a:cubicBezTo>
                    <a:pt x="150" y="26"/>
                    <a:pt x="147" y="33"/>
                    <a:pt x="146" y="32"/>
                  </a:cubicBezTo>
                  <a:cubicBezTo>
                    <a:pt x="145" y="31"/>
                    <a:pt x="144" y="30"/>
                    <a:pt x="143" y="31"/>
                  </a:cubicBezTo>
                  <a:cubicBezTo>
                    <a:pt x="142" y="31"/>
                    <a:pt x="142" y="34"/>
                    <a:pt x="142" y="36"/>
                  </a:cubicBezTo>
                  <a:cubicBezTo>
                    <a:pt x="142" y="38"/>
                    <a:pt x="143" y="38"/>
                    <a:pt x="140" y="37"/>
                  </a:cubicBezTo>
                  <a:cubicBezTo>
                    <a:pt x="137" y="35"/>
                    <a:pt x="144" y="36"/>
                    <a:pt x="137" y="33"/>
                  </a:cubicBezTo>
                  <a:cubicBezTo>
                    <a:pt x="130" y="31"/>
                    <a:pt x="128" y="31"/>
                    <a:pt x="127" y="32"/>
                  </a:cubicBezTo>
                  <a:cubicBezTo>
                    <a:pt x="126" y="33"/>
                    <a:pt x="125" y="33"/>
                    <a:pt x="124" y="34"/>
                  </a:cubicBezTo>
                  <a:cubicBezTo>
                    <a:pt x="123" y="35"/>
                    <a:pt x="126" y="36"/>
                    <a:pt x="123" y="35"/>
                  </a:cubicBezTo>
                  <a:cubicBezTo>
                    <a:pt x="120" y="33"/>
                    <a:pt x="118" y="35"/>
                    <a:pt x="118" y="35"/>
                  </a:cubicBezTo>
                  <a:cubicBezTo>
                    <a:pt x="118" y="35"/>
                    <a:pt x="117" y="35"/>
                    <a:pt x="116" y="36"/>
                  </a:cubicBezTo>
                  <a:cubicBezTo>
                    <a:pt x="114" y="37"/>
                    <a:pt x="112" y="38"/>
                    <a:pt x="111" y="37"/>
                  </a:cubicBezTo>
                  <a:cubicBezTo>
                    <a:pt x="109" y="37"/>
                    <a:pt x="106" y="38"/>
                    <a:pt x="109" y="34"/>
                  </a:cubicBezTo>
                  <a:cubicBezTo>
                    <a:pt x="111" y="31"/>
                    <a:pt x="109" y="33"/>
                    <a:pt x="113" y="31"/>
                  </a:cubicBezTo>
                  <a:cubicBezTo>
                    <a:pt x="117" y="30"/>
                    <a:pt x="123" y="29"/>
                    <a:pt x="118" y="28"/>
                  </a:cubicBezTo>
                  <a:cubicBezTo>
                    <a:pt x="113" y="27"/>
                    <a:pt x="121" y="27"/>
                    <a:pt x="114" y="24"/>
                  </a:cubicBezTo>
                  <a:cubicBezTo>
                    <a:pt x="107" y="21"/>
                    <a:pt x="107" y="25"/>
                    <a:pt x="107" y="21"/>
                  </a:cubicBezTo>
                  <a:cubicBezTo>
                    <a:pt x="108" y="16"/>
                    <a:pt x="107" y="16"/>
                    <a:pt x="106" y="16"/>
                  </a:cubicBezTo>
                  <a:cubicBezTo>
                    <a:pt x="104" y="16"/>
                    <a:pt x="100" y="17"/>
                    <a:pt x="98" y="18"/>
                  </a:cubicBezTo>
                  <a:cubicBezTo>
                    <a:pt x="97" y="18"/>
                    <a:pt x="99" y="19"/>
                    <a:pt x="96" y="17"/>
                  </a:cubicBezTo>
                  <a:cubicBezTo>
                    <a:pt x="92" y="15"/>
                    <a:pt x="91" y="18"/>
                    <a:pt x="92" y="15"/>
                  </a:cubicBezTo>
                  <a:cubicBezTo>
                    <a:pt x="94" y="13"/>
                    <a:pt x="94" y="12"/>
                    <a:pt x="96" y="11"/>
                  </a:cubicBezTo>
                  <a:cubicBezTo>
                    <a:pt x="98" y="9"/>
                    <a:pt x="97" y="3"/>
                    <a:pt x="102" y="5"/>
                  </a:cubicBezTo>
                  <a:cubicBezTo>
                    <a:pt x="106" y="8"/>
                    <a:pt x="105" y="7"/>
                    <a:pt x="108" y="7"/>
                  </a:cubicBezTo>
                  <a:cubicBezTo>
                    <a:pt x="112" y="7"/>
                    <a:pt x="114" y="7"/>
                    <a:pt x="114" y="6"/>
                  </a:cubicBezTo>
                  <a:cubicBezTo>
                    <a:pt x="114" y="5"/>
                    <a:pt x="109" y="3"/>
                    <a:pt x="109" y="3"/>
                  </a:cubicBezTo>
                  <a:cubicBezTo>
                    <a:pt x="109" y="3"/>
                    <a:pt x="108" y="4"/>
                    <a:pt x="109" y="3"/>
                  </a:cubicBezTo>
                  <a:cubicBezTo>
                    <a:pt x="109" y="2"/>
                    <a:pt x="110" y="1"/>
                    <a:pt x="110" y="1"/>
                  </a:cubicBezTo>
                  <a:cubicBezTo>
                    <a:pt x="109" y="0"/>
                    <a:pt x="109" y="0"/>
                    <a:pt x="109" y="0"/>
                  </a:cubicBezTo>
                  <a:cubicBezTo>
                    <a:pt x="109" y="0"/>
                    <a:pt x="96" y="0"/>
                    <a:pt x="92"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62" tIns="34281" rIns="68562" bIns="34281" numCol="1" anchor="t" anchorCtr="0" compatLnSpc="1">
              <a:prstTxWarp prst="textNoShape">
                <a:avLst/>
              </a:prstTxWarp>
            </a:bodyPr>
            <a:lstStyle/>
            <a:p>
              <a:endParaRPr lang="id-ID" sz="1200">
                <a:solidFill>
                  <a:srgbClr val="414455"/>
                </a:solidFill>
              </a:endParaRPr>
            </a:p>
          </p:txBody>
        </p:sp>
        <p:sp>
          <p:nvSpPr>
            <p:cNvPr id="62" name="Freeform 36"/>
            <p:cNvSpPr>
              <a:spLocks/>
            </p:cNvSpPr>
            <p:nvPr/>
          </p:nvSpPr>
          <p:spPr bwMode="auto">
            <a:xfrm>
              <a:off x="8729663" y="4613275"/>
              <a:ext cx="141288" cy="168275"/>
            </a:xfrm>
            <a:custGeom>
              <a:avLst/>
              <a:gdLst>
                <a:gd name="T0" fmla="*/ 45 w 65"/>
                <a:gd name="T1" fmla="*/ 5 h 77"/>
                <a:gd name="T2" fmla="*/ 45 w 65"/>
                <a:gd name="T3" fmla="*/ 28 h 77"/>
                <a:gd name="T4" fmla="*/ 25 w 65"/>
                <a:gd name="T5" fmla="*/ 45 h 77"/>
                <a:gd name="T6" fmla="*/ 1 w 65"/>
                <a:gd name="T7" fmla="*/ 64 h 77"/>
                <a:gd name="T8" fmla="*/ 65 w 65"/>
                <a:gd name="T9" fmla="*/ 77 h 77"/>
                <a:gd name="T10" fmla="*/ 65 w 65"/>
                <a:gd name="T11" fmla="*/ 0 h 77"/>
                <a:gd name="T12" fmla="*/ 45 w 65"/>
                <a:gd name="T13" fmla="*/ 5 h 77"/>
              </a:gdLst>
              <a:ahLst/>
              <a:cxnLst>
                <a:cxn ang="0">
                  <a:pos x="T0" y="T1"/>
                </a:cxn>
                <a:cxn ang="0">
                  <a:pos x="T2" y="T3"/>
                </a:cxn>
                <a:cxn ang="0">
                  <a:pos x="T4" y="T5"/>
                </a:cxn>
                <a:cxn ang="0">
                  <a:pos x="T6" y="T7"/>
                </a:cxn>
                <a:cxn ang="0">
                  <a:pos x="T8" y="T9"/>
                </a:cxn>
                <a:cxn ang="0">
                  <a:pos x="T10" y="T11"/>
                </a:cxn>
                <a:cxn ang="0">
                  <a:pos x="T12" y="T13"/>
                </a:cxn>
              </a:cxnLst>
              <a:rect l="0" t="0" r="r" b="b"/>
              <a:pathLst>
                <a:path w="65" h="77">
                  <a:moveTo>
                    <a:pt x="45" y="5"/>
                  </a:moveTo>
                  <a:cubicBezTo>
                    <a:pt x="45" y="28"/>
                    <a:pt x="45" y="28"/>
                    <a:pt x="45" y="28"/>
                  </a:cubicBezTo>
                  <a:cubicBezTo>
                    <a:pt x="45" y="28"/>
                    <a:pt x="39" y="40"/>
                    <a:pt x="25" y="45"/>
                  </a:cubicBezTo>
                  <a:cubicBezTo>
                    <a:pt x="12" y="49"/>
                    <a:pt x="0" y="56"/>
                    <a:pt x="1" y="64"/>
                  </a:cubicBezTo>
                  <a:cubicBezTo>
                    <a:pt x="2" y="71"/>
                    <a:pt x="18" y="77"/>
                    <a:pt x="65" y="77"/>
                  </a:cubicBezTo>
                  <a:cubicBezTo>
                    <a:pt x="65" y="0"/>
                    <a:pt x="65" y="0"/>
                    <a:pt x="65" y="0"/>
                  </a:cubicBezTo>
                  <a:lnTo>
                    <a:pt x="45" y="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62" tIns="34281" rIns="68562" bIns="34281" numCol="1" anchor="t" anchorCtr="0" compatLnSpc="1">
              <a:prstTxWarp prst="textNoShape">
                <a:avLst/>
              </a:prstTxWarp>
            </a:bodyPr>
            <a:lstStyle/>
            <a:p>
              <a:endParaRPr lang="id-ID" sz="1200">
                <a:solidFill>
                  <a:srgbClr val="414455"/>
                </a:solidFill>
              </a:endParaRPr>
            </a:p>
          </p:txBody>
        </p:sp>
        <p:sp>
          <p:nvSpPr>
            <p:cNvPr id="63" name="Freeform 37"/>
            <p:cNvSpPr>
              <a:spLocks/>
            </p:cNvSpPr>
            <p:nvPr/>
          </p:nvSpPr>
          <p:spPr bwMode="auto">
            <a:xfrm>
              <a:off x="8855075" y="4613275"/>
              <a:ext cx="134938" cy="168275"/>
            </a:xfrm>
            <a:custGeom>
              <a:avLst/>
              <a:gdLst>
                <a:gd name="T0" fmla="*/ 14 w 62"/>
                <a:gd name="T1" fmla="*/ 5 h 77"/>
                <a:gd name="T2" fmla="*/ 14 w 62"/>
                <a:gd name="T3" fmla="*/ 28 h 77"/>
                <a:gd name="T4" fmla="*/ 32 w 62"/>
                <a:gd name="T5" fmla="*/ 45 h 77"/>
                <a:gd name="T6" fmla="*/ 61 w 62"/>
                <a:gd name="T7" fmla="*/ 64 h 77"/>
                <a:gd name="T8" fmla="*/ 0 w 62"/>
                <a:gd name="T9" fmla="*/ 77 h 77"/>
                <a:gd name="T10" fmla="*/ 0 w 62"/>
                <a:gd name="T11" fmla="*/ 0 h 77"/>
                <a:gd name="T12" fmla="*/ 14 w 62"/>
                <a:gd name="T13" fmla="*/ 5 h 77"/>
              </a:gdLst>
              <a:ahLst/>
              <a:cxnLst>
                <a:cxn ang="0">
                  <a:pos x="T0" y="T1"/>
                </a:cxn>
                <a:cxn ang="0">
                  <a:pos x="T2" y="T3"/>
                </a:cxn>
                <a:cxn ang="0">
                  <a:pos x="T4" y="T5"/>
                </a:cxn>
                <a:cxn ang="0">
                  <a:pos x="T6" y="T7"/>
                </a:cxn>
                <a:cxn ang="0">
                  <a:pos x="T8" y="T9"/>
                </a:cxn>
                <a:cxn ang="0">
                  <a:pos x="T10" y="T11"/>
                </a:cxn>
                <a:cxn ang="0">
                  <a:pos x="T12" y="T13"/>
                </a:cxn>
              </a:cxnLst>
              <a:rect l="0" t="0" r="r" b="b"/>
              <a:pathLst>
                <a:path w="62" h="77">
                  <a:moveTo>
                    <a:pt x="14" y="5"/>
                  </a:moveTo>
                  <a:cubicBezTo>
                    <a:pt x="14" y="28"/>
                    <a:pt x="14" y="28"/>
                    <a:pt x="14" y="28"/>
                  </a:cubicBezTo>
                  <a:cubicBezTo>
                    <a:pt x="14" y="28"/>
                    <a:pt x="19" y="40"/>
                    <a:pt x="32" y="45"/>
                  </a:cubicBezTo>
                  <a:cubicBezTo>
                    <a:pt x="46" y="49"/>
                    <a:pt x="62" y="56"/>
                    <a:pt x="61" y="64"/>
                  </a:cubicBezTo>
                  <a:cubicBezTo>
                    <a:pt x="60" y="71"/>
                    <a:pt x="34" y="77"/>
                    <a:pt x="0" y="77"/>
                  </a:cubicBezTo>
                  <a:cubicBezTo>
                    <a:pt x="0" y="0"/>
                    <a:pt x="0" y="0"/>
                    <a:pt x="0" y="0"/>
                  </a:cubicBezTo>
                  <a:lnTo>
                    <a:pt x="14" y="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62" tIns="34281" rIns="68562" bIns="34281" numCol="1" anchor="t" anchorCtr="0" compatLnSpc="1">
              <a:prstTxWarp prst="textNoShape">
                <a:avLst/>
              </a:prstTxWarp>
            </a:bodyPr>
            <a:lstStyle/>
            <a:p>
              <a:endParaRPr lang="id-ID" sz="1200">
                <a:solidFill>
                  <a:srgbClr val="414455"/>
                </a:solidFill>
              </a:endParaRPr>
            </a:p>
          </p:txBody>
        </p:sp>
        <p:sp>
          <p:nvSpPr>
            <p:cNvPr id="64" name="Freeform 38"/>
            <p:cNvSpPr>
              <a:spLocks/>
            </p:cNvSpPr>
            <p:nvPr/>
          </p:nvSpPr>
          <p:spPr bwMode="auto">
            <a:xfrm>
              <a:off x="8618538" y="4127500"/>
              <a:ext cx="500063" cy="503238"/>
            </a:xfrm>
            <a:custGeom>
              <a:avLst/>
              <a:gdLst>
                <a:gd name="T0" fmla="*/ 169 w 230"/>
                <a:gd name="T1" fmla="*/ 12 h 231"/>
                <a:gd name="T2" fmla="*/ 215 w 230"/>
                <a:gd name="T3" fmla="*/ 103 h 231"/>
                <a:gd name="T4" fmla="*/ 102 w 230"/>
                <a:gd name="T5" fmla="*/ 216 h 231"/>
                <a:gd name="T6" fmla="*/ 12 w 230"/>
                <a:gd name="T7" fmla="*/ 171 h 231"/>
                <a:gd name="T8" fmla="*/ 0 w 230"/>
                <a:gd name="T9" fmla="*/ 181 h 231"/>
                <a:gd name="T10" fmla="*/ 102 w 230"/>
                <a:gd name="T11" fmla="*/ 231 h 231"/>
                <a:gd name="T12" fmla="*/ 230 w 230"/>
                <a:gd name="T13" fmla="*/ 103 h 231"/>
                <a:gd name="T14" fmla="*/ 178 w 230"/>
                <a:gd name="T15" fmla="*/ 0 h 231"/>
                <a:gd name="T16" fmla="*/ 169 w 230"/>
                <a:gd name="T17" fmla="*/ 12 h 2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30" h="231">
                  <a:moveTo>
                    <a:pt x="169" y="12"/>
                  </a:moveTo>
                  <a:cubicBezTo>
                    <a:pt x="197" y="32"/>
                    <a:pt x="215" y="65"/>
                    <a:pt x="215" y="103"/>
                  </a:cubicBezTo>
                  <a:cubicBezTo>
                    <a:pt x="215" y="165"/>
                    <a:pt x="165" y="216"/>
                    <a:pt x="102" y="216"/>
                  </a:cubicBezTo>
                  <a:cubicBezTo>
                    <a:pt x="65" y="216"/>
                    <a:pt x="33" y="198"/>
                    <a:pt x="12" y="171"/>
                  </a:cubicBezTo>
                  <a:cubicBezTo>
                    <a:pt x="0" y="181"/>
                    <a:pt x="0" y="181"/>
                    <a:pt x="0" y="181"/>
                  </a:cubicBezTo>
                  <a:cubicBezTo>
                    <a:pt x="24" y="211"/>
                    <a:pt x="61" y="231"/>
                    <a:pt x="102" y="231"/>
                  </a:cubicBezTo>
                  <a:cubicBezTo>
                    <a:pt x="173" y="231"/>
                    <a:pt x="230" y="174"/>
                    <a:pt x="230" y="103"/>
                  </a:cubicBezTo>
                  <a:cubicBezTo>
                    <a:pt x="230" y="61"/>
                    <a:pt x="210" y="23"/>
                    <a:pt x="178" y="0"/>
                  </a:cubicBezTo>
                  <a:lnTo>
                    <a:pt x="169" y="1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62" tIns="34281" rIns="68562" bIns="34281" numCol="1" anchor="t" anchorCtr="0" compatLnSpc="1">
              <a:prstTxWarp prst="textNoShape">
                <a:avLst/>
              </a:prstTxWarp>
            </a:bodyPr>
            <a:lstStyle/>
            <a:p>
              <a:endParaRPr lang="id-ID" sz="1200">
                <a:solidFill>
                  <a:srgbClr val="414455"/>
                </a:solidFill>
              </a:endParaRPr>
            </a:p>
          </p:txBody>
        </p:sp>
        <p:sp>
          <p:nvSpPr>
            <p:cNvPr id="65" name="Freeform 39"/>
            <p:cNvSpPr>
              <a:spLocks noEditPoints="1"/>
            </p:cNvSpPr>
            <p:nvPr/>
          </p:nvSpPr>
          <p:spPr bwMode="auto">
            <a:xfrm>
              <a:off x="8621713" y="4137025"/>
              <a:ext cx="442913" cy="441325"/>
            </a:xfrm>
            <a:custGeom>
              <a:avLst/>
              <a:gdLst>
                <a:gd name="T0" fmla="*/ 102 w 203"/>
                <a:gd name="T1" fmla="*/ 203 h 203"/>
                <a:gd name="T2" fmla="*/ 203 w 203"/>
                <a:gd name="T3" fmla="*/ 101 h 203"/>
                <a:gd name="T4" fmla="*/ 102 w 203"/>
                <a:gd name="T5" fmla="*/ 0 h 203"/>
                <a:gd name="T6" fmla="*/ 102 w 203"/>
                <a:gd name="T7" fmla="*/ 5 h 203"/>
                <a:gd name="T8" fmla="*/ 198 w 203"/>
                <a:gd name="T9" fmla="*/ 101 h 203"/>
                <a:gd name="T10" fmla="*/ 102 w 203"/>
                <a:gd name="T11" fmla="*/ 198 h 203"/>
                <a:gd name="T12" fmla="*/ 102 w 203"/>
                <a:gd name="T13" fmla="*/ 203 h 203"/>
                <a:gd name="T14" fmla="*/ 102 w 203"/>
                <a:gd name="T15" fmla="*/ 0 h 203"/>
                <a:gd name="T16" fmla="*/ 0 w 203"/>
                <a:gd name="T17" fmla="*/ 101 h 203"/>
                <a:gd name="T18" fmla="*/ 102 w 203"/>
                <a:gd name="T19" fmla="*/ 203 h 203"/>
                <a:gd name="T20" fmla="*/ 102 w 203"/>
                <a:gd name="T21" fmla="*/ 203 h 203"/>
                <a:gd name="T22" fmla="*/ 102 w 203"/>
                <a:gd name="T23" fmla="*/ 198 h 203"/>
                <a:gd name="T24" fmla="*/ 102 w 203"/>
                <a:gd name="T25" fmla="*/ 198 h 203"/>
                <a:gd name="T26" fmla="*/ 102 w 203"/>
                <a:gd name="T27" fmla="*/ 198 h 203"/>
                <a:gd name="T28" fmla="*/ 5 w 203"/>
                <a:gd name="T29" fmla="*/ 101 h 203"/>
                <a:gd name="T30" fmla="*/ 102 w 203"/>
                <a:gd name="T31" fmla="*/ 5 h 203"/>
                <a:gd name="T32" fmla="*/ 102 w 203"/>
                <a:gd name="T33" fmla="*/ 5 h 203"/>
                <a:gd name="T34" fmla="*/ 102 w 203"/>
                <a:gd name="T35" fmla="*/ 0 h 2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03" h="203">
                  <a:moveTo>
                    <a:pt x="102" y="203"/>
                  </a:moveTo>
                  <a:cubicBezTo>
                    <a:pt x="158" y="203"/>
                    <a:pt x="203" y="157"/>
                    <a:pt x="203" y="101"/>
                  </a:cubicBezTo>
                  <a:cubicBezTo>
                    <a:pt x="203" y="45"/>
                    <a:pt x="158" y="0"/>
                    <a:pt x="102" y="0"/>
                  </a:cubicBezTo>
                  <a:cubicBezTo>
                    <a:pt x="102" y="5"/>
                    <a:pt x="102" y="5"/>
                    <a:pt x="102" y="5"/>
                  </a:cubicBezTo>
                  <a:cubicBezTo>
                    <a:pt x="155" y="5"/>
                    <a:pt x="198" y="48"/>
                    <a:pt x="198" y="101"/>
                  </a:cubicBezTo>
                  <a:cubicBezTo>
                    <a:pt x="198" y="155"/>
                    <a:pt x="155" y="198"/>
                    <a:pt x="102" y="198"/>
                  </a:cubicBezTo>
                  <a:lnTo>
                    <a:pt x="102" y="203"/>
                  </a:lnTo>
                  <a:close/>
                  <a:moveTo>
                    <a:pt x="102" y="0"/>
                  </a:moveTo>
                  <a:cubicBezTo>
                    <a:pt x="46" y="0"/>
                    <a:pt x="0" y="45"/>
                    <a:pt x="0" y="101"/>
                  </a:cubicBezTo>
                  <a:cubicBezTo>
                    <a:pt x="0" y="157"/>
                    <a:pt x="46" y="203"/>
                    <a:pt x="102" y="203"/>
                  </a:cubicBezTo>
                  <a:cubicBezTo>
                    <a:pt x="102" y="203"/>
                    <a:pt x="102" y="203"/>
                    <a:pt x="102" y="203"/>
                  </a:cubicBezTo>
                  <a:cubicBezTo>
                    <a:pt x="102" y="198"/>
                    <a:pt x="102" y="198"/>
                    <a:pt x="102" y="198"/>
                  </a:cubicBezTo>
                  <a:cubicBezTo>
                    <a:pt x="102" y="198"/>
                    <a:pt x="102" y="198"/>
                    <a:pt x="102" y="198"/>
                  </a:cubicBezTo>
                  <a:cubicBezTo>
                    <a:pt x="102" y="198"/>
                    <a:pt x="102" y="198"/>
                    <a:pt x="102" y="198"/>
                  </a:cubicBezTo>
                  <a:cubicBezTo>
                    <a:pt x="48" y="198"/>
                    <a:pt x="5" y="155"/>
                    <a:pt x="5" y="101"/>
                  </a:cubicBezTo>
                  <a:cubicBezTo>
                    <a:pt x="5" y="48"/>
                    <a:pt x="48" y="5"/>
                    <a:pt x="102" y="5"/>
                  </a:cubicBezTo>
                  <a:cubicBezTo>
                    <a:pt x="102" y="5"/>
                    <a:pt x="102" y="5"/>
                    <a:pt x="102" y="5"/>
                  </a:cubicBezTo>
                  <a:cubicBezTo>
                    <a:pt x="102" y="0"/>
                    <a:pt x="102" y="0"/>
                    <a:pt x="102"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62" tIns="34281" rIns="68562" bIns="34281" numCol="1" anchor="t" anchorCtr="0" compatLnSpc="1">
              <a:prstTxWarp prst="textNoShape">
                <a:avLst/>
              </a:prstTxWarp>
            </a:bodyPr>
            <a:lstStyle/>
            <a:p>
              <a:endParaRPr lang="id-ID" sz="1200">
                <a:solidFill>
                  <a:srgbClr val="414455"/>
                </a:solidFill>
              </a:endParaRPr>
            </a:p>
          </p:txBody>
        </p:sp>
        <p:sp>
          <p:nvSpPr>
            <p:cNvPr id="66" name="Freeform 40"/>
            <p:cNvSpPr>
              <a:spLocks/>
            </p:cNvSpPr>
            <p:nvPr/>
          </p:nvSpPr>
          <p:spPr bwMode="auto">
            <a:xfrm>
              <a:off x="8610600" y="4144963"/>
              <a:ext cx="496888" cy="433388"/>
            </a:xfrm>
            <a:custGeom>
              <a:avLst/>
              <a:gdLst>
                <a:gd name="T0" fmla="*/ 65 w 228"/>
                <a:gd name="T1" fmla="*/ 15 h 199"/>
                <a:gd name="T2" fmla="*/ 61 w 228"/>
                <a:gd name="T3" fmla="*/ 23 h 199"/>
                <a:gd name="T4" fmla="*/ 57 w 228"/>
                <a:gd name="T5" fmla="*/ 29 h 199"/>
                <a:gd name="T6" fmla="*/ 54 w 228"/>
                <a:gd name="T7" fmla="*/ 26 h 199"/>
                <a:gd name="T8" fmla="*/ 52 w 228"/>
                <a:gd name="T9" fmla="*/ 32 h 199"/>
                <a:gd name="T10" fmla="*/ 42 w 228"/>
                <a:gd name="T11" fmla="*/ 34 h 199"/>
                <a:gd name="T12" fmla="*/ 36 w 228"/>
                <a:gd name="T13" fmla="*/ 41 h 199"/>
                <a:gd name="T14" fmla="*/ 27 w 228"/>
                <a:gd name="T15" fmla="*/ 53 h 199"/>
                <a:gd name="T16" fmla="*/ 21 w 228"/>
                <a:gd name="T17" fmla="*/ 61 h 199"/>
                <a:gd name="T18" fmla="*/ 27 w 228"/>
                <a:gd name="T19" fmla="*/ 67 h 199"/>
                <a:gd name="T20" fmla="*/ 27 w 228"/>
                <a:gd name="T21" fmla="*/ 70 h 199"/>
                <a:gd name="T22" fmla="*/ 22 w 228"/>
                <a:gd name="T23" fmla="*/ 65 h 199"/>
                <a:gd name="T24" fmla="*/ 18 w 228"/>
                <a:gd name="T25" fmla="*/ 60 h 199"/>
                <a:gd name="T26" fmla="*/ 16 w 228"/>
                <a:gd name="T27" fmla="*/ 69 h 199"/>
                <a:gd name="T28" fmla="*/ 17 w 228"/>
                <a:gd name="T29" fmla="*/ 83 h 199"/>
                <a:gd name="T30" fmla="*/ 24 w 228"/>
                <a:gd name="T31" fmla="*/ 80 h 199"/>
                <a:gd name="T32" fmla="*/ 32 w 228"/>
                <a:gd name="T33" fmla="*/ 88 h 199"/>
                <a:gd name="T34" fmla="*/ 41 w 228"/>
                <a:gd name="T35" fmla="*/ 98 h 199"/>
                <a:gd name="T36" fmla="*/ 50 w 228"/>
                <a:gd name="T37" fmla="*/ 105 h 199"/>
                <a:gd name="T38" fmla="*/ 61 w 228"/>
                <a:gd name="T39" fmla="*/ 117 h 199"/>
                <a:gd name="T40" fmla="*/ 58 w 228"/>
                <a:gd name="T41" fmla="*/ 134 h 199"/>
                <a:gd name="T42" fmla="*/ 49 w 228"/>
                <a:gd name="T43" fmla="*/ 155 h 199"/>
                <a:gd name="T44" fmla="*/ 52 w 228"/>
                <a:gd name="T45" fmla="*/ 170 h 199"/>
                <a:gd name="T46" fmla="*/ 46 w 228"/>
                <a:gd name="T47" fmla="*/ 171 h 199"/>
                <a:gd name="T48" fmla="*/ 32 w 228"/>
                <a:gd name="T49" fmla="*/ 148 h 199"/>
                <a:gd name="T50" fmla="*/ 16 w 228"/>
                <a:gd name="T51" fmla="*/ 113 h 199"/>
                <a:gd name="T52" fmla="*/ 11 w 228"/>
                <a:gd name="T53" fmla="*/ 87 h 199"/>
                <a:gd name="T54" fmla="*/ 73 w 228"/>
                <a:gd name="T55" fmla="*/ 183 h 199"/>
                <a:gd name="T56" fmla="*/ 89 w 228"/>
                <a:gd name="T57" fmla="*/ 181 h 199"/>
                <a:gd name="T58" fmla="*/ 110 w 228"/>
                <a:gd name="T59" fmla="*/ 178 h 199"/>
                <a:gd name="T60" fmla="*/ 108 w 228"/>
                <a:gd name="T61" fmla="*/ 187 h 199"/>
                <a:gd name="T62" fmla="*/ 121 w 228"/>
                <a:gd name="T63" fmla="*/ 186 h 199"/>
                <a:gd name="T64" fmla="*/ 139 w 228"/>
                <a:gd name="T65" fmla="*/ 184 h 199"/>
                <a:gd name="T66" fmla="*/ 137 w 228"/>
                <a:gd name="T67" fmla="*/ 3 h 199"/>
                <a:gd name="T68" fmla="*/ 197 w 228"/>
                <a:gd name="T69" fmla="*/ 64 h 199"/>
                <a:gd name="T70" fmla="*/ 189 w 228"/>
                <a:gd name="T71" fmla="*/ 58 h 199"/>
                <a:gd name="T72" fmla="*/ 181 w 228"/>
                <a:gd name="T73" fmla="*/ 74 h 199"/>
                <a:gd name="T74" fmla="*/ 170 w 228"/>
                <a:gd name="T75" fmla="*/ 59 h 199"/>
                <a:gd name="T76" fmla="*/ 174 w 228"/>
                <a:gd name="T77" fmla="*/ 75 h 199"/>
                <a:gd name="T78" fmla="*/ 186 w 228"/>
                <a:gd name="T79" fmla="*/ 79 h 199"/>
                <a:gd name="T80" fmla="*/ 181 w 228"/>
                <a:gd name="T81" fmla="*/ 100 h 199"/>
                <a:gd name="T82" fmla="*/ 175 w 228"/>
                <a:gd name="T83" fmla="*/ 122 h 199"/>
                <a:gd name="T84" fmla="*/ 168 w 228"/>
                <a:gd name="T85" fmla="*/ 137 h 199"/>
                <a:gd name="T86" fmla="*/ 147 w 228"/>
                <a:gd name="T87" fmla="*/ 154 h 199"/>
                <a:gd name="T88" fmla="*/ 141 w 228"/>
                <a:gd name="T89" fmla="*/ 139 h 199"/>
                <a:gd name="T90" fmla="*/ 142 w 228"/>
                <a:gd name="T91" fmla="*/ 121 h 199"/>
                <a:gd name="T92" fmla="*/ 135 w 228"/>
                <a:gd name="T93" fmla="*/ 101 h 199"/>
                <a:gd name="T94" fmla="*/ 125 w 228"/>
                <a:gd name="T95" fmla="*/ 89 h 199"/>
                <a:gd name="T96" fmla="*/ 99 w 228"/>
                <a:gd name="T97" fmla="*/ 90 h 199"/>
                <a:gd name="T98" fmla="*/ 89 w 228"/>
                <a:gd name="T99" fmla="*/ 76 h 199"/>
                <a:gd name="T100" fmla="*/ 100 w 228"/>
                <a:gd name="T101" fmla="*/ 49 h 199"/>
                <a:gd name="T102" fmla="*/ 119 w 228"/>
                <a:gd name="T103" fmla="*/ 41 h 199"/>
                <a:gd name="T104" fmla="*/ 130 w 228"/>
                <a:gd name="T105" fmla="*/ 46 h 199"/>
                <a:gd name="T106" fmla="*/ 146 w 228"/>
                <a:gd name="T107" fmla="*/ 46 h 199"/>
                <a:gd name="T108" fmla="*/ 162 w 228"/>
                <a:gd name="T109" fmla="*/ 44 h 199"/>
                <a:gd name="T110" fmla="*/ 147 w 228"/>
                <a:gd name="T111" fmla="*/ 37 h 199"/>
                <a:gd name="T112" fmla="*/ 146 w 228"/>
                <a:gd name="T113" fmla="*/ 32 h 199"/>
                <a:gd name="T114" fmla="*/ 127 w 228"/>
                <a:gd name="T115" fmla="*/ 32 h 199"/>
                <a:gd name="T116" fmla="*/ 111 w 228"/>
                <a:gd name="T117" fmla="*/ 37 h 199"/>
                <a:gd name="T118" fmla="*/ 107 w 228"/>
                <a:gd name="T119" fmla="*/ 21 h 199"/>
                <a:gd name="T120" fmla="*/ 96 w 228"/>
                <a:gd name="T121" fmla="*/ 11 h 199"/>
                <a:gd name="T122" fmla="*/ 109 w 228"/>
                <a:gd name="T123" fmla="*/ 3 h 1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228" h="199">
                  <a:moveTo>
                    <a:pt x="92" y="0"/>
                  </a:moveTo>
                  <a:cubicBezTo>
                    <a:pt x="92" y="0"/>
                    <a:pt x="58" y="5"/>
                    <a:pt x="35" y="31"/>
                  </a:cubicBezTo>
                  <a:cubicBezTo>
                    <a:pt x="35" y="31"/>
                    <a:pt x="53" y="13"/>
                    <a:pt x="64" y="13"/>
                  </a:cubicBezTo>
                  <a:cubicBezTo>
                    <a:pt x="66" y="14"/>
                    <a:pt x="66" y="14"/>
                    <a:pt x="66" y="14"/>
                  </a:cubicBezTo>
                  <a:cubicBezTo>
                    <a:pt x="66" y="14"/>
                    <a:pt x="66" y="15"/>
                    <a:pt x="65" y="15"/>
                  </a:cubicBezTo>
                  <a:cubicBezTo>
                    <a:pt x="65" y="16"/>
                    <a:pt x="64" y="17"/>
                    <a:pt x="64" y="18"/>
                  </a:cubicBezTo>
                  <a:cubicBezTo>
                    <a:pt x="64" y="18"/>
                    <a:pt x="64" y="20"/>
                    <a:pt x="64" y="20"/>
                  </a:cubicBezTo>
                  <a:cubicBezTo>
                    <a:pt x="63" y="21"/>
                    <a:pt x="63" y="21"/>
                    <a:pt x="63" y="21"/>
                  </a:cubicBezTo>
                  <a:cubicBezTo>
                    <a:pt x="63" y="21"/>
                    <a:pt x="62" y="21"/>
                    <a:pt x="62" y="22"/>
                  </a:cubicBezTo>
                  <a:cubicBezTo>
                    <a:pt x="62" y="22"/>
                    <a:pt x="61" y="22"/>
                    <a:pt x="61" y="23"/>
                  </a:cubicBezTo>
                  <a:cubicBezTo>
                    <a:pt x="61" y="24"/>
                    <a:pt x="61" y="25"/>
                    <a:pt x="61" y="25"/>
                  </a:cubicBezTo>
                  <a:cubicBezTo>
                    <a:pt x="62" y="27"/>
                    <a:pt x="62" y="27"/>
                    <a:pt x="62" y="27"/>
                  </a:cubicBezTo>
                  <a:cubicBezTo>
                    <a:pt x="61" y="28"/>
                    <a:pt x="61" y="28"/>
                    <a:pt x="61" y="28"/>
                  </a:cubicBezTo>
                  <a:cubicBezTo>
                    <a:pt x="59" y="29"/>
                    <a:pt x="59" y="29"/>
                    <a:pt x="59" y="29"/>
                  </a:cubicBezTo>
                  <a:cubicBezTo>
                    <a:pt x="59" y="29"/>
                    <a:pt x="58" y="29"/>
                    <a:pt x="57" y="29"/>
                  </a:cubicBezTo>
                  <a:cubicBezTo>
                    <a:pt x="56" y="29"/>
                    <a:pt x="56" y="27"/>
                    <a:pt x="56" y="27"/>
                  </a:cubicBezTo>
                  <a:cubicBezTo>
                    <a:pt x="58" y="26"/>
                    <a:pt x="58" y="26"/>
                    <a:pt x="58" y="26"/>
                  </a:cubicBezTo>
                  <a:cubicBezTo>
                    <a:pt x="58" y="26"/>
                    <a:pt x="58" y="26"/>
                    <a:pt x="58" y="25"/>
                  </a:cubicBezTo>
                  <a:cubicBezTo>
                    <a:pt x="57" y="25"/>
                    <a:pt x="57" y="24"/>
                    <a:pt x="56" y="24"/>
                  </a:cubicBezTo>
                  <a:cubicBezTo>
                    <a:pt x="55" y="24"/>
                    <a:pt x="54" y="26"/>
                    <a:pt x="54" y="26"/>
                  </a:cubicBezTo>
                  <a:cubicBezTo>
                    <a:pt x="52" y="27"/>
                    <a:pt x="52" y="27"/>
                    <a:pt x="52" y="27"/>
                  </a:cubicBezTo>
                  <a:cubicBezTo>
                    <a:pt x="52" y="27"/>
                    <a:pt x="51" y="29"/>
                    <a:pt x="51" y="29"/>
                  </a:cubicBezTo>
                  <a:cubicBezTo>
                    <a:pt x="52" y="29"/>
                    <a:pt x="53" y="29"/>
                    <a:pt x="53" y="29"/>
                  </a:cubicBezTo>
                  <a:cubicBezTo>
                    <a:pt x="53" y="29"/>
                    <a:pt x="53" y="30"/>
                    <a:pt x="53" y="31"/>
                  </a:cubicBezTo>
                  <a:cubicBezTo>
                    <a:pt x="53" y="31"/>
                    <a:pt x="52" y="32"/>
                    <a:pt x="52" y="32"/>
                  </a:cubicBezTo>
                  <a:cubicBezTo>
                    <a:pt x="52" y="32"/>
                    <a:pt x="52" y="33"/>
                    <a:pt x="51" y="33"/>
                  </a:cubicBezTo>
                  <a:cubicBezTo>
                    <a:pt x="50" y="32"/>
                    <a:pt x="49" y="32"/>
                    <a:pt x="48" y="32"/>
                  </a:cubicBezTo>
                  <a:cubicBezTo>
                    <a:pt x="47" y="32"/>
                    <a:pt x="46" y="31"/>
                    <a:pt x="46" y="32"/>
                  </a:cubicBezTo>
                  <a:cubicBezTo>
                    <a:pt x="45" y="32"/>
                    <a:pt x="45" y="32"/>
                    <a:pt x="45" y="32"/>
                  </a:cubicBezTo>
                  <a:cubicBezTo>
                    <a:pt x="45" y="33"/>
                    <a:pt x="42" y="34"/>
                    <a:pt x="42" y="34"/>
                  </a:cubicBezTo>
                  <a:cubicBezTo>
                    <a:pt x="42" y="34"/>
                    <a:pt x="41" y="35"/>
                    <a:pt x="41" y="35"/>
                  </a:cubicBezTo>
                  <a:cubicBezTo>
                    <a:pt x="41" y="35"/>
                    <a:pt x="41" y="37"/>
                    <a:pt x="41" y="37"/>
                  </a:cubicBezTo>
                  <a:cubicBezTo>
                    <a:pt x="41" y="37"/>
                    <a:pt x="40" y="38"/>
                    <a:pt x="38" y="38"/>
                  </a:cubicBezTo>
                  <a:cubicBezTo>
                    <a:pt x="37" y="39"/>
                    <a:pt x="36" y="39"/>
                    <a:pt x="36" y="39"/>
                  </a:cubicBezTo>
                  <a:cubicBezTo>
                    <a:pt x="36" y="41"/>
                    <a:pt x="36" y="41"/>
                    <a:pt x="36" y="41"/>
                  </a:cubicBezTo>
                  <a:cubicBezTo>
                    <a:pt x="36" y="41"/>
                    <a:pt x="34" y="42"/>
                    <a:pt x="34" y="43"/>
                  </a:cubicBezTo>
                  <a:cubicBezTo>
                    <a:pt x="33" y="44"/>
                    <a:pt x="30" y="46"/>
                    <a:pt x="30" y="46"/>
                  </a:cubicBezTo>
                  <a:cubicBezTo>
                    <a:pt x="30" y="46"/>
                    <a:pt x="29" y="47"/>
                    <a:pt x="28" y="48"/>
                  </a:cubicBezTo>
                  <a:cubicBezTo>
                    <a:pt x="28" y="49"/>
                    <a:pt x="28" y="50"/>
                    <a:pt x="28" y="51"/>
                  </a:cubicBezTo>
                  <a:cubicBezTo>
                    <a:pt x="28" y="51"/>
                    <a:pt x="27" y="52"/>
                    <a:pt x="27" y="53"/>
                  </a:cubicBezTo>
                  <a:cubicBezTo>
                    <a:pt x="27" y="54"/>
                    <a:pt x="26" y="55"/>
                    <a:pt x="26" y="56"/>
                  </a:cubicBezTo>
                  <a:cubicBezTo>
                    <a:pt x="25" y="56"/>
                    <a:pt x="25" y="57"/>
                    <a:pt x="24" y="57"/>
                  </a:cubicBezTo>
                  <a:cubicBezTo>
                    <a:pt x="24" y="57"/>
                    <a:pt x="22" y="58"/>
                    <a:pt x="21" y="58"/>
                  </a:cubicBezTo>
                  <a:cubicBezTo>
                    <a:pt x="20" y="59"/>
                    <a:pt x="20" y="60"/>
                    <a:pt x="20" y="60"/>
                  </a:cubicBezTo>
                  <a:cubicBezTo>
                    <a:pt x="20" y="60"/>
                    <a:pt x="21" y="61"/>
                    <a:pt x="21" y="61"/>
                  </a:cubicBezTo>
                  <a:cubicBezTo>
                    <a:pt x="22" y="61"/>
                    <a:pt x="23" y="62"/>
                    <a:pt x="23" y="62"/>
                  </a:cubicBezTo>
                  <a:cubicBezTo>
                    <a:pt x="23" y="62"/>
                    <a:pt x="23" y="63"/>
                    <a:pt x="23" y="64"/>
                  </a:cubicBezTo>
                  <a:cubicBezTo>
                    <a:pt x="23" y="64"/>
                    <a:pt x="22" y="66"/>
                    <a:pt x="23" y="66"/>
                  </a:cubicBezTo>
                  <a:cubicBezTo>
                    <a:pt x="24" y="66"/>
                    <a:pt x="25" y="66"/>
                    <a:pt x="25" y="66"/>
                  </a:cubicBezTo>
                  <a:cubicBezTo>
                    <a:pt x="27" y="67"/>
                    <a:pt x="27" y="67"/>
                    <a:pt x="27" y="67"/>
                  </a:cubicBezTo>
                  <a:cubicBezTo>
                    <a:pt x="28" y="68"/>
                    <a:pt x="28" y="68"/>
                    <a:pt x="28" y="68"/>
                  </a:cubicBezTo>
                  <a:cubicBezTo>
                    <a:pt x="29" y="68"/>
                    <a:pt x="29" y="68"/>
                    <a:pt x="29" y="68"/>
                  </a:cubicBezTo>
                  <a:cubicBezTo>
                    <a:pt x="29" y="68"/>
                    <a:pt x="29" y="69"/>
                    <a:pt x="29" y="70"/>
                  </a:cubicBezTo>
                  <a:cubicBezTo>
                    <a:pt x="28" y="70"/>
                    <a:pt x="28" y="71"/>
                    <a:pt x="28" y="71"/>
                  </a:cubicBezTo>
                  <a:cubicBezTo>
                    <a:pt x="27" y="71"/>
                    <a:pt x="27" y="71"/>
                    <a:pt x="27" y="70"/>
                  </a:cubicBezTo>
                  <a:cubicBezTo>
                    <a:pt x="27" y="69"/>
                    <a:pt x="27" y="69"/>
                    <a:pt x="26" y="68"/>
                  </a:cubicBezTo>
                  <a:cubicBezTo>
                    <a:pt x="25" y="68"/>
                    <a:pt x="24" y="69"/>
                    <a:pt x="24" y="69"/>
                  </a:cubicBezTo>
                  <a:cubicBezTo>
                    <a:pt x="24" y="69"/>
                    <a:pt x="23" y="69"/>
                    <a:pt x="23" y="68"/>
                  </a:cubicBezTo>
                  <a:cubicBezTo>
                    <a:pt x="22" y="67"/>
                    <a:pt x="22" y="68"/>
                    <a:pt x="22" y="67"/>
                  </a:cubicBezTo>
                  <a:cubicBezTo>
                    <a:pt x="22" y="66"/>
                    <a:pt x="23" y="66"/>
                    <a:pt x="22" y="65"/>
                  </a:cubicBezTo>
                  <a:cubicBezTo>
                    <a:pt x="22" y="65"/>
                    <a:pt x="21" y="64"/>
                    <a:pt x="21" y="64"/>
                  </a:cubicBezTo>
                  <a:cubicBezTo>
                    <a:pt x="20" y="64"/>
                    <a:pt x="21" y="65"/>
                    <a:pt x="20" y="64"/>
                  </a:cubicBezTo>
                  <a:cubicBezTo>
                    <a:pt x="20" y="63"/>
                    <a:pt x="19" y="63"/>
                    <a:pt x="19" y="63"/>
                  </a:cubicBezTo>
                  <a:cubicBezTo>
                    <a:pt x="19" y="63"/>
                    <a:pt x="18" y="63"/>
                    <a:pt x="18" y="62"/>
                  </a:cubicBezTo>
                  <a:cubicBezTo>
                    <a:pt x="18" y="62"/>
                    <a:pt x="18" y="61"/>
                    <a:pt x="18" y="60"/>
                  </a:cubicBezTo>
                  <a:cubicBezTo>
                    <a:pt x="18" y="60"/>
                    <a:pt x="19" y="59"/>
                    <a:pt x="19" y="58"/>
                  </a:cubicBezTo>
                  <a:cubicBezTo>
                    <a:pt x="19" y="58"/>
                    <a:pt x="19" y="55"/>
                    <a:pt x="19" y="55"/>
                  </a:cubicBezTo>
                  <a:cubicBezTo>
                    <a:pt x="19" y="55"/>
                    <a:pt x="16" y="61"/>
                    <a:pt x="15" y="66"/>
                  </a:cubicBezTo>
                  <a:cubicBezTo>
                    <a:pt x="15" y="66"/>
                    <a:pt x="16" y="65"/>
                    <a:pt x="16" y="66"/>
                  </a:cubicBezTo>
                  <a:cubicBezTo>
                    <a:pt x="16" y="67"/>
                    <a:pt x="17" y="68"/>
                    <a:pt x="16" y="69"/>
                  </a:cubicBezTo>
                  <a:cubicBezTo>
                    <a:pt x="16" y="69"/>
                    <a:pt x="16" y="69"/>
                    <a:pt x="16" y="72"/>
                  </a:cubicBezTo>
                  <a:cubicBezTo>
                    <a:pt x="16" y="74"/>
                    <a:pt x="17" y="75"/>
                    <a:pt x="17" y="76"/>
                  </a:cubicBezTo>
                  <a:cubicBezTo>
                    <a:pt x="16" y="76"/>
                    <a:pt x="16" y="77"/>
                    <a:pt x="16" y="78"/>
                  </a:cubicBezTo>
                  <a:cubicBezTo>
                    <a:pt x="16" y="79"/>
                    <a:pt x="16" y="82"/>
                    <a:pt x="17" y="82"/>
                  </a:cubicBezTo>
                  <a:cubicBezTo>
                    <a:pt x="17" y="82"/>
                    <a:pt x="17" y="83"/>
                    <a:pt x="17" y="83"/>
                  </a:cubicBezTo>
                  <a:cubicBezTo>
                    <a:pt x="18" y="84"/>
                    <a:pt x="17" y="85"/>
                    <a:pt x="18" y="84"/>
                  </a:cubicBezTo>
                  <a:cubicBezTo>
                    <a:pt x="19" y="82"/>
                    <a:pt x="20" y="81"/>
                    <a:pt x="20" y="81"/>
                  </a:cubicBezTo>
                  <a:cubicBezTo>
                    <a:pt x="20" y="80"/>
                    <a:pt x="20" y="80"/>
                    <a:pt x="20" y="80"/>
                  </a:cubicBezTo>
                  <a:cubicBezTo>
                    <a:pt x="20" y="80"/>
                    <a:pt x="20" y="79"/>
                    <a:pt x="22" y="79"/>
                  </a:cubicBezTo>
                  <a:cubicBezTo>
                    <a:pt x="23" y="79"/>
                    <a:pt x="24" y="79"/>
                    <a:pt x="24" y="80"/>
                  </a:cubicBezTo>
                  <a:cubicBezTo>
                    <a:pt x="25" y="80"/>
                    <a:pt x="23" y="82"/>
                    <a:pt x="24" y="82"/>
                  </a:cubicBezTo>
                  <a:cubicBezTo>
                    <a:pt x="25" y="82"/>
                    <a:pt x="27" y="81"/>
                    <a:pt x="28" y="81"/>
                  </a:cubicBezTo>
                  <a:cubicBezTo>
                    <a:pt x="29" y="81"/>
                    <a:pt x="29" y="82"/>
                    <a:pt x="30" y="83"/>
                  </a:cubicBezTo>
                  <a:cubicBezTo>
                    <a:pt x="30" y="84"/>
                    <a:pt x="30" y="85"/>
                    <a:pt x="31" y="86"/>
                  </a:cubicBezTo>
                  <a:cubicBezTo>
                    <a:pt x="32" y="86"/>
                    <a:pt x="31" y="87"/>
                    <a:pt x="32" y="88"/>
                  </a:cubicBezTo>
                  <a:cubicBezTo>
                    <a:pt x="32" y="89"/>
                    <a:pt x="34" y="90"/>
                    <a:pt x="35" y="90"/>
                  </a:cubicBezTo>
                  <a:cubicBezTo>
                    <a:pt x="35" y="90"/>
                    <a:pt x="37" y="90"/>
                    <a:pt x="38" y="90"/>
                  </a:cubicBezTo>
                  <a:cubicBezTo>
                    <a:pt x="39" y="91"/>
                    <a:pt x="38" y="92"/>
                    <a:pt x="39" y="92"/>
                  </a:cubicBezTo>
                  <a:cubicBezTo>
                    <a:pt x="40" y="92"/>
                    <a:pt x="41" y="95"/>
                    <a:pt x="41" y="95"/>
                  </a:cubicBezTo>
                  <a:cubicBezTo>
                    <a:pt x="41" y="95"/>
                    <a:pt x="41" y="97"/>
                    <a:pt x="41" y="98"/>
                  </a:cubicBezTo>
                  <a:cubicBezTo>
                    <a:pt x="41" y="98"/>
                    <a:pt x="41" y="99"/>
                    <a:pt x="42" y="100"/>
                  </a:cubicBezTo>
                  <a:cubicBezTo>
                    <a:pt x="42" y="100"/>
                    <a:pt x="44" y="100"/>
                    <a:pt x="44" y="100"/>
                  </a:cubicBezTo>
                  <a:cubicBezTo>
                    <a:pt x="44" y="100"/>
                    <a:pt x="43" y="102"/>
                    <a:pt x="45" y="102"/>
                  </a:cubicBezTo>
                  <a:cubicBezTo>
                    <a:pt x="47" y="103"/>
                    <a:pt x="48" y="103"/>
                    <a:pt x="49" y="104"/>
                  </a:cubicBezTo>
                  <a:cubicBezTo>
                    <a:pt x="49" y="104"/>
                    <a:pt x="48" y="105"/>
                    <a:pt x="50" y="105"/>
                  </a:cubicBezTo>
                  <a:cubicBezTo>
                    <a:pt x="52" y="105"/>
                    <a:pt x="54" y="105"/>
                    <a:pt x="55" y="106"/>
                  </a:cubicBezTo>
                  <a:cubicBezTo>
                    <a:pt x="56" y="106"/>
                    <a:pt x="55" y="107"/>
                    <a:pt x="57" y="109"/>
                  </a:cubicBezTo>
                  <a:cubicBezTo>
                    <a:pt x="60" y="110"/>
                    <a:pt x="60" y="111"/>
                    <a:pt x="61" y="111"/>
                  </a:cubicBezTo>
                  <a:cubicBezTo>
                    <a:pt x="62" y="111"/>
                    <a:pt x="63" y="111"/>
                    <a:pt x="63" y="113"/>
                  </a:cubicBezTo>
                  <a:cubicBezTo>
                    <a:pt x="62" y="115"/>
                    <a:pt x="62" y="116"/>
                    <a:pt x="61" y="117"/>
                  </a:cubicBezTo>
                  <a:cubicBezTo>
                    <a:pt x="60" y="118"/>
                    <a:pt x="59" y="120"/>
                    <a:pt x="58" y="121"/>
                  </a:cubicBezTo>
                  <a:cubicBezTo>
                    <a:pt x="58" y="122"/>
                    <a:pt x="57" y="123"/>
                    <a:pt x="58" y="124"/>
                  </a:cubicBezTo>
                  <a:cubicBezTo>
                    <a:pt x="58" y="126"/>
                    <a:pt x="59" y="127"/>
                    <a:pt x="59" y="128"/>
                  </a:cubicBezTo>
                  <a:cubicBezTo>
                    <a:pt x="59" y="129"/>
                    <a:pt x="59" y="131"/>
                    <a:pt x="59" y="132"/>
                  </a:cubicBezTo>
                  <a:cubicBezTo>
                    <a:pt x="58" y="133"/>
                    <a:pt x="58" y="134"/>
                    <a:pt x="58" y="134"/>
                  </a:cubicBezTo>
                  <a:cubicBezTo>
                    <a:pt x="58" y="134"/>
                    <a:pt x="59" y="136"/>
                    <a:pt x="58" y="137"/>
                  </a:cubicBezTo>
                  <a:cubicBezTo>
                    <a:pt x="57" y="138"/>
                    <a:pt x="55" y="140"/>
                    <a:pt x="54" y="140"/>
                  </a:cubicBezTo>
                  <a:cubicBezTo>
                    <a:pt x="53" y="140"/>
                    <a:pt x="51" y="142"/>
                    <a:pt x="51" y="142"/>
                  </a:cubicBezTo>
                  <a:cubicBezTo>
                    <a:pt x="51" y="142"/>
                    <a:pt x="51" y="146"/>
                    <a:pt x="51" y="147"/>
                  </a:cubicBezTo>
                  <a:cubicBezTo>
                    <a:pt x="51" y="147"/>
                    <a:pt x="47" y="154"/>
                    <a:pt x="49" y="155"/>
                  </a:cubicBezTo>
                  <a:cubicBezTo>
                    <a:pt x="50" y="156"/>
                    <a:pt x="50" y="158"/>
                    <a:pt x="50" y="159"/>
                  </a:cubicBezTo>
                  <a:cubicBezTo>
                    <a:pt x="49" y="160"/>
                    <a:pt x="49" y="160"/>
                    <a:pt x="49" y="160"/>
                  </a:cubicBezTo>
                  <a:cubicBezTo>
                    <a:pt x="48" y="161"/>
                    <a:pt x="46" y="161"/>
                    <a:pt x="47" y="163"/>
                  </a:cubicBezTo>
                  <a:cubicBezTo>
                    <a:pt x="49" y="165"/>
                    <a:pt x="50" y="165"/>
                    <a:pt x="50" y="167"/>
                  </a:cubicBezTo>
                  <a:cubicBezTo>
                    <a:pt x="51" y="168"/>
                    <a:pt x="51" y="168"/>
                    <a:pt x="52" y="170"/>
                  </a:cubicBezTo>
                  <a:cubicBezTo>
                    <a:pt x="53" y="171"/>
                    <a:pt x="53" y="172"/>
                    <a:pt x="54" y="173"/>
                  </a:cubicBezTo>
                  <a:cubicBezTo>
                    <a:pt x="55" y="174"/>
                    <a:pt x="56" y="175"/>
                    <a:pt x="56" y="176"/>
                  </a:cubicBezTo>
                  <a:cubicBezTo>
                    <a:pt x="56" y="177"/>
                    <a:pt x="59" y="179"/>
                    <a:pt x="56" y="177"/>
                  </a:cubicBezTo>
                  <a:cubicBezTo>
                    <a:pt x="53" y="175"/>
                    <a:pt x="56" y="177"/>
                    <a:pt x="52" y="174"/>
                  </a:cubicBezTo>
                  <a:cubicBezTo>
                    <a:pt x="49" y="171"/>
                    <a:pt x="48" y="173"/>
                    <a:pt x="46" y="171"/>
                  </a:cubicBezTo>
                  <a:cubicBezTo>
                    <a:pt x="45" y="169"/>
                    <a:pt x="47" y="175"/>
                    <a:pt x="44" y="168"/>
                  </a:cubicBezTo>
                  <a:cubicBezTo>
                    <a:pt x="41" y="160"/>
                    <a:pt x="40" y="161"/>
                    <a:pt x="39" y="159"/>
                  </a:cubicBezTo>
                  <a:cubicBezTo>
                    <a:pt x="39" y="157"/>
                    <a:pt x="39" y="159"/>
                    <a:pt x="37" y="155"/>
                  </a:cubicBezTo>
                  <a:cubicBezTo>
                    <a:pt x="35" y="151"/>
                    <a:pt x="37" y="154"/>
                    <a:pt x="35" y="151"/>
                  </a:cubicBezTo>
                  <a:cubicBezTo>
                    <a:pt x="33" y="149"/>
                    <a:pt x="33" y="152"/>
                    <a:pt x="32" y="148"/>
                  </a:cubicBezTo>
                  <a:cubicBezTo>
                    <a:pt x="31" y="143"/>
                    <a:pt x="31" y="146"/>
                    <a:pt x="30" y="141"/>
                  </a:cubicBezTo>
                  <a:cubicBezTo>
                    <a:pt x="28" y="136"/>
                    <a:pt x="31" y="136"/>
                    <a:pt x="28" y="133"/>
                  </a:cubicBezTo>
                  <a:cubicBezTo>
                    <a:pt x="25" y="131"/>
                    <a:pt x="25" y="132"/>
                    <a:pt x="24" y="131"/>
                  </a:cubicBezTo>
                  <a:cubicBezTo>
                    <a:pt x="23" y="129"/>
                    <a:pt x="25" y="130"/>
                    <a:pt x="22" y="126"/>
                  </a:cubicBezTo>
                  <a:cubicBezTo>
                    <a:pt x="20" y="122"/>
                    <a:pt x="16" y="120"/>
                    <a:pt x="16" y="113"/>
                  </a:cubicBezTo>
                  <a:cubicBezTo>
                    <a:pt x="16" y="105"/>
                    <a:pt x="16" y="104"/>
                    <a:pt x="16" y="104"/>
                  </a:cubicBezTo>
                  <a:cubicBezTo>
                    <a:pt x="16" y="104"/>
                    <a:pt x="13" y="101"/>
                    <a:pt x="14" y="97"/>
                  </a:cubicBezTo>
                  <a:cubicBezTo>
                    <a:pt x="15" y="92"/>
                    <a:pt x="16" y="94"/>
                    <a:pt x="15" y="92"/>
                  </a:cubicBezTo>
                  <a:cubicBezTo>
                    <a:pt x="15" y="91"/>
                    <a:pt x="14" y="91"/>
                    <a:pt x="13" y="89"/>
                  </a:cubicBezTo>
                  <a:cubicBezTo>
                    <a:pt x="12" y="88"/>
                    <a:pt x="12" y="88"/>
                    <a:pt x="11" y="87"/>
                  </a:cubicBezTo>
                  <a:cubicBezTo>
                    <a:pt x="11" y="86"/>
                    <a:pt x="11" y="83"/>
                    <a:pt x="11" y="83"/>
                  </a:cubicBezTo>
                  <a:cubicBezTo>
                    <a:pt x="10" y="84"/>
                    <a:pt x="10" y="84"/>
                    <a:pt x="10" y="84"/>
                  </a:cubicBezTo>
                  <a:cubicBezTo>
                    <a:pt x="10" y="84"/>
                    <a:pt x="0" y="182"/>
                    <a:pt x="97" y="197"/>
                  </a:cubicBezTo>
                  <a:cubicBezTo>
                    <a:pt x="97" y="197"/>
                    <a:pt x="75" y="192"/>
                    <a:pt x="73" y="187"/>
                  </a:cubicBezTo>
                  <a:cubicBezTo>
                    <a:pt x="73" y="187"/>
                    <a:pt x="72" y="183"/>
                    <a:pt x="73" y="183"/>
                  </a:cubicBezTo>
                  <a:cubicBezTo>
                    <a:pt x="74" y="183"/>
                    <a:pt x="76" y="184"/>
                    <a:pt x="77" y="183"/>
                  </a:cubicBezTo>
                  <a:cubicBezTo>
                    <a:pt x="79" y="181"/>
                    <a:pt x="80" y="180"/>
                    <a:pt x="80" y="180"/>
                  </a:cubicBezTo>
                  <a:cubicBezTo>
                    <a:pt x="80" y="182"/>
                    <a:pt x="80" y="182"/>
                    <a:pt x="80" y="182"/>
                  </a:cubicBezTo>
                  <a:cubicBezTo>
                    <a:pt x="80" y="182"/>
                    <a:pt x="79" y="182"/>
                    <a:pt x="83" y="181"/>
                  </a:cubicBezTo>
                  <a:cubicBezTo>
                    <a:pt x="88" y="181"/>
                    <a:pt x="88" y="181"/>
                    <a:pt x="89" y="181"/>
                  </a:cubicBezTo>
                  <a:cubicBezTo>
                    <a:pt x="91" y="180"/>
                    <a:pt x="93" y="176"/>
                    <a:pt x="94" y="178"/>
                  </a:cubicBezTo>
                  <a:cubicBezTo>
                    <a:pt x="95" y="181"/>
                    <a:pt x="93" y="180"/>
                    <a:pt x="95" y="181"/>
                  </a:cubicBezTo>
                  <a:cubicBezTo>
                    <a:pt x="97" y="181"/>
                    <a:pt x="101" y="180"/>
                    <a:pt x="101" y="180"/>
                  </a:cubicBezTo>
                  <a:cubicBezTo>
                    <a:pt x="101" y="180"/>
                    <a:pt x="108" y="181"/>
                    <a:pt x="108" y="180"/>
                  </a:cubicBezTo>
                  <a:cubicBezTo>
                    <a:pt x="109" y="179"/>
                    <a:pt x="109" y="178"/>
                    <a:pt x="110" y="178"/>
                  </a:cubicBezTo>
                  <a:cubicBezTo>
                    <a:pt x="111" y="178"/>
                    <a:pt x="112" y="180"/>
                    <a:pt x="112" y="180"/>
                  </a:cubicBezTo>
                  <a:cubicBezTo>
                    <a:pt x="108" y="182"/>
                    <a:pt x="108" y="182"/>
                    <a:pt x="108" y="182"/>
                  </a:cubicBezTo>
                  <a:cubicBezTo>
                    <a:pt x="105" y="185"/>
                    <a:pt x="105" y="185"/>
                    <a:pt x="105" y="185"/>
                  </a:cubicBezTo>
                  <a:cubicBezTo>
                    <a:pt x="105" y="185"/>
                    <a:pt x="103" y="185"/>
                    <a:pt x="105" y="186"/>
                  </a:cubicBezTo>
                  <a:cubicBezTo>
                    <a:pt x="106" y="187"/>
                    <a:pt x="107" y="187"/>
                    <a:pt x="108" y="187"/>
                  </a:cubicBezTo>
                  <a:cubicBezTo>
                    <a:pt x="110" y="187"/>
                    <a:pt x="114" y="190"/>
                    <a:pt x="115" y="188"/>
                  </a:cubicBezTo>
                  <a:cubicBezTo>
                    <a:pt x="116" y="186"/>
                    <a:pt x="116" y="186"/>
                    <a:pt x="117" y="185"/>
                  </a:cubicBezTo>
                  <a:cubicBezTo>
                    <a:pt x="117" y="184"/>
                    <a:pt x="117" y="182"/>
                    <a:pt x="119" y="182"/>
                  </a:cubicBezTo>
                  <a:cubicBezTo>
                    <a:pt x="120" y="182"/>
                    <a:pt x="122" y="183"/>
                    <a:pt x="122" y="183"/>
                  </a:cubicBezTo>
                  <a:cubicBezTo>
                    <a:pt x="121" y="186"/>
                    <a:pt x="121" y="186"/>
                    <a:pt x="121" y="186"/>
                  </a:cubicBezTo>
                  <a:cubicBezTo>
                    <a:pt x="121" y="186"/>
                    <a:pt x="123" y="186"/>
                    <a:pt x="125" y="186"/>
                  </a:cubicBezTo>
                  <a:cubicBezTo>
                    <a:pt x="126" y="186"/>
                    <a:pt x="126" y="188"/>
                    <a:pt x="128" y="186"/>
                  </a:cubicBezTo>
                  <a:cubicBezTo>
                    <a:pt x="129" y="184"/>
                    <a:pt x="129" y="184"/>
                    <a:pt x="131" y="184"/>
                  </a:cubicBezTo>
                  <a:cubicBezTo>
                    <a:pt x="133" y="184"/>
                    <a:pt x="135" y="183"/>
                    <a:pt x="136" y="183"/>
                  </a:cubicBezTo>
                  <a:cubicBezTo>
                    <a:pt x="136" y="184"/>
                    <a:pt x="138" y="184"/>
                    <a:pt x="139" y="184"/>
                  </a:cubicBezTo>
                  <a:cubicBezTo>
                    <a:pt x="139" y="184"/>
                    <a:pt x="143" y="186"/>
                    <a:pt x="143" y="186"/>
                  </a:cubicBezTo>
                  <a:cubicBezTo>
                    <a:pt x="144" y="185"/>
                    <a:pt x="148" y="186"/>
                    <a:pt x="148" y="186"/>
                  </a:cubicBezTo>
                  <a:cubicBezTo>
                    <a:pt x="148" y="186"/>
                    <a:pt x="137" y="196"/>
                    <a:pt x="113" y="197"/>
                  </a:cubicBezTo>
                  <a:cubicBezTo>
                    <a:pt x="113" y="197"/>
                    <a:pt x="167" y="199"/>
                    <a:pt x="197" y="146"/>
                  </a:cubicBezTo>
                  <a:cubicBezTo>
                    <a:pt x="228" y="94"/>
                    <a:pt x="206" y="26"/>
                    <a:pt x="137" y="3"/>
                  </a:cubicBezTo>
                  <a:cubicBezTo>
                    <a:pt x="137" y="3"/>
                    <a:pt x="189" y="22"/>
                    <a:pt x="203" y="71"/>
                  </a:cubicBezTo>
                  <a:cubicBezTo>
                    <a:pt x="202" y="72"/>
                    <a:pt x="202" y="72"/>
                    <a:pt x="202" y="72"/>
                  </a:cubicBezTo>
                  <a:cubicBezTo>
                    <a:pt x="201" y="71"/>
                    <a:pt x="201" y="72"/>
                    <a:pt x="200" y="69"/>
                  </a:cubicBezTo>
                  <a:cubicBezTo>
                    <a:pt x="199" y="67"/>
                    <a:pt x="199" y="68"/>
                    <a:pt x="199" y="66"/>
                  </a:cubicBezTo>
                  <a:cubicBezTo>
                    <a:pt x="198" y="64"/>
                    <a:pt x="198" y="65"/>
                    <a:pt x="197" y="64"/>
                  </a:cubicBezTo>
                  <a:cubicBezTo>
                    <a:pt x="195" y="62"/>
                    <a:pt x="195" y="62"/>
                    <a:pt x="194" y="61"/>
                  </a:cubicBezTo>
                  <a:cubicBezTo>
                    <a:pt x="193" y="61"/>
                    <a:pt x="192" y="58"/>
                    <a:pt x="192" y="57"/>
                  </a:cubicBezTo>
                  <a:cubicBezTo>
                    <a:pt x="191" y="56"/>
                    <a:pt x="189" y="55"/>
                    <a:pt x="188" y="55"/>
                  </a:cubicBezTo>
                  <a:cubicBezTo>
                    <a:pt x="187" y="55"/>
                    <a:pt x="188" y="54"/>
                    <a:pt x="187" y="55"/>
                  </a:cubicBezTo>
                  <a:cubicBezTo>
                    <a:pt x="187" y="56"/>
                    <a:pt x="189" y="58"/>
                    <a:pt x="189" y="58"/>
                  </a:cubicBezTo>
                  <a:cubicBezTo>
                    <a:pt x="189" y="62"/>
                    <a:pt x="189" y="62"/>
                    <a:pt x="189" y="62"/>
                  </a:cubicBezTo>
                  <a:cubicBezTo>
                    <a:pt x="189" y="62"/>
                    <a:pt x="190" y="65"/>
                    <a:pt x="190" y="66"/>
                  </a:cubicBezTo>
                  <a:cubicBezTo>
                    <a:pt x="190" y="67"/>
                    <a:pt x="189" y="70"/>
                    <a:pt x="189" y="70"/>
                  </a:cubicBezTo>
                  <a:cubicBezTo>
                    <a:pt x="189" y="70"/>
                    <a:pt x="188" y="72"/>
                    <a:pt x="187" y="73"/>
                  </a:cubicBezTo>
                  <a:cubicBezTo>
                    <a:pt x="186" y="73"/>
                    <a:pt x="181" y="74"/>
                    <a:pt x="181" y="74"/>
                  </a:cubicBezTo>
                  <a:cubicBezTo>
                    <a:pt x="181" y="74"/>
                    <a:pt x="179" y="72"/>
                    <a:pt x="179" y="71"/>
                  </a:cubicBezTo>
                  <a:cubicBezTo>
                    <a:pt x="178" y="69"/>
                    <a:pt x="175" y="69"/>
                    <a:pt x="174" y="68"/>
                  </a:cubicBezTo>
                  <a:cubicBezTo>
                    <a:pt x="174" y="67"/>
                    <a:pt x="175" y="66"/>
                    <a:pt x="173" y="64"/>
                  </a:cubicBezTo>
                  <a:cubicBezTo>
                    <a:pt x="172" y="62"/>
                    <a:pt x="173" y="63"/>
                    <a:pt x="172" y="61"/>
                  </a:cubicBezTo>
                  <a:cubicBezTo>
                    <a:pt x="170" y="59"/>
                    <a:pt x="170" y="59"/>
                    <a:pt x="170" y="59"/>
                  </a:cubicBezTo>
                  <a:cubicBezTo>
                    <a:pt x="170" y="59"/>
                    <a:pt x="166" y="58"/>
                    <a:pt x="167" y="60"/>
                  </a:cubicBezTo>
                  <a:cubicBezTo>
                    <a:pt x="168" y="63"/>
                    <a:pt x="167" y="65"/>
                    <a:pt x="168" y="65"/>
                  </a:cubicBezTo>
                  <a:cubicBezTo>
                    <a:pt x="169" y="66"/>
                    <a:pt x="170" y="65"/>
                    <a:pt x="171" y="67"/>
                  </a:cubicBezTo>
                  <a:cubicBezTo>
                    <a:pt x="172" y="69"/>
                    <a:pt x="172" y="70"/>
                    <a:pt x="172" y="71"/>
                  </a:cubicBezTo>
                  <a:cubicBezTo>
                    <a:pt x="173" y="71"/>
                    <a:pt x="173" y="74"/>
                    <a:pt x="174" y="75"/>
                  </a:cubicBezTo>
                  <a:cubicBezTo>
                    <a:pt x="175" y="75"/>
                    <a:pt x="178" y="75"/>
                    <a:pt x="178" y="76"/>
                  </a:cubicBezTo>
                  <a:cubicBezTo>
                    <a:pt x="177" y="77"/>
                    <a:pt x="176" y="78"/>
                    <a:pt x="178" y="79"/>
                  </a:cubicBezTo>
                  <a:cubicBezTo>
                    <a:pt x="179" y="79"/>
                    <a:pt x="179" y="80"/>
                    <a:pt x="180" y="80"/>
                  </a:cubicBezTo>
                  <a:cubicBezTo>
                    <a:pt x="181" y="80"/>
                    <a:pt x="181" y="80"/>
                    <a:pt x="182" y="79"/>
                  </a:cubicBezTo>
                  <a:cubicBezTo>
                    <a:pt x="184" y="79"/>
                    <a:pt x="186" y="79"/>
                    <a:pt x="186" y="79"/>
                  </a:cubicBezTo>
                  <a:cubicBezTo>
                    <a:pt x="186" y="79"/>
                    <a:pt x="188" y="80"/>
                    <a:pt x="188" y="81"/>
                  </a:cubicBezTo>
                  <a:cubicBezTo>
                    <a:pt x="188" y="82"/>
                    <a:pt x="187" y="86"/>
                    <a:pt x="187" y="86"/>
                  </a:cubicBezTo>
                  <a:cubicBezTo>
                    <a:pt x="185" y="90"/>
                    <a:pt x="185" y="90"/>
                    <a:pt x="185" y="90"/>
                  </a:cubicBezTo>
                  <a:cubicBezTo>
                    <a:pt x="185" y="90"/>
                    <a:pt x="185" y="97"/>
                    <a:pt x="184" y="97"/>
                  </a:cubicBezTo>
                  <a:cubicBezTo>
                    <a:pt x="183" y="97"/>
                    <a:pt x="182" y="100"/>
                    <a:pt x="181" y="100"/>
                  </a:cubicBezTo>
                  <a:cubicBezTo>
                    <a:pt x="180" y="101"/>
                    <a:pt x="180" y="105"/>
                    <a:pt x="180" y="105"/>
                  </a:cubicBezTo>
                  <a:cubicBezTo>
                    <a:pt x="178" y="108"/>
                    <a:pt x="178" y="108"/>
                    <a:pt x="178" y="108"/>
                  </a:cubicBezTo>
                  <a:cubicBezTo>
                    <a:pt x="178" y="108"/>
                    <a:pt x="178" y="111"/>
                    <a:pt x="178" y="112"/>
                  </a:cubicBezTo>
                  <a:cubicBezTo>
                    <a:pt x="178" y="113"/>
                    <a:pt x="179" y="117"/>
                    <a:pt x="178" y="119"/>
                  </a:cubicBezTo>
                  <a:cubicBezTo>
                    <a:pt x="178" y="121"/>
                    <a:pt x="175" y="122"/>
                    <a:pt x="175" y="122"/>
                  </a:cubicBezTo>
                  <a:cubicBezTo>
                    <a:pt x="175" y="122"/>
                    <a:pt x="179" y="126"/>
                    <a:pt x="177" y="126"/>
                  </a:cubicBezTo>
                  <a:cubicBezTo>
                    <a:pt x="175" y="127"/>
                    <a:pt x="173" y="129"/>
                    <a:pt x="173" y="130"/>
                  </a:cubicBezTo>
                  <a:cubicBezTo>
                    <a:pt x="172" y="131"/>
                    <a:pt x="172" y="132"/>
                    <a:pt x="171" y="132"/>
                  </a:cubicBezTo>
                  <a:cubicBezTo>
                    <a:pt x="170" y="133"/>
                    <a:pt x="168" y="133"/>
                    <a:pt x="168" y="134"/>
                  </a:cubicBezTo>
                  <a:cubicBezTo>
                    <a:pt x="168" y="134"/>
                    <a:pt x="168" y="137"/>
                    <a:pt x="168" y="137"/>
                  </a:cubicBezTo>
                  <a:cubicBezTo>
                    <a:pt x="164" y="142"/>
                    <a:pt x="164" y="142"/>
                    <a:pt x="164" y="142"/>
                  </a:cubicBezTo>
                  <a:cubicBezTo>
                    <a:pt x="160" y="146"/>
                    <a:pt x="160" y="146"/>
                    <a:pt x="160" y="146"/>
                  </a:cubicBezTo>
                  <a:cubicBezTo>
                    <a:pt x="160" y="146"/>
                    <a:pt x="160" y="149"/>
                    <a:pt x="159" y="149"/>
                  </a:cubicBezTo>
                  <a:cubicBezTo>
                    <a:pt x="158" y="149"/>
                    <a:pt x="153" y="151"/>
                    <a:pt x="152" y="152"/>
                  </a:cubicBezTo>
                  <a:cubicBezTo>
                    <a:pt x="152" y="152"/>
                    <a:pt x="148" y="154"/>
                    <a:pt x="147" y="154"/>
                  </a:cubicBezTo>
                  <a:cubicBezTo>
                    <a:pt x="146" y="154"/>
                    <a:pt x="148" y="157"/>
                    <a:pt x="146" y="154"/>
                  </a:cubicBezTo>
                  <a:cubicBezTo>
                    <a:pt x="144" y="151"/>
                    <a:pt x="145" y="153"/>
                    <a:pt x="144" y="149"/>
                  </a:cubicBezTo>
                  <a:cubicBezTo>
                    <a:pt x="142" y="145"/>
                    <a:pt x="142" y="148"/>
                    <a:pt x="142" y="145"/>
                  </a:cubicBezTo>
                  <a:cubicBezTo>
                    <a:pt x="142" y="143"/>
                    <a:pt x="142" y="145"/>
                    <a:pt x="142" y="143"/>
                  </a:cubicBezTo>
                  <a:cubicBezTo>
                    <a:pt x="142" y="140"/>
                    <a:pt x="143" y="142"/>
                    <a:pt x="141" y="139"/>
                  </a:cubicBezTo>
                  <a:cubicBezTo>
                    <a:pt x="140" y="136"/>
                    <a:pt x="140" y="137"/>
                    <a:pt x="138" y="135"/>
                  </a:cubicBezTo>
                  <a:cubicBezTo>
                    <a:pt x="136" y="133"/>
                    <a:pt x="135" y="135"/>
                    <a:pt x="136" y="132"/>
                  </a:cubicBezTo>
                  <a:cubicBezTo>
                    <a:pt x="137" y="129"/>
                    <a:pt x="137" y="132"/>
                    <a:pt x="137" y="129"/>
                  </a:cubicBezTo>
                  <a:cubicBezTo>
                    <a:pt x="138" y="126"/>
                    <a:pt x="137" y="125"/>
                    <a:pt x="139" y="124"/>
                  </a:cubicBezTo>
                  <a:cubicBezTo>
                    <a:pt x="141" y="123"/>
                    <a:pt x="142" y="122"/>
                    <a:pt x="142" y="121"/>
                  </a:cubicBezTo>
                  <a:cubicBezTo>
                    <a:pt x="142" y="119"/>
                    <a:pt x="142" y="118"/>
                    <a:pt x="142" y="117"/>
                  </a:cubicBezTo>
                  <a:cubicBezTo>
                    <a:pt x="141" y="116"/>
                    <a:pt x="139" y="114"/>
                    <a:pt x="139" y="113"/>
                  </a:cubicBezTo>
                  <a:cubicBezTo>
                    <a:pt x="139" y="112"/>
                    <a:pt x="139" y="113"/>
                    <a:pt x="137" y="111"/>
                  </a:cubicBezTo>
                  <a:cubicBezTo>
                    <a:pt x="136" y="109"/>
                    <a:pt x="135" y="108"/>
                    <a:pt x="135" y="108"/>
                  </a:cubicBezTo>
                  <a:cubicBezTo>
                    <a:pt x="135" y="108"/>
                    <a:pt x="135" y="103"/>
                    <a:pt x="135" y="101"/>
                  </a:cubicBezTo>
                  <a:cubicBezTo>
                    <a:pt x="135" y="99"/>
                    <a:pt x="134" y="102"/>
                    <a:pt x="135" y="99"/>
                  </a:cubicBezTo>
                  <a:cubicBezTo>
                    <a:pt x="135" y="96"/>
                    <a:pt x="135" y="94"/>
                    <a:pt x="135" y="94"/>
                  </a:cubicBezTo>
                  <a:cubicBezTo>
                    <a:pt x="135" y="94"/>
                    <a:pt x="132" y="92"/>
                    <a:pt x="131" y="92"/>
                  </a:cubicBezTo>
                  <a:cubicBezTo>
                    <a:pt x="129" y="92"/>
                    <a:pt x="129" y="94"/>
                    <a:pt x="127" y="93"/>
                  </a:cubicBezTo>
                  <a:cubicBezTo>
                    <a:pt x="125" y="91"/>
                    <a:pt x="126" y="90"/>
                    <a:pt x="125" y="89"/>
                  </a:cubicBezTo>
                  <a:cubicBezTo>
                    <a:pt x="124" y="89"/>
                    <a:pt x="123" y="89"/>
                    <a:pt x="122" y="90"/>
                  </a:cubicBezTo>
                  <a:cubicBezTo>
                    <a:pt x="121" y="91"/>
                    <a:pt x="118" y="91"/>
                    <a:pt x="116" y="91"/>
                  </a:cubicBezTo>
                  <a:cubicBezTo>
                    <a:pt x="114" y="92"/>
                    <a:pt x="113" y="92"/>
                    <a:pt x="110" y="92"/>
                  </a:cubicBezTo>
                  <a:cubicBezTo>
                    <a:pt x="108" y="92"/>
                    <a:pt x="104" y="93"/>
                    <a:pt x="102" y="92"/>
                  </a:cubicBezTo>
                  <a:cubicBezTo>
                    <a:pt x="100" y="91"/>
                    <a:pt x="100" y="92"/>
                    <a:pt x="99" y="90"/>
                  </a:cubicBezTo>
                  <a:cubicBezTo>
                    <a:pt x="98" y="88"/>
                    <a:pt x="99" y="88"/>
                    <a:pt x="97" y="87"/>
                  </a:cubicBezTo>
                  <a:cubicBezTo>
                    <a:pt x="95" y="86"/>
                    <a:pt x="94" y="87"/>
                    <a:pt x="94" y="85"/>
                  </a:cubicBezTo>
                  <a:cubicBezTo>
                    <a:pt x="94" y="82"/>
                    <a:pt x="95" y="83"/>
                    <a:pt x="93" y="81"/>
                  </a:cubicBezTo>
                  <a:cubicBezTo>
                    <a:pt x="92" y="79"/>
                    <a:pt x="94" y="82"/>
                    <a:pt x="92" y="79"/>
                  </a:cubicBezTo>
                  <a:cubicBezTo>
                    <a:pt x="89" y="76"/>
                    <a:pt x="88" y="79"/>
                    <a:pt x="89" y="76"/>
                  </a:cubicBezTo>
                  <a:cubicBezTo>
                    <a:pt x="90" y="74"/>
                    <a:pt x="91" y="75"/>
                    <a:pt x="91" y="73"/>
                  </a:cubicBezTo>
                  <a:cubicBezTo>
                    <a:pt x="91" y="70"/>
                    <a:pt x="95" y="74"/>
                    <a:pt x="92" y="68"/>
                  </a:cubicBezTo>
                  <a:cubicBezTo>
                    <a:pt x="90" y="63"/>
                    <a:pt x="89" y="64"/>
                    <a:pt x="92" y="60"/>
                  </a:cubicBezTo>
                  <a:cubicBezTo>
                    <a:pt x="94" y="55"/>
                    <a:pt x="97" y="54"/>
                    <a:pt x="98" y="53"/>
                  </a:cubicBezTo>
                  <a:cubicBezTo>
                    <a:pt x="98" y="52"/>
                    <a:pt x="99" y="50"/>
                    <a:pt x="100" y="49"/>
                  </a:cubicBezTo>
                  <a:cubicBezTo>
                    <a:pt x="101" y="48"/>
                    <a:pt x="100" y="48"/>
                    <a:pt x="102" y="48"/>
                  </a:cubicBezTo>
                  <a:cubicBezTo>
                    <a:pt x="104" y="48"/>
                    <a:pt x="107" y="47"/>
                    <a:pt x="108" y="46"/>
                  </a:cubicBezTo>
                  <a:cubicBezTo>
                    <a:pt x="109" y="45"/>
                    <a:pt x="111" y="42"/>
                    <a:pt x="112" y="42"/>
                  </a:cubicBezTo>
                  <a:cubicBezTo>
                    <a:pt x="113" y="42"/>
                    <a:pt x="113" y="42"/>
                    <a:pt x="115" y="42"/>
                  </a:cubicBezTo>
                  <a:cubicBezTo>
                    <a:pt x="117" y="41"/>
                    <a:pt x="117" y="41"/>
                    <a:pt x="119" y="41"/>
                  </a:cubicBezTo>
                  <a:cubicBezTo>
                    <a:pt x="120" y="41"/>
                    <a:pt x="117" y="42"/>
                    <a:pt x="121" y="41"/>
                  </a:cubicBezTo>
                  <a:cubicBezTo>
                    <a:pt x="125" y="40"/>
                    <a:pt x="124" y="40"/>
                    <a:pt x="125" y="40"/>
                  </a:cubicBezTo>
                  <a:cubicBezTo>
                    <a:pt x="126" y="40"/>
                    <a:pt x="126" y="41"/>
                    <a:pt x="127" y="41"/>
                  </a:cubicBezTo>
                  <a:cubicBezTo>
                    <a:pt x="129" y="41"/>
                    <a:pt x="129" y="38"/>
                    <a:pt x="129" y="41"/>
                  </a:cubicBezTo>
                  <a:cubicBezTo>
                    <a:pt x="129" y="45"/>
                    <a:pt x="128" y="46"/>
                    <a:pt x="130" y="46"/>
                  </a:cubicBezTo>
                  <a:cubicBezTo>
                    <a:pt x="133" y="47"/>
                    <a:pt x="130" y="47"/>
                    <a:pt x="133" y="47"/>
                  </a:cubicBezTo>
                  <a:cubicBezTo>
                    <a:pt x="136" y="47"/>
                    <a:pt x="135" y="47"/>
                    <a:pt x="137" y="48"/>
                  </a:cubicBezTo>
                  <a:cubicBezTo>
                    <a:pt x="138" y="48"/>
                    <a:pt x="139" y="49"/>
                    <a:pt x="141" y="49"/>
                  </a:cubicBezTo>
                  <a:cubicBezTo>
                    <a:pt x="143" y="49"/>
                    <a:pt x="140" y="52"/>
                    <a:pt x="143" y="49"/>
                  </a:cubicBezTo>
                  <a:cubicBezTo>
                    <a:pt x="146" y="46"/>
                    <a:pt x="141" y="46"/>
                    <a:pt x="146" y="46"/>
                  </a:cubicBezTo>
                  <a:cubicBezTo>
                    <a:pt x="151" y="47"/>
                    <a:pt x="152" y="48"/>
                    <a:pt x="153" y="48"/>
                  </a:cubicBezTo>
                  <a:cubicBezTo>
                    <a:pt x="154" y="47"/>
                    <a:pt x="154" y="48"/>
                    <a:pt x="156" y="47"/>
                  </a:cubicBezTo>
                  <a:cubicBezTo>
                    <a:pt x="159" y="46"/>
                    <a:pt x="159" y="46"/>
                    <a:pt x="160" y="46"/>
                  </a:cubicBezTo>
                  <a:cubicBezTo>
                    <a:pt x="161" y="47"/>
                    <a:pt x="161" y="49"/>
                    <a:pt x="162" y="47"/>
                  </a:cubicBezTo>
                  <a:cubicBezTo>
                    <a:pt x="163" y="45"/>
                    <a:pt x="165" y="45"/>
                    <a:pt x="162" y="44"/>
                  </a:cubicBezTo>
                  <a:cubicBezTo>
                    <a:pt x="159" y="42"/>
                    <a:pt x="158" y="44"/>
                    <a:pt x="158" y="42"/>
                  </a:cubicBezTo>
                  <a:cubicBezTo>
                    <a:pt x="157" y="40"/>
                    <a:pt x="160" y="41"/>
                    <a:pt x="157" y="40"/>
                  </a:cubicBezTo>
                  <a:cubicBezTo>
                    <a:pt x="154" y="40"/>
                    <a:pt x="155" y="40"/>
                    <a:pt x="153" y="39"/>
                  </a:cubicBezTo>
                  <a:cubicBezTo>
                    <a:pt x="151" y="38"/>
                    <a:pt x="149" y="41"/>
                    <a:pt x="148" y="39"/>
                  </a:cubicBezTo>
                  <a:cubicBezTo>
                    <a:pt x="147" y="37"/>
                    <a:pt x="143" y="41"/>
                    <a:pt x="147" y="37"/>
                  </a:cubicBezTo>
                  <a:cubicBezTo>
                    <a:pt x="151" y="34"/>
                    <a:pt x="149" y="32"/>
                    <a:pt x="152" y="33"/>
                  </a:cubicBezTo>
                  <a:cubicBezTo>
                    <a:pt x="155" y="34"/>
                    <a:pt x="154" y="36"/>
                    <a:pt x="155" y="35"/>
                  </a:cubicBezTo>
                  <a:cubicBezTo>
                    <a:pt x="157" y="33"/>
                    <a:pt x="160" y="32"/>
                    <a:pt x="157" y="30"/>
                  </a:cubicBezTo>
                  <a:cubicBezTo>
                    <a:pt x="154" y="28"/>
                    <a:pt x="156" y="29"/>
                    <a:pt x="153" y="28"/>
                  </a:cubicBezTo>
                  <a:cubicBezTo>
                    <a:pt x="150" y="26"/>
                    <a:pt x="147" y="33"/>
                    <a:pt x="146" y="32"/>
                  </a:cubicBezTo>
                  <a:cubicBezTo>
                    <a:pt x="145" y="31"/>
                    <a:pt x="144" y="30"/>
                    <a:pt x="143" y="31"/>
                  </a:cubicBezTo>
                  <a:cubicBezTo>
                    <a:pt x="142" y="31"/>
                    <a:pt x="142" y="34"/>
                    <a:pt x="142" y="36"/>
                  </a:cubicBezTo>
                  <a:cubicBezTo>
                    <a:pt x="142" y="38"/>
                    <a:pt x="143" y="38"/>
                    <a:pt x="140" y="37"/>
                  </a:cubicBezTo>
                  <a:cubicBezTo>
                    <a:pt x="137" y="35"/>
                    <a:pt x="144" y="36"/>
                    <a:pt x="137" y="33"/>
                  </a:cubicBezTo>
                  <a:cubicBezTo>
                    <a:pt x="130" y="31"/>
                    <a:pt x="128" y="31"/>
                    <a:pt x="127" y="32"/>
                  </a:cubicBezTo>
                  <a:cubicBezTo>
                    <a:pt x="126" y="33"/>
                    <a:pt x="125" y="33"/>
                    <a:pt x="124" y="34"/>
                  </a:cubicBezTo>
                  <a:cubicBezTo>
                    <a:pt x="123" y="35"/>
                    <a:pt x="126" y="36"/>
                    <a:pt x="123" y="35"/>
                  </a:cubicBezTo>
                  <a:cubicBezTo>
                    <a:pt x="120" y="33"/>
                    <a:pt x="118" y="35"/>
                    <a:pt x="118" y="35"/>
                  </a:cubicBezTo>
                  <a:cubicBezTo>
                    <a:pt x="118" y="35"/>
                    <a:pt x="117" y="35"/>
                    <a:pt x="116" y="36"/>
                  </a:cubicBezTo>
                  <a:cubicBezTo>
                    <a:pt x="114" y="37"/>
                    <a:pt x="112" y="38"/>
                    <a:pt x="111" y="37"/>
                  </a:cubicBezTo>
                  <a:cubicBezTo>
                    <a:pt x="109" y="37"/>
                    <a:pt x="106" y="38"/>
                    <a:pt x="109" y="34"/>
                  </a:cubicBezTo>
                  <a:cubicBezTo>
                    <a:pt x="111" y="31"/>
                    <a:pt x="109" y="33"/>
                    <a:pt x="113" y="31"/>
                  </a:cubicBezTo>
                  <a:cubicBezTo>
                    <a:pt x="117" y="30"/>
                    <a:pt x="123" y="29"/>
                    <a:pt x="118" y="28"/>
                  </a:cubicBezTo>
                  <a:cubicBezTo>
                    <a:pt x="113" y="27"/>
                    <a:pt x="121" y="27"/>
                    <a:pt x="114" y="24"/>
                  </a:cubicBezTo>
                  <a:cubicBezTo>
                    <a:pt x="107" y="21"/>
                    <a:pt x="107" y="25"/>
                    <a:pt x="107" y="21"/>
                  </a:cubicBezTo>
                  <a:cubicBezTo>
                    <a:pt x="108" y="16"/>
                    <a:pt x="107" y="16"/>
                    <a:pt x="106" y="16"/>
                  </a:cubicBezTo>
                  <a:cubicBezTo>
                    <a:pt x="104" y="16"/>
                    <a:pt x="100" y="17"/>
                    <a:pt x="98" y="18"/>
                  </a:cubicBezTo>
                  <a:cubicBezTo>
                    <a:pt x="97" y="18"/>
                    <a:pt x="99" y="19"/>
                    <a:pt x="96" y="17"/>
                  </a:cubicBezTo>
                  <a:cubicBezTo>
                    <a:pt x="92" y="15"/>
                    <a:pt x="91" y="18"/>
                    <a:pt x="92" y="15"/>
                  </a:cubicBezTo>
                  <a:cubicBezTo>
                    <a:pt x="94" y="13"/>
                    <a:pt x="94" y="12"/>
                    <a:pt x="96" y="11"/>
                  </a:cubicBezTo>
                  <a:cubicBezTo>
                    <a:pt x="98" y="9"/>
                    <a:pt x="97" y="3"/>
                    <a:pt x="102" y="5"/>
                  </a:cubicBezTo>
                  <a:cubicBezTo>
                    <a:pt x="106" y="8"/>
                    <a:pt x="105" y="7"/>
                    <a:pt x="108" y="7"/>
                  </a:cubicBezTo>
                  <a:cubicBezTo>
                    <a:pt x="112" y="7"/>
                    <a:pt x="114" y="7"/>
                    <a:pt x="114" y="6"/>
                  </a:cubicBezTo>
                  <a:cubicBezTo>
                    <a:pt x="114" y="5"/>
                    <a:pt x="109" y="3"/>
                    <a:pt x="109" y="3"/>
                  </a:cubicBezTo>
                  <a:cubicBezTo>
                    <a:pt x="109" y="3"/>
                    <a:pt x="108" y="4"/>
                    <a:pt x="109" y="3"/>
                  </a:cubicBezTo>
                  <a:cubicBezTo>
                    <a:pt x="109" y="2"/>
                    <a:pt x="110" y="1"/>
                    <a:pt x="110" y="1"/>
                  </a:cubicBezTo>
                  <a:cubicBezTo>
                    <a:pt x="109" y="0"/>
                    <a:pt x="109" y="0"/>
                    <a:pt x="109" y="0"/>
                  </a:cubicBezTo>
                  <a:cubicBezTo>
                    <a:pt x="109" y="0"/>
                    <a:pt x="96" y="0"/>
                    <a:pt x="92"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62" tIns="34281" rIns="68562" bIns="34281" numCol="1" anchor="t" anchorCtr="0" compatLnSpc="1">
              <a:prstTxWarp prst="textNoShape">
                <a:avLst/>
              </a:prstTxWarp>
            </a:bodyPr>
            <a:lstStyle/>
            <a:p>
              <a:endParaRPr lang="id-ID" sz="1200">
                <a:solidFill>
                  <a:srgbClr val="414455"/>
                </a:solidFill>
              </a:endParaRPr>
            </a:p>
          </p:txBody>
        </p:sp>
      </p:grpSp>
      <p:sp>
        <p:nvSpPr>
          <p:cNvPr id="67" name="Freeform 41"/>
          <p:cNvSpPr>
            <a:spLocks noEditPoints="1"/>
          </p:cNvSpPr>
          <p:nvPr/>
        </p:nvSpPr>
        <p:spPr bwMode="auto">
          <a:xfrm>
            <a:off x="5223977" y="2931673"/>
            <a:ext cx="321385" cy="292817"/>
          </a:xfrm>
          <a:custGeom>
            <a:avLst/>
            <a:gdLst>
              <a:gd name="T0" fmla="*/ 116 w 196"/>
              <a:gd name="T1" fmla="*/ 2 h 179"/>
              <a:gd name="T2" fmla="*/ 98 w 196"/>
              <a:gd name="T3" fmla="*/ 0 h 179"/>
              <a:gd name="T4" fmla="*/ 98 w 196"/>
              <a:gd name="T5" fmla="*/ 17 h 179"/>
              <a:gd name="T6" fmla="*/ 113 w 196"/>
              <a:gd name="T7" fmla="*/ 18 h 179"/>
              <a:gd name="T8" fmla="*/ 169 w 196"/>
              <a:gd name="T9" fmla="*/ 105 h 179"/>
              <a:gd name="T10" fmla="*/ 98 w 196"/>
              <a:gd name="T11" fmla="*/ 163 h 179"/>
              <a:gd name="T12" fmla="*/ 98 w 196"/>
              <a:gd name="T13" fmla="*/ 179 h 179"/>
              <a:gd name="T14" fmla="*/ 185 w 196"/>
              <a:gd name="T15" fmla="*/ 108 h 179"/>
              <a:gd name="T16" fmla="*/ 116 w 196"/>
              <a:gd name="T17" fmla="*/ 2 h 179"/>
              <a:gd name="T18" fmla="*/ 98 w 196"/>
              <a:gd name="T19" fmla="*/ 0 h 179"/>
              <a:gd name="T20" fmla="*/ 10 w 196"/>
              <a:gd name="T21" fmla="*/ 71 h 179"/>
              <a:gd name="T22" fmla="*/ 79 w 196"/>
              <a:gd name="T23" fmla="*/ 177 h 179"/>
              <a:gd name="T24" fmla="*/ 98 w 196"/>
              <a:gd name="T25" fmla="*/ 179 h 179"/>
              <a:gd name="T26" fmla="*/ 98 w 196"/>
              <a:gd name="T27" fmla="*/ 163 h 179"/>
              <a:gd name="T28" fmla="*/ 83 w 196"/>
              <a:gd name="T29" fmla="*/ 161 h 179"/>
              <a:gd name="T30" fmla="*/ 83 w 196"/>
              <a:gd name="T31" fmla="*/ 161 h 179"/>
              <a:gd name="T32" fmla="*/ 26 w 196"/>
              <a:gd name="T33" fmla="*/ 75 h 179"/>
              <a:gd name="T34" fmla="*/ 98 w 196"/>
              <a:gd name="T35" fmla="*/ 17 h 179"/>
              <a:gd name="T36" fmla="*/ 98 w 196"/>
              <a:gd name="T37" fmla="*/ 0 h 1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96" h="179">
                <a:moveTo>
                  <a:pt x="116" y="2"/>
                </a:moveTo>
                <a:cubicBezTo>
                  <a:pt x="110" y="1"/>
                  <a:pt x="104" y="0"/>
                  <a:pt x="98" y="0"/>
                </a:cubicBezTo>
                <a:cubicBezTo>
                  <a:pt x="98" y="17"/>
                  <a:pt x="98" y="17"/>
                  <a:pt x="98" y="17"/>
                </a:cubicBezTo>
                <a:cubicBezTo>
                  <a:pt x="103" y="17"/>
                  <a:pt x="108" y="17"/>
                  <a:pt x="113" y="18"/>
                </a:cubicBezTo>
                <a:cubicBezTo>
                  <a:pt x="152" y="27"/>
                  <a:pt x="177" y="65"/>
                  <a:pt x="169" y="105"/>
                </a:cubicBezTo>
                <a:cubicBezTo>
                  <a:pt x="162" y="139"/>
                  <a:pt x="131" y="163"/>
                  <a:pt x="98" y="163"/>
                </a:cubicBezTo>
                <a:cubicBezTo>
                  <a:pt x="98" y="179"/>
                  <a:pt x="98" y="179"/>
                  <a:pt x="98" y="179"/>
                </a:cubicBezTo>
                <a:cubicBezTo>
                  <a:pt x="139" y="179"/>
                  <a:pt x="177" y="150"/>
                  <a:pt x="185" y="108"/>
                </a:cubicBezTo>
                <a:cubicBezTo>
                  <a:pt x="196" y="60"/>
                  <a:pt x="165" y="12"/>
                  <a:pt x="116" y="2"/>
                </a:cubicBezTo>
                <a:close/>
                <a:moveTo>
                  <a:pt x="98" y="0"/>
                </a:moveTo>
                <a:cubicBezTo>
                  <a:pt x="56" y="0"/>
                  <a:pt x="19" y="29"/>
                  <a:pt x="10" y="71"/>
                </a:cubicBezTo>
                <a:cubicBezTo>
                  <a:pt x="0" y="120"/>
                  <a:pt x="31" y="167"/>
                  <a:pt x="79" y="177"/>
                </a:cubicBezTo>
                <a:cubicBezTo>
                  <a:pt x="85" y="179"/>
                  <a:pt x="92" y="179"/>
                  <a:pt x="98" y="179"/>
                </a:cubicBezTo>
                <a:cubicBezTo>
                  <a:pt x="98" y="163"/>
                  <a:pt x="98" y="163"/>
                  <a:pt x="98" y="163"/>
                </a:cubicBezTo>
                <a:cubicBezTo>
                  <a:pt x="93" y="163"/>
                  <a:pt x="88" y="162"/>
                  <a:pt x="83" y="161"/>
                </a:cubicBezTo>
                <a:cubicBezTo>
                  <a:pt x="83" y="161"/>
                  <a:pt x="83" y="161"/>
                  <a:pt x="83" y="161"/>
                </a:cubicBezTo>
                <a:cubicBezTo>
                  <a:pt x="43" y="153"/>
                  <a:pt x="18" y="114"/>
                  <a:pt x="26" y="75"/>
                </a:cubicBezTo>
                <a:cubicBezTo>
                  <a:pt x="33" y="40"/>
                  <a:pt x="64" y="17"/>
                  <a:pt x="98" y="17"/>
                </a:cubicBezTo>
                <a:lnTo>
                  <a:pt x="98" y="0"/>
                </a:lnTo>
                <a:close/>
              </a:path>
            </a:pathLst>
          </a:custGeom>
          <a:blipFill dpi="0" rotWithShape="1">
            <a:blip r:embed="rId27" cstate="screen">
              <a:extLst>
                <a:ext uri="{28A0092B-C50C-407E-A947-70E740481C1C}">
                  <a14:useLocalDpi xmlns:a14="http://schemas.microsoft.com/office/drawing/2010/main"/>
                </a:ext>
              </a:extLst>
            </a:blip>
            <a:srcRect/>
            <a:stretch>
              <a:fillRect/>
            </a:stretch>
          </a:blipFill>
          <a:ln>
            <a:noFill/>
          </a:ln>
          <a:extLst/>
        </p:spPr>
        <p:txBody>
          <a:bodyPr vert="horz" wrap="square" lIns="68562" tIns="34281" rIns="68562" bIns="34281" numCol="1" anchor="t" anchorCtr="0" compatLnSpc="1">
            <a:prstTxWarp prst="textNoShape">
              <a:avLst/>
            </a:prstTxWarp>
          </a:bodyPr>
          <a:lstStyle/>
          <a:p>
            <a:endParaRPr lang="id-ID" sz="1200">
              <a:solidFill>
                <a:srgbClr val="414455"/>
              </a:solidFill>
            </a:endParaRPr>
          </a:p>
        </p:txBody>
      </p:sp>
      <p:sp>
        <p:nvSpPr>
          <p:cNvPr id="68" name="Freeform 42"/>
          <p:cNvSpPr>
            <a:spLocks/>
          </p:cNvSpPr>
          <p:nvPr/>
        </p:nvSpPr>
        <p:spPr bwMode="auto">
          <a:xfrm>
            <a:off x="5307300" y="3201874"/>
            <a:ext cx="69038" cy="148790"/>
          </a:xfrm>
          <a:custGeom>
            <a:avLst/>
            <a:gdLst>
              <a:gd name="T0" fmla="*/ 33 w 58"/>
              <a:gd name="T1" fmla="*/ 125 h 125"/>
              <a:gd name="T2" fmla="*/ 0 w 58"/>
              <a:gd name="T3" fmla="*/ 118 h 125"/>
              <a:gd name="T4" fmla="*/ 25 w 58"/>
              <a:gd name="T5" fmla="*/ 0 h 125"/>
              <a:gd name="T6" fmla="*/ 58 w 58"/>
              <a:gd name="T7" fmla="*/ 7 h 125"/>
              <a:gd name="T8" fmla="*/ 33 w 58"/>
              <a:gd name="T9" fmla="*/ 125 h 125"/>
            </a:gdLst>
            <a:ahLst/>
            <a:cxnLst>
              <a:cxn ang="0">
                <a:pos x="T0" y="T1"/>
              </a:cxn>
              <a:cxn ang="0">
                <a:pos x="T2" y="T3"/>
              </a:cxn>
              <a:cxn ang="0">
                <a:pos x="T4" y="T5"/>
              </a:cxn>
              <a:cxn ang="0">
                <a:pos x="T6" y="T7"/>
              </a:cxn>
              <a:cxn ang="0">
                <a:pos x="T8" y="T9"/>
              </a:cxn>
            </a:cxnLst>
            <a:rect l="0" t="0" r="r" b="b"/>
            <a:pathLst>
              <a:path w="58" h="125">
                <a:moveTo>
                  <a:pt x="33" y="125"/>
                </a:moveTo>
                <a:lnTo>
                  <a:pt x="0" y="118"/>
                </a:lnTo>
                <a:lnTo>
                  <a:pt x="25" y="0"/>
                </a:lnTo>
                <a:lnTo>
                  <a:pt x="58" y="7"/>
                </a:lnTo>
                <a:lnTo>
                  <a:pt x="33" y="125"/>
                </a:lnTo>
                <a:close/>
              </a:path>
            </a:pathLst>
          </a:custGeom>
          <a:blipFill dpi="0" rotWithShape="1">
            <a:blip r:embed="rId28" cstate="screen">
              <a:extLst>
                <a:ext uri="{28A0092B-C50C-407E-A947-70E740481C1C}">
                  <a14:useLocalDpi xmlns:a14="http://schemas.microsoft.com/office/drawing/2010/main"/>
                </a:ext>
              </a:extLst>
            </a:blip>
            <a:srcRect/>
            <a:stretch>
              <a:fillRect/>
            </a:stretch>
          </a:blipFill>
          <a:ln>
            <a:noFill/>
          </a:ln>
          <a:extLst/>
        </p:spPr>
        <p:txBody>
          <a:bodyPr vert="horz" wrap="square" lIns="68562" tIns="34281" rIns="68562" bIns="34281" numCol="1" anchor="t" anchorCtr="0" compatLnSpc="1">
            <a:prstTxWarp prst="textNoShape">
              <a:avLst/>
            </a:prstTxWarp>
          </a:bodyPr>
          <a:lstStyle/>
          <a:p>
            <a:endParaRPr lang="id-ID" sz="1200">
              <a:solidFill>
                <a:srgbClr val="414455"/>
              </a:solidFill>
            </a:endParaRPr>
          </a:p>
        </p:txBody>
      </p:sp>
      <p:sp>
        <p:nvSpPr>
          <p:cNvPr id="69" name="Freeform 43"/>
          <p:cNvSpPr>
            <a:spLocks/>
          </p:cNvSpPr>
          <p:nvPr/>
        </p:nvSpPr>
        <p:spPr bwMode="auto">
          <a:xfrm>
            <a:off x="5278732" y="3247106"/>
            <a:ext cx="97606" cy="201164"/>
          </a:xfrm>
          <a:custGeom>
            <a:avLst/>
            <a:gdLst>
              <a:gd name="T0" fmla="*/ 40 w 60"/>
              <a:gd name="T1" fmla="*/ 106 h 123"/>
              <a:gd name="T2" fmla="*/ 18 w 60"/>
              <a:gd name="T3" fmla="*/ 121 h 123"/>
              <a:gd name="T4" fmla="*/ 3 w 60"/>
              <a:gd name="T5" fmla="*/ 98 h 123"/>
              <a:gd name="T6" fmla="*/ 20 w 60"/>
              <a:gd name="T7" fmla="*/ 17 h 123"/>
              <a:gd name="T8" fmla="*/ 42 w 60"/>
              <a:gd name="T9" fmla="*/ 2 h 123"/>
              <a:gd name="T10" fmla="*/ 57 w 60"/>
              <a:gd name="T11" fmla="*/ 25 h 123"/>
              <a:gd name="T12" fmla="*/ 40 w 60"/>
              <a:gd name="T13" fmla="*/ 106 h 123"/>
            </a:gdLst>
            <a:ahLst/>
            <a:cxnLst>
              <a:cxn ang="0">
                <a:pos x="T0" y="T1"/>
              </a:cxn>
              <a:cxn ang="0">
                <a:pos x="T2" y="T3"/>
              </a:cxn>
              <a:cxn ang="0">
                <a:pos x="T4" y="T5"/>
              </a:cxn>
              <a:cxn ang="0">
                <a:pos x="T6" y="T7"/>
              </a:cxn>
              <a:cxn ang="0">
                <a:pos x="T8" y="T9"/>
              </a:cxn>
              <a:cxn ang="0">
                <a:pos x="T10" y="T11"/>
              </a:cxn>
              <a:cxn ang="0">
                <a:pos x="T12" y="T13"/>
              </a:cxn>
            </a:cxnLst>
            <a:rect l="0" t="0" r="r" b="b"/>
            <a:pathLst>
              <a:path w="60" h="123">
                <a:moveTo>
                  <a:pt x="40" y="106"/>
                </a:moveTo>
                <a:cubicBezTo>
                  <a:pt x="38" y="116"/>
                  <a:pt x="28" y="123"/>
                  <a:pt x="18" y="121"/>
                </a:cubicBezTo>
                <a:cubicBezTo>
                  <a:pt x="7" y="118"/>
                  <a:pt x="0" y="108"/>
                  <a:pt x="3" y="98"/>
                </a:cubicBezTo>
                <a:cubicBezTo>
                  <a:pt x="20" y="17"/>
                  <a:pt x="20" y="17"/>
                  <a:pt x="20" y="17"/>
                </a:cubicBezTo>
                <a:cubicBezTo>
                  <a:pt x="22" y="6"/>
                  <a:pt x="32" y="0"/>
                  <a:pt x="42" y="2"/>
                </a:cubicBezTo>
                <a:cubicBezTo>
                  <a:pt x="53" y="4"/>
                  <a:pt x="60" y="14"/>
                  <a:pt x="57" y="25"/>
                </a:cubicBezTo>
                <a:lnTo>
                  <a:pt x="40" y="106"/>
                </a:lnTo>
                <a:close/>
              </a:path>
            </a:pathLst>
          </a:custGeom>
          <a:blipFill dpi="0" rotWithShape="1">
            <a:blip r:embed="rId29" cstate="screen">
              <a:extLst>
                <a:ext uri="{28A0092B-C50C-407E-A947-70E740481C1C}">
                  <a14:useLocalDpi xmlns:a14="http://schemas.microsoft.com/office/drawing/2010/main"/>
                </a:ext>
              </a:extLst>
            </a:blip>
            <a:srcRect/>
            <a:stretch>
              <a:fillRect/>
            </a:stretch>
          </a:blipFill>
          <a:ln>
            <a:noFill/>
          </a:ln>
          <a:extLst/>
        </p:spPr>
        <p:txBody>
          <a:bodyPr vert="horz" wrap="square" lIns="68562" tIns="34281" rIns="68562" bIns="34281" numCol="1" anchor="t" anchorCtr="0" compatLnSpc="1">
            <a:prstTxWarp prst="textNoShape">
              <a:avLst/>
            </a:prstTxWarp>
          </a:bodyPr>
          <a:lstStyle/>
          <a:p>
            <a:endParaRPr lang="id-ID" sz="1200">
              <a:solidFill>
                <a:srgbClr val="414455"/>
              </a:solidFill>
            </a:endParaRPr>
          </a:p>
        </p:txBody>
      </p:sp>
      <p:sp>
        <p:nvSpPr>
          <p:cNvPr id="70" name="Freeform 44"/>
          <p:cNvSpPr>
            <a:spLocks/>
          </p:cNvSpPr>
          <p:nvPr/>
        </p:nvSpPr>
        <p:spPr bwMode="auto">
          <a:xfrm>
            <a:off x="4387185" y="993840"/>
            <a:ext cx="392804" cy="359475"/>
          </a:xfrm>
          <a:custGeom>
            <a:avLst/>
            <a:gdLst>
              <a:gd name="T0" fmla="*/ 117 w 240"/>
              <a:gd name="T1" fmla="*/ 220 h 220"/>
              <a:gd name="T2" fmla="*/ 0 w 240"/>
              <a:gd name="T3" fmla="*/ 219 h 220"/>
              <a:gd name="T4" fmla="*/ 0 w 240"/>
              <a:gd name="T5" fmla="*/ 44 h 220"/>
              <a:gd name="T6" fmla="*/ 120 w 240"/>
              <a:gd name="T7" fmla="*/ 44 h 220"/>
              <a:gd name="T8" fmla="*/ 240 w 240"/>
              <a:gd name="T9" fmla="*/ 44 h 220"/>
              <a:gd name="T10" fmla="*/ 240 w 240"/>
              <a:gd name="T11" fmla="*/ 219 h 220"/>
              <a:gd name="T12" fmla="*/ 117 w 240"/>
              <a:gd name="T13" fmla="*/ 220 h 220"/>
            </a:gdLst>
            <a:ahLst/>
            <a:cxnLst>
              <a:cxn ang="0">
                <a:pos x="T0" y="T1"/>
              </a:cxn>
              <a:cxn ang="0">
                <a:pos x="T2" y="T3"/>
              </a:cxn>
              <a:cxn ang="0">
                <a:pos x="T4" y="T5"/>
              </a:cxn>
              <a:cxn ang="0">
                <a:pos x="T6" y="T7"/>
              </a:cxn>
              <a:cxn ang="0">
                <a:pos x="T8" y="T9"/>
              </a:cxn>
              <a:cxn ang="0">
                <a:pos x="T10" y="T11"/>
              </a:cxn>
              <a:cxn ang="0">
                <a:pos x="T12" y="T13"/>
              </a:cxn>
            </a:cxnLst>
            <a:rect l="0" t="0" r="r" b="b"/>
            <a:pathLst>
              <a:path w="240" h="220">
                <a:moveTo>
                  <a:pt x="117" y="220"/>
                </a:moveTo>
                <a:cubicBezTo>
                  <a:pt x="117" y="220"/>
                  <a:pt x="76" y="179"/>
                  <a:pt x="0" y="219"/>
                </a:cubicBezTo>
                <a:cubicBezTo>
                  <a:pt x="0" y="44"/>
                  <a:pt x="0" y="44"/>
                  <a:pt x="0" y="44"/>
                </a:cubicBezTo>
                <a:cubicBezTo>
                  <a:pt x="0" y="44"/>
                  <a:pt x="78" y="0"/>
                  <a:pt x="120" y="44"/>
                </a:cubicBezTo>
                <a:cubicBezTo>
                  <a:pt x="240" y="44"/>
                  <a:pt x="240" y="44"/>
                  <a:pt x="240" y="44"/>
                </a:cubicBezTo>
                <a:cubicBezTo>
                  <a:pt x="240" y="219"/>
                  <a:pt x="240" y="219"/>
                  <a:pt x="240" y="219"/>
                </a:cubicBezTo>
                <a:lnTo>
                  <a:pt x="117" y="220"/>
                </a:lnTo>
                <a:close/>
              </a:path>
            </a:pathLst>
          </a:custGeom>
          <a:blipFill dpi="0" rotWithShape="1">
            <a:blip r:embed="rId30" cstate="screen">
              <a:extLst>
                <a:ext uri="{28A0092B-C50C-407E-A947-70E740481C1C}">
                  <a14:useLocalDpi xmlns:a14="http://schemas.microsoft.com/office/drawing/2010/main"/>
                </a:ext>
              </a:extLst>
            </a:blip>
            <a:srcRect/>
            <a:stretch>
              <a:fillRect/>
            </a:stretch>
          </a:blipFill>
          <a:ln>
            <a:noFill/>
          </a:ln>
        </p:spPr>
        <p:txBody>
          <a:bodyPr vert="horz" wrap="square" lIns="68562" tIns="34281" rIns="68562" bIns="34281" numCol="1" anchor="t" anchorCtr="0" compatLnSpc="1">
            <a:prstTxWarp prst="textNoShape">
              <a:avLst/>
            </a:prstTxWarp>
          </a:bodyPr>
          <a:lstStyle/>
          <a:p>
            <a:endParaRPr lang="id-ID" sz="1200">
              <a:solidFill>
                <a:srgbClr val="414455"/>
              </a:solidFill>
            </a:endParaRPr>
          </a:p>
        </p:txBody>
      </p:sp>
      <p:sp>
        <p:nvSpPr>
          <p:cNvPr id="71" name="Freeform 45"/>
          <p:cNvSpPr>
            <a:spLocks noEditPoints="1"/>
          </p:cNvSpPr>
          <p:nvPr/>
        </p:nvSpPr>
        <p:spPr bwMode="auto">
          <a:xfrm>
            <a:off x="4270534" y="2988808"/>
            <a:ext cx="478507" cy="396375"/>
          </a:xfrm>
          <a:custGeom>
            <a:avLst/>
            <a:gdLst>
              <a:gd name="T0" fmla="*/ 199 w 293"/>
              <a:gd name="T1" fmla="*/ 192 h 242"/>
              <a:gd name="T2" fmla="*/ 219 w 293"/>
              <a:gd name="T3" fmla="*/ 205 h 242"/>
              <a:gd name="T4" fmla="*/ 219 w 293"/>
              <a:gd name="T5" fmla="*/ 214 h 242"/>
              <a:gd name="T6" fmla="*/ 199 w 293"/>
              <a:gd name="T7" fmla="*/ 214 h 242"/>
              <a:gd name="T8" fmla="*/ 219 w 293"/>
              <a:gd name="T9" fmla="*/ 242 h 242"/>
              <a:gd name="T10" fmla="*/ 242 w 293"/>
              <a:gd name="T11" fmla="*/ 216 h 242"/>
              <a:gd name="T12" fmla="*/ 199 w 293"/>
              <a:gd name="T13" fmla="*/ 170 h 242"/>
              <a:gd name="T14" fmla="*/ 293 w 293"/>
              <a:gd name="T15" fmla="*/ 147 h 242"/>
              <a:gd name="T16" fmla="*/ 269 w 293"/>
              <a:gd name="T17" fmla="*/ 0 h 242"/>
              <a:gd name="T18" fmla="*/ 199 w 293"/>
              <a:gd name="T19" fmla="*/ 16 h 242"/>
              <a:gd name="T20" fmla="*/ 275 w 293"/>
              <a:gd name="T21" fmla="*/ 35 h 242"/>
              <a:gd name="T22" fmla="*/ 256 w 293"/>
              <a:gd name="T23" fmla="*/ 154 h 242"/>
              <a:gd name="T24" fmla="*/ 199 w 293"/>
              <a:gd name="T25" fmla="*/ 170 h 242"/>
              <a:gd name="T26" fmla="*/ 175 w 293"/>
              <a:gd name="T27" fmla="*/ 192 h 242"/>
              <a:gd name="T28" fmla="*/ 199 w 293"/>
              <a:gd name="T29" fmla="*/ 170 h 242"/>
              <a:gd name="T30" fmla="*/ 146 w 293"/>
              <a:gd name="T31" fmla="*/ 154 h 242"/>
              <a:gd name="T32" fmla="*/ 199 w 293"/>
              <a:gd name="T33" fmla="*/ 242 h 242"/>
              <a:gd name="T34" fmla="*/ 179 w 293"/>
              <a:gd name="T35" fmla="*/ 214 h 242"/>
              <a:gd name="T36" fmla="*/ 179 w 293"/>
              <a:gd name="T37" fmla="*/ 205 h 242"/>
              <a:gd name="T38" fmla="*/ 199 w 293"/>
              <a:gd name="T39" fmla="*/ 192 h 242"/>
              <a:gd name="T40" fmla="*/ 146 w 293"/>
              <a:gd name="T41" fmla="*/ 0 h 242"/>
              <a:gd name="T42" fmla="*/ 199 w 293"/>
              <a:gd name="T43" fmla="*/ 16 h 242"/>
              <a:gd name="T44" fmla="*/ 146 w 293"/>
              <a:gd name="T45" fmla="*/ 0 h 242"/>
              <a:gd name="T46" fmla="*/ 0 w 293"/>
              <a:gd name="T47" fmla="*/ 24 h 242"/>
              <a:gd name="T48" fmla="*/ 23 w 293"/>
              <a:gd name="T49" fmla="*/ 170 h 242"/>
              <a:gd name="T50" fmla="*/ 117 w 293"/>
              <a:gd name="T51" fmla="*/ 192 h 242"/>
              <a:gd name="T52" fmla="*/ 52 w 293"/>
              <a:gd name="T53" fmla="*/ 216 h 242"/>
              <a:gd name="T54" fmla="*/ 75 w 293"/>
              <a:gd name="T55" fmla="*/ 242 h 242"/>
              <a:gd name="T56" fmla="*/ 146 w 293"/>
              <a:gd name="T57" fmla="*/ 154 h 242"/>
              <a:gd name="T58" fmla="*/ 37 w 293"/>
              <a:gd name="T59" fmla="*/ 154 h 242"/>
              <a:gd name="T60" fmla="*/ 17 w 293"/>
              <a:gd name="T61" fmla="*/ 35 h 242"/>
              <a:gd name="T62" fmla="*/ 146 w 293"/>
              <a:gd name="T63" fmla="*/ 16 h 2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93" h="242">
                <a:moveTo>
                  <a:pt x="219" y="192"/>
                </a:moveTo>
                <a:cubicBezTo>
                  <a:pt x="199" y="192"/>
                  <a:pt x="199" y="192"/>
                  <a:pt x="199" y="192"/>
                </a:cubicBezTo>
                <a:cubicBezTo>
                  <a:pt x="199" y="205"/>
                  <a:pt x="199" y="205"/>
                  <a:pt x="199" y="205"/>
                </a:cubicBezTo>
                <a:cubicBezTo>
                  <a:pt x="219" y="205"/>
                  <a:pt x="219" y="205"/>
                  <a:pt x="219" y="205"/>
                </a:cubicBezTo>
                <a:cubicBezTo>
                  <a:pt x="221" y="205"/>
                  <a:pt x="223" y="207"/>
                  <a:pt x="223" y="209"/>
                </a:cubicBezTo>
                <a:cubicBezTo>
                  <a:pt x="223" y="212"/>
                  <a:pt x="221" y="214"/>
                  <a:pt x="219" y="214"/>
                </a:cubicBezTo>
                <a:cubicBezTo>
                  <a:pt x="219" y="214"/>
                  <a:pt x="219" y="214"/>
                  <a:pt x="219" y="214"/>
                </a:cubicBezTo>
                <a:cubicBezTo>
                  <a:pt x="199" y="214"/>
                  <a:pt x="199" y="214"/>
                  <a:pt x="199" y="214"/>
                </a:cubicBezTo>
                <a:cubicBezTo>
                  <a:pt x="199" y="242"/>
                  <a:pt x="199" y="242"/>
                  <a:pt x="199" y="242"/>
                </a:cubicBezTo>
                <a:cubicBezTo>
                  <a:pt x="219" y="242"/>
                  <a:pt x="219" y="242"/>
                  <a:pt x="219" y="242"/>
                </a:cubicBezTo>
                <a:cubicBezTo>
                  <a:pt x="232" y="242"/>
                  <a:pt x="242" y="232"/>
                  <a:pt x="242" y="219"/>
                </a:cubicBezTo>
                <a:cubicBezTo>
                  <a:pt x="242" y="216"/>
                  <a:pt x="242" y="216"/>
                  <a:pt x="242" y="216"/>
                </a:cubicBezTo>
                <a:cubicBezTo>
                  <a:pt x="242" y="203"/>
                  <a:pt x="232" y="192"/>
                  <a:pt x="219" y="192"/>
                </a:cubicBezTo>
                <a:close/>
                <a:moveTo>
                  <a:pt x="199" y="170"/>
                </a:moveTo>
                <a:cubicBezTo>
                  <a:pt x="269" y="170"/>
                  <a:pt x="269" y="170"/>
                  <a:pt x="269" y="170"/>
                </a:cubicBezTo>
                <a:cubicBezTo>
                  <a:pt x="282" y="170"/>
                  <a:pt x="293" y="160"/>
                  <a:pt x="293" y="147"/>
                </a:cubicBezTo>
                <a:cubicBezTo>
                  <a:pt x="293" y="24"/>
                  <a:pt x="293" y="24"/>
                  <a:pt x="293" y="24"/>
                </a:cubicBezTo>
                <a:cubicBezTo>
                  <a:pt x="293" y="11"/>
                  <a:pt x="282" y="0"/>
                  <a:pt x="269" y="0"/>
                </a:cubicBezTo>
                <a:cubicBezTo>
                  <a:pt x="199" y="0"/>
                  <a:pt x="199" y="0"/>
                  <a:pt x="199" y="0"/>
                </a:cubicBezTo>
                <a:cubicBezTo>
                  <a:pt x="199" y="16"/>
                  <a:pt x="199" y="16"/>
                  <a:pt x="199" y="16"/>
                </a:cubicBezTo>
                <a:cubicBezTo>
                  <a:pt x="256" y="16"/>
                  <a:pt x="256" y="16"/>
                  <a:pt x="256" y="16"/>
                </a:cubicBezTo>
                <a:cubicBezTo>
                  <a:pt x="267" y="16"/>
                  <a:pt x="275" y="24"/>
                  <a:pt x="275" y="35"/>
                </a:cubicBezTo>
                <a:cubicBezTo>
                  <a:pt x="275" y="135"/>
                  <a:pt x="275" y="135"/>
                  <a:pt x="275" y="135"/>
                </a:cubicBezTo>
                <a:cubicBezTo>
                  <a:pt x="275" y="146"/>
                  <a:pt x="267" y="154"/>
                  <a:pt x="256" y="154"/>
                </a:cubicBezTo>
                <a:cubicBezTo>
                  <a:pt x="199" y="154"/>
                  <a:pt x="199" y="154"/>
                  <a:pt x="199" y="154"/>
                </a:cubicBezTo>
                <a:lnTo>
                  <a:pt x="199" y="170"/>
                </a:lnTo>
                <a:close/>
                <a:moveTo>
                  <a:pt x="199" y="192"/>
                </a:moveTo>
                <a:cubicBezTo>
                  <a:pt x="175" y="192"/>
                  <a:pt x="175" y="192"/>
                  <a:pt x="175" y="192"/>
                </a:cubicBezTo>
                <a:cubicBezTo>
                  <a:pt x="175" y="170"/>
                  <a:pt x="175" y="170"/>
                  <a:pt x="175" y="170"/>
                </a:cubicBezTo>
                <a:cubicBezTo>
                  <a:pt x="199" y="170"/>
                  <a:pt x="199" y="170"/>
                  <a:pt x="199" y="170"/>
                </a:cubicBezTo>
                <a:cubicBezTo>
                  <a:pt x="199" y="154"/>
                  <a:pt x="199" y="154"/>
                  <a:pt x="199" y="154"/>
                </a:cubicBezTo>
                <a:cubicBezTo>
                  <a:pt x="146" y="154"/>
                  <a:pt x="146" y="154"/>
                  <a:pt x="146" y="154"/>
                </a:cubicBezTo>
                <a:cubicBezTo>
                  <a:pt x="146" y="242"/>
                  <a:pt x="146" y="242"/>
                  <a:pt x="146" y="242"/>
                </a:cubicBezTo>
                <a:cubicBezTo>
                  <a:pt x="199" y="242"/>
                  <a:pt x="199" y="242"/>
                  <a:pt x="199" y="242"/>
                </a:cubicBezTo>
                <a:cubicBezTo>
                  <a:pt x="199" y="214"/>
                  <a:pt x="199" y="214"/>
                  <a:pt x="199" y="214"/>
                </a:cubicBezTo>
                <a:cubicBezTo>
                  <a:pt x="179" y="214"/>
                  <a:pt x="179" y="214"/>
                  <a:pt x="179" y="214"/>
                </a:cubicBezTo>
                <a:cubicBezTo>
                  <a:pt x="177" y="214"/>
                  <a:pt x="175" y="212"/>
                  <a:pt x="175" y="209"/>
                </a:cubicBezTo>
                <a:cubicBezTo>
                  <a:pt x="175" y="207"/>
                  <a:pt x="177" y="205"/>
                  <a:pt x="179" y="205"/>
                </a:cubicBezTo>
                <a:cubicBezTo>
                  <a:pt x="199" y="205"/>
                  <a:pt x="199" y="205"/>
                  <a:pt x="199" y="205"/>
                </a:cubicBezTo>
                <a:cubicBezTo>
                  <a:pt x="199" y="192"/>
                  <a:pt x="199" y="192"/>
                  <a:pt x="199" y="192"/>
                </a:cubicBezTo>
                <a:close/>
                <a:moveTo>
                  <a:pt x="199" y="0"/>
                </a:moveTo>
                <a:cubicBezTo>
                  <a:pt x="146" y="0"/>
                  <a:pt x="146" y="0"/>
                  <a:pt x="146" y="0"/>
                </a:cubicBezTo>
                <a:cubicBezTo>
                  <a:pt x="146" y="16"/>
                  <a:pt x="146" y="16"/>
                  <a:pt x="146" y="16"/>
                </a:cubicBezTo>
                <a:cubicBezTo>
                  <a:pt x="199" y="16"/>
                  <a:pt x="199" y="16"/>
                  <a:pt x="199" y="16"/>
                </a:cubicBezTo>
                <a:lnTo>
                  <a:pt x="199" y="0"/>
                </a:lnTo>
                <a:close/>
                <a:moveTo>
                  <a:pt x="146" y="0"/>
                </a:moveTo>
                <a:cubicBezTo>
                  <a:pt x="23" y="0"/>
                  <a:pt x="23" y="0"/>
                  <a:pt x="23" y="0"/>
                </a:cubicBezTo>
                <a:cubicBezTo>
                  <a:pt x="10" y="0"/>
                  <a:pt x="0" y="11"/>
                  <a:pt x="0" y="24"/>
                </a:cubicBezTo>
                <a:cubicBezTo>
                  <a:pt x="0" y="147"/>
                  <a:pt x="0" y="147"/>
                  <a:pt x="0" y="147"/>
                </a:cubicBezTo>
                <a:cubicBezTo>
                  <a:pt x="0" y="160"/>
                  <a:pt x="10" y="170"/>
                  <a:pt x="23" y="170"/>
                </a:cubicBezTo>
                <a:cubicBezTo>
                  <a:pt x="117" y="170"/>
                  <a:pt x="117" y="170"/>
                  <a:pt x="117" y="170"/>
                </a:cubicBezTo>
                <a:cubicBezTo>
                  <a:pt x="117" y="192"/>
                  <a:pt x="117" y="192"/>
                  <a:pt x="117" y="192"/>
                </a:cubicBezTo>
                <a:cubicBezTo>
                  <a:pt x="75" y="192"/>
                  <a:pt x="75" y="192"/>
                  <a:pt x="75" y="192"/>
                </a:cubicBezTo>
                <a:cubicBezTo>
                  <a:pt x="62" y="192"/>
                  <a:pt x="52" y="203"/>
                  <a:pt x="52" y="216"/>
                </a:cubicBezTo>
                <a:cubicBezTo>
                  <a:pt x="52" y="219"/>
                  <a:pt x="52" y="219"/>
                  <a:pt x="52" y="219"/>
                </a:cubicBezTo>
                <a:cubicBezTo>
                  <a:pt x="52" y="232"/>
                  <a:pt x="62" y="242"/>
                  <a:pt x="75" y="242"/>
                </a:cubicBezTo>
                <a:cubicBezTo>
                  <a:pt x="146" y="242"/>
                  <a:pt x="146" y="242"/>
                  <a:pt x="146" y="242"/>
                </a:cubicBezTo>
                <a:cubicBezTo>
                  <a:pt x="146" y="154"/>
                  <a:pt x="146" y="154"/>
                  <a:pt x="146" y="154"/>
                </a:cubicBezTo>
                <a:cubicBezTo>
                  <a:pt x="37" y="154"/>
                  <a:pt x="37" y="154"/>
                  <a:pt x="37" y="154"/>
                </a:cubicBezTo>
                <a:cubicBezTo>
                  <a:pt x="37" y="154"/>
                  <a:pt x="37" y="154"/>
                  <a:pt x="37" y="154"/>
                </a:cubicBezTo>
                <a:cubicBezTo>
                  <a:pt x="26" y="154"/>
                  <a:pt x="17" y="146"/>
                  <a:pt x="17" y="135"/>
                </a:cubicBezTo>
                <a:cubicBezTo>
                  <a:pt x="17" y="35"/>
                  <a:pt x="17" y="35"/>
                  <a:pt x="17" y="35"/>
                </a:cubicBezTo>
                <a:cubicBezTo>
                  <a:pt x="17" y="24"/>
                  <a:pt x="26" y="16"/>
                  <a:pt x="37" y="16"/>
                </a:cubicBezTo>
                <a:cubicBezTo>
                  <a:pt x="146" y="16"/>
                  <a:pt x="146" y="16"/>
                  <a:pt x="146" y="16"/>
                </a:cubicBezTo>
                <a:lnTo>
                  <a:pt x="146" y="0"/>
                </a:lnTo>
                <a:close/>
              </a:path>
            </a:pathLst>
          </a:custGeom>
          <a:blipFill dpi="0" rotWithShape="1">
            <a:blip r:embed="rId31" cstate="screen">
              <a:extLst>
                <a:ext uri="{28A0092B-C50C-407E-A947-70E740481C1C}">
                  <a14:useLocalDpi xmlns:a14="http://schemas.microsoft.com/office/drawing/2010/main"/>
                </a:ext>
              </a:extLst>
            </a:blip>
            <a:srcRect/>
            <a:stretch>
              <a:fillRect/>
            </a:stretch>
          </a:blipFill>
          <a:ln>
            <a:noFill/>
          </a:ln>
          <a:extLst/>
        </p:spPr>
        <p:txBody>
          <a:bodyPr vert="horz" wrap="square" lIns="68562" tIns="34281" rIns="68562" bIns="34281" numCol="1" anchor="t" anchorCtr="0" compatLnSpc="1">
            <a:prstTxWarp prst="textNoShape">
              <a:avLst/>
            </a:prstTxWarp>
          </a:bodyPr>
          <a:lstStyle/>
          <a:p>
            <a:endParaRPr lang="id-ID" sz="1200">
              <a:solidFill>
                <a:srgbClr val="414455"/>
              </a:solidFill>
            </a:endParaRPr>
          </a:p>
        </p:txBody>
      </p:sp>
      <p:sp>
        <p:nvSpPr>
          <p:cNvPr id="72" name="Freeform 46"/>
          <p:cNvSpPr>
            <a:spLocks noEditPoints="1"/>
          </p:cNvSpPr>
          <p:nvPr/>
        </p:nvSpPr>
        <p:spPr bwMode="auto">
          <a:xfrm>
            <a:off x="5116848" y="2199629"/>
            <a:ext cx="614203" cy="716570"/>
          </a:xfrm>
          <a:custGeom>
            <a:avLst/>
            <a:gdLst>
              <a:gd name="T0" fmla="*/ 376 w 376"/>
              <a:gd name="T1" fmla="*/ 43 h 438"/>
              <a:gd name="T2" fmla="*/ 324 w 376"/>
              <a:gd name="T3" fmla="*/ 32 h 438"/>
              <a:gd name="T4" fmla="*/ 334 w 376"/>
              <a:gd name="T5" fmla="*/ 54 h 438"/>
              <a:gd name="T6" fmla="*/ 324 w 376"/>
              <a:gd name="T7" fmla="*/ 59 h 438"/>
              <a:gd name="T8" fmla="*/ 272 w 376"/>
              <a:gd name="T9" fmla="*/ 63 h 438"/>
              <a:gd name="T10" fmla="*/ 304 w 376"/>
              <a:gd name="T11" fmla="*/ 98 h 438"/>
              <a:gd name="T12" fmla="*/ 256 w 376"/>
              <a:gd name="T13" fmla="*/ 81 h 438"/>
              <a:gd name="T14" fmla="*/ 271 w 376"/>
              <a:gd name="T15" fmla="*/ 103 h 438"/>
              <a:gd name="T16" fmla="*/ 241 w 376"/>
              <a:gd name="T17" fmla="*/ 100 h 438"/>
              <a:gd name="T18" fmla="*/ 256 w 376"/>
              <a:gd name="T19" fmla="*/ 122 h 438"/>
              <a:gd name="T20" fmla="*/ 226 w 376"/>
              <a:gd name="T21" fmla="*/ 119 h 438"/>
              <a:gd name="T22" fmla="*/ 240 w 376"/>
              <a:gd name="T23" fmla="*/ 140 h 438"/>
              <a:gd name="T24" fmla="*/ 210 w 376"/>
              <a:gd name="T25" fmla="*/ 138 h 438"/>
              <a:gd name="T26" fmla="*/ 242 w 376"/>
              <a:gd name="T27" fmla="*/ 173 h 438"/>
              <a:gd name="T28" fmla="*/ 195 w 376"/>
              <a:gd name="T29" fmla="*/ 156 h 438"/>
              <a:gd name="T30" fmla="*/ 210 w 376"/>
              <a:gd name="T31" fmla="*/ 178 h 438"/>
              <a:gd name="T32" fmla="*/ 180 w 376"/>
              <a:gd name="T33" fmla="*/ 175 h 438"/>
              <a:gd name="T34" fmla="*/ 194 w 376"/>
              <a:gd name="T35" fmla="*/ 197 h 438"/>
              <a:gd name="T36" fmla="*/ 164 w 376"/>
              <a:gd name="T37" fmla="*/ 194 h 438"/>
              <a:gd name="T38" fmla="*/ 179 w 376"/>
              <a:gd name="T39" fmla="*/ 215 h 438"/>
              <a:gd name="T40" fmla="*/ 149 w 376"/>
              <a:gd name="T41" fmla="*/ 213 h 438"/>
              <a:gd name="T42" fmla="*/ 181 w 376"/>
              <a:gd name="T43" fmla="*/ 248 h 438"/>
              <a:gd name="T44" fmla="*/ 134 w 376"/>
              <a:gd name="T45" fmla="*/ 232 h 438"/>
              <a:gd name="T46" fmla="*/ 148 w 376"/>
              <a:gd name="T47" fmla="*/ 253 h 438"/>
              <a:gd name="T48" fmla="*/ 118 w 376"/>
              <a:gd name="T49" fmla="*/ 250 h 438"/>
              <a:gd name="T50" fmla="*/ 133 w 376"/>
              <a:gd name="T51" fmla="*/ 272 h 438"/>
              <a:gd name="T52" fmla="*/ 103 w 376"/>
              <a:gd name="T53" fmla="*/ 269 h 438"/>
              <a:gd name="T54" fmla="*/ 117 w 376"/>
              <a:gd name="T55" fmla="*/ 290 h 438"/>
              <a:gd name="T56" fmla="*/ 88 w 376"/>
              <a:gd name="T57" fmla="*/ 288 h 438"/>
              <a:gd name="T58" fmla="*/ 119 w 376"/>
              <a:gd name="T59" fmla="*/ 323 h 438"/>
              <a:gd name="T60" fmla="*/ 72 w 376"/>
              <a:gd name="T61" fmla="*/ 307 h 438"/>
              <a:gd name="T62" fmla="*/ 87 w 376"/>
              <a:gd name="T63" fmla="*/ 328 h 438"/>
              <a:gd name="T64" fmla="*/ 57 w 376"/>
              <a:gd name="T65" fmla="*/ 325 h 438"/>
              <a:gd name="T66" fmla="*/ 71 w 376"/>
              <a:gd name="T67" fmla="*/ 347 h 438"/>
              <a:gd name="T68" fmla="*/ 42 w 376"/>
              <a:gd name="T69" fmla="*/ 344 h 438"/>
              <a:gd name="T70" fmla="*/ 56 w 376"/>
              <a:gd name="T71" fmla="*/ 366 h 438"/>
              <a:gd name="T72" fmla="*/ 26 w 376"/>
              <a:gd name="T73" fmla="*/ 363 h 438"/>
              <a:gd name="T74" fmla="*/ 58 w 376"/>
              <a:gd name="T75" fmla="*/ 398 h 438"/>
              <a:gd name="T76" fmla="*/ 0 w 376"/>
              <a:gd name="T77" fmla="*/ 395 h 438"/>
              <a:gd name="T78" fmla="*/ 324 w 376"/>
              <a:gd name="T79" fmla="*/ 106 h 438"/>
              <a:gd name="T80" fmla="*/ 316 w 376"/>
              <a:gd name="T81" fmla="*/ 56 h 438"/>
              <a:gd name="T82" fmla="*/ 324 w 376"/>
              <a:gd name="T83" fmla="*/ 32 h 438"/>
              <a:gd name="T84" fmla="*/ 323 w 376"/>
              <a:gd name="T85" fmla="*/ 0 h 4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376" h="438">
                <a:moveTo>
                  <a:pt x="324" y="106"/>
                </a:moveTo>
                <a:cubicBezTo>
                  <a:pt x="376" y="43"/>
                  <a:pt x="376" y="43"/>
                  <a:pt x="376" y="43"/>
                </a:cubicBezTo>
                <a:cubicBezTo>
                  <a:pt x="324" y="1"/>
                  <a:pt x="324" y="1"/>
                  <a:pt x="324" y="1"/>
                </a:cubicBezTo>
                <a:cubicBezTo>
                  <a:pt x="324" y="32"/>
                  <a:pt x="324" y="32"/>
                  <a:pt x="324" y="32"/>
                </a:cubicBezTo>
                <a:cubicBezTo>
                  <a:pt x="327" y="32"/>
                  <a:pt x="330" y="33"/>
                  <a:pt x="332" y="35"/>
                </a:cubicBezTo>
                <a:cubicBezTo>
                  <a:pt x="338" y="40"/>
                  <a:pt x="339" y="49"/>
                  <a:pt x="334" y="54"/>
                </a:cubicBezTo>
                <a:cubicBezTo>
                  <a:pt x="334" y="54"/>
                  <a:pt x="334" y="54"/>
                  <a:pt x="334" y="54"/>
                </a:cubicBezTo>
                <a:cubicBezTo>
                  <a:pt x="332" y="57"/>
                  <a:pt x="328" y="59"/>
                  <a:pt x="324" y="59"/>
                </a:cubicBezTo>
                <a:lnTo>
                  <a:pt x="324" y="106"/>
                </a:lnTo>
                <a:close/>
                <a:moveTo>
                  <a:pt x="272" y="63"/>
                </a:moveTo>
                <a:cubicBezTo>
                  <a:pt x="308" y="92"/>
                  <a:pt x="308" y="92"/>
                  <a:pt x="308" y="92"/>
                </a:cubicBezTo>
                <a:cubicBezTo>
                  <a:pt x="304" y="98"/>
                  <a:pt x="304" y="98"/>
                  <a:pt x="304" y="98"/>
                </a:cubicBezTo>
                <a:cubicBezTo>
                  <a:pt x="267" y="68"/>
                  <a:pt x="267" y="68"/>
                  <a:pt x="267" y="68"/>
                </a:cubicBezTo>
                <a:cubicBezTo>
                  <a:pt x="256" y="81"/>
                  <a:pt x="256" y="81"/>
                  <a:pt x="256" y="81"/>
                </a:cubicBezTo>
                <a:cubicBezTo>
                  <a:pt x="276" y="97"/>
                  <a:pt x="276" y="97"/>
                  <a:pt x="276" y="97"/>
                </a:cubicBezTo>
                <a:cubicBezTo>
                  <a:pt x="271" y="103"/>
                  <a:pt x="271" y="103"/>
                  <a:pt x="271" y="103"/>
                </a:cubicBezTo>
                <a:cubicBezTo>
                  <a:pt x="252" y="87"/>
                  <a:pt x="252" y="87"/>
                  <a:pt x="252" y="87"/>
                </a:cubicBezTo>
                <a:cubicBezTo>
                  <a:pt x="241" y="100"/>
                  <a:pt x="241" y="100"/>
                  <a:pt x="241" y="100"/>
                </a:cubicBezTo>
                <a:cubicBezTo>
                  <a:pt x="260" y="116"/>
                  <a:pt x="260" y="116"/>
                  <a:pt x="260" y="116"/>
                </a:cubicBezTo>
                <a:cubicBezTo>
                  <a:pt x="256" y="122"/>
                  <a:pt x="256" y="122"/>
                  <a:pt x="256" y="122"/>
                </a:cubicBezTo>
                <a:cubicBezTo>
                  <a:pt x="236" y="106"/>
                  <a:pt x="236" y="106"/>
                  <a:pt x="236" y="106"/>
                </a:cubicBezTo>
                <a:cubicBezTo>
                  <a:pt x="226" y="119"/>
                  <a:pt x="226" y="119"/>
                  <a:pt x="226" y="119"/>
                </a:cubicBezTo>
                <a:cubicBezTo>
                  <a:pt x="245" y="135"/>
                  <a:pt x="245" y="135"/>
                  <a:pt x="245" y="135"/>
                </a:cubicBezTo>
                <a:cubicBezTo>
                  <a:pt x="240" y="140"/>
                  <a:pt x="240" y="140"/>
                  <a:pt x="240" y="140"/>
                </a:cubicBezTo>
                <a:cubicBezTo>
                  <a:pt x="221" y="125"/>
                  <a:pt x="221" y="125"/>
                  <a:pt x="221" y="125"/>
                </a:cubicBezTo>
                <a:cubicBezTo>
                  <a:pt x="210" y="138"/>
                  <a:pt x="210" y="138"/>
                  <a:pt x="210" y="138"/>
                </a:cubicBezTo>
                <a:cubicBezTo>
                  <a:pt x="247" y="167"/>
                  <a:pt x="247" y="167"/>
                  <a:pt x="247" y="167"/>
                </a:cubicBezTo>
                <a:cubicBezTo>
                  <a:pt x="242" y="173"/>
                  <a:pt x="242" y="173"/>
                  <a:pt x="242" y="173"/>
                </a:cubicBezTo>
                <a:cubicBezTo>
                  <a:pt x="206" y="143"/>
                  <a:pt x="206" y="143"/>
                  <a:pt x="206" y="143"/>
                </a:cubicBezTo>
                <a:cubicBezTo>
                  <a:pt x="195" y="156"/>
                  <a:pt x="195" y="156"/>
                  <a:pt x="195" y="156"/>
                </a:cubicBezTo>
                <a:cubicBezTo>
                  <a:pt x="214" y="172"/>
                  <a:pt x="214" y="172"/>
                  <a:pt x="214" y="172"/>
                </a:cubicBezTo>
                <a:cubicBezTo>
                  <a:pt x="210" y="178"/>
                  <a:pt x="210" y="178"/>
                  <a:pt x="210" y="178"/>
                </a:cubicBezTo>
                <a:cubicBezTo>
                  <a:pt x="190" y="162"/>
                  <a:pt x="190" y="162"/>
                  <a:pt x="190" y="162"/>
                </a:cubicBezTo>
                <a:cubicBezTo>
                  <a:pt x="180" y="175"/>
                  <a:pt x="180" y="175"/>
                  <a:pt x="180" y="175"/>
                </a:cubicBezTo>
                <a:cubicBezTo>
                  <a:pt x="199" y="191"/>
                  <a:pt x="199" y="191"/>
                  <a:pt x="199" y="191"/>
                </a:cubicBezTo>
                <a:cubicBezTo>
                  <a:pt x="194" y="197"/>
                  <a:pt x="194" y="197"/>
                  <a:pt x="194" y="197"/>
                </a:cubicBezTo>
                <a:cubicBezTo>
                  <a:pt x="175" y="181"/>
                  <a:pt x="175" y="181"/>
                  <a:pt x="175" y="181"/>
                </a:cubicBezTo>
                <a:cubicBezTo>
                  <a:pt x="164" y="194"/>
                  <a:pt x="164" y="194"/>
                  <a:pt x="164" y="194"/>
                </a:cubicBezTo>
                <a:cubicBezTo>
                  <a:pt x="184" y="210"/>
                  <a:pt x="184" y="210"/>
                  <a:pt x="184" y="210"/>
                </a:cubicBezTo>
                <a:cubicBezTo>
                  <a:pt x="179" y="215"/>
                  <a:pt x="179" y="215"/>
                  <a:pt x="179" y="215"/>
                </a:cubicBezTo>
                <a:cubicBezTo>
                  <a:pt x="160" y="200"/>
                  <a:pt x="160" y="200"/>
                  <a:pt x="160" y="200"/>
                </a:cubicBezTo>
                <a:cubicBezTo>
                  <a:pt x="149" y="213"/>
                  <a:pt x="149" y="213"/>
                  <a:pt x="149" y="213"/>
                </a:cubicBezTo>
                <a:cubicBezTo>
                  <a:pt x="185" y="243"/>
                  <a:pt x="185" y="243"/>
                  <a:pt x="185" y="243"/>
                </a:cubicBezTo>
                <a:cubicBezTo>
                  <a:pt x="181" y="248"/>
                  <a:pt x="181" y="248"/>
                  <a:pt x="181" y="248"/>
                </a:cubicBezTo>
                <a:cubicBezTo>
                  <a:pt x="144" y="218"/>
                  <a:pt x="144" y="218"/>
                  <a:pt x="144" y="218"/>
                </a:cubicBezTo>
                <a:cubicBezTo>
                  <a:pt x="134" y="232"/>
                  <a:pt x="134" y="232"/>
                  <a:pt x="134" y="232"/>
                </a:cubicBezTo>
                <a:cubicBezTo>
                  <a:pt x="153" y="247"/>
                  <a:pt x="153" y="247"/>
                  <a:pt x="153" y="247"/>
                </a:cubicBezTo>
                <a:cubicBezTo>
                  <a:pt x="148" y="253"/>
                  <a:pt x="148" y="253"/>
                  <a:pt x="148" y="253"/>
                </a:cubicBezTo>
                <a:cubicBezTo>
                  <a:pt x="129" y="237"/>
                  <a:pt x="129" y="237"/>
                  <a:pt x="129" y="237"/>
                </a:cubicBezTo>
                <a:cubicBezTo>
                  <a:pt x="118" y="250"/>
                  <a:pt x="118" y="250"/>
                  <a:pt x="118" y="250"/>
                </a:cubicBezTo>
                <a:cubicBezTo>
                  <a:pt x="137" y="266"/>
                  <a:pt x="137" y="266"/>
                  <a:pt x="137" y="266"/>
                </a:cubicBezTo>
                <a:cubicBezTo>
                  <a:pt x="133" y="272"/>
                  <a:pt x="133" y="272"/>
                  <a:pt x="133" y="272"/>
                </a:cubicBezTo>
                <a:cubicBezTo>
                  <a:pt x="114" y="256"/>
                  <a:pt x="114" y="256"/>
                  <a:pt x="114" y="256"/>
                </a:cubicBezTo>
                <a:cubicBezTo>
                  <a:pt x="103" y="269"/>
                  <a:pt x="103" y="269"/>
                  <a:pt x="103" y="269"/>
                </a:cubicBezTo>
                <a:cubicBezTo>
                  <a:pt x="122" y="285"/>
                  <a:pt x="122" y="285"/>
                  <a:pt x="122" y="285"/>
                </a:cubicBezTo>
                <a:cubicBezTo>
                  <a:pt x="117" y="290"/>
                  <a:pt x="117" y="290"/>
                  <a:pt x="117" y="290"/>
                </a:cubicBezTo>
                <a:cubicBezTo>
                  <a:pt x="98" y="275"/>
                  <a:pt x="98" y="275"/>
                  <a:pt x="98" y="275"/>
                </a:cubicBezTo>
                <a:cubicBezTo>
                  <a:pt x="88" y="288"/>
                  <a:pt x="88" y="288"/>
                  <a:pt x="88" y="288"/>
                </a:cubicBezTo>
                <a:cubicBezTo>
                  <a:pt x="124" y="318"/>
                  <a:pt x="124" y="318"/>
                  <a:pt x="124" y="318"/>
                </a:cubicBezTo>
                <a:cubicBezTo>
                  <a:pt x="119" y="323"/>
                  <a:pt x="119" y="323"/>
                  <a:pt x="119" y="323"/>
                </a:cubicBezTo>
                <a:cubicBezTo>
                  <a:pt x="83" y="294"/>
                  <a:pt x="83" y="294"/>
                  <a:pt x="83" y="294"/>
                </a:cubicBezTo>
                <a:cubicBezTo>
                  <a:pt x="72" y="307"/>
                  <a:pt x="72" y="307"/>
                  <a:pt x="72" y="307"/>
                </a:cubicBezTo>
                <a:cubicBezTo>
                  <a:pt x="91" y="322"/>
                  <a:pt x="91" y="322"/>
                  <a:pt x="91" y="322"/>
                </a:cubicBezTo>
                <a:cubicBezTo>
                  <a:pt x="87" y="328"/>
                  <a:pt x="87" y="328"/>
                  <a:pt x="87" y="328"/>
                </a:cubicBezTo>
                <a:cubicBezTo>
                  <a:pt x="68" y="312"/>
                  <a:pt x="68" y="312"/>
                  <a:pt x="68" y="312"/>
                </a:cubicBezTo>
                <a:cubicBezTo>
                  <a:pt x="57" y="325"/>
                  <a:pt x="57" y="325"/>
                  <a:pt x="57" y="325"/>
                </a:cubicBezTo>
                <a:cubicBezTo>
                  <a:pt x="76" y="341"/>
                  <a:pt x="76" y="341"/>
                  <a:pt x="76" y="341"/>
                </a:cubicBezTo>
                <a:cubicBezTo>
                  <a:pt x="71" y="347"/>
                  <a:pt x="71" y="347"/>
                  <a:pt x="71" y="347"/>
                </a:cubicBezTo>
                <a:cubicBezTo>
                  <a:pt x="52" y="331"/>
                  <a:pt x="52" y="331"/>
                  <a:pt x="52" y="331"/>
                </a:cubicBezTo>
                <a:cubicBezTo>
                  <a:pt x="42" y="344"/>
                  <a:pt x="42" y="344"/>
                  <a:pt x="42" y="344"/>
                </a:cubicBezTo>
                <a:cubicBezTo>
                  <a:pt x="61" y="360"/>
                  <a:pt x="61" y="360"/>
                  <a:pt x="61" y="360"/>
                </a:cubicBezTo>
                <a:cubicBezTo>
                  <a:pt x="56" y="366"/>
                  <a:pt x="56" y="366"/>
                  <a:pt x="56" y="366"/>
                </a:cubicBezTo>
                <a:cubicBezTo>
                  <a:pt x="37" y="350"/>
                  <a:pt x="37" y="350"/>
                  <a:pt x="37" y="350"/>
                </a:cubicBezTo>
                <a:cubicBezTo>
                  <a:pt x="26" y="363"/>
                  <a:pt x="26" y="363"/>
                  <a:pt x="26" y="363"/>
                </a:cubicBezTo>
                <a:cubicBezTo>
                  <a:pt x="63" y="393"/>
                  <a:pt x="63" y="393"/>
                  <a:pt x="63" y="393"/>
                </a:cubicBezTo>
                <a:cubicBezTo>
                  <a:pt x="58" y="398"/>
                  <a:pt x="58" y="398"/>
                  <a:pt x="58" y="398"/>
                </a:cubicBezTo>
                <a:cubicBezTo>
                  <a:pt x="22" y="369"/>
                  <a:pt x="22" y="369"/>
                  <a:pt x="22" y="369"/>
                </a:cubicBezTo>
                <a:cubicBezTo>
                  <a:pt x="0" y="395"/>
                  <a:pt x="0" y="395"/>
                  <a:pt x="0" y="395"/>
                </a:cubicBezTo>
                <a:cubicBezTo>
                  <a:pt x="53" y="438"/>
                  <a:pt x="53" y="438"/>
                  <a:pt x="53" y="438"/>
                </a:cubicBezTo>
                <a:cubicBezTo>
                  <a:pt x="324" y="106"/>
                  <a:pt x="324" y="106"/>
                  <a:pt x="324" y="106"/>
                </a:cubicBezTo>
                <a:cubicBezTo>
                  <a:pt x="324" y="59"/>
                  <a:pt x="324" y="59"/>
                  <a:pt x="324" y="59"/>
                </a:cubicBezTo>
                <a:cubicBezTo>
                  <a:pt x="321" y="59"/>
                  <a:pt x="318" y="58"/>
                  <a:pt x="316" y="56"/>
                </a:cubicBezTo>
                <a:cubicBezTo>
                  <a:pt x="310" y="51"/>
                  <a:pt x="309" y="43"/>
                  <a:pt x="314" y="37"/>
                </a:cubicBezTo>
                <a:cubicBezTo>
                  <a:pt x="316" y="34"/>
                  <a:pt x="320" y="32"/>
                  <a:pt x="324" y="32"/>
                </a:cubicBezTo>
                <a:cubicBezTo>
                  <a:pt x="324" y="1"/>
                  <a:pt x="324" y="1"/>
                  <a:pt x="324" y="1"/>
                </a:cubicBezTo>
                <a:cubicBezTo>
                  <a:pt x="323" y="0"/>
                  <a:pt x="323" y="0"/>
                  <a:pt x="323" y="0"/>
                </a:cubicBezTo>
                <a:lnTo>
                  <a:pt x="272" y="63"/>
                </a:lnTo>
                <a:close/>
              </a:path>
            </a:pathLst>
          </a:custGeom>
          <a:blipFill dpi="0" rotWithShape="1">
            <a:blip r:embed="rId32" cstate="screen">
              <a:extLst>
                <a:ext uri="{28A0092B-C50C-407E-A947-70E740481C1C}">
                  <a14:useLocalDpi xmlns:a14="http://schemas.microsoft.com/office/drawing/2010/main"/>
                </a:ext>
              </a:extLst>
            </a:blip>
            <a:srcRect/>
            <a:stretch>
              <a:fillRect/>
            </a:stretch>
          </a:blipFill>
          <a:ln>
            <a:noFill/>
          </a:ln>
        </p:spPr>
        <p:txBody>
          <a:bodyPr vert="horz" wrap="square" lIns="68562" tIns="34281" rIns="68562" bIns="34281" numCol="1" anchor="t" anchorCtr="0" compatLnSpc="1">
            <a:prstTxWarp prst="textNoShape">
              <a:avLst/>
            </a:prstTxWarp>
          </a:bodyPr>
          <a:lstStyle/>
          <a:p>
            <a:endParaRPr lang="id-ID" sz="1200">
              <a:solidFill>
                <a:srgbClr val="414455"/>
              </a:solidFill>
            </a:endParaRPr>
          </a:p>
        </p:txBody>
      </p:sp>
      <p:sp>
        <p:nvSpPr>
          <p:cNvPr id="73" name="Freeform 47"/>
          <p:cNvSpPr>
            <a:spLocks noEditPoints="1"/>
          </p:cNvSpPr>
          <p:nvPr/>
        </p:nvSpPr>
        <p:spPr bwMode="auto">
          <a:xfrm>
            <a:off x="5582262" y="2409125"/>
            <a:ext cx="265441" cy="521358"/>
          </a:xfrm>
          <a:custGeom>
            <a:avLst/>
            <a:gdLst>
              <a:gd name="T0" fmla="*/ 121 w 162"/>
              <a:gd name="T1" fmla="*/ 144 h 319"/>
              <a:gd name="T2" fmla="*/ 128 w 162"/>
              <a:gd name="T3" fmla="*/ 138 h 319"/>
              <a:gd name="T4" fmla="*/ 150 w 162"/>
              <a:gd name="T5" fmla="*/ 80 h 319"/>
              <a:gd name="T6" fmla="*/ 147 w 162"/>
              <a:gd name="T7" fmla="*/ 69 h 319"/>
              <a:gd name="T8" fmla="*/ 156 w 162"/>
              <a:gd name="T9" fmla="*/ 46 h 319"/>
              <a:gd name="T10" fmla="*/ 137 w 162"/>
              <a:gd name="T11" fmla="*/ 3 h 319"/>
              <a:gd name="T12" fmla="*/ 121 w 162"/>
              <a:gd name="T13" fmla="*/ 1 h 319"/>
              <a:gd name="T14" fmla="*/ 121 w 162"/>
              <a:gd name="T15" fmla="*/ 58 h 319"/>
              <a:gd name="T16" fmla="*/ 126 w 162"/>
              <a:gd name="T17" fmla="*/ 61 h 319"/>
              <a:gd name="T18" fmla="*/ 121 w 162"/>
              <a:gd name="T19" fmla="*/ 59 h 319"/>
              <a:gd name="T20" fmla="*/ 121 w 162"/>
              <a:gd name="T21" fmla="*/ 85 h 319"/>
              <a:gd name="T22" fmla="*/ 125 w 162"/>
              <a:gd name="T23" fmla="*/ 75 h 319"/>
              <a:gd name="T24" fmla="*/ 123 w 162"/>
              <a:gd name="T25" fmla="*/ 66 h 319"/>
              <a:gd name="T26" fmla="*/ 139 w 162"/>
              <a:gd name="T27" fmla="*/ 72 h 319"/>
              <a:gd name="T28" fmla="*/ 144 w 162"/>
              <a:gd name="T29" fmla="*/ 83 h 319"/>
              <a:gd name="T30" fmla="*/ 125 w 162"/>
              <a:gd name="T31" fmla="*/ 132 h 319"/>
              <a:gd name="T32" fmla="*/ 121 w 162"/>
              <a:gd name="T33" fmla="*/ 136 h 319"/>
              <a:gd name="T34" fmla="*/ 121 w 162"/>
              <a:gd name="T35" fmla="*/ 144 h 319"/>
              <a:gd name="T36" fmla="*/ 66 w 162"/>
              <a:gd name="T37" fmla="*/ 284 h 319"/>
              <a:gd name="T38" fmla="*/ 121 w 162"/>
              <a:gd name="T39" fmla="*/ 144 h 319"/>
              <a:gd name="T40" fmla="*/ 121 w 162"/>
              <a:gd name="T41" fmla="*/ 144 h 319"/>
              <a:gd name="T42" fmla="*/ 121 w 162"/>
              <a:gd name="T43" fmla="*/ 136 h 319"/>
              <a:gd name="T44" fmla="*/ 114 w 162"/>
              <a:gd name="T45" fmla="*/ 137 h 319"/>
              <a:gd name="T46" fmla="*/ 98 w 162"/>
              <a:gd name="T47" fmla="*/ 130 h 319"/>
              <a:gd name="T48" fmla="*/ 98 w 162"/>
              <a:gd name="T49" fmla="*/ 130 h 319"/>
              <a:gd name="T50" fmla="*/ 106 w 162"/>
              <a:gd name="T51" fmla="*/ 125 h 319"/>
              <a:gd name="T52" fmla="*/ 121 w 162"/>
              <a:gd name="T53" fmla="*/ 85 h 319"/>
              <a:gd name="T54" fmla="*/ 121 w 162"/>
              <a:gd name="T55" fmla="*/ 59 h 319"/>
              <a:gd name="T56" fmla="*/ 85 w 162"/>
              <a:gd name="T57" fmla="*/ 45 h 319"/>
              <a:gd name="T58" fmla="*/ 74 w 162"/>
              <a:gd name="T59" fmla="*/ 51 h 319"/>
              <a:gd name="T60" fmla="*/ 52 w 162"/>
              <a:gd name="T61" fmla="*/ 108 h 319"/>
              <a:gd name="T62" fmla="*/ 54 w 162"/>
              <a:gd name="T63" fmla="*/ 118 h 319"/>
              <a:gd name="T64" fmla="*/ 35 w 162"/>
              <a:gd name="T65" fmla="*/ 168 h 319"/>
              <a:gd name="T66" fmla="*/ 35 w 162"/>
              <a:gd name="T67" fmla="*/ 256 h 319"/>
              <a:gd name="T68" fmla="*/ 39 w 162"/>
              <a:gd name="T69" fmla="*/ 257 h 319"/>
              <a:gd name="T70" fmla="*/ 45 w 162"/>
              <a:gd name="T71" fmla="*/ 268 h 319"/>
              <a:gd name="T72" fmla="*/ 58 w 162"/>
              <a:gd name="T73" fmla="*/ 264 h 319"/>
              <a:gd name="T74" fmla="*/ 64 w 162"/>
              <a:gd name="T75" fmla="*/ 278 h 319"/>
              <a:gd name="T76" fmla="*/ 63 w 162"/>
              <a:gd name="T77" fmla="*/ 281 h 319"/>
              <a:gd name="T78" fmla="*/ 35 w 162"/>
              <a:gd name="T79" fmla="*/ 300 h 319"/>
              <a:gd name="T80" fmla="*/ 35 w 162"/>
              <a:gd name="T81" fmla="*/ 306 h 319"/>
              <a:gd name="T82" fmla="*/ 66 w 162"/>
              <a:gd name="T83" fmla="*/ 284 h 319"/>
              <a:gd name="T84" fmla="*/ 121 w 162"/>
              <a:gd name="T85" fmla="*/ 1 h 319"/>
              <a:gd name="T86" fmla="*/ 121 w 162"/>
              <a:gd name="T87" fmla="*/ 58 h 319"/>
              <a:gd name="T88" fmla="*/ 88 w 162"/>
              <a:gd name="T89" fmla="*/ 36 h 319"/>
              <a:gd name="T90" fmla="*/ 94 w 162"/>
              <a:gd name="T91" fmla="*/ 22 h 319"/>
              <a:gd name="T92" fmla="*/ 121 w 162"/>
              <a:gd name="T93" fmla="*/ 1 h 319"/>
              <a:gd name="T94" fmla="*/ 35 w 162"/>
              <a:gd name="T95" fmla="*/ 168 h 319"/>
              <a:gd name="T96" fmla="*/ 0 w 162"/>
              <a:gd name="T97" fmla="*/ 258 h 319"/>
              <a:gd name="T98" fmla="*/ 15 w 162"/>
              <a:gd name="T99" fmla="*/ 319 h 319"/>
              <a:gd name="T100" fmla="*/ 35 w 162"/>
              <a:gd name="T101" fmla="*/ 306 h 319"/>
              <a:gd name="T102" fmla="*/ 35 w 162"/>
              <a:gd name="T103" fmla="*/ 300 h 319"/>
              <a:gd name="T104" fmla="*/ 33 w 162"/>
              <a:gd name="T105" fmla="*/ 301 h 319"/>
              <a:gd name="T106" fmla="*/ 13 w 162"/>
              <a:gd name="T107" fmla="*/ 294 h 319"/>
              <a:gd name="T108" fmla="*/ 5 w 162"/>
              <a:gd name="T109" fmla="*/ 259 h 319"/>
              <a:gd name="T110" fmla="*/ 5 w 162"/>
              <a:gd name="T111" fmla="*/ 259 h 319"/>
              <a:gd name="T112" fmla="*/ 6 w 162"/>
              <a:gd name="T113" fmla="*/ 256 h 319"/>
              <a:gd name="T114" fmla="*/ 19 w 162"/>
              <a:gd name="T115" fmla="*/ 250 h 319"/>
              <a:gd name="T116" fmla="*/ 26 w 162"/>
              <a:gd name="T117" fmla="*/ 261 h 319"/>
              <a:gd name="T118" fmla="*/ 35 w 162"/>
              <a:gd name="T119" fmla="*/ 256 h 319"/>
              <a:gd name="T120" fmla="*/ 35 w 162"/>
              <a:gd name="T121" fmla="*/ 168 h 3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62" h="319">
                <a:moveTo>
                  <a:pt x="121" y="144"/>
                </a:moveTo>
                <a:cubicBezTo>
                  <a:pt x="124" y="143"/>
                  <a:pt x="127" y="141"/>
                  <a:pt x="128" y="138"/>
                </a:cubicBezTo>
                <a:cubicBezTo>
                  <a:pt x="150" y="80"/>
                  <a:pt x="150" y="80"/>
                  <a:pt x="150" y="80"/>
                </a:cubicBezTo>
                <a:cubicBezTo>
                  <a:pt x="152" y="76"/>
                  <a:pt x="150" y="71"/>
                  <a:pt x="147" y="69"/>
                </a:cubicBezTo>
                <a:cubicBezTo>
                  <a:pt x="156" y="46"/>
                  <a:pt x="156" y="46"/>
                  <a:pt x="156" y="46"/>
                </a:cubicBezTo>
                <a:cubicBezTo>
                  <a:pt x="162" y="29"/>
                  <a:pt x="154" y="9"/>
                  <a:pt x="137" y="3"/>
                </a:cubicBezTo>
                <a:cubicBezTo>
                  <a:pt x="132" y="1"/>
                  <a:pt x="126" y="0"/>
                  <a:pt x="121" y="1"/>
                </a:cubicBezTo>
                <a:cubicBezTo>
                  <a:pt x="121" y="58"/>
                  <a:pt x="121" y="58"/>
                  <a:pt x="121" y="58"/>
                </a:cubicBezTo>
                <a:cubicBezTo>
                  <a:pt x="126" y="61"/>
                  <a:pt x="126" y="61"/>
                  <a:pt x="126" y="61"/>
                </a:cubicBezTo>
                <a:cubicBezTo>
                  <a:pt x="121" y="59"/>
                  <a:pt x="121" y="59"/>
                  <a:pt x="121" y="59"/>
                </a:cubicBezTo>
                <a:cubicBezTo>
                  <a:pt x="121" y="85"/>
                  <a:pt x="121" y="85"/>
                  <a:pt x="121" y="85"/>
                </a:cubicBezTo>
                <a:cubicBezTo>
                  <a:pt x="125" y="75"/>
                  <a:pt x="125" y="75"/>
                  <a:pt x="125" y="75"/>
                </a:cubicBezTo>
                <a:cubicBezTo>
                  <a:pt x="126" y="72"/>
                  <a:pt x="126" y="68"/>
                  <a:pt x="123" y="66"/>
                </a:cubicBezTo>
                <a:cubicBezTo>
                  <a:pt x="139" y="72"/>
                  <a:pt x="139" y="72"/>
                  <a:pt x="139" y="72"/>
                </a:cubicBezTo>
                <a:cubicBezTo>
                  <a:pt x="143" y="73"/>
                  <a:pt x="146" y="78"/>
                  <a:pt x="144" y="83"/>
                </a:cubicBezTo>
                <a:cubicBezTo>
                  <a:pt x="125" y="132"/>
                  <a:pt x="125" y="132"/>
                  <a:pt x="125" y="132"/>
                </a:cubicBezTo>
                <a:cubicBezTo>
                  <a:pt x="124" y="134"/>
                  <a:pt x="123" y="135"/>
                  <a:pt x="121" y="136"/>
                </a:cubicBezTo>
                <a:lnTo>
                  <a:pt x="121" y="144"/>
                </a:lnTo>
                <a:close/>
                <a:moveTo>
                  <a:pt x="66" y="284"/>
                </a:moveTo>
                <a:cubicBezTo>
                  <a:pt x="121" y="144"/>
                  <a:pt x="121" y="144"/>
                  <a:pt x="121" y="144"/>
                </a:cubicBezTo>
                <a:cubicBezTo>
                  <a:pt x="121" y="144"/>
                  <a:pt x="121" y="144"/>
                  <a:pt x="121" y="144"/>
                </a:cubicBezTo>
                <a:cubicBezTo>
                  <a:pt x="121" y="136"/>
                  <a:pt x="121" y="136"/>
                  <a:pt x="121" y="136"/>
                </a:cubicBezTo>
                <a:cubicBezTo>
                  <a:pt x="119" y="137"/>
                  <a:pt x="117" y="137"/>
                  <a:pt x="114" y="137"/>
                </a:cubicBezTo>
                <a:cubicBezTo>
                  <a:pt x="98" y="130"/>
                  <a:pt x="98" y="130"/>
                  <a:pt x="98" y="130"/>
                </a:cubicBezTo>
                <a:cubicBezTo>
                  <a:pt x="98" y="130"/>
                  <a:pt x="98" y="130"/>
                  <a:pt x="98" y="130"/>
                </a:cubicBezTo>
                <a:cubicBezTo>
                  <a:pt x="102" y="130"/>
                  <a:pt x="105" y="128"/>
                  <a:pt x="106" y="125"/>
                </a:cubicBezTo>
                <a:cubicBezTo>
                  <a:pt x="121" y="85"/>
                  <a:pt x="121" y="85"/>
                  <a:pt x="121" y="85"/>
                </a:cubicBezTo>
                <a:cubicBezTo>
                  <a:pt x="121" y="59"/>
                  <a:pt x="121" y="59"/>
                  <a:pt x="121" y="59"/>
                </a:cubicBezTo>
                <a:cubicBezTo>
                  <a:pt x="85" y="45"/>
                  <a:pt x="85" y="45"/>
                  <a:pt x="85" y="45"/>
                </a:cubicBezTo>
                <a:cubicBezTo>
                  <a:pt x="80" y="44"/>
                  <a:pt x="76" y="47"/>
                  <a:pt x="74" y="51"/>
                </a:cubicBezTo>
                <a:cubicBezTo>
                  <a:pt x="52" y="108"/>
                  <a:pt x="52" y="108"/>
                  <a:pt x="52" y="108"/>
                </a:cubicBezTo>
                <a:cubicBezTo>
                  <a:pt x="51" y="112"/>
                  <a:pt x="52" y="115"/>
                  <a:pt x="54" y="118"/>
                </a:cubicBezTo>
                <a:cubicBezTo>
                  <a:pt x="35" y="168"/>
                  <a:pt x="35" y="168"/>
                  <a:pt x="35" y="168"/>
                </a:cubicBezTo>
                <a:cubicBezTo>
                  <a:pt x="35" y="256"/>
                  <a:pt x="35" y="256"/>
                  <a:pt x="35" y="256"/>
                </a:cubicBezTo>
                <a:cubicBezTo>
                  <a:pt x="36" y="256"/>
                  <a:pt x="37" y="257"/>
                  <a:pt x="39" y="257"/>
                </a:cubicBezTo>
                <a:cubicBezTo>
                  <a:pt x="43" y="259"/>
                  <a:pt x="46" y="264"/>
                  <a:pt x="45" y="268"/>
                </a:cubicBezTo>
                <a:cubicBezTo>
                  <a:pt x="48" y="264"/>
                  <a:pt x="53" y="263"/>
                  <a:pt x="58" y="264"/>
                </a:cubicBezTo>
                <a:cubicBezTo>
                  <a:pt x="63" y="267"/>
                  <a:pt x="66" y="273"/>
                  <a:pt x="64" y="278"/>
                </a:cubicBezTo>
                <a:cubicBezTo>
                  <a:pt x="63" y="281"/>
                  <a:pt x="63" y="281"/>
                  <a:pt x="63" y="281"/>
                </a:cubicBezTo>
                <a:cubicBezTo>
                  <a:pt x="35" y="300"/>
                  <a:pt x="35" y="300"/>
                  <a:pt x="35" y="300"/>
                </a:cubicBezTo>
                <a:cubicBezTo>
                  <a:pt x="35" y="306"/>
                  <a:pt x="35" y="306"/>
                  <a:pt x="35" y="306"/>
                </a:cubicBezTo>
                <a:cubicBezTo>
                  <a:pt x="66" y="284"/>
                  <a:pt x="66" y="284"/>
                  <a:pt x="66" y="284"/>
                </a:cubicBezTo>
                <a:close/>
                <a:moveTo>
                  <a:pt x="121" y="1"/>
                </a:moveTo>
                <a:cubicBezTo>
                  <a:pt x="121" y="58"/>
                  <a:pt x="121" y="58"/>
                  <a:pt x="121" y="58"/>
                </a:cubicBezTo>
                <a:cubicBezTo>
                  <a:pt x="88" y="36"/>
                  <a:pt x="88" y="36"/>
                  <a:pt x="88" y="36"/>
                </a:cubicBezTo>
                <a:cubicBezTo>
                  <a:pt x="94" y="22"/>
                  <a:pt x="94" y="22"/>
                  <a:pt x="94" y="22"/>
                </a:cubicBezTo>
                <a:cubicBezTo>
                  <a:pt x="98" y="10"/>
                  <a:pt x="109" y="2"/>
                  <a:pt x="121" y="1"/>
                </a:cubicBezTo>
                <a:close/>
                <a:moveTo>
                  <a:pt x="35" y="168"/>
                </a:moveTo>
                <a:cubicBezTo>
                  <a:pt x="0" y="258"/>
                  <a:pt x="0" y="258"/>
                  <a:pt x="0" y="258"/>
                </a:cubicBezTo>
                <a:cubicBezTo>
                  <a:pt x="15" y="319"/>
                  <a:pt x="15" y="319"/>
                  <a:pt x="15" y="319"/>
                </a:cubicBezTo>
                <a:cubicBezTo>
                  <a:pt x="35" y="306"/>
                  <a:pt x="35" y="306"/>
                  <a:pt x="35" y="306"/>
                </a:cubicBezTo>
                <a:cubicBezTo>
                  <a:pt x="35" y="300"/>
                  <a:pt x="35" y="300"/>
                  <a:pt x="35" y="300"/>
                </a:cubicBezTo>
                <a:cubicBezTo>
                  <a:pt x="33" y="301"/>
                  <a:pt x="33" y="301"/>
                  <a:pt x="33" y="301"/>
                </a:cubicBezTo>
                <a:cubicBezTo>
                  <a:pt x="13" y="294"/>
                  <a:pt x="13" y="294"/>
                  <a:pt x="13" y="294"/>
                </a:cubicBezTo>
                <a:cubicBezTo>
                  <a:pt x="5" y="259"/>
                  <a:pt x="5" y="259"/>
                  <a:pt x="5" y="259"/>
                </a:cubicBezTo>
                <a:cubicBezTo>
                  <a:pt x="5" y="259"/>
                  <a:pt x="5" y="259"/>
                  <a:pt x="5" y="259"/>
                </a:cubicBezTo>
                <a:cubicBezTo>
                  <a:pt x="6" y="256"/>
                  <a:pt x="6" y="256"/>
                  <a:pt x="6" y="256"/>
                </a:cubicBezTo>
                <a:cubicBezTo>
                  <a:pt x="8" y="250"/>
                  <a:pt x="14" y="248"/>
                  <a:pt x="19" y="250"/>
                </a:cubicBezTo>
                <a:cubicBezTo>
                  <a:pt x="24" y="251"/>
                  <a:pt x="27" y="256"/>
                  <a:pt x="26" y="261"/>
                </a:cubicBezTo>
                <a:cubicBezTo>
                  <a:pt x="28" y="258"/>
                  <a:pt x="31" y="256"/>
                  <a:pt x="35" y="256"/>
                </a:cubicBezTo>
                <a:lnTo>
                  <a:pt x="35" y="168"/>
                </a:lnTo>
                <a:close/>
              </a:path>
            </a:pathLst>
          </a:custGeom>
          <a:blipFill dpi="0" rotWithShape="1">
            <a:blip r:embed="rId33" cstate="screen">
              <a:extLst>
                <a:ext uri="{28A0092B-C50C-407E-A947-70E740481C1C}">
                  <a14:useLocalDpi xmlns:a14="http://schemas.microsoft.com/office/drawing/2010/main"/>
                </a:ext>
              </a:extLst>
            </a:blip>
            <a:srcRect/>
            <a:stretch>
              <a:fillRect/>
            </a:stretch>
          </a:blipFill>
          <a:ln>
            <a:noFill/>
          </a:ln>
        </p:spPr>
        <p:txBody>
          <a:bodyPr vert="horz" wrap="square" lIns="68562" tIns="34281" rIns="68562" bIns="34281" numCol="1" anchor="t" anchorCtr="0" compatLnSpc="1">
            <a:prstTxWarp prst="textNoShape">
              <a:avLst/>
            </a:prstTxWarp>
          </a:bodyPr>
          <a:lstStyle/>
          <a:p>
            <a:endParaRPr lang="id-ID" sz="1200">
              <a:solidFill>
                <a:srgbClr val="414455"/>
              </a:solidFill>
            </a:endParaRPr>
          </a:p>
        </p:txBody>
      </p:sp>
      <p:sp>
        <p:nvSpPr>
          <p:cNvPr id="74" name="Freeform 48"/>
          <p:cNvSpPr>
            <a:spLocks noEditPoints="1"/>
          </p:cNvSpPr>
          <p:nvPr/>
        </p:nvSpPr>
        <p:spPr bwMode="auto">
          <a:xfrm>
            <a:off x="4656197" y="2475782"/>
            <a:ext cx="434465" cy="434465"/>
          </a:xfrm>
          <a:custGeom>
            <a:avLst/>
            <a:gdLst>
              <a:gd name="T0" fmla="*/ 133 w 266"/>
              <a:gd name="T1" fmla="*/ 0 h 266"/>
              <a:gd name="T2" fmla="*/ 133 w 266"/>
              <a:gd name="T3" fmla="*/ 0 h 266"/>
              <a:gd name="T4" fmla="*/ 133 w 266"/>
              <a:gd name="T5" fmla="*/ 35 h 266"/>
              <a:gd name="T6" fmla="*/ 150 w 266"/>
              <a:gd name="T7" fmla="*/ 24 h 266"/>
              <a:gd name="T8" fmla="*/ 242 w 266"/>
              <a:gd name="T9" fmla="*/ 117 h 266"/>
              <a:gd name="T10" fmla="*/ 231 w 266"/>
              <a:gd name="T11" fmla="*/ 133 h 266"/>
              <a:gd name="T12" fmla="*/ 242 w 266"/>
              <a:gd name="T13" fmla="*/ 149 h 266"/>
              <a:gd name="T14" fmla="*/ 150 w 266"/>
              <a:gd name="T15" fmla="*/ 242 h 266"/>
              <a:gd name="T16" fmla="*/ 150 w 266"/>
              <a:gd name="T17" fmla="*/ 242 h 266"/>
              <a:gd name="T18" fmla="*/ 133 w 266"/>
              <a:gd name="T19" fmla="*/ 231 h 266"/>
              <a:gd name="T20" fmla="*/ 133 w 266"/>
              <a:gd name="T21" fmla="*/ 266 h 266"/>
              <a:gd name="T22" fmla="*/ 133 w 266"/>
              <a:gd name="T23" fmla="*/ 266 h 266"/>
              <a:gd name="T24" fmla="*/ 266 w 266"/>
              <a:gd name="T25" fmla="*/ 133 h 266"/>
              <a:gd name="T26" fmla="*/ 133 w 266"/>
              <a:gd name="T27" fmla="*/ 0 h 266"/>
              <a:gd name="T28" fmla="*/ 133 w 266"/>
              <a:gd name="T29" fmla="*/ 0 h 266"/>
              <a:gd name="T30" fmla="*/ 133 w 266"/>
              <a:gd name="T31" fmla="*/ 0 h 266"/>
              <a:gd name="T32" fmla="*/ 0 w 266"/>
              <a:gd name="T33" fmla="*/ 133 h 266"/>
              <a:gd name="T34" fmla="*/ 133 w 266"/>
              <a:gd name="T35" fmla="*/ 266 h 266"/>
              <a:gd name="T36" fmla="*/ 133 w 266"/>
              <a:gd name="T37" fmla="*/ 266 h 266"/>
              <a:gd name="T38" fmla="*/ 133 w 266"/>
              <a:gd name="T39" fmla="*/ 231 h 266"/>
              <a:gd name="T40" fmla="*/ 133 w 266"/>
              <a:gd name="T41" fmla="*/ 231 h 266"/>
              <a:gd name="T42" fmla="*/ 117 w 266"/>
              <a:gd name="T43" fmla="*/ 242 h 266"/>
              <a:gd name="T44" fmla="*/ 24 w 266"/>
              <a:gd name="T45" fmla="*/ 149 h 266"/>
              <a:gd name="T46" fmla="*/ 35 w 266"/>
              <a:gd name="T47" fmla="*/ 133 h 266"/>
              <a:gd name="T48" fmla="*/ 24 w 266"/>
              <a:gd name="T49" fmla="*/ 117 h 266"/>
              <a:gd name="T50" fmla="*/ 117 w 266"/>
              <a:gd name="T51" fmla="*/ 24 h 266"/>
              <a:gd name="T52" fmla="*/ 133 w 266"/>
              <a:gd name="T53" fmla="*/ 35 h 266"/>
              <a:gd name="T54" fmla="*/ 133 w 266"/>
              <a:gd name="T55" fmla="*/ 35 h 266"/>
              <a:gd name="T56" fmla="*/ 133 w 266"/>
              <a:gd name="T57" fmla="*/ 0 h 2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266" h="266">
                <a:moveTo>
                  <a:pt x="133" y="0"/>
                </a:moveTo>
                <a:cubicBezTo>
                  <a:pt x="133" y="0"/>
                  <a:pt x="133" y="0"/>
                  <a:pt x="133" y="0"/>
                </a:cubicBezTo>
                <a:cubicBezTo>
                  <a:pt x="133" y="35"/>
                  <a:pt x="133" y="35"/>
                  <a:pt x="133" y="35"/>
                </a:cubicBezTo>
                <a:cubicBezTo>
                  <a:pt x="141" y="35"/>
                  <a:pt x="147" y="30"/>
                  <a:pt x="150" y="24"/>
                </a:cubicBezTo>
                <a:cubicBezTo>
                  <a:pt x="197" y="31"/>
                  <a:pt x="235" y="69"/>
                  <a:pt x="242" y="117"/>
                </a:cubicBezTo>
                <a:cubicBezTo>
                  <a:pt x="236" y="119"/>
                  <a:pt x="231" y="125"/>
                  <a:pt x="231" y="133"/>
                </a:cubicBezTo>
                <a:cubicBezTo>
                  <a:pt x="231" y="140"/>
                  <a:pt x="236" y="147"/>
                  <a:pt x="242" y="149"/>
                </a:cubicBezTo>
                <a:cubicBezTo>
                  <a:pt x="235" y="197"/>
                  <a:pt x="197" y="235"/>
                  <a:pt x="150" y="242"/>
                </a:cubicBezTo>
                <a:cubicBezTo>
                  <a:pt x="150" y="242"/>
                  <a:pt x="150" y="242"/>
                  <a:pt x="150" y="242"/>
                </a:cubicBezTo>
                <a:cubicBezTo>
                  <a:pt x="147" y="236"/>
                  <a:pt x="141" y="231"/>
                  <a:pt x="133" y="231"/>
                </a:cubicBezTo>
                <a:cubicBezTo>
                  <a:pt x="133" y="266"/>
                  <a:pt x="133" y="266"/>
                  <a:pt x="133" y="266"/>
                </a:cubicBezTo>
                <a:cubicBezTo>
                  <a:pt x="133" y="266"/>
                  <a:pt x="133" y="266"/>
                  <a:pt x="133" y="266"/>
                </a:cubicBezTo>
                <a:cubicBezTo>
                  <a:pt x="207" y="266"/>
                  <a:pt x="266" y="206"/>
                  <a:pt x="266" y="133"/>
                </a:cubicBezTo>
                <a:cubicBezTo>
                  <a:pt x="266" y="59"/>
                  <a:pt x="207" y="0"/>
                  <a:pt x="133" y="0"/>
                </a:cubicBezTo>
                <a:close/>
                <a:moveTo>
                  <a:pt x="133" y="0"/>
                </a:moveTo>
                <a:cubicBezTo>
                  <a:pt x="133" y="0"/>
                  <a:pt x="133" y="0"/>
                  <a:pt x="133" y="0"/>
                </a:cubicBezTo>
                <a:cubicBezTo>
                  <a:pt x="60" y="0"/>
                  <a:pt x="0" y="59"/>
                  <a:pt x="0" y="133"/>
                </a:cubicBezTo>
                <a:cubicBezTo>
                  <a:pt x="0" y="206"/>
                  <a:pt x="60" y="266"/>
                  <a:pt x="133" y="266"/>
                </a:cubicBezTo>
                <a:cubicBezTo>
                  <a:pt x="133" y="266"/>
                  <a:pt x="133" y="266"/>
                  <a:pt x="133" y="266"/>
                </a:cubicBezTo>
                <a:cubicBezTo>
                  <a:pt x="133" y="231"/>
                  <a:pt x="133" y="231"/>
                  <a:pt x="133" y="231"/>
                </a:cubicBezTo>
                <a:cubicBezTo>
                  <a:pt x="133" y="231"/>
                  <a:pt x="133" y="231"/>
                  <a:pt x="133" y="231"/>
                </a:cubicBezTo>
                <a:cubicBezTo>
                  <a:pt x="126" y="231"/>
                  <a:pt x="120" y="236"/>
                  <a:pt x="117" y="242"/>
                </a:cubicBezTo>
                <a:cubicBezTo>
                  <a:pt x="69" y="235"/>
                  <a:pt x="31" y="197"/>
                  <a:pt x="24" y="149"/>
                </a:cubicBezTo>
                <a:cubicBezTo>
                  <a:pt x="31" y="147"/>
                  <a:pt x="35" y="140"/>
                  <a:pt x="35" y="133"/>
                </a:cubicBezTo>
                <a:cubicBezTo>
                  <a:pt x="35" y="125"/>
                  <a:pt x="31" y="119"/>
                  <a:pt x="24" y="117"/>
                </a:cubicBezTo>
                <a:cubicBezTo>
                  <a:pt x="31" y="69"/>
                  <a:pt x="69" y="31"/>
                  <a:pt x="117" y="24"/>
                </a:cubicBezTo>
                <a:cubicBezTo>
                  <a:pt x="120" y="30"/>
                  <a:pt x="126" y="35"/>
                  <a:pt x="133" y="35"/>
                </a:cubicBezTo>
                <a:cubicBezTo>
                  <a:pt x="133" y="35"/>
                  <a:pt x="133" y="35"/>
                  <a:pt x="133" y="35"/>
                </a:cubicBezTo>
                <a:lnTo>
                  <a:pt x="133" y="0"/>
                </a:lnTo>
                <a:close/>
              </a:path>
            </a:pathLst>
          </a:custGeom>
          <a:blipFill dpi="0" rotWithShape="1">
            <a:blip r:embed="rId34" cstate="screen">
              <a:extLst>
                <a:ext uri="{28A0092B-C50C-407E-A947-70E740481C1C}">
                  <a14:useLocalDpi xmlns:a14="http://schemas.microsoft.com/office/drawing/2010/main"/>
                </a:ext>
              </a:extLst>
            </a:blip>
            <a:srcRect/>
            <a:stretch>
              <a:fillRect/>
            </a:stretch>
          </a:blipFill>
          <a:ln>
            <a:noFill/>
          </a:ln>
          <a:extLst/>
        </p:spPr>
        <p:txBody>
          <a:bodyPr vert="horz" wrap="square" lIns="68562" tIns="34281" rIns="68562" bIns="34281" numCol="1" anchor="t" anchorCtr="0" compatLnSpc="1">
            <a:prstTxWarp prst="textNoShape">
              <a:avLst/>
            </a:prstTxWarp>
          </a:bodyPr>
          <a:lstStyle/>
          <a:p>
            <a:endParaRPr lang="id-ID" sz="1200">
              <a:solidFill>
                <a:srgbClr val="414455"/>
              </a:solidFill>
            </a:endParaRPr>
          </a:p>
        </p:txBody>
      </p:sp>
      <p:sp>
        <p:nvSpPr>
          <p:cNvPr id="75" name="Freeform 49"/>
          <p:cNvSpPr>
            <a:spLocks/>
          </p:cNvSpPr>
          <p:nvPr/>
        </p:nvSpPr>
        <p:spPr bwMode="auto">
          <a:xfrm>
            <a:off x="4735948" y="2613859"/>
            <a:ext cx="216637" cy="114270"/>
          </a:xfrm>
          <a:custGeom>
            <a:avLst/>
            <a:gdLst>
              <a:gd name="T0" fmla="*/ 124 w 133"/>
              <a:gd name="T1" fmla="*/ 0 h 70"/>
              <a:gd name="T2" fmla="*/ 93 w 133"/>
              <a:gd name="T3" fmla="*/ 30 h 70"/>
              <a:gd name="T4" fmla="*/ 84 w 133"/>
              <a:gd name="T5" fmla="*/ 28 h 70"/>
              <a:gd name="T6" fmla="*/ 65 w 133"/>
              <a:gd name="T7" fmla="*/ 42 h 70"/>
              <a:gd name="T8" fmla="*/ 0 w 133"/>
              <a:gd name="T9" fmla="*/ 42 h 70"/>
              <a:gd name="T10" fmla="*/ 0 w 133"/>
              <a:gd name="T11" fmla="*/ 56 h 70"/>
              <a:gd name="T12" fmla="*/ 65 w 133"/>
              <a:gd name="T13" fmla="*/ 56 h 70"/>
              <a:gd name="T14" fmla="*/ 84 w 133"/>
              <a:gd name="T15" fmla="*/ 70 h 70"/>
              <a:gd name="T16" fmla="*/ 105 w 133"/>
              <a:gd name="T17" fmla="*/ 49 h 70"/>
              <a:gd name="T18" fmla="*/ 103 w 133"/>
              <a:gd name="T19" fmla="*/ 40 h 70"/>
              <a:gd name="T20" fmla="*/ 133 w 133"/>
              <a:gd name="T21" fmla="*/ 9 h 70"/>
              <a:gd name="T22" fmla="*/ 124 w 133"/>
              <a:gd name="T23" fmla="*/ 0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33" h="70">
                <a:moveTo>
                  <a:pt x="124" y="0"/>
                </a:moveTo>
                <a:cubicBezTo>
                  <a:pt x="93" y="30"/>
                  <a:pt x="93" y="30"/>
                  <a:pt x="93" y="30"/>
                </a:cubicBezTo>
                <a:cubicBezTo>
                  <a:pt x="91" y="29"/>
                  <a:pt x="88" y="28"/>
                  <a:pt x="84" y="28"/>
                </a:cubicBezTo>
                <a:cubicBezTo>
                  <a:pt x="75" y="28"/>
                  <a:pt x="67" y="34"/>
                  <a:pt x="65" y="42"/>
                </a:cubicBezTo>
                <a:cubicBezTo>
                  <a:pt x="0" y="42"/>
                  <a:pt x="0" y="42"/>
                  <a:pt x="0" y="42"/>
                </a:cubicBezTo>
                <a:cubicBezTo>
                  <a:pt x="0" y="56"/>
                  <a:pt x="0" y="56"/>
                  <a:pt x="0" y="56"/>
                </a:cubicBezTo>
                <a:cubicBezTo>
                  <a:pt x="65" y="56"/>
                  <a:pt x="65" y="56"/>
                  <a:pt x="65" y="56"/>
                </a:cubicBezTo>
                <a:cubicBezTo>
                  <a:pt x="67" y="64"/>
                  <a:pt x="75" y="70"/>
                  <a:pt x="84" y="70"/>
                </a:cubicBezTo>
                <a:cubicBezTo>
                  <a:pt x="96" y="70"/>
                  <a:pt x="105" y="60"/>
                  <a:pt x="105" y="49"/>
                </a:cubicBezTo>
                <a:cubicBezTo>
                  <a:pt x="105" y="46"/>
                  <a:pt x="104" y="43"/>
                  <a:pt x="103" y="40"/>
                </a:cubicBezTo>
                <a:cubicBezTo>
                  <a:pt x="133" y="9"/>
                  <a:pt x="133" y="9"/>
                  <a:pt x="133" y="9"/>
                </a:cubicBezTo>
                <a:lnTo>
                  <a:pt x="124" y="0"/>
                </a:lnTo>
                <a:close/>
              </a:path>
            </a:pathLst>
          </a:custGeom>
          <a:blipFill dpi="0" rotWithShape="1">
            <a:blip r:embed="rId35" cstate="screen">
              <a:extLst>
                <a:ext uri="{28A0092B-C50C-407E-A947-70E740481C1C}">
                  <a14:useLocalDpi xmlns:a14="http://schemas.microsoft.com/office/drawing/2010/main"/>
                </a:ext>
              </a:extLst>
            </a:blip>
            <a:srcRect/>
            <a:stretch>
              <a:fillRect/>
            </a:stretch>
          </a:blipFill>
          <a:ln>
            <a:noFill/>
          </a:ln>
          <a:extLst/>
        </p:spPr>
        <p:txBody>
          <a:bodyPr vert="horz" wrap="square" lIns="68562" tIns="34281" rIns="68562" bIns="34281" numCol="1" anchor="t" anchorCtr="0" compatLnSpc="1">
            <a:prstTxWarp prst="textNoShape">
              <a:avLst/>
            </a:prstTxWarp>
          </a:bodyPr>
          <a:lstStyle/>
          <a:p>
            <a:endParaRPr lang="id-ID" sz="1200">
              <a:solidFill>
                <a:srgbClr val="414455"/>
              </a:solidFill>
            </a:endParaRPr>
          </a:p>
        </p:txBody>
      </p:sp>
      <p:grpSp>
        <p:nvGrpSpPr>
          <p:cNvPr id="76" name="Group 126"/>
          <p:cNvGrpSpPr/>
          <p:nvPr/>
        </p:nvGrpSpPr>
        <p:grpSpPr>
          <a:xfrm>
            <a:off x="4829983" y="3035230"/>
            <a:ext cx="340430" cy="323766"/>
            <a:chOff x="8505825" y="3605213"/>
            <a:chExt cx="454025" cy="431800"/>
          </a:xfrm>
          <a:blipFill dpi="0" rotWithShape="1">
            <a:blip r:embed="rId14">
              <a:extLst>
                <a:ext uri="{28A0092B-C50C-407E-A947-70E740481C1C}">
                  <a14:useLocalDpi xmlns:a14="http://schemas.microsoft.com/office/drawing/2010/main" val="0"/>
                </a:ext>
              </a:extLst>
            </a:blip>
            <a:srcRect/>
            <a:stretch>
              <a:fillRect/>
            </a:stretch>
          </a:blipFill>
        </p:grpSpPr>
        <p:sp>
          <p:nvSpPr>
            <p:cNvPr id="77" name="Freeform 50"/>
            <p:cNvSpPr>
              <a:spLocks/>
            </p:cNvSpPr>
            <p:nvPr/>
          </p:nvSpPr>
          <p:spPr bwMode="auto">
            <a:xfrm>
              <a:off x="8505825" y="3694113"/>
              <a:ext cx="454025" cy="342900"/>
            </a:xfrm>
            <a:custGeom>
              <a:avLst/>
              <a:gdLst>
                <a:gd name="T0" fmla="*/ 146 w 208"/>
                <a:gd name="T1" fmla="*/ 0 h 157"/>
                <a:gd name="T2" fmla="*/ 104 w 208"/>
                <a:gd name="T3" fmla="*/ 15 h 157"/>
                <a:gd name="T4" fmla="*/ 62 w 208"/>
                <a:gd name="T5" fmla="*/ 0 h 157"/>
                <a:gd name="T6" fmla="*/ 0 w 208"/>
                <a:gd name="T7" fmla="*/ 60 h 157"/>
                <a:gd name="T8" fmla="*/ 107 w 208"/>
                <a:gd name="T9" fmla="*/ 157 h 157"/>
                <a:gd name="T10" fmla="*/ 208 w 208"/>
                <a:gd name="T11" fmla="*/ 60 h 157"/>
                <a:gd name="T12" fmla="*/ 146 w 208"/>
                <a:gd name="T13" fmla="*/ 0 h 157"/>
              </a:gdLst>
              <a:ahLst/>
              <a:cxnLst>
                <a:cxn ang="0">
                  <a:pos x="T0" y="T1"/>
                </a:cxn>
                <a:cxn ang="0">
                  <a:pos x="T2" y="T3"/>
                </a:cxn>
                <a:cxn ang="0">
                  <a:pos x="T4" y="T5"/>
                </a:cxn>
                <a:cxn ang="0">
                  <a:pos x="T6" y="T7"/>
                </a:cxn>
                <a:cxn ang="0">
                  <a:pos x="T8" y="T9"/>
                </a:cxn>
                <a:cxn ang="0">
                  <a:pos x="T10" y="T11"/>
                </a:cxn>
                <a:cxn ang="0">
                  <a:pos x="T12" y="T13"/>
                </a:cxn>
              </a:cxnLst>
              <a:rect l="0" t="0" r="r" b="b"/>
              <a:pathLst>
                <a:path w="208" h="157">
                  <a:moveTo>
                    <a:pt x="146" y="0"/>
                  </a:moveTo>
                  <a:cubicBezTo>
                    <a:pt x="130" y="0"/>
                    <a:pt x="115" y="6"/>
                    <a:pt x="104" y="15"/>
                  </a:cubicBezTo>
                  <a:cubicBezTo>
                    <a:pt x="93" y="6"/>
                    <a:pt x="78" y="0"/>
                    <a:pt x="62" y="0"/>
                  </a:cubicBezTo>
                  <a:cubicBezTo>
                    <a:pt x="28" y="0"/>
                    <a:pt x="0" y="27"/>
                    <a:pt x="0" y="60"/>
                  </a:cubicBezTo>
                  <a:cubicBezTo>
                    <a:pt x="0" y="98"/>
                    <a:pt x="31" y="157"/>
                    <a:pt x="107" y="157"/>
                  </a:cubicBezTo>
                  <a:cubicBezTo>
                    <a:pt x="185" y="157"/>
                    <a:pt x="208" y="95"/>
                    <a:pt x="208" y="60"/>
                  </a:cubicBezTo>
                  <a:cubicBezTo>
                    <a:pt x="208" y="27"/>
                    <a:pt x="180" y="0"/>
                    <a:pt x="146"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62" tIns="34281" rIns="68562" bIns="34281" numCol="1" anchor="t" anchorCtr="0" compatLnSpc="1">
              <a:prstTxWarp prst="textNoShape">
                <a:avLst/>
              </a:prstTxWarp>
            </a:bodyPr>
            <a:lstStyle/>
            <a:p>
              <a:endParaRPr lang="id-ID" sz="1200">
                <a:solidFill>
                  <a:srgbClr val="414455"/>
                </a:solidFill>
              </a:endParaRPr>
            </a:p>
          </p:txBody>
        </p:sp>
        <p:sp>
          <p:nvSpPr>
            <p:cNvPr id="78" name="Freeform 51"/>
            <p:cNvSpPr>
              <a:spLocks/>
            </p:cNvSpPr>
            <p:nvPr/>
          </p:nvSpPr>
          <p:spPr bwMode="auto">
            <a:xfrm>
              <a:off x="8709025" y="3605213"/>
              <a:ext cx="123825" cy="157163"/>
            </a:xfrm>
            <a:custGeom>
              <a:avLst/>
              <a:gdLst>
                <a:gd name="T0" fmla="*/ 12 w 57"/>
                <a:gd name="T1" fmla="*/ 72 h 72"/>
                <a:gd name="T2" fmla="*/ 27 w 57"/>
                <a:gd name="T3" fmla="*/ 0 h 72"/>
                <a:gd name="T4" fmla="*/ 57 w 57"/>
                <a:gd name="T5" fmla="*/ 6 h 72"/>
                <a:gd name="T6" fmla="*/ 12 w 57"/>
                <a:gd name="T7" fmla="*/ 72 h 72"/>
              </a:gdLst>
              <a:ahLst/>
              <a:cxnLst>
                <a:cxn ang="0">
                  <a:pos x="T0" y="T1"/>
                </a:cxn>
                <a:cxn ang="0">
                  <a:pos x="T2" y="T3"/>
                </a:cxn>
                <a:cxn ang="0">
                  <a:pos x="T4" y="T5"/>
                </a:cxn>
                <a:cxn ang="0">
                  <a:pos x="T6" y="T7"/>
                </a:cxn>
              </a:cxnLst>
              <a:rect l="0" t="0" r="r" b="b"/>
              <a:pathLst>
                <a:path w="57" h="72">
                  <a:moveTo>
                    <a:pt x="12" y="72"/>
                  </a:moveTo>
                  <a:cubicBezTo>
                    <a:pt x="0" y="48"/>
                    <a:pt x="7" y="20"/>
                    <a:pt x="27" y="0"/>
                  </a:cubicBezTo>
                  <a:cubicBezTo>
                    <a:pt x="57" y="6"/>
                    <a:pt x="57" y="6"/>
                    <a:pt x="57" y="6"/>
                  </a:cubicBezTo>
                  <a:cubicBezTo>
                    <a:pt x="29" y="21"/>
                    <a:pt x="12" y="37"/>
                    <a:pt x="12" y="7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62" tIns="34281" rIns="68562" bIns="34281" numCol="1" anchor="t" anchorCtr="0" compatLnSpc="1">
              <a:prstTxWarp prst="textNoShape">
                <a:avLst/>
              </a:prstTxWarp>
            </a:bodyPr>
            <a:lstStyle/>
            <a:p>
              <a:endParaRPr lang="id-ID" sz="1200">
                <a:solidFill>
                  <a:srgbClr val="414455"/>
                </a:solidFill>
              </a:endParaRPr>
            </a:p>
          </p:txBody>
        </p:sp>
      </p:grpSp>
      <p:sp>
        <p:nvSpPr>
          <p:cNvPr id="79" name="Freeform 52"/>
          <p:cNvSpPr>
            <a:spLocks/>
          </p:cNvSpPr>
          <p:nvPr/>
        </p:nvSpPr>
        <p:spPr bwMode="auto">
          <a:xfrm>
            <a:off x="3780124" y="1108110"/>
            <a:ext cx="509455" cy="414230"/>
          </a:xfrm>
          <a:custGeom>
            <a:avLst/>
            <a:gdLst>
              <a:gd name="T0" fmla="*/ 312 w 312"/>
              <a:gd name="T1" fmla="*/ 86 h 253"/>
              <a:gd name="T2" fmla="*/ 305 w 312"/>
              <a:gd name="T3" fmla="*/ 75 h 253"/>
              <a:gd name="T4" fmla="*/ 79 w 312"/>
              <a:gd name="T5" fmla="*/ 226 h 253"/>
              <a:gd name="T6" fmla="*/ 28 w 312"/>
              <a:gd name="T7" fmla="*/ 214 h 253"/>
              <a:gd name="T8" fmla="*/ 35 w 312"/>
              <a:gd name="T9" fmla="*/ 162 h 253"/>
              <a:gd name="T10" fmla="*/ 262 w 312"/>
              <a:gd name="T11" fmla="*/ 11 h 253"/>
              <a:gd name="T12" fmla="*/ 254 w 312"/>
              <a:gd name="T13" fmla="*/ 0 h 253"/>
              <a:gd name="T14" fmla="*/ 26 w 312"/>
              <a:gd name="T15" fmla="*/ 153 h 253"/>
              <a:gd name="T16" fmla="*/ 15 w 312"/>
              <a:gd name="T17" fmla="*/ 222 h 253"/>
              <a:gd name="T18" fmla="*/ 83 w 312"/>
              <a:gd name="T19" fmla="*/ 239 h 253"/>
              <a:gd name="T20" fmla="*/ 312 w 312"/>
              <a:gd name="T21" fmla="*/ 86 h 2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12" h="253">
                <a:moveTo>
                  <a:pt x="312" y="86"/>
                </a:moveTo>
                <a:cubicBezTo>
                  <a:pt x="305" y="75"/>
                  <a:pt x="305" y="75"/>
                  <a:pt x="305" y="75"/>
                </a:cubicBezTo>
                <a:cubicBezTo>
                  <a:pt x="79" y="226"/>
                  <a:pt x="79" y="226"/>
                  <a:pt x="79" y="226"/>
                </a:cubicBezTo>
                <a:cubicBezTo>
                  <a:pt x="63" y="237"/>
                  <a:pt x="40" y="231"/>
                  <a:pt x="28" y="214"/>
                </a:cubicBezTo>
                <a:cubicBezTo>
                  <a:pt x="16" y="196"/>
                  <a:pt x="19" y="173"/>
                  <a:pt x="35" y="162"/>
                </a:cubicBezTo>
                <a:cubicBezTo>
                  <a:pt x="262" y="11"/>
                  <a:pt x="262" y="11"/>
                  <a:pt x="262" y="11"/>
                </a:cubicBezTo>
                <a:cubicBezTo>
                  <a:pt x="254" y="0"/>
                  <a:pt x="254" y="0"/>
                  <a:pt x="254" y="0"/>
                </a:cubicBezTo>
                <a:cubicBezTo>
                  <a:pt x="26" y="153"/>
                  <a:pt x="26" y="153"/>
                  <a:pt x="26" y="153"/>
                </a:cubicBezTo>
                <a:cubicBezTo>
                  <a:pt x="4" y="167"/>
                  <a:pt x="0" y="198"/>
                  <a:pt x="15" y="222"/>
                </a:cubicBezTo>
                <a:cubicBezTo>
                  <a:pt x="31" y="246"/>
                  <a:pt x="62" y="253"/>
                  <a:pt x="83" y="239"/>
                </a:cubicBezTo>
                <a:lnTo>
                  <a:pt x="312" y="86"/>
                </a:lnTo>
                <a:close/>
              </a:path>
            </a:pathLst>
          </a:custGeom>
          <a:blipFill dpi="0" rotWithShape="1">
            <a:blip r:embed="rId36" cstate="screen">
              <a:extLst>
                <a:ext uri="{28A0092B-C50C-407E-A947-70E740481C1C}">
                  <a14:useLocalDpi xmlns:a14="http://schemas.microsoft.com/office/drawing/2010/main"/>
                </a:ext>
              </a:extLst>
            </a:blip>
            <a:srcRect/>
            <a:stretch>
              <a:fillRect/>
            </a:stretch>
          </a:blipFill>
          <a:ln>
            <a:noFill/>
          </a:ln>
          <a:extLst/>
        </p:spPr>
        <p:txBody>
          <a:bodyPr vert="horz" wrap="square" lIns="68562" tIns="34281" rIns="68562" bIns="34281" numCol="1" anchor="t" anchorCtr="0" compatLnSpc="1">
            <a:prstTxWarp prst="textNoShape">
              <a:avLst/>
            </a:prstTxWarp>
          </a:bodyPr>
          <a:lstStyle/>
          <a:p>
            <a:endParaRPr lang="id-ID" sz="1200">
              <a:solidFill>
                <a:srgbClr val="414455"/>
              </a:solidFill>
            </a:endParaRPr>
          </a:p>
        </p:txBody>
      </p:sp>
      <p:sp>
        <p:nvSpPr>
          <p:cNvPr id="80" name="Freeform 53"/>
          <p:cNvSpPr>
            <a:spLocks/>
          </p:cNvSpPr>
          <p:nvPr/>
        </p:nvSpPr>
        <p:spPr bwMode="auto">
          <a:xfrm>
            <a:off x="4166978" y="1085495"/>
            <a:ext cx="140457" cy="192831"/>
          </a:xfrm>
          <a:custGeom>
            <a:avLst/>
            <a:gdLst>
              <a:gd name="T0" fmla="*/ 80 w 86"/>
              <a:gd name="T1" fmla="*/ 115 h 118"/>
              <a:gd name="T2" fmla="*/ 68 w 86"/>
              <a:gd name="T3" fmla="*/ 113 h 118"/>
              <a:gd name="T4" fmla="*/ 3 w 86"/>
              <a:gd name="T5" fmla="*/ 16 h 118"/>
              <a:gd name="T6" fmla="*/ 6 w 86"/>
              <a:gd name="T7" fmla="*/ 3 h 118"/>
              <a:gd name="T8" fmla="*/ 19 w 86"/>
              <a:gd name="T9" fmla="*/ 6 h 118"/>
              <a:gd name="T10" fmla="*/ 83 w 86"/>
              <a:gd name="T11" fmla="*/ 102 h 118"/>
              <a:gd name="T12" fmla="*/ 80 w 86"/>
              <a:gd name="T13" fmla="*/ 115 h 118"/>
            </a:gdLst>
            <a:ahLst/>
            <a:cxnLst>
              <a:cxn ang="0">
                <a:pos x="T0" y="T1"/>
              </a:cxn>
              <a:cxn ang="0">
                <a:pos x="T2" y="T3"/>
              </a:cxn>
              <a:cxn ang="0">
                <a:pos x="T4" y="T5"/>
              </a:cxn>
              <a:cxn ang="0">
                <a:pos x="T6" y="T7"/>
              </a:cxn>
              <a:cxn ang="0">
                <a:pos x="T8" y="T9"/>
              </a:cxn>
              <a:cxn ang="0">
                <a:pos x="T10" y="T11"/>
              </a:cxn>
              <a:cxn ang="0">
                <a:pos x="T12" y="T13"/>
              </a:cxn>
            </a:cxnLst>
            <a:rect l="0" t="0" r="r" b="b"/>
            <a:pathLst>
              <a:path w="86" h="118">
                <a:moveTo>
                  <a:pt x="80" y="115"/>
                </a:moveTo>
                <a:cubicBezTo>
                  <a:pt x="76" y="118"/>
                  <a:pt x="70" y="117"/>
                  <a:pt x="68" y="113"/>
                </a:cubicBezTo>
                <a:cubicBezTo>
                  <a:pt x="3" y="16"/>
                  <a:pt x="3" y="16"/>
                  <a:pt x="3" y="16"/>
                </a:cubicBezTo>
                <a:cubicBezTo>
                  <a:pt x="0" y="12"/>
                  <a:pt x="1" y="6"/>
                  <a:pt x="6" y="3"/>
                </a:cubicBezTo>
                <a:cubicBezTo>
                  <a:pt x="10" y="0"/>
                  <a:pt x="16" y="2"/>
                  <a:pt x="19" y="6"/>
                </a:cubicBezTo>
                <a:cubicBezTo>
                  <a:pt x="83" y="102"/>
                  <a:pt x="83" y="102"/>
                  <a:pt x="83" y="102"/>
                </a:cubicBezTo>
                <a:cubicBezTo>
                  <a:pt x="86" y="107"/>
                  <a:pt x="85" y="112"/>
                  <a:pt x="80" y="115"/>
                </a:cubicBezTo>
                <a:close/>
              </a:path>
            </a:pathLst>
          </a:custGeom>
          <a:blipFill dpi="0" rotWithShape="1">
            <a:blip r:embed="rId37" cstate="screen">
              <a:extLst>
                <a:ext uri="{28A0092B-C50C-407E-A947-70E740481C1C}">
                  <a14:useLocalDpi xmlns:a14="http://schemas.microsoft.com/office/drawing/2010/main"/>
                </a:ext>
              </a:extLst>
            </a:blip>
            <a:srcRect/>
            <a:stretch>
              <a:fillRect/>
            </a:stretch>
          </a:blipFill>
          <a:ln>
            <a:noFill/>
          </a:ln>
          <a:extLst/>
        </p:spPr>
        <p:txBody>
          <a:bodyPr vert="horz" wrap="square" lIns="68562" tIns="34281" rIns="68562" bIns="34281" numCol="1" anchor="t" anchorCtr="0" compatLnSpc="1">
            <a:prstTxWarp prst="textNoShape">
              <a:avLst/>
            </a:prstTxWarp>
          </a:bodyPr>
          <a:lstStyle/>
          <a:p>
            <a:endParaRPr lang="id-ID" sz="1200">
              <a:solidFill>
                <a:srgbClr val="414455"/>
              </a:solidFill>
            </a:endParaRPr>
          </a:p>
        </p:txBody>
      </p:sp>
      <p:sp>
        <p:nvSpPr>
          <p:cNvPr id="81" name="Freeform 54"/>
          <p:cNvSpPr>
            <a:spLocks/>
          </p:cNvSpPr>
          <p:nvPr/>
        </p:nvSpPr>
        <p:spPr bwMode="auto">
          <a:xfrm>
            <a:off x="3846782" y="1217619"/>
            <a:ext cx="385662" cy="252347"/>
          </a:xfrm>
          <a:custGeom>
            <a:avLst/>
            <a:gdLst>
              <a:gd name="T0" fmla="*/ 236 w 236"/>
              <a:gd name="T1" fmla="*/ 13 h 154"/>
              <a:gd name="T2" fmla="*/ 227 w 236"/>
              <a:gd name="T3" fmla="*/ 0 h 154"/>
              <a:gd name="T4" fmla="*/ 25 w 236"/>
              <a:gd name="T5" fmla="*/ 135 h 154"/>
              <a:gd name="T6" fmla="*/ 0 w 236"/>
              <a:gd name="T7" fmla="*/ 136 h 154"/>
              <a:gd name="T8" fmla="*/ 1 w 236"/>
              <a:gd name="T9" fmla="*/ 138 h 154"/>
              <a:gd name="T10" fmla="*/ 36 w 236"/>
              <a:gd name="T11" fmla="*/ 146 h 154"/>
              <a:gd name="T12" fmla="*/ 236 w 236"/>
              <a:gd name="T13" fmla="*/ 13 h 154"/>
            </a:gdLst>
            <a:ahLst/>
            <a:cxnLst>
              <a:cxn ang="0">
                <a:pos x="T0" y="T1"/>
              </a:cxn>
              <a:cxn ang="0">
                <a:pos x="T2" y="T3"/>
              </a:cxn>
              <a:cxn ang="0">
                <a:pos x="T4" y="T5"/>
              </a:cxn>
              <a:cxn ang="0">
                <a:pos x="T6" y="T7"/>
              </a:cxn>
              <a:cxn ang="0">
                <a:pos x="T8" y="T9"/>
              </a:cxn>
              <a:cxn ang="0">
                <a:pos x="T10" y="T11"/>
              </a:cxn>
              <a:cxn ang="0">
                <a:pos x="T12" y="T13"/>
              </a:cxn>
            </a:cxnLst>
            <a:rect l="0" t="0" r="r" b="b"/>
            <a:pathLst>
              <a:path w="236" h="154">
                <a:moveTo>
                  <a:pt x="236" y="13"/>
                </a:moveTo>
                <a:cubicBezTo>
                  <a:pt x="227" y="0"/>
                  <a:pt x="227" y="0"/>
                  <a:pt x="227" y="0"/>
                </a:cubicBezTo>
                <a:cubicBezTo>
                  <a:pt x="25" y="135"/>
                  <a:pt x="25" y="135"/>
                  <a:pt x="25" y="135"/>
                </a:cubicBezTo>
                <a:cubicBezTo>
                  <a:pt x="17" y="140"/>
                  <a:pt x="8" y="140"/>
                  <a:pt x="0" y="136"/>
                </a:cubicBezTo>
                <a:cubicBezTo>
                  <a:pt x="0" y="137"/>
                  <a:pt x="0" y="137"/>
                  <a:pt x="1" y="138"/>
                </a:cubicBezTo>
                <a:cubicBezTo>
                  <a:pt x="9" y="150"/>
                  <a:pt x="25" y="154"/>
                  <a:pt x="36" y="146"/>
                </a:cubicBezTo>
                <a:lnTo>
                  <a:pt x="236" y="13"/>
                </a:lnTo>
                <a:close/>
              </a:path>
            </a:pathLst>
          </a:custGeom>
          <a:blipFill dpi="0" rotWithShape="1">
            <a:blip r:embed="rId38" cstate="screen">
              <a:extLst>
                <a:ext uri="{28A0092B-C50C-407E-A947-70E740481C1C}">
                  <a14:useLocalDpi xmlns:a14="http://schemas.microsoft.com/office/drawing/2010/main"/>
                </a:ext>
              </a:extLst>
            </a:blip>
            <a:srcRect/>
            <a:stretch>
              <a:fillRect/>
            </a:stretch>
          </a:blipFill>
          <a:ln>
            <a:noFill/>
          </a:ln>
          <a:extLst/>
        </p:spPr>
        <p:txBody>
          <a:bodyPr vert="horz" wrap="square" lIns="68562" tIns="34281" rIns="68562" bIns="34281" numCol="1" anchor="t" anchorCtr="0" compatLnSpc="1">
            <a:prstTxWarp prst="textNoShape">
              <a:avLst/>
            </a:prstTxWarp>
          </a:bodyPr>
          <a:lstStyle/>
          <a:p>
            <a:endParaRPr lang="id-ID" sz="1200">
              <a:solidFill>
                <a:srgbClr val="414455"/>
              </a:solidFill>
            </a:endParaRPr>
          </a:p>
        </p:txBody>
      </p:sp>
      <p:sp>
        <p:nvSpPr>
          <p:cNvPr id="82" name="Freeform 55"/>
          <p:cNvSpPr>
            <a:spLocks noEditPoints="1"/>
          </p:cNvSpPr>
          <p:nvPr/>
        </p:nvSpPr>
        <p:spPr bwMode="auto">
          <a:xfrm>
            <a:off x="3532539" y="1439018"/>
            <a:ext cx="222589" cy="390423"/>
          </a:xfrm>
          <a:custGeom>
            <a:avLst/>
            <a:gdLst>
              <a:gd name="T0" fmla="*/ 59 w 136"/>
              <a:gd name="T1" fmla="*/ 203 h 239"/>
              <a:gd name="T2" fmla="*/ 54 w 136"/>
              <a:gd name="T3" fmla="*/ 203 h 239"/>
              <a:gd name="T4" fmla="*/ 54 w 136"/>
              <a:gd name="T5" fmla="*/ 239 h 239"/>
              <a:gd name="T6" fmla="*/ 72 w 136"/>
              <a:gd name="T7" fmla="*/ 226 h 239"/>
              <a:gd name="T8" fmla="*/ 59 w 136"/>
              <a:gd name="T9" fmla="*/ 203 h 239"/>
              <a:gd name="T10" fmla="*/ 54 w 136"/>
              <a:gd name="T11" fmla="*/ 187 h 239"/>
              <a:gd name="T12" fmla="*/ 54 w 136"/>
              <a:gd name="T13" fmla="*/ 82 h 239"/>
              <a:gd name="T14" fmla="*/ 81 w 136"/>
              <a:gd name="T15" fmla="*/ 74 h 239"/>
              <a:gd name="T16" fmla="*/ 97 w 136"/>
              <a:gd name="T17" fmla="*/ 13 h 239"/>
              <a:gd name="T18" fmla="*/ 114 w 136"/>
              <a:gd name="T19" fmla="*/ 2 h 239"/>
              <a:gd name="T20" fmla="*/ 124 w 136"/>
              <a:gd name="T21" fmla="*/ 20 h 239"/>
              <a:gd name="T22" fmla="*/ 109 w 136"/>
              <a:gd name="T23" fmla="*/ 81 h 239"/>
              <a:gd name="T24" fmla="*/ 130 w 136"/>
              <a:gd name="T25" fmla="*/ 134 h 239"/>
              <a:gd name="T26" fmla="*/ 122 w 136"/>
              <a:gd name="T27" fmla="*/ 164 h 239"/>
              <a:gd name="T28" fmla="*/ 122 w 136"/>
              <a:gd name="T29" fmla="*/ 164 h 239"/>
              <a:gd name="T30" fmla="*/ 136 w 136"/>
              <a:gd name="T31" fmla="*/ 187 h 239"/>
              <a:gd name="T32" fmla="*/ 131 w 136"/>
              <a:gd name="T33" fmla="*/ 207 h 239"/>
              <a:gd name="T34" fmla="*/ 54 w 136"/>
              <a:gd name="T35" fmla="*/ 187 h 239"/>
              <a:gd name="T36" fmla="*/ 54 w 136"/>
              <a:gd name="T37" fmla="*/ 203 h 239"/>
              <a:gd name="T38" fmla="*/ 36 w 136"/>
              <a:gd name="T39" fmla="*/ 216 h 239"/>
              <a:gd name="T40" fmla="*/ 50 w 136"/>
              <a:gd name="T41" fmla="*/ 239 h 239"/>
              <a:gd name="T42" fmla="*/ 54 w 136"/>
              <a:gd name="T43" fmla="*/ 239 h 239"/>
              <a:gd name="T44" fmla="*/ 54 w 136"/>
              <a:gd name="T45" fmla="*/ 203 h 239"/>
              <a:gd name="T46" fmla="*/ 54 w 136"/>
              <a:gd name="T47" fmla="*/ 82 h 239"/>
              <a:gd name="T48" fmla="*/ 54 w 136"/>
              <a:gd name="T49" fmla="*/ 187 h 239"/>
              <a:gd name="T50" fmla="*/ 0 w 136"/>
              <a:gd name="T51" fmla="*/ 173 h 239"/>
              <a:gd name="T52" fmla="*/ 5 w 136"/>
              <a:gd name="T53" fmla="*/ 152 h 239"/>
              <a:gd name="T54" fmla="*/ 29 w 136"/>
              <a:gd name="T55" fmla="*/ 140 h 239"/>
              <a:gd name="T56" fmla="*/ 37 w 136"/>
              <a:gd name="T57" fmla="*/ 109 h 239"/>
              <a:gd name="T58" fmla="*/ 54 w 136"/>
              <a:gd name="T59" fmla="*/ 82 h 2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36" h="239">
                <a:moveTo>
                  <a:pt x="59" y="203"/>
                </a:moveTo>
                <a:cubicBezTo>
                  <a:pt x="57" y="203"/>
                  <a:pt x="56" y="203"/>
                  <a:pt x="54" y="203"/>
                </a:cubicBezTo>
                <a:cubicBezTo>
                  <a:pt x="54" y="239"/>
                  <a:pt x="54" y="239"/>
                  <a:pt x="54" y="239"/>
                </a:cubicBezTo>
                <a:cubicBezTo>
                  <a:pt x="62" y="239"/>
                  <a:pt x="70" y="234"/>
                  <a:pt x="72" y="226"/>
                </a:cubicBezTo>
                <a:cubicBezTo>
                  <a:pt x="74" y="216"/>
                  <a:pt x="69" y="206"/>
                  <a:pt x="59" y="203"/>
                </a:cubicBezTo>
                <a:close/>
                <a:moveTo>
                  <a:pt x="54" y="187"/>
                </a:moveTo>
                <a:cubicBezTo>
                  <a:pt x="54" y="82"/>
                  <a:pt x="54" y="82"/>
                  <a:pt x="54" y="82"/>
                </a:cubicBezTo>
                <a:cubicBezTo>
                  <a:pt x="62" y="76"/>
                  <a:pt x="71" y="74"/>
                  <a:pt x="81" y="74"/>
                </a:cubicBezTo>
                <a:cubicBezTo>
                  <a:pt x="97" y="13"/>
                  <a:pt x="97" y="13"/>
                  <a:pt x="97" y="13"/>
                </a:cubicBezTo>
                <a:cubicBezTo>
                  <a:pt x="99" y="5"/>
                  <a:pt x="107" y="0"/>
                  <a:pt x="114" y="2"/>
                </a:cubicBezTo>
                <a:cubicBezTo>
                  <a:pt x="122" y="4"/>
                  <a:pt x="126" y="12"/>
                  <a:pt x="124" y="20"/>
                </a:cubicBezTo>
                <a:cubicBezTo>
                  <a:pt x="109" y="81"/>
                  <a:pt x="109" y="81"/>
                  <a:pt x="109" y="81"/>
                </a:cubicBezTo>
                <a:cubicBezTo>
                  <a:pt x="125" y="90"/>
                  <a:pt x="136" y="109"/>
                  <a:pt x="130" y="134"/>
                </a:cubicBezTo>
                <a:cubicBezTo>
                  <a:pt x="130" y="134"/>
                  <a:pt x="125" y="154"/>
                  <a:pt x="122" y="164"/>
                </a:cubicBezTo>
                <a:cubicBezTo>
                  <a:pt x="122" y="164"/>
                  <a:pt x="122" y="164"/>
                  <a:pt x="122" y="164"/>
                </a:cubicBezTo>
                <a:cubicBezTo>
                  <a:pt x="118" y="178"/>
                  <a:pt x="136" y="187"/>
                  <a:pt x="136" y="187"/>
                </a:cubicBezTo>
                <a:cubicBezTo>
                  <a:pt x="131" y="207"/>
                  <a:pt x="131" y="207"/>
                  <a:pt x="131" y="207"/>
                </a:cubicBezTo>
                <a:lnTo>
                  <a:pt x="54" y="187"/>
                </a:lnTo>
                <a:close/>
                <a:moveTo>
                  <a:pt x="54" y="203"/>
                </a:moveTo>
                <a:cubicBezTo>
                  <a:pt x="46" y="203"/>
                  <a:pt x="38" y="208"/>
                  <a:pt x="36" y="216"/>
                </a:cubicBezTo>
                <a:cubicBezTo>
                  <a:pt x="34" y="226"/>
                  <a:pt x="40" y="236"/>
                  <a:pt x="50" y="239"/>
                </a:cubicBezTo>
                <a:cubicBezTo>
                  <a:pt x="51" y="239"/>
                  <a:pt x="53" y="239"/>
                  <a:pt x="54" y="239"/>
                </a:cubicBezTo>
                <a:cubicBezTo>
                  <a:pt x="54" y="203"/>
                  <a:pt x="54" y="203"/>
                  <a:pt x="54" y="203"/>
                </a:cubicBezTo>
                <a:close/>
                <a:moveTo>
                  <a:pt x="54" y="82"/>
                </a:moveTo>
                <a:cubicBezTo>
                  <a:pt x="54" y="187"/>
                  <a:pt x="54" y="187"/>
                  <a:pt x="54" y="187"/>
                </a:cubicBezTo>
                <a:cubicBezTo>
                  <a:pt x="0" y="173"/>
                  <a:pt x="0" y="173"/>
                  <a:pt x="0" y="173"/>
                </a:cubicBezTo>
                <a:cubicBezTo>
                  <a:pt x="5" y="152"/>
                  <a:pt x="5" y="152"/>
                  <a:pt x="5" y="152"/>
                </a:cubicBezTo>
                <a:cubicBezTo>
                  <a:pt x="5" y="152"/>
                  <a:pt x="25" y="154"/>
                  <a:pt x="29" y="140"/>
                </a:cubicBezTo>
                <a:cubicBezTo>
                  <a:pt x="32" y="128"/>
                  <a:pt x="37" y="109"/>
                  <a:pt x="37" y="109"/>
                </a:cubicBezTo>
                <a:cubicBezTo>
                  <a:pt x="40" y="97"/>
                  <a:pt x="46" y="88"/>
                  <a:pt x="54" y="82"/>
                </a:cubicBezTo>
                <a:close/>
              </a:path>
            </a:pathLst>
          </a:custGeom>
          <a:blipFill dpi="0" rotWithShape="1">
            <a:blip r:embed="rId39" cstate="screen">
              <a:extLst>
                <a:ext uri="{28A0092B-C50C-407E-A947-70E740481C1C}">
                  <a14:useLocalDpi xmlns:a14="http://schemas.microsoft.com/office/drawing/2010/main"/>
                </a:ext>
              </a:extLst>
            </a:blip>
            <a:srcRect/>
            <a:stretch>
              <a:fillRect/>
            </a:stretch>
          </a:blipFill>
          <a:ln>
            <a:noFill/>
          </a:ln>
        </p:spPr>
        <p:txBody>
          <a:bodyPr vert="horz" wrap="square" lIns="68562" tIns="34281" rIns="68562" bIns="34281" numCol="1" anchor="t" anchorCtr="0" compatLnSpc="1">
            <a:prstTxWarp prst="textNoShape">
              <a:avLst/>
            </a:prstTxWarp>
          </a:bodyPr>
          <a:lstStyle/>
          <a:p>
            <a:endParaRPr lang="id-ID" sz="1200">
              <a:solidFill>
                <a:srgbClr val="414455"/>
              </a:solidFill>
            </a:endParaRPr>
          </a:p>
        </p:txBody>
      </p:sp>
      <p:sp>
        <p:nvSpPr>
          <p:cNvPr id="83" name="Freeform 56"/>
          <p:cNvSpPr>
            <a:spLocks noEditPoints="1"/>
          </p:cNvSpPr>
          <p:nvPr/>
        </p:nvSpPr>
        <p:spPr bwMode="auto">
          <a:xfrm>
            <a:off x="3330186" y="2256764"/>
            <a:ext cx="416610" cy="453510"/>
          </a:xfrm>
          <a:custGeom>
            <a:avLst/>
            <a:gdLst>
              <a:gd name="T0" fmla="*/ 198 w 255"/>
              <a:gd name="T1" fmla="*/ 128 h 277"/>
              <a:gd name="T2" fmla="*/ 191 w 255"/>
              <a:gd name="T3" fmla="*/ 158 h 277"/>
              <a:gd name="T4" fmla="*/ 191 w 255"/>
              <a:gd name="T5" fmla="*/ 185 h 277"/>
              <a:gd name="T6" fmla="*/ 196 w 255"/>
              <a:gd name="T7" fmla="*/ 187 h 277"/>
              <a:gd name="T8" fmla="*/ 218 w 255"/>
              <a:gd name="T9" fmla="*/ 218 h 277"/>
              <a:gd name="T10" fmla="*/ 191 w 255"/>
              <a:gd name="T11" fmla="*/ 201 h 277"/>
              <a:gd name="T12" fmla="*/ 191 w 255"/>
              <a:gd name="T13" fmla="*/ 55 h 277"/>
              <a:gd name="T14" fmla="*/ 218 w 255"/>
              <a:gd name="T15" fmla="*/ 38 h 277"/>
              <a:gd name="T16" fmla="*/ 196 w 255"/>
              <a:gd name="T17" fmla="*/ 69 h 277"/>
              <a:gd name="T18" fmla="*/ 191 w 255"/>
              <a:gd name="T19" fmla="*/ 71 h 277"/>
              <a:gd name="T20" fmla="*/ 249 w 255"/>
              <a:gd name="T21" fmla="*/ 121 h 277"/>
              <a:gd name="T22" fmla="*/ 211 w 255"/>
              <a:gd name="T23" fmla="*/ 128 h 277"/>
              <a:gd name="T24" fmla="*/ 249 w 255"/>
              <a:gd name="T25" fmla="*/ 134 h 277"/>
              <a:gd name="T26" fmla="*/ 249 w 255"/>
              <a:gd name="T27" fmla="*/ 121 h 277"/>
              <a:gd name="T28" fmla="*/ 132 w 255"/>
              <a:gd name="T29" fmla="*/ 277 h 277"/>
              <a:gd name="T30" fmla="*/ 167 w 255"/>
              <a:gd name="T31" fmla="*/ 186 h 277"/>
              <a:gd name="T32" fmla="*/ 191 w 255"/>
              <a:gd name="T33" fmla="*/ 98 h 277"/>
              <a:gd name="T34" fmla="*/ 127 w 255"/>
              <a:gd name="T35" fmla="*/ 72 h 277"/>
              <a:gd name="T36" fmla="*/ 183 w 255"/>
              <a:gd name="T37" fmla="*/ 128 h 277"/>
              <a:gd name="T38" fmla="*/ 156 w 255"/>
              <a:gd name="T39" fmla="*/ 176 h 277"/>
              <a:gd name="T40" fmla="*/ 153 w 255"/>
              <a:gd name="T41" fmla="*/ 214 h 277"/>
              <a:gd name="T42" fmla="*/ 127 w 255"/>
              <a:gd name="T43" fmla="*/ 277 h 277"/>
              <a:gd name="T44" fmla="*/ 191 w 255"/>
              <a:gd name="T45" fmla="*/ 71 h 277"/>
              <a:gd name="T46" fmla="*/ 186 w 255"/>
              <a:gd name="T47" fmla="*/ 60 h 277"/>
              <a:gd name="T48" fmla="*/ 191 w 255"/>
              <a:gd name="T49" fmla="*/ 185 h 277"/>
              <a:gd name="T50" fmla="*/ 186 w 255"/>
              <a:gd name="T51" fmla="*/ 196 h 277"/>
              <a:gd name="T52" fmla="*/ 191 w 255"/>
              <a:gd name="T53" fmla="*/ 185 h 277"/>
              <a:gd name="T54" fmla="*/ 127 w 255"/>
              <a:gd name="T55" fmla="*/ 0 h 277"/>
              <a:gd name="T56" fmla="*/ 134 w 255"/>
              <a:gd name="T57" fmla="*/ 7 h 277"/>
              <a:gd name="T58" fmla="*/ 128 w 255"/>
              <a:gd name="T59" fmla="*/ 45 h 277"/>
              <a:gd name="T60" fmla="*/ 127 w 255"/>
              <a:gd name="T61" fmla="*/ 45 h 277"/>
              <a:gd name="T62" fmla="*/ 64 w 255"/>
              <a:gd name="T63" fmla="*/ 97 h 277"/>
              <a:gd name="T64" fmla="*/ 89 w 255"/>
              <a:gd name="T65" fmla="*/ 187 h 277"/>
              <a:gd name="T66" fmla="*/ 124 w 255"/>
              <a:gd name="T67" fmla="*/ 277 h 277"/>
              <a:gd name="T68" fmla="*/ 127 w 255"/>
              <a:gd name="T69" fmla="*/ 214 h 277"/>
              <a:gd name="T70" fmla="*/ 103 w 255"/>
              <a:gd name="T71" fmla="*/ 183 h 277"/>
              <a:gd name="T72" fmla="*/ 71 w 255"/>
              <a:gd name="T73" fmla="*/ 128 h 277"/>
              <a:gd name="T74" fmla="*/ 127 w 255"/>
              <a:gd name="T75" fmla="*/ 72 h 277"/>
              <a:gd name="T76" fmla="*/ 127 w 255"/>
              <a:gd name="T77" fmla="*/ 57 h 277"/>
              <a:gd name="T78" fmla="*/ 127 w 255"/>
              <a:gd name="T79" fmla="*/ 0 h 277"/>
              <a:gd name="T80" fmla="*/ 121 w 255"/>
              <a:gd name="T81" fmla="*/ 38 h 277"/>
              <a:gd name="T82" fmla="*/ 127 w 255"/>
              <a:gd name="T83" fmla="*/ 0 h 277"/>
              <a:gd name="T84" fmla="*/ 64 w 255"/>
              <a:gd name="T85" fmla="*/ 185 h 277"/>
              <a:gd name="T86" fmla="*/ 69 w 255"/>
              <a:gd name="T87" fmla="*/ 196 h 277"/>
              <a:gd name="T88" fmla="*/ 64 w 255"/>
              <a:gd name="T89" fmla="*/ 71 h 277"/>
              <a:gd name="T90" fmla="*/ 69 w 255"/>
              <a:gd name="T91" fmla="*/ 60 h 277"/>
              <a:gd name="T92" fmla="*/ 64 w 255"/>
              <a:gd name="T93" fmla="*/ 71 h 277"/>
              <a:gd name="T94" fmla="*/ 57 w 255"/>
              <a:gd name="T95" fmla="*/ 128 h 277"/>
              <a:gd name="T96" fmla="*/ 64 w 255"/>
              <a:gd name="T97" fmla="*/ 97 h 277"/>
              <a:gd name="T98" fmla="*/ 64 w 255"/>
              <a:gd name="T99" fmla="*/ 71 h 277"/>
              <a:gd name="T100" fmla="*/ 60 w 255"/>
              <a:gd name="T101" fmla="*/ 69 h 277"/>
              <a:gd name="T102" fmla="*/ 38 w 255"/>
              <a:gd name="T103" fmla="*/ 38 h 277"/>
              <a:gd name="T104" fmla="*/ 64 w 255"/>
              <a:gd name="T105" fmla="*/ 55 h 277"/>
              <a:gd name="T106" fmla="*/ 64 w 255"/>
              <a:gd name="T107" fmla="*/ 201 h 277"/>
              <a:gd name="T108" fmla="*/ 38 w 255"/>
              <a:gd name="T109" fmla="*/ 218 h 277"/>
              <a:gd name="T110" fmla="*/ 60 w 255"/>
              <a:gd name="T111" fmla="*/ 187 h 277"/>
              <a:gd name="T112" fmla="*/ 64 w 255"/>
              <a:gd name="T113" fmla="*/ 185 h 277"/>
              <a:gd name="T114" fmla="*/ 45 w 255"/>
              <a:gd name="T115" fmla="*/ 128 h 277"/>
              <a:gd name="T116" fmla="*/ 7 w 255"/>
              <a:gd name="T117" fmla="*/ 121 h 277"/>
              <a:gd name="T118" fmla="*/ 7 w 255"/>
              <a:gd name="T119" fmla="*/ 134 h 277"/>
              <a:gd name="T120" fmla="*/ 45 w 255"/>
              <a:gd name="T121" fmla="*/ 128 h 2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255" h="277">
                <a:moveTo>
                  <a:pt x="191" y="158"/>
                </a:moveTo>
                <a:cubicBezTo>
                  <a:pt x="195" y="149"/>
                  <a:pt x="198" y="139"/>
                  <a:pt x="198" y="128"/>
                </a:cubicBezTo>
                <a:cubicBezTo>
                  <a:pt x="198" y="117"/>
                  <a:pt x="195" y="107"/>
                  <a:pt x="191" y="98"/>
                </a:cubicBezTo>
                <a:cubicBezTo>
                  <a:pt x="191" y="158"/>
                  <a:pt x="191" y="158"/>
                  <a:pt x="191" y="158"/>
                </a:cubicBezTo>
                <a:close/>
                <a:moveTo>
                  <a:pt x="191" y="201"/>
                </a:moveTo>
                <a:cubicBezTo>
                  <a:pt x="191" y="185"/>
                  <a:pt x="191" y="185"/>
                  <a:pt x="191" y="185"/>
                </a:cubicBezTo>
                <a:cubicBezTo>
                  <a:pt x="193" y="185"/>
                  <a:pt x="194" y="185"/>
                  <a:pt x="196" y="187"/>
                </a:cubicBezTo>
                <a:cubicBezTo>
                  <a:pt x="196" y="187"/>
                  <a:pt x="196" y="187"/>
                  <a:pt x="196" y="187"/>
                </a:cubicBezTo>
                <a:cubicBezTo>
                  <a:pt x="218" y="209"/>
                  <a:pt x="218" y="209"/>
                  <a:pt x="218" y="209"/>
                </a:cubicBezTo>
                <a:cubicBezTo>
                  <a:pt x="220" y="211"/>
                  <a:pt x="220" y="216"/>
                  <a:pt x="218" y="218"/>
                </a:cubicBezTo>
                <a:cubicBezTo>
                  <a:pt x="215" y="221"/>
                  <a:pt x="211" y="221"/>
                  <a:pt x="209" y="218"/>
                </a:cubicBezTo>
                <a:cubicBezTo>
                  <a:pt x="191" y="201"/>
                  <a:pt x="191" y="201"/>
                  <a:pt x="191" y="201"/>
                </a:cubicBezTo>
                <a:close/>
                <a:moveTo>
                  <a:pt x="191" y="71"/>
                </a:moveTo>
                <a:cubicBezTo>
                  <a:pt x="191" y="55"/>
                  <a:pt x="191" y="55"/>
                  <a:pt x="191" y="55"/>
                </a:cubicBezTo>
                <a:cubicBezTo>
                  <a:pt x="209" y="38"/>
                  <a:pt x="209" y="38"/>
                  <a:pt x="209" y="38"/>
                </a:cubicBezTo>
                <a:cubicBezTo>
                  <a:pt x="211" y="35"/>
                  <a:pt x="215" y="35"/>
                  <a:pt x="218" y="38"/>
                </a:cubicBezTo>
                <a:cubicBezTo>
                  <a:pt x="220" y="40"/>
                  <a:pt x="220" y="44"/>
                  <a:pt x="218" y="47"/>
                </a:cubicBezTo>
                <a:cubicBezTo>
                  <a:pt x="196" y="69"/>
                  <a:pt x="196" y="69"/>
                  <a:pt x="196" y="69"/>
                </a:cubicBezTo>
                <a:cubicBezTo>
                  <a:pt x="196" y="69"/>
                  <a:pt x="196" y="69"/>
                  <a:pt x="196" y="69"/>
                </a:cubicBezTo>
                <a:cubicBezTo>
                  <a:pt x="194" y="71"/>
                  <a:pt x="193" y="71"/>
                  <a:pt x="191" y="71"/>
                </a:cubicBezTo>
                <a:close/>
                <a:moveTo>
                  <a:pt x="249" y="121"/>
                </a:moveTo>
                <a:cubicBezTo>
                  <a:pt x="249" y="121"/>
                  <a:pt x="249" y="121"/>
                  <a:pt x="249" y="121"/>
                </a:cubicBezTo>
                <a:cubicBezTo>
                  <a:pt x="217" y="121"/>
                  <a:pt x="217" y="121"/>
                  <a:pt x="217" y="121"/>
                </a:cubicBezTo>
                <a:cubicBezTo>
                  <a:pt x="214" y="121"/>
                  <a:pt x="211" y="124"/>
                  <a:pt x="211" y="128"/>
                </a:cubicBezTo>
                <a:cubicBezTo>
                  <a:pt x="211" y="132"/>
                  <a:pt x="214" y="134"/>
                  <a:pt x="217" y="134"/>
                </a:cubicBezTo>
                <a:cubicBezTo>
                  <a:pt x="249" y="134"/>
                  <a:pt x="249" y="134"/>
                  <a:pt x="249" y="134"/>
                </a:cubicBezTo>
                <a:cubicBezTo>
                  <a:pt x="252" y="134"/>
                  <a:pt x="255" y="132"/>
                  <a:pt x="255" y="128"/>
                </a:cubicBezTo>
                <a:cubicBezTo>
                  <a:pt x="255" y="124"/>
                  <a:pt x="252" y="121"/>
                  <a:pt x="249" y="121"/>
                </a:cubicBezTo>
                <a:close/>
                <a:moveTo>
                  <a:pt x="127" y="277"/>
                </a:moveTo>
                <a:cubicBezTo>
                  <a:pt x="132" y="277"/>
                  <a:pt x="132" y="277"/>
                  <a:pt x="132" y="277"/>
                </a:cubicBezTo>
                <a:cubicBezTo>
                  <a:pt x="151" y="277"/>
                  <a:pt x="167" y="262"/>
                  <a:pt x="167" y="242"/>
                </a:cubicBezTo>
                <a:cubicBezTo>
                  <a:pt x="167" y="186"/>
                  <a:pt x="167" y="186"/>
                  <a:pt x="167" y="186"/>
                </a:cubicBezTo>
                <a:cubicBezTo>
                  <a:pt x="177" y="179"/>
                  <a:pt x="186" y="169"/>
                  <a:pt x="191" y="158"/>
                </a:cubicBezTo>
                <a:cubicBezTo>
                  <a:pt x="191" y="98"/>
                  <a:pt x="191" y="98"/>
                  <a:pt x="191" y="98"/>
                </a:cubicBezTo>
                <a:cubicBezTo>
                  <a:pt x="180" y="74"/>
                  <a:pt x="156" y="57"/>
                  <a:pt x="127" y="57"/>
                </a:cubicBezTo>
                <a:cubicBezTo>
                  <a:pt x="127" y="72"/>
                  <a:pt x="127" y="72"/>
                  <a:pt x="127" y="72"/>
                </a:cubicBezTo>
                <a:cubicBezTo>
                  <a:pt x="143" y="72"/>
                  <a:pt x="157" y="78"/>
                  <a:pt x="167" y="88"/>
                </a:cubicBezTo>
                <a:cubicBezTo>
                  <a:pt x="177" y="98"/>
                  <a:pt x="183" y="112"/>
                  <a:pt x="183" y="128"/>
                </a:cubicBezTo>
                <a:cubicBezTo>
                  <a:pt x="183" y="148"/>
                  <a:pt x="172" y="166"/>
                  <a:pt x="156" y="176"/>
                </a:cubicBezTo>
                <a:cubicBezTo>
                  <a:pt x="156" y="176"/>
                  <a:pt x="156" y="176"/>
                  <a:pt x="156" y="176"/>
                </a:cubicBezTo>
                <a:cubicBezTo>
                  <a:pt x="154" y="177"/>
                  <a:pt x="153" y="180"/>
                  <a:pt x="153" y="182"/>
                </a:cubicBezTo>
                <a:cubicBezTo>
                  <a:pt x="153" y="214"/>
                  <a:pt x="153" y="214"/>
                  <a:pt x="153" y="214"/>
                </a:cubicBezTo>
                <a:cubicBezTo>
                  <a:pt x="127" y="214"/>
                  <a:pt x="127" y="214"/>
                  <a:pt x="127" y="214"/>
                </a:cubicBezTo>
                <a:cubicBezTo>
                  <a:pt x="127" y="277"/>
                  <a:pt x="127" y="277"/>
                  <a:pt x="127" y="277"/>
                </a:cubicBezTo>
                <a:close/>
                <a:moveTo>
                  <a:pt x="191" y="55"/>
                </a:moveTo>
                <a:cubicBezTo>
                  <a:pt x="191" y="71"/>
                  <a:pt x="191" y="71"/>
                  <a:pt x="191" y="71"/>
                </a:cubicBezTo>
                <a:cubicBezTo>
                  <a:pt x="189" y="71"/>
                  <a:pt x="188" y="71"/>
                  <a:pt x="186" y="69"/>
                </a:cubicBezTo>
                <a:cubicBezTo>
                  <a:pt x="184" y="67"/>
                  <a:pt x="184" y="63"/>
                  <a:pt x="186" y="60"/>
                </a:cubicBezTo>
                <a:cubicBezTo>
                  <a:pt x="191" y="55"/>
                  <a:pt x="191" y="55"/>
                  <a:pt x="191" y="55"/>
                </a:cubicBezTo>
                <a:close/>
                <a:moveTo>
                  <a:pt x="191" y="185"/>
                </a:moveTo>
                <a:cubicBezTo>
                  <a:pt x="191" y="201"/>
                  <a:pt x="191" y="201"/>
                  <a:pt x="191" y="201"/>
                </a:cubicBezTo>
                <a:cubicBezTo>
                  <a:pt x="186" y="196"/>
                  <a:pt x="186" y="196"/>
                  <a:pt x="186" y="196"/>
                </a:cubicBezTo>
                <a:cubicBezTo>
                  <a:pt x="184" y="193"/>
                  <a:pt x="184" y="189"/>
                  <a:pt x="186" y="187"/>
                </a:cubicBezTo>
                <a:cubicBezTo>
                  <a:pt x="188" y="185"/>
                  <a:pt x="189" y="185"/>
                  <a:pt x="191" y="185"/>
                </a:cubicBezTo>
                <a:close/>
                <a:moveTo>
                  <a:pt x="127" y="45"/>
                </a:moveTo>
                <a:cubicBezTo>
                  <a:pt x="127" y="0"/>
                  <a:pt x="127" y="0"/>
                  <a:pt x="127" y="0"/>
                </a:cubicBezTo>
                <a:cubicBezTo>
                  <a:pt x="127" y="0"/>
                  <a:pt x="128" y="0"/>
                  <a:pt x="128" y="0"/>
                </a:cubicBezTo>
                <a:cubicBezTo>
                  <a:pt x="131" y="0"/>
                  <a:pt x="134" y="3"/>
                  <a:pt x="134" y="7"/>
                </a:cubicBezTo>
                <a:cubicBezTo>
                  <a:pt x="134" y="38"/>
                  <a:pt x="134" y="38"/>
                  <a:pt x="134" y="38"/>
                </a:cubicBezTo>
                <a:cubicBezTo>
                  <a:pt x="134" y="42"/>
                  <a:pt x="131" y="45"/>
                  <a:pt x="128" y="45"/>
                </a:cubicBezTo>
                <a:cubicBezTo>
                  <a:pt x="128" y="45"/>
                  <a:pt x="128" y="45"/>
                  <a:pt x="128" y="45"/>
                </a:cubicBezTo>
                <a:cubicBezTo>
                  <a:pt x="128" y="45"/>
                  <a:pt x="127" y="45"/>
                  <a:pt x="127" y="45"/>
                </a:cubicBezTo>
                <a:close/>
                <a:moveTo>
                  <a:pt x="127" y="57"/>
                </a:moveTo>
                <a:cubicBezTo>
                  <a:pt x="99" y="57"/>
                  <a:pt x="75" y="74"/>
                  <a:pt x="64" y="97"/>
                </a:cubicBezTo>
                <a:cubicBezTo>
                  <a:pt x="64" y="159"/>
                  <a:pt x="64" y="159"/>
                  <a:pt x="64" y="159"/>
                </a:cubicBezTo>
                <a:cubicBezTo>
                  <a:pt x="70" y="170"/>
                  <a:pt x="78" y="180"/>
                  <a:pt x="89" y="187"/>
                </a:cubicBezTo>
                <a:cubicBezTo>
                  <a:pt x="89" y="242"/>
                  <a:pt x="89" y="242"/>
                  <a:pt x="89" y="242"/>
                </a:cubicBezTo>
                <a:cubicBezTo>
                  <a:pt x="89" y="262"/>
                  <a:pt x="104" y="277"/>
                  <a:pt x="124" y="277"/>
                </a:cubicBezTo>
                <a:cubicBezTo>
                  <a:pt x="127" y="277"/>
                  <a:pt x="127" y="277"/>
                  <a:pt x="127" y="277"/>
                </a:cubicBezTo>
                <a:cubicBezTo>
                  <a:pt x="127" y="214"/>
                  <a:pt x="127" y="214"/>
                  <a:pt x="127" y="214"/>
                </a:cubicBezTo>
                <a:cubicBezTo>
                  <a:pt x="103" y="214"/>
                  <a:pt x="103" y="214"/>
                  <a:pt x="103" y="214"/>
                </a:cubicBezTo>
                <a:cubicBezTo>
                  <a:pt x="103" y="183"/>
                  <a:pt x="103" y="183"/>
                  <a:pt x="103" y="183"/>
                </a:cubicBezTo>
                <a:cubicBezTo>
                  <a:pt x="103" y="180"/>
                  <a:pt x="102" y="178"/>
                  <a:pt x="100" y="176"/>
                </a:cubicBezTo>
                <a:cubicBezTo>
                  <a:pt x="83" y="167"/>
                  <a:pt x="71" y="149"/>
                  <a:pt x="71" y="128"/>
                </a:cubicBezTo>
                <a:cubicBezTo>
                  <a:pt x="71" y="112"/>
                  <a:pt x="78" y="98"/>
                  <a:pt x="88" y="88"/>
                </a:cubicBezTo>
                <a:cubicBezTo>
                  <a:pt x="98" y="78"/>
                  <a:pt x="112" y="72"/>
                  <a:pt x="127" y="72"/>
                </a:cubicBezTo>
                <a:cubicBezTo>
                  <a:pt x="127" y="72"/>
                  <a:pt x="127" y="72"/>
                  <a:pt x="127" y="72"/>
                </a:cubicBezTo>
                <a:cubicBezTo>
                  <a:pt x="127" y="57"/>
                  <a:pt x="127" y="57"/>
                  <a:pt x="127" y="57"/>
                </a:cubicBezTo>
                <a:cubicBezTo>
                  <a:pt x="127" y="57"/>
                  <a:pt x="127" y="57"/>
                  <a:pt x="127" y="57"/>
                </a:cubicBezTo>
                <a:close/>
                <a:moveTo>
                  <a:pt x="127" y="0"/>
                </a:moveTo>
                <a:cubicBezTo>
                  <a:pt x="127" y="45"/>
                  <a:pt x="127" y="45"/>
                  <a:pt x="127" y="45"/>
                </a:cubicBezTo>
                <a:cubicBezTo>
                  <a:pt x="124" y="45"/>
                  <a:pt x="121" y="42"/>
                  <a:pt x="121" y="38"/>
                </a:cubicBezTo>
                <a:cubicBezTo>
                  <a:pt x="121" y="7"/>
                  <a:pt x="121" y="7"/>
                  <a:pt x="121" y="7"/>
                </a:cubicBezTo>
                <a:cubicBezTo>
                  <a:pt x="121" y="4"/>
                  <a:pt x="124" y="1"/>
                  <a:pt x="127" y="0"/>
                </a:cubicBezTo>
                <a:close/>
                <a:moveTo>
                  <a:pt x="64" y="201"/>
                </a:moveTo>
                <a:cubicBezTo>
                  <a:pt x="64" y="185"/>
                  <a:pt x="64" y="185"/>
                  <a:pt x="64" y="185"/>
                </a:cubicBezTo>
                <a:cubicBezTo>
                  <a:pt x="66" y="185"/>
                  <a:pt x="68" y="185"/>
                  <a:pt x="69" y="187"/>
                </a:cubicBezTo>
                <a:cubicBezTo>
                  <a:pt x="72" y="189"/>
                  <a:pt x="72" y="193"/>
                  <a:pt x="69" y="196"/>
                </a:cubicBezTo>
                <a:cubicBezTo>
                  <a:pt x="64" y="201"/>
                  <a:pt x="64" y="201"/>
                  <a:pt x="64" y="201"/>
                </a:cubicBezTo>
                <a:close/>
                <a:moveTo>
                  <a:pt x="64" y="71"/>
                </a:moveTo>
                <a:cubicBezTo>
                  <a:pt x="64" y="55"/>
                  <a:pt x="64" y="55"/>
                  <a:pt x="64" y="55"/>
                </a:cubicBezTo>
                <a:cubicBezTo>
                  <a:pt x="69" y="60"/>
                  <a:pt x="69" y="60"/>
                  <a:pt x="69" y="60"/>
                </a:cubicBezTo>
                <a:cubicBezTo>
                  <a:pt x="72" y="63"/>
                  <a:pt x="72" y="67"/>
                  <a:pt x="69" y="69"/>
                </a:cubicBezTo>
                <a:cubicBezTo>
                  <a:pt x="68" y="71"/>
                  <a:pt x="66" y="71"/>
                  <a:pt x="64" y="71"/>
                </a:cubicBezTo>
                <a:close/>
                <a:moveTo>
                  <a:pt x="64" y="97"/>
                </a:moveTo>
                <a:cubicBezTo>
                  <a:pt x="59" y="106"/>
                  <a:pt x="57" y="117"/>
                  <a:pt x="57" y="128"/>
                </a:cubicBezTo>
                <a:cubicBezTo>
                  <a:pt x="57" y="139"/>
                  <a:pt x="59" y="149"/>
                  <a:pt x="64" y="159"/>
                </a:cubicBezTo>
                <a:cubicBezTo>
                  <a:pt x="64" y="97"/>
                  <a:pt x="64" y="97"/>
                  <a:pt x="64" y="97"/>
                </a:cubicBezTo>
                <a:close/>
                <a:moveTo>
                  <a:pt x="64" y="55"/>
                </a:moveTo>
                <a:cubicBezTo>
                  <a:pt x="64" y="71"/>
                  <a:pt x="64" y="71"/>
                  <a:pt x="64" y="71"/>
                </a:cubicBezTo>
                <a:cubicBezTo>
                  <a:pt x="62" y="71"/>
                  <a:pt x="61" y="70"/>
                  <a:pt x="60" y="69"/>
                </a:cubicBezTo>
                <a:cubicBezTo>
                  <a:pt x="60" y="69"/>
                  <a:pt x="60" y="69"/>
                  <a:pt x="60" y="69"/>
                </a:cubicBezTo>
                <a:cubicBezTo>
                  <a:pt x="38" y="47"/>
                  <a:pt x="38" y="47"/>
                  <a:pt x="38" y="47"/>
                </a:cubicBezTo>
                <a:cubicBezTo>
                  <a:pt x="35" y="44"/>
                  <a:pt x="35" y="40"/>
                  <a:pt x="38" y="38"/>
                </a:cubicBezTo>
                <a:cubicBezTo>
                  <a:pt x="40" y="35"/>
                  <a:pt x="44" y="35"/>
                  <a:pt x="47" y="38"/>
                </a:cubicBezTo>
                <a:cubicBezTo>
                  <a:pt x="64" y="55"/>
                  <a:pt x="64" y="55"/>
                  <a:pt x="64" y="55"/>
                </a:cubicBezTo>
                <a:close/>
                <a:moveTo>
                  <a:pt x="64" y="185"/>
                </a:moveTo>
                <a:cubicBezTo>
                  <a:pt x="64" y="201"/>
                  <a:pt x="64" y="201"/>
                  <a:pt x="64" y="201"/>
                </a:cubicBezTo>
                <a:cubicBezTo>
                  <a:pt x="47" y="218"/>
                  <a:pt x="47" y="218"/>
                  <a:pt x="47" y="218"/>
                </a:cubicBezTo>
                <a:cubicBezTo>
                  <a:pt x="44" y="221"/>
                  <a:pt x="40" y="221"/>
                  <a:pt x="38" y="218"/>
                </a:cubicBezTo>
                <a:cubicBezTo>
                  <a:pt x="35" y="216"/>
                  <a:pt x="35" y="211"/>
                  <a:pt x="38" y="209"/>
                </a:cubicBezTo>
                <a:cubicBezTo>
                  <a:pt x="60" y="187"/>
                  <a:pt x="60" y="187"/>
                  <a:pt x="60" y="187"/>
                </a:cubicBezTo>
                <a:cubicBezTo>
                  <a:pt x="60" y="187"/>
                  <a:pt x="60" y="187"/>
                  <a:pt x="60" y="187"/>
                </a:cubicBezTo>
                <a:cubicBezTo>
                  <a:pt x="61" y="185"/>
                  <a:pt x="62" y="185"/>
                  <a:pt x="64" y="185"/>
                </a:cubicBezTo>
                <a:close/>
                <a:moveTo>
                  <a:pt x="45" y="128"/>
                </a:moveTo>
                <a:cubicBezTo>
                  <a:pt x="45" y="128"/>
                  <a:pt x="45" y="128"/>
                  <a:pt x="45" y="128"/>
                </a:cubicBezTo>
                <a:cubicBezTo>
                  <a:pt x="45" y="124"/>
                  <a:pt x="42" y="121"/>
                  <a:pt x="38" y="121"/>
                </a:cubicBezTo>
                <a:cubicBezTo>
                  <a:pt x="7" y="121"/>
                  <a:pt x="7" y="121"/>
                  <a:pt x="7" y="121"/>
                </a:cubicBezTo>
                <a:cubicBezTo>
                  <a:pt x="3" y="121"/>
                  <a:pt x="0" y="124"/>
                  <a:pt x="0" y="128"/>
                </a:cubicBezTo>
                <a:cubicBezTo>
                  <a:pt x="0" y="132"/>
                  <a:pt x="3" y="134"/>
                  <a:pt x="7" y="134"/>
                </a:cubicBezTo>
                <a:cubicBezTo>
                  <a:pt x="38" y="134"/>
                  <a:pt x="38" y="134"/>
                  <a:pt x="38" y="134"/>
                </a:cubicBezTo>
                <a:cubicBezTo>
                  <a:pt x="42" y="134"/>
                  <a:pt x="45" y="132"/>
                  <a:pt x="45" y="128"/>
                </a:cubicBezTo>
                <a:close/>
              </a:path>
            </a:pathLst>
          </a:custGeom>
          <a:blipFill dpi="0" rotWithShape="1">
            <a:blip r:embed="rId40" cstate="screen">
              <a:extLst>
                <a:ext uri="{28A0092B-C50C-407E-A947-70E740481C1C}">
                  <a14:useLocalDpi xmlns:a14="http://schemas.microsoft.com/office/drawing/2010/main"/>
                </a:ext>
              </a:extLst>
            </a:blip>
            <a:srcRect/>
            <a:stretch>
              <a:fillRect/>
            </a:stretch>
          </a:blipFill>
          <a:ln>
            <a:noFill/>
          </a:ln>
          <a:extLst/>
        </p:spPr>
        <p:txBody>
          <a:bodyPr vert="horz" wrap="square" lIns="68562" tIns="34281" rIns="68562" bIns="34281" numCol="1" anchor="t" anchorCtr="0" compatLnSpc="1">
            <a:prstTxWarp prst="textNoShape">
              <a:avLst/>
            </a:prstTxWarp>
          </a:bodyPr>
          <a:lstStyle/>
          <a:p>
            <a:endParaRPr lang="id-ID" sz="1200">
              <a:solidFill>
                <a:srgbClr val="414455"/>
              </a:solidFill>
            </a:endParaRPr>
          </a:p>
        </p:txBody>
      </p:sp>
      <p:sp>
        <p:nvSpPr>
          <p:cNvPr id="84" name="Freeform 57"/>
          <p:cNvSpPr>
            <a:spLocks noEditPoints="1"/>
          </p:cNvSpPr>
          <p:nvPr/>
        </p:nvSpPr>
        <p:spPr bwMode="auto">
          <a:xfrm>
            <a:off x="4866883" y="1084304"/>
            <a:ext cx="396375" cy="389233"/>
          </a:xfrm>
          <a:custGeom>
            <a:avLst/>
            <a:gdLst>
              <a:gd name="T0" fmla="*/ 231 w 243"/>
              <a:gd name="T1" fmla="*/ 92 h 238"/>
              <a:gd name="T2" fmla="*/ 214 w 243"/>
              <a:gd name="T3" fmla="*/ 83 h 238"/>
              <a:gd name="T4" fmla="*/ 206 w 243"/>
              <a:gd name="T5" fmla="*/ 71 h 238"/>
              <a:gd name="T6" fmla="*/ 192 w 243"/>
              <a:gd name="T7" fmla="*/ 82 h 238"/>
              <a:gd name="T8" fmla="*/ 194 w 243"/>
              <a:gd name="T9" fmla="*/ 64 h 238"/>
              <a:gd name="T10" fmla="*/ 179 w 243"/>
              <a:gd name="T11" fmla="*/ 64 h 238"/>
              <a:gd name="T12" fmla="*/ 162 w 243"/>
              <a:gd name="T13" fmla="*/ 54 h 238"/>
              <a:gd name="T14" fmla="*/ 154 w 243"/>
              <a:gd name="T15" fmla="*/ 42 h 238"/>
              <a:gd name="T16" fmla="*/ 140 w 243"/>
              <a:gd name="T17" fmla="*/ 53 h 238"/>
              <a:gd name="T18" fmla="*/ 142 w 243"/>
              <a:gd name="T19" fmla="*/ 35 h 238"/>
              <a:gd name="T20" fmla="*/ 128 w 243"/>
              <a:gd name="T21" fmla="*/ 35 h 238"/>
              <a:gd name="T22" fmla="*/ 110 w 243"/>
              <a:gd name="T23" fmla="*/ 25 h 238"/>
              <a:gd name="T24" fmla="*/ 102 w 243"/>
              <a:gd name="T25" fmla="*/ 13 h 238"/>
              <a:gd name="T26" fmla="*/ 101 w 243"/>
              <a:gd name="T27" fmla="*/ 22 h 238"/>
              <a:gd name="T28" fmla="*/ 208 w 243"/>
              <a:gd name="T29" fmla="*/ 128 h 238"/>
              <a:gd name="T30" fmla="*/ 206 w 243"/>
              <a:gd name="T31" fmla="*/ 132 h 238"/>
              <a:gd name="T32" fmla="*/ 101 w 243"/>
              <a:gd name="T33" fmla="*/ 74 h 238"/>
              <a:gd name="T34" fmla="*/ 196 w 243"/>
              <a:gd name="T35" fmla="*/ 149 h 238"/>
              <a:gd name="T36" fmla="*/ 194 w 243"/>
              <a:gd name="T37" fmla="*/ 153 h 238"/>
              <a:gd name="T38" fmla="*/ 101 w 243"/>
              <a:gd name="T39" fmla="*/ 101 h 238"/>
              <a:gd name="T40" fmla="*/ 185 w 243"/>
              <a:gd name="T41" fmla="*/ 170 h 238"/>
              <a:gd name="T42" fmla="*/ 182 w 243"/>
              <a:gd name="T43" fmla="*/ 174 h 238"/>
              <a:gd name="T44" fmla="*/ 101 w 243"/>
              <a:gd name="T45" fmla="*/ 129 h 238"/>
              <a:gd name="T46" fmla="*/ 173 w 243"/>
              <a:gd name="T47" fmla="*/ 191 h 238"/>
              <a:gd name="T48" fmla="*/ 171 w 243"/>
              <a:gd name="T49" fmla="*/ 195 h 238"/>
              <a:gd name="T50" fmla="*/ 101 w 243"/>
              <a:gd name="T51" fmla="*/ 156 h 238"/>
              <a:gd name="T52" fmla="*/ 138 w 243"/>
              <a:gd name="T53" fmla="*/ 231 h 238"/>
              <a:gd name="T54" fmla="*/ 243 w 243"/>
              <a:gd name="T55" fmla="*/ 91 h 238"/>
              <a:gd name="T56" fmla="*/ 101 w 243"/>
              <a:gd name="T57" fmla="*/ 22 h 238"/>
              <a:gd name="T58" fmla="*/ 85 w 243"/>
              <a:gd name="T59" fmla="*/ 11 h 238"/>
              <a:gd name="T60" fmla="*/ 78 w 243"/>
              <a:gd name="T61" fmla="*/ 0 h 238"/>
              <a:gd name="T62" fmla="*/ 15 w 243"/>
              <a:gd name="T63" fmla="*/ 163 h 238"/>
              <a:gd name="T64" fmla="*/ 101 w 243"/>
              <a:gd name="T65" fmla="*/ 156 h 238"/>
              <a:gd name="T66" fmla="*/ 27 w 243"/>
              <a:gd name="T67" fmla="*/ 113 h 238"/>
              <a:gd name="T68" fmla="*/ 101 w 243"/>
              <a:gd name="T69" fmla="*/ 151 h 238"/>
              <a:gd name="T70" fmla="*/ 40 w 243"/>
              <a:gd name="T71" fmla="*/ 95 h 238"/>
              <a:gd name="T72" fmla="*/ 42 w 243"/>
              <a:gd name="T73" fmla="*/ 91 h 238"/>
              <a:gd name="T74" fmla="*/ 101 w 243"/>
              <a:gd name="T75" fmla="*/ 101 h 238"/>
              <a:gd name="T76" fmla="*/ 51 w 243"/>
              <a:gd name="T77" fmla="*/ 71 h 238"/>
              <a:gd name="T78" fmla="*/ 101 w 243"/>
              <a:gd name="T79" fmla="*/ 96 h 238"/>
              <a:gd name="T80" fmla="*/ 63 w 243"/>
              <a:gd name="T81" fmla="*/ 53 h 238"/>
              <a:gd name="T82" fmla="*/ 65 w 243"/>
              <a:gd name="T83" fmla="*/ 49 h 238"/>
              <a:gd name="T84" fmla="*/ 101 w 243"/>
              <a:gd name="T85" fmla="*/ 22 h 2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243" h="238">
                <a:moveTo>
                  <a:pt x="232" y="85"/>
                </a:moveTo>
                <a:cubicBezTo>
                  <a:pt x="233" y="87"/>
                  <a:pt x="233" y="90"/>
                  <a:pt x="231" y="92"/>
                </a:cubicBezTo>
                <a:cubicBezTo>
                  <a:pt x="229" y="97"/>
                  <a:pt x="223" y="99"/>
                  <a:pt x="218" y="96"/>
                </a:cubicBezTo>
                <a:cubicBezTo>
                  <a:pt x="213" y="94"/>
                  <a:pt x="212" y="88"/>
                  <a:pt x="214" y="83"/>
                </a:cubicBezTo>
                <a:cubicBezTo>
                  <a:pt x="216" y="81"/>
                  <a:pt x="218" y="79"/>
                  <a:pt x="220" y="78"/>
                </a:cubicBezTo>
                <a:cubicBezTo>
                  <a:pt x="206" y="71"/>
                  <a:pt x="206" y="71"/>
                  <a:pt x="206" y="71"/>
                </a:cubicBezTo>
                <a:cubicBezTo>
                  <a:pt x="207" y="73"/>
                  <a:pt x="207" y="76"/>
                  <a:pt x="205" y="78"/>
                </a:cubicBezTo>
                <a:cubicBezTo>
                  <a:pt x="203" y="83"/>
                  <a:pt x="197" y="84"/>
                  <a:pt x="192" y="82"/>
                </a:cubicBezTo>
                <a:cubicBezTo>
                  <a:pt x="188" y="79"/>
                  <a:pt x="186" y="73"/>
                  <a:pt x="188" y="69"/>
                </a:cubicBezTo>
                <a:cubicBezTo>
                  <a:pt x="190" y="66"/>
                  <a:pt x="192" y="65"/>
                  <a:pt x="194" y="64"/>
                </a:cubicBezTo>
                <a:cubicBezTo>
                  <a:pt x="180" y="56"/>
                  <a:pt x="180" y="56"/>
                  <a:pt x="180" y="56"/>
                </a:cubicBezTo>
                <a:cubicBezTo>
                  <a:pt x="181" y="59"/>
                  <a:pt x="181" y="61"/>
                  <a:pt x="179" y="64"/>
                </a:cubicBezTo>
                <a:cubicBezTo>
                  <a:pt x="177" y="68"/>
                  <a:pt x="171" y="70"/>
                  <a:pt x="166" y="67"/>
                </a:cubicBezTo>
                <a:cubicBezTo>
                  <a:pt x="161" y="65"/>
                  <a:pt x="160" y="59"/>
                  <a:pt x="162" y="54"/>
                </a:cubicBezTo>
                <a:cubicBezTo>
                  <a:pt x="164" y="52"/>
                  <a:pt x="166" y="50"/>
                  <a:pt x="168" y="50"/>
                </a:cubicBezTo>
                <a:cubicBezTo>
                  <a:pt x="154" y="42"/>
                  <a:pt x="154" y="42"/>
                  <a:pt x="154" y="42"/>
                </a:cubicBezTo>
                <a:cubicBezTo>
                  <a:pt x="155" y="44"/>
                  <a:pt x="155" y="47"/>
                  <a:pt x="153" y="49"/>
                </a:cubicBezTo>
                <a:cubicBezTo>
                  <a:pt x="151" y="54"/>
                  <a:pt x="145" y="56"/>
                  <a:pt x="140" y="53"/>
                </a:cubicBezTo>
                <a:cubicBezTo>
                  <a:pt x="136" y="50"/>
                  <a:pt x="134" y="45"/>
                  <a:pt x="136" y="40"/>
                </a:cubicBezTo>
                <a:cubicBezTo>
                  <a:pt x="138" y="37"/>
                  <a:pt x="140" y="36"/>
                  <a:pt x="142" y="35"/>
                </a:cubicBezTo>
                <a:cubicBezTo>
                  <a:pt x="128" y="28"/>
                  <a:pt x="128" y="28"/>
                  <a:pt x="128" y="28"/>
                </a:cubicBezTo>
                <a:cubicBezTo>
                  <a:pt x="129" y="30"/>
                  <a:pt x="129" y="33"/>
                  <a:pt x="128" y="35"/>
                </a:cubicBezTo>
                <a:cubicBezTo>
                  <a:pt x="125" y="40"/>
                  <a:pt x="119" y="41"/>
                  <a:pt x="114" y="39"/>
                </a:cubicBezTo>
                <a:cubicBezTo>
                  <a:pt x="110" y="36"/>
                  <a:pt x="108" y="30"/>
                  <a:pt x="110" y="25"/>
                </a:cubicBezTo>
                <a:cubicBezTo>
                  <a:pt x="112" y="23"/>
                  <a:pt x="114" y="22"/>
                  <a:pt x="116" y="21"/>
                </a:cubicBezTo>
                <a:cubicBezTo>
                  <a:pt x="102" y="13"/>
                  <a:pt x="102" y="13"/>
                  <a:pt x="102" y="13"/>
                </a:cubicBezTo>
                <a:cubicBezTo>
                  <a:pt x="103" y="16"/>
                  <a:pt x="103" y="18"/>
                  <a:pt x="102" y="21"/>
                </a:cubicBezTo>
                <a:cubicBezTo>
                  <a:pt x="101" y="21"/>
                  <a:pt x="101" y="22"/>
                  <a:pt x="101" y="22"/>
                </a:cubicBezTo>
                <a:cubicBezTo>
                  <a:pt x="101" y="69"/>
                  <a:pt x="101" y="69"/>
                  <a:pt x="101" y="69"/>
                </a:cubicBezTo>
                <a:cubicBezTo>
                  <a:pt x="208" y="128"/>
                  <a:pt x="208" y="128"/>
                  <a:pt x="208" y="128"/>
                </a:cubicBezTo>
                <a:cubicBezTo>
                  <a:pt x="209" y="129"/>
                  <a:pt x="209" y="130"/>
                  <a:pt x="209" y="131"/>
                </a:cubicBezTo>
                <a:cubicBezTo>
                  <a:pt x="208" y="132"/>
                  <a:pt x="207" y="133"/>
                  <a:pt x="206" y="132"/>
                </a:cubicBezTo>
                <a:cubicBezTo>
                  <a:pt x="206" y="132"/>
                  <a:pt x="206" y="132"/>
                  <a:pt x="206" y="132"/>
                </a:cubicBezTo>
                <a:cubicBezTo>
                  <a:pt x="101" y="74"/>
                  <a:pt x="101" y="74"/>
                  <a:pt x="101" y="74"/>
                </a:cubicBezTo>
                <a:cubicBezTo>
                  <a:pt x="101" y="96"/>
                  <a:pt x="101" y="96"/>
                  <a:pt x="101" y="96"/>
                </a:cubicBezTo>
                <a:cubicBezTo>
                  <a:pt x="196" y="149"/>
                  <a:pt x="196" y="149"/>
                  <a:pt x="196" y="149"/>
                </a:cubicBezTo>
                <a:cubicBezTo>
                  <a:pt x="197" y="150"/>
                  <a:pt x="198" y="151"/>
                  <a:pt x="197" y="152"/>
                </a:cubicBezTo>
                <a:cubicBezTo>
                  <a:pt x="197" y="153"/>
                  <a:pt x="195" y="154"/>
                  <a:pt x="194" y="153"/>
                </a:cubicBezTo>
                <a:cubicBezTo>
                  <a:pt x="194" y="153"/>
                  <a:pt x="194" y="153"/>
                  <a:pt x="194" y="153"/>
                </a:cubicBezTo>
                <a:cubicBezTo>
                  <a:pt x="101" y="101"/>
                  <a:pt x="101" y="101"/>
                  <a:pt x="101" y="101"/>
                </a:cubicBezTo>
                <a:cubicBezTo>
                  <a:pt x="101" y="124"/>
                  <a:pt x="101" y="124"/>
                  <a:pt x="101" y="124"/>
                </a:cubicBezTo>
                <a:cubicBezTo>
                  <a:pt x="185" y="170"/>
                  <a:pt x="185" y="170"/>
                  <a:pt x="185" y="170"/>
                </a:cubicBezTo>
                <a:cubicBezTo>
                  <a:pt x="186" y="171"/>
                  <a:pt x="186" y="172"/>
                  <a:pt x="186" y="173"/>
                </a:cubicBezTo>
                <a:cubicBezTo>
                  <a:pt x="185" y="174"/>
                  <a:pt x="184" y="175"/>
                  <a:pt x="182" y="174"/>
                </a:cubicBezTo>
                <a:cubicBezTo>
                  <a:pt x="182" y="174"/>
                  <a:pt x="182" y="174"/>
                  <a:pt x="182" y="174"/>
                </a:cubicBezTo>
                <a:cubicBezTo>
                  <a:pt x="101" y="129"/>
                  <a:pt x="101" y="129"/>
                  <a:pt x="101" y="129"/>
                </a:cubicBezTo>
                <a:cubicBezTo>
                  <a:pt x="101" y="151"/>
                  <a:pt x="101" y="151"/>
                  <a:pt x="101" y="151"/>
                </a:cubicBezTo>
                <a:cubicBezTo>
                  <a:pt x="173" y="191"/>
                  <a:pt x="173" y="191"/>
                  <a:pt x="173" y="191"/>
                </a:cubicBezTo>
                <a:cubicBezTo>
                  <a:pt x="174" y="192"/>
                  <a:pt x="174" y="193"/>
                  <a:pt x="174" y="194"/>
                </a:cubicBezTo>
                <a:cubicBezTo>
                  <a:pt x="173" y="196"/>
                  <a:pt x="172" y="196"/>
                  <a:pt x="171" y="195"/>
                </a:cubicBezTo>
                <a:cubicBezTo>
                  <a:pt x="171" y="195"/>
                  <a:pt x="171" y="195"/>
                  <a:pt x="171" y="195"/>
                </a:cubicBezTo>
                <a:cubicBezTo>
                  <a:pt x="101" y="156"/>
                  <a:pt x="101" y="156"/>
                  <a:pt x="101" y="156"/>
                </a:cubicBezTo>
                <a:cubicBezTo>
                  <a:pt x="101" y="210"/>
                  <a:pt x="101" y="210"/>
                  <a:pt x="101" y="210"/>
                </a:cubicBezTo>
                <a:cubicBezTo>
                  <a:pt x="138" y="231"/>
                  <a:pt x="138" y="231"/>
                  <a:pt x="138" y="231"/>
                </a:cubicBezTo>
                <a:cubicBezTo>
                  <a:pt x="150" y="238"/>
                  <a:pt x="164" y="233"/>
                  <a:pt x="171" y="222"/>
                </a:cubicBezTo>
                <a:cubicBezTo>
                  <a:pt x="243" y="91"/>
                  <a:pt x="243" y="91"/>
                  <a:pt x="243" y="91"/>
                </a:cubicBezTo>
                <a:lnTo>
                  <a:pt x="232" y="85"/>
                </a:lnTo>
                <a:close/>
                <a:moveTo>
                  <a:pt x="101" y="22"/>
                </a:moveTo>
                <a:cubicBezTo>
                  <a:pt x="98" y="26"/>
                  <a:pt x="93" y="27"/>
                  <a:pt x="88" y="24"/>
                </a:cubicBezTo>
                <a:cubicBezTo>
                  <a:pt x="84" y="22"/>
                  <a:pt x="82" y="16"/>
                  <a:pt x="85" y="11"/>
                </a:cubicBezTo>
                <a:cubicBezTo>
                  <a:pt x="86" y="9"/>
                  <a:pt x="88" y="7"/>
                  <a:pt x="90" y="6"/>
                </a:cubicBezTo>
                <a:cubicBezTo>
                  <a:pt x="78" y="0"/>
                  <a:pt x="78" y="0"/>
                  <a:pt x="78" y="0"/>
                </a:cubicBezTo>
                <a:cubicBezTo>
                  <a:pt x="6" y="130"/>
                  <a:pt x="6" y="130"/>
                  <a:pt x="6" y="130"/>
                </a:cubicBezTo>
                <a:cubicBezTo>
                  <a:pt x="0" y="142"/>
                  <a:pt x="4" y="157"/>
                  <a:pt x="15" y="163"/>
                </a:cubicBezTo>
                <a:cubicBezTo>
                  <a:pt x="101" y="210"/>
                  <a:pt x="101" y="210"/>
                  <a:pt x="101" y="210"/>
                </a:cubicBezTo>
                <a:cubicBezTo>
                  <a:pt x="101" y="156"/>
                  <a:pt x="101" y="156"/>
                  <a:pt x="101" y="156"/>
                </a:cubicBezTo>
                <a:cubicBezTo>
                  <a:pt x="28" y="116"/>
                  <a:pt x="28" y="116"/>
                  <a:pt x="28" y="116"/>
                </a:cubicBezTo>
                <a:cubicBezTo>
                  <a:pt x="27" y="116"/>
                  <a:pt x="27" y="114"/>
                  <a:pt x="27" y="113"/>
                </a:cubicBezTo>
                <a:cubicBezTo>
                  <a:pt x="28" y="112"/>
                  <a:pt x="29" y="112"/>
                  <a:pt x="30" y="112"/>
                </a:cubicBezTo>
                <a:cubicBezTo>
                  <a:pt x="101" y="151"/>
                  <a:pt x="101" y="151"/>
                  <a:pt x="101" y="151"/>
                </a:cubicBezTo>
                <a:cubicBezTo>
                  <a:pt x="101" y="129"/>
                  <a:pt x="101" y="129"/>
                  <a:pt x="101" y="129"/>
                </a:cubicBezTo>
                <a:cubicBezTo>
                  <a:pt x="40" y="95"/>
                  <a:pt x="40" y="95"/>
                  <a:pt x="40" y="95"/>
                </a:cubicBezTo>
                <a:cubicBezTo>
                  <a:pt x="39" y="95"/>
                  <a:pt x="38" y="93"/>
                  <a:pt x="39" y="92"/>
                </a:cubicBezTo>
                <a:cubicBezTo>
                  <a:pt x="40" y="91"/>
                  <a:pt x="41" y="91"/>
                  <a:pt x="42" y="91"/>
                </a:cubicBezTo>
                <a:cubicBezTo>
                  <a:pt x="101" y="124"/>
                  <a:pt x="101" y="124"/>
                  <a:pt x="101" y="124"/>
                </a:cubicBezTo>
                <a:cubicBezTo>
                  <a:pt x="101" y="101"/>
                  <a:pt x="101" y="101"/>
                  <a:pt x="101" y="101"/>
                </a:cubicBezTo>
                <a:cubicBezTo>
                  <a:pt x="51" y="74"/>
                  <a:pt x="51" y="74"/>
                  <a:pt x="51" y="74"/>
                </a:cubicBezTo>
                <a:cubicBezTo>
                  <a:pt x="50" y="74"/>
                  <a:pt x="50" y="72"/>
                  <a:pt x="51" y="71"/>
                </a:cubicBezTo>
                <a:cubicBezTo>
                  <a:pt x="51" y="70"/>
                  <a:pt x="53" y="70"/>
                  <a:pt x="54" y="70"/>
                </a:cubicBezTo>
                <a:cubicBezTo>
                  <a:pt x="101" y="96"/>
                  <a:pt x="101" y="96"/>
                  <a:pt x="101" y="96"/>
                </a:cubicBezTo>
                <a:cubicBezTo>
                  <a:pt x="101" y="74"/>
                  <a:pt x="101" y="74"/>
                  <a:pt x="101" y="74"/>
                </a:cubicBezTo>
                <a:cubicBezTo>
                  <a:pt x="63" y="53"/>
                  <a:pt x="63" y="53"/>
                  <a:pt x="63" y="53"/>
                </a:cubicBezTo>
                <a:cubicBezTo>
                  <a:pt x="62" y="53"/>
                  <a:pt x="62" y="51"/>
                  <a:pt x="62" y="50"/>
                </a:cubicBezTo>
                <a:cubicBezTo>
                  <a:pt x="63" y="49"/>
                  <a:pt x="64" y="49"/>
                  <a:pt x="65" y="49"/>
                </a:cubicBezTo>
                <a:cubicBezTo>
                  <a:pt x="101" y="69"/>
                  <a:pt x="101" y="69"/>
                  <a:pt x="101" y="69"/>
                </a:cubicBezTo>
                <a:lnTo>
                  <a:pt x="101" y="22"/>
                </a:lnTo>
                <a:close/>
              </a:path>
            </a:pathLst>
          </a:custGeom>
          <a:blipFill dpi="0" rotWithShape="1">
            <a:blip r:embed="rId41" cstate="screen">
              <a:extLst>
                <a:ext uri="{28A0092B-C50C-407E-A947-70E740481C1C}">
                  <a14:useLocalDpi xmlns:a14="http://schemas.microsoft.com/office/drawing/2010/main"/>
                </a:ext>
              </a:extLst>
            </a:blip>
            <a:srcRect/>
            <a:stretch>
              <a:fillRect/>
            </a:stretch>
          </a:blipFill>
          <a:ln>
            <a:noFill/>
          </a:ln>
          <a:extLst/>
        </p:spPr>
        <p:txBody>
          <a:bodyPr vert="horz" wrap="square" lIns="68562" tIns="34281" rIns="68562" bIns="34281" numCol="1" anchor="t" anchorCtr="0" compatLnSpc="1">
            <a:prstTxWarp prst="textNoShape">
              <a:avLst/>
            </a:prstTxWarp>
          </a:bodyPr>
          <a:lstStyle/>
          <a:p>
            <a:endParaRPr lang="id-ID" sz="1200">
              <a:solidFill>
                <a:srgbClr val="414455"/>
              </a:solidFill>
            </a:endParaRPr>
          </a:p>
        </p:txBody>
      </p:sp>
      <p:sp>
        <p:nvSpPr>
          <p:cNvPr id="85" name="Freeform 58"/>
          <p:cNvSpPr>
            <a:spLocks noEditPoints="1"/>
          </p:cNvSpPr>
          <p:nvPr/>
        </p:nvSpPr>
        <p:spPr bwMode="auto">
          <a:xfrm>
            <a:off x="3466691" y="2708099"/>
            <a:ext cx="385662" cy="390423"/>
          </a:xfrm>
          <a:custGeom>
            <a:avLst/>
            <a:gdLst>
              <a:gd name="T0" fmla="*/ 189 w 236"/>
              <a:gd name="T1" fmla="*/ 60 h 239"/>
              <a:gd name="T2" fmla="*/ 196 w 236"/>
              <a:gd name="T3" fmla="*/ 122 h 239"/>
              <a:gd name="T4" fmla="*/ 198 w 236"/>
              <a:gd name="T5" fmla="*/ 136 h 239"/>
              <a:gd name="T6" fmla="*/ 208 w 236"/>
              <a:gd name="T7" fmla="*/ 157 h 239"/>
              <a:gd name="T8" fmla="*/ 189 w 236"/>
              <a:gd name="T9" fmla="*/ 195 h 239"/>
              <a:gd name="T10" fmla="*/ 168 w 236"/>
              <a:gd name="T11" fmla="*/ 156 h 239"/>
              <a:gd name="T12" fmla="*/ 168 w 236"/>
              <a:gd name="T13" fmla="*/ 78 h 239"/>
              <a:gd name="T14" fmla="*/ 182 w 236"/>
              <a:gd name="T15" fmla="*/ 92 h 239"/>
              <a:gd name="T16" fmla="*/ 185 w 236"/>
              <a:gd name="T17" fmla="*/ 107 h 239"/>
              <a:gd name="T18" fmla="*/ 189 w 236"/>
              <a:gd name="T19" fmla="*/ 141 h 239"/>
              <a:gd name="T20" fmla="*/ 189 w 236"/>
              <a:gd name="T21" fmla="*/ 130 h 239"/>
              <a:gd name="T22" fmla="*/ 168 w 236"/>
              <a:gd name="T23" fmla="*/ 155 h 239"/>
              <a:gd name="T24" fmla="*/ 160 w 236"/>
              <a:gd name="T25" fmla="*/ 138 h 239"/>
              <a:gd name="T26" fmla="*/ 165 w 236"/>
              <a:gd name="T27" fmla="*/ 172 h 239"/>
              <a:gd name="T28" fmla="*/ 168 w 236"/>
              <a:gd name="T29" fmla="*/ 16 h 239"/>
              <a:gd name="T30" fmla="*/ 163 w 236"/>
              <a:gd name="T31" fmla="*/ 49 h 239"/>
              <a:gd name="T32" fmla="*/ 168 w 236"/>
              <a:gd name="T33" fmla="*/ 78 h 239"/>
              <a:gd name="T34" fmla="*/ 159 w 236"/>
              <a:gd name="T35" fmla="*/ 118 h 239"/>
              <a:gd name="T36" fmla="*/ 159 w 236"/>
              <a:gd name="T37" fmla="*/ 209 h 239"/>
              <a:gd name="T38" fmla="*/ 159 w 236"/>
              <a:gd name="T39" fmla="*/ 5 h 239"/>
              <a:gd name="T40" fmla="*/ 159 w 236"/>
              <a:gd name="T41" fmla="*/ 40 h 239"/>
              <a:gd name="T42" fmla="*/ 144 w 236"/>
              <a:gd name="T43" fmla="*/ 89 h 239"/>
              <a:gd name="T44" fmla="*/ 159 w 236"/>
              <a:gd name="T45" fmla="*/ 108 h 239"/>
              <a:gd name="T46" fmla="*/ 159 w 236"/>
              <a:gd name="T47" fmla="*/ 136 h 239"/>
              <a:gd name="T48" fmla="*/ 144 w 236"/>
              <a:gd name="T49" fmla="*/ 162 h 239"/>
              <a:gd name="T50" fmla="*/ 151 w 236"/>
              <a:gd name="T51" fmla="*/ 143 h 239"/>
              <a:gd name="T52" fmla="*/ 146 w 236"/>
              <a:gd name="T53" fmla="*/ 109 h 239"/>
              <a:gd name="T54" fmla="*/ 123 w 236"/>
              <a:gd name="T55" fmla="*/ 7 h 239"/>
              <a:gd name="T56" fmla="*/ 144 w 236"/>
              <a:gd name="T57" fmla="*/ 0 h 239"/>
              <a:gd name="T58" fmla="*/ 144 w 236"/>
              <a:gd name="T59" fmla="*/ 187 h 239"/>
              <a:gd name="T60" fmla="*/ 123 w 236"/>
              <a:gd name="T61" fmla="*/ 225 h 239"/>
              <a:gd name="T62" fmla="*/ 140 w 236"/>
              <a:gd name="T63" fmla="*/ 96 h 239"/>
              <a:gd name="T64" fmla="*/ 123 w 236"/>
              <a:gd name="T65" fmla="*/ 135 h 239"/>
              <a:gd name="T66" fmla="*/ 137 w 236"/>
              <a:gd name="T67" fmla="*/ 113 h 239"/>
              <a:gd name="T68" fmla="*/ 123 w 236"/>
              <a:gd name="T69" fmla="*/ 82 h 239"/>
              <a:gd name="T70" fmla="*/ 125 w 236"/>
              <a:gd name="T71" fmla="*/ 171 h 239"/>
              <a:gd name="T72" fmla="*/ 123 w 236"/>
              <a:gd name="T73" fmla="*/ 7 h 239"/>
              <a:gd name="T74" fmla="*/ 123 w 236"/>
              <a:gd name="T75" fmla="*/ 7 h 239"/>
              <a:gd name="T76" fmla="*/ 123 w 236"/>
              <a:gd name="T77" fmla="*/ 177 h 239"/>
              <a:gd name="T78" fmla="*/ 121 w 236"/>
              <a:gd name="T79" fmla="*/ 162 h 239"/>
              <a:gd name="T80" fmla="*/ 123 w 236"/>
              <a:gd name="T81" fmla="*/ 135 h 239"/>
              <a:gd name="T82" fmla="*/ 99 w 236"/>
              <a:gd name="T83" fmla="*/ 124 h 239"/>
              <a:gd name="T84" fmla="*/ 106 w 236"/>
              <a:gd name="T85" fmla="*/ 164 h 239"/>
              <a:gd name="T86" fmla="*/ 108 w 236"/>
              <a:gd name="T87" fmla="*/ 179 h 239"/>
              <a:gd name="T88" fmla="*/ 118 w 236"/>
              <a:gd name="T89" fmla="*/ 199 h 239"/>
              <a:gd name="T90" fmla="*/ 123 w 236"/>
              <a:gd name="T91" fmla="*/ 99 h 239"/>
              <a:gd name="T92" fmla="*/ 99 w 236"/>
              <a:gd name="T93" fmla="*/ 18 h 239"/>
              <a:gd name="T94" fmla="*/ 99 w 236"/>
              <a:gd name="T95" fmla="*/ 18 h 239"/>
              <a:gd name="T96" fmla="*/ 89 w 236"/>
              <a:gd name="T97" fmla="*/ 212 h 239"/>
              <a:gd name="T98" fmla="*/ 99 w 236"/>
              <a:gd name="T99" fmla="*/ 183 h 239"/>
              <a:gd name="T100" fmla="*/ 71 w 236"/>
              <a:gd name="T101" fmla="*/ 227 h 239"/>
              <a:gd name="T102" fmla="*/ 95 w 236"/>
              <a:gd name="T103" fmla="*/ 117 h 239"/>
              <a:gd name="T104" fmla="*/ 71 w 236"/>
              <a:gd name="T105" fmla="*/ 160 h 239"/>
              <a:gd name="T106" fmla="*/ 92 w 236"/>
              <a:gd name="T107" fmla="*/ 134 h 239"/>
              <a:gd name="T108" fmla="*/ 71 w 236"/>
              <a:gd name="T109" fmla="*/ 107 h 239"/>
              <a:gd name="T110" fmla="*/ 7 w 236"/>
              <a:gd name="T111" fmla="*/ 91 h 239"/>
              <a:gd name="T112" fmla="*/ 70 w 236"/>
              <a:gd name="T113" fmla="*/ 181 h 239"/>
              <a:gd name="T114" fmla="*/ 71 w 236"/>
              <a:gd name="T115" fmla="*/ 149 h 239"/>
              <a:gd name="T116" fmla="*/ 52 w 236"/>
              <a:gd name="T117" fmla="*/ 133 h 239"/>
              <a:gd name="T118" fmla="*/ 35 w 236"/>
              <a:gd name="T119" fmla="*/ 109 h 239"/>
              <a:gd name="T120" fmla="*/ 71 w 236"/>
              <a:gd name="T121" fmla="*/ 31 h 2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236" h="239">
                <a:moveTo>
                  <a:pt x="189" y="195"/>
                </a:moveTo>
                <a:cubicBezTo>
                  <a:pt x="216" y="182"/>
                  <a:pt x="216" y="182"/>
                  <a:pt x="216" y="182"/>
                </a:cubicBezTo>
                <a:cubicBezTo>
                  <a:pt x="230" y="176"/>
                  <a:pt x="236" y="159"/>
                  <a:pt x="229" y="146"/>
                </a:cubicBezTo>
                <a:cubicBezTo>
                  <a:pt x="189" y="60"/>
                  <a:pt x="189" y="60"/>
                  <a:pt x="189" y="60"/>
                </a:cubicBezTo>
                <a:cubicBezTo>
                  <a:pt x="189" y="107"/>
                  <a:pt x="189" y="107"/>
                  <a:pt x="189" y="107"/>
                </a:cubicBezTo>
                <a:cubicBezTo>
                  <a:pt x="190" y="108"/>
                  <a:pt x="190" y="108"/>
                  <a:pt x="190" y="109"/>
                </a:cubicBezTo>
                <a:cubicBezTo>
                  <a:pt x="196" y="122"/>
                  <a:pt x="196" y="122"/>
                  <a:pt x="196" y="122"/>
                </a:cubicBezTo>
                <a:cubicBezTo>
                  <a:pt x="196" y="122"/>
                  <a:pt x="196" y="122"/>
                  <a:pt x="196" y="122"/>
                </a:cubicBezTo>
                <a:cubicBezTo>
                  <a:pt x="197" y="124"/>
                  <a:pt x="196" y="126"/>
                  <a:pt x="194" y="127"/>
                </a:cubicBezTo>
                <a:cubicBezTo>
                  <a:pt x="189" y="130"/>
                  <a:pt x="189" y="130"/>
                  <a:pt x="189" y="130"/>
                </a:cubicBezTo>
                <a:cubicBezTo>
                  <a:pt x="189" y="141"/>
                  <a:pt x="189" y="141"/>
                  <a:pt x="189" y="141"/>
                </a:cubicBezTo>
                <a:cubicBezTo>
                  <a:pt x="198" y="136"/>
                  <a:pt x="198" y="136"/>
                  <a:pt x="198" y="136"/>
                </a:cubicBezTo>
                <a:cubicBezTo>
                  <a:pt x="201" y="135"/>
                  <a:pt x="203" y="136"/>
                  <a:pt x="204" y="138"/>
                </a:cubicBezTo>
                <a:cubicBezTo>
                  <a:pt x="210" y="151"/>
                  <a:pt x="210" y="151"/>
                  <a:pt x="210" y="151"/>
                </a:cubicBezTo>
                <a:cubicBezTo>
                  <a:pt x="210" y="151"/>
                  <a:pt x="210" y="151"/>
                  <a:pt x="210" y="151"/>
                </a:cubicBezTo>
                <a:cubicBezTo>
                  <a:pt x="211" y="153"/>
                  <a:pt x="210" y="156"/>
                  <a:pt x="208" y="157"/>
                </a:cubicBezTo>
                <a:cubicBezTo>
                  <a:pt x="189" y="166"/>
                  <a:pt x="189" y="166"/>
                  <a:pt x="189" y="166"/>
                </a:cubicBezTo>
                <a:lnTo>
                  <a:pt x="189" y="195"/>
                </a:lnTo>
                <a:close/>
                <a:moveTo>
                  <a:pt x="168" y="204"/>
                </a:moveTo>
                <a:cubicBezTo>
                  <a:pt x="189" y="195"/>
                  <a:pt x="189" y="195"/>
                  <a:pt x="189" y="195"/>
                </a:cubicBezTo>
                <a:cubicBezTo>
                  <a:pt x="189" y="166"/>
                  <a:pt x="189" y="166"/>
                  <a:pt x="189" y="166"/>
                </a:cubicBezTo>
                <a:cubicBezTo>
                  <a:pt x="180" y="170"/>
                  <a:pt x="180" y="170"/>
                  <a:pt x="180" y="170"/>
                </a:cubicBezTo>
                <a:cubicBezTo>
                  <a:pt x="178" y="171"/>
                  <a:pt x="175" y="170"/>
                  <a:pt x="174" y="168"/>
                </a:cubicBezTo>
                <a:cubicBezTo>
                  <a:pt x="168" y="156"/>
                  <a:pt x="168" y="156"/>
                  <a:pt x="168" y="156"/>
                </a:cubicBezTo>
                <a:cubicBezTo>
                  <a:pt x="168" y="204"/>
                  <a:pt x="168" y="204"/>
                  <a:pt x="168" y="204"/>
                </a:cubicBezTo>
                <a:close/>
                <a:moveTo>
                  <a:pt x="189" y="60"/>
                </a:moveTo>
                <a:cubicBezTo>
                  <a:pt x="168" y="16"/>
                  <a:pt x="168" y="16"/>
                  <a:pt x="168" y="16"/>
                </a:cubicBezTo>
                <a:cubicBezTo>
                  <a:pt x="168" y="78"/>
                  <a:pt x="168" y="78"/>
                  <a:pt x="168" y="78"/>
                </a:cubicBezTo>
                <a:cubicBezTo>
                  <a:pt x="171" y="77"/>
                  <a:pt x="171" y="77"/>
                  <a:pt x="171" y="77"/>
                </a:cubicBezTo>
                <a:cubicBezTo>
                  <a:pt x="173" y="76"/>
                  <a:pt x="175" y="77"/>
                  <a:pt x="176" y="79"/>
                </a:cubicBezTo>
                <a:cubicBezTo>
                  <a:pt x="182" y="92"/>
                  <a:pt x="182" y="92"/>
                  <a:pt x="182" y="92"/>
                </a:cubicBezTo>
                <a:cubicBezTo>
                  <a:pt x="182" y="92"/>
                  <a:pt x="182" y="92"/>
                  <a:pt x="182" y="92"/>
                </a:cubicBezTo>
                <a:cubicBezTo>
                  <a:pt x="183" y="94"/>
                  <a:pt x="182" y="97"/>
                  <a:pt x="180" y="98"/>
                </a:cubicBezTo>
                <a:cubicBezTo>
                  <a:pt x="168" y="103"/>
                  <a:pt x="168" y="103"/>
                  <a:pt x="168" y="103"/>
                </a:cubicBezTo>
                <a:cubicBezTo>
                  <a:pt x="168" y="114"/>
                  <a:pt x="168" y="114"/>
                  <a:pt x="168" y="114"/>
                </a:cubicBezTo>
                <a:cubicBezTo>
                  <a:pt x="185" y="107"/>
                  <a:pt x="185" y="107"/>
                  <a:pt x="185" y="107"/>
                </a:cubicBezTo>
                <a:cubicBezTo>
                  <a:pt x="186" y="106"/>
                  <a:pt x="188" y="106"/>
                  <a:pt x="189" y="107"/>
                </a:cubicBezTo>
                <a:cubicBezTo>
                  <a:pt x="189" y="60"/>
                  <a:pt x="189" y="60"/>
                  <a:pt x="189" y="60"/>
                </a:cubicBezTo>
                <a:close/>
                <a:moveTo>
                  <a:pt x="189" y="130"/>
                </a:moveTo>
                <a:cubicBezTo>
                  <a:pt x="189" y="141"/>
                  <a:pt x="189" y="141"/>
                  <a:pt x="189" y="141"/>
                </a:cubicBezTo>
                <a:cubicBezTo>
                  <a:pt x="170" y="150"/>
                  <a:pt x="170" y="150"/>
                  <a:pt x="170" y="150"/>
                </a:cubicBezTo>
                <a:cubicBezTo>
                  <a:pt x="169" y="150"/>
                  <a:pt x="169" y="151"/>
                  <a:pt x="168" y="151"/>
                </a:cubicBezTo>
                <a:cubicBezTo>
                  <a:pt x="168" y="139"/>
                  <a:pt x="168" y="139"/>
                  <a:pt x="168" y="139"/>
                </a:cubicBezTo>
                <a:lnTo>
                  <a:pt x="189" y="130"/>
                </a:lnTo>
                <a:close/>
                <a:moveTo>
                  <a:pt x="159" y="209"/>
                </a:moveTo>
                <a:cubicBezTo>
                  <a:pt x="168" y="204"/>
                  <a:pt x="168" y="204"/>
                  <a:pt x="168" y="204"/>
                </a:cubicBezTo>
                <a:cubicBezTo>
                  <a:pt x="168" y="156"/>
                  <a:pt x="168" y="156"/>
                  <a:pt x="168" y="156"/>
                </a:cubicBezTo>
                <a:cubicBezTo>
                  <a:pt x="168" y="155"/>
                  <a:pt x="168" y="155"/>
                  <a:pt x="168" y="155"/>
                </a:cubicBezTo>
                <a:cubicBezTo>
                  <a:pt x="168" y="154"/>
                  <a:pt x="168" y="152"/>
                  <a:pt x="168" y="151"/>
                </a:cubicBezTo>
                <a:cubicBezTo>
                  <a:pt x="168" y="139"/>
                  <a:pt x="168" y="139"/>
                  <a:pt x="168" y="139"/>
                </a:cubicBezTo>
                <a:cubicBezTo>
                  <a:pt x="166" y="141"/>
                  <a:pt x="166" y="141"/>
                  <a:pt x="166" y="141"/>
                </a:cubicBezTo>
                <a:cubicBezTo>
                  <a:pt x="164" y="142"/>
                  <a:pt x="161" y="141"/>
                  <a:pt x="160" y="138"/>
                </a:cubicBezTo>
                <a:cubicBezTo>
                  <a:pt x="159" y="136"/>
                  <a:pt x="159" y="136"/>
                  <a:pt x="159" y="136"/>
                </a:cubicBezTo>
                <a:cubicBezTo>
                  <a:pt x="159" y="160"/>
                  <a:pt x="159" y="160"/>
                  <a:pt x="159" y="160"/>
                </a:cubicBezTo>
                <a:cubicBezTo>
                  <a:pt x="165" y="172"/>
                  <a:pt x="165" y="172"/>
                  <a:pt x="165" y="172"/>
                </a:cubicBezTo>
                <a:cubicBezTo>
                  <a:pt x="165" y="172"/>
                  <a:pt x="165" y="172"/>
                  <a:pt x="165" y="172"/>
                </a:cubicBezTo>
                <a:cubicBezTo>
                  <a:pt x="166" y="175"/>
                  <a:pt x="165" y="177"/>
                  <a:pt x="163" y="178"/>
                </a:cubicBezTo>
                <a:cubicBezTo>
                  <a:pt x="159" y="180"/>
                  <a:pt x="159" y="180"/>
                  <a:pt x="159" y="180"/>
                </a:cubicBezTo>
                <a:cubicBezTo>
                  <a:pt x="159" y="209"/>
                  <a:pt x="159" y="209"/>
                  <a:pt x="159" y="209"/>
                </a:cubicBezTo>
                <a:close/>
                <a:moveTo>
                  <a:pt x="168" y="16"/>
                </a:moveTo>
                <a:cubicBezTo>
                  <a:pt x="168" y="15"/>
                  <a:pt x="168" y="15"/>
                  <a:pt x="168" y="15"/>
                </a:cubicBezTo>
                <a:cubicBezTo>
                  <a:pt x="166" y="11"/>
                  <a:pt x="163" y="7"/>
                  <a:pt x="159" y="5"/>
                </a:cubicBezTo>
                <a:cubicBezTo>
                  <a:pt x="159" y="40"/>
                  <a:pt x="159" y="40"/>
                  <a:pt x="159" y="40"/>
                </a:cubicBezTo>
                <a:cubicBezTo>
                  <a:pt x="163" y="49"/>
                  <a:pt x="163" y="49"/>
                  <a:pt x="163" y="49"/>
                </a:cubicBezTo>
                <a:cubicBezTo>
                  <a:pt x="163" y="49"/>
                  <a:pt x="163" y="49"/>
                  <a:pt x="163" y="49"/>
                </a:cubicBezTo>
                <a:cubicBezTo>
                  <a:pt x="166" y="55"/>
                  <a:pt x="164" y="61"/>
                  <a:pt x="159" y="65"/>
                </a:cubicBezTo>
                <a:cubicBezTo>
                  <a:pt x="159" y="82"/>
                  <a:pt x="159" y="82"/>
                  <a:pt x="159" y="82"/>
                </a:cubicBezTo>
                <a:cubicBezTo>
                  <a:pt x="168" y="78"/>
                  <a:pt x="168" y="78"/>
                  <a:pt x="168" y="78"/>
                </a:cubicBezTo>
                <a:cubicBezTo>
                  <a:pt x="168" y="16"/>
                  <a:pt x="168" y="16"/>
                  <a:pt x="168" y="16"/>
                </a:cubicBezTo>
                <a:close/>
                <a:moveTo>
                  <a:pt x="168" y="103"/>
                </a:moveTo>
                <a:cubicBezTo>
                  <a:pt x="168" y="114"/>
                  <a:pt x="168" y="114"/>
                  <a:pt x="168" y="114"/>
                </a:cubicBezTo>
                <a:cubicBezTo>
                  <a:pt x="159" y="118"/>
                  <a:pt x="159" y="118"/>
                  <a:pt x="159" y="118"/>
                </a:cubicBezTo>
                <a:cubicBezTo>
                  <a:pt x="159" y="108"/>
                  <a:pt x="159" y="108"/>
                  <a:pt x="159" y="108"/>
                </a:cubicBezTo>
                <a:lnTo>
                  <a:pt x="168" y="103"/>
                </a:lnTo>
                <a:close/>
                <a:moveTo>
                  <a:pt x="144" y="216"/>
                </a:moveTo>
                <a:cubicBezTo>
                  <a:pt x="159" y="209"/>
                  <a:pt x="159" y="209"/>
                  <a:pt x="159" y="209"/>
                </a:cubicBezTo>
                <a:cubicBezTo>
                  <a:pt x="159" y="180"/>
                  <a:pt x="159" y="180"/>
                  <a:pt x="159" y="180"/>
                </a:cubicBezTo>
                <a:cubicBezTo>
                  <a:pt x="144" y="187"/>
                  <a:pt x="144" y="187"/>
                  <a:pt x="144" y="187"/>
                </a:cubicBezTo>
                <a:cubicBezTo>
                  <a:pt x="144" y="216"/>
                  <a:pt x="144" y="216"/>
                  <a:pt x="144" y="216"/>
                </a:cubicBezTo>
                <a:close/>
                <a:moveTo>
                  <a:pt x="159" y="5"/>
                </a:moveTo>
                <a:cubicBezTo>
                  <a:pt x="155" y="2"/>
                  <a:pt x="149" y="0"/>
                  <a:pt x="144" y="0"/>
                </a:cubicBezTo>
                <a:cubicBezTo>
                  <a:pt x="144" y="22"/>
                  <a:pt x="144" y="22"/>
                  <a:pt x="144" y="22"/>
                </a:cubicBezTo>
                <a:cubicBezTo>
                  <a:pt x="148" y="23"/>
                  <a:pt x="152" y="25"/>
                  <a:pt x="154" y="30"/>
                </a:cubicBezTo>
                <a:cubicBezTo>
                  <a:pt x="159" y="40"/>
                  <a:pt x="159" y="40"/>
                  <a:pt x="159" y="40"/>
                </a:cubicBezTo>
                <a:cubicBezTo>
                  <a:pt x="159" y="5"/>
                  <a:pt x="159" y="5"/>
                  <a:pt x="159" y="5"/>
                </a:cubicBezTo>
                <a:close/>
                <a:moveTo>
                  <a:pt x="159" y="65"/>
                </a:moveTo>
                <a:cubicBezTo>
                  <a:pt x="159" y="82"/>
                  <a:pt x="159" y="82"/>
                  <a:pt x="159" y="82"/>
                </a:cubicBezTo>
                <a:cubicBezTo>
                  <a:pt x="144" y="89"/>
                  <a:pt x="144" y="89"/>
                  <a:pt x="144" y="89"/>
                </a:cubicBezTo>
                <a:cubicBezTo>
                  <a:pt x="144" y="72"/>
                  <a:pt x="144" y="72"/>
                  <a:pt x="144" y="72"/>
                </a:cubicBezTo>
                <a:cubicBezTo>
                  <a:pt x="157" y="66"/>
                  <a:pt x="157" y="66"/>
                  <a:pt x="157" y="66"/>
                </a:cubicBezTo>
                <a:cubicBezTo>
                  <a:pt x="158" y="66"/>
                  <a:pt x="159" y="66"/>
                  <a:pt x="159" y="65"/>
                </a:cubicBezTo>
                <a:close/>
                <a:moveTo>
                  <a:pt x="159" y="108"/>
                </a:moveTo>
                <a:cubicBezTo>
                  <a:pt x="159" y="118"/>
                  <a:pt x="159" y="118"/>
                  <a:pt x="159" y="118"/>
                </a:cubicBezTo>
                <a:cubicBezTo>
                  <a:pt x="156" y="120"/>
                  <a:pt x="156" y="120"/>
                  <a:pt x="156" y="120"/>
                </a:cubicBezTo>
                <a:cubicBezTo>
                  <a:pt x="154" y="121"/>
                  <a:pt x="153" y="123"/>
                  <a:pt x="154" y="126"/>
                </a:cubicBezTo>
                <a:cubicBezTo>
                  <a:pt x="159" y="136"/>
                  <a:pt x="159" y="136"/>
                  <a:pt x="159" y="136"/>
                </a:cubicBezTo>
                <a:cubicBezTo>
                  <a:pt x="159" y="160"/>
                  <a:pt x="159" y="160"/>
                  <a:pt x="159" y="160"/>
                </a:cubicBezTo>
                <a:cubicBezTo>
                  <a:pt x="159" y="159"/>
                  <a:pt x="159" y="159"/>
                  <a:pt x="159" y="159"/>
                </a:cubicBezTo>
                <a:cubicBezTo>
                  <a:pt x="158" y="157"/>
                  <a:pt x="155" y="156"/>
                  <a:pt x="153" y="157"/>
                </a:cubicBezTo>
                <a:cubicBezTo>
                  <a:pt x="144" y="162"/>
                  <a:pt x="144" y="162"/>
                  <a:pt x="144" y="162"/>
                </a:cubicBezTo>
                <a:cubicBezTo>
                  <a:pt x="144" y="151"/>
                  <a:pt x="144" y="151"/>
                  <a:pt x="144" y="151"/>
                </a:cubicBezTo>
                <a:cubicBezTo>
                  <a:pt x="149" y="148"/>
                  <a:pt x="149" y="148"/>
                  <a:pt x="149" y="148"/>
                </a:cubicBezTo>
                <a:cubicBezTo>
                  <a:pt x="151" y="147"/>
                  <a:pt x="152" y="145"/>
                  <a:pt x="151" y="143"/>
                </a:cubicBezTo>
                <a:cubicBezTo>
                  <a:pt x="151" y="143"/>
                  <a:pt x="151" y="143"/>
                  <a:pt x="151" y="143"/>
                </a:cubicBezTo>
                <a:cubicBezTo>
                  <a:pt x="145" y="130"/>
                  <a:pt x="145" y="130"/>
                  <a:pt x="145" y="130"/>
                </a:cubicBezTo>
                <a:cubicBezTo>
                  <a:pt x="145" y="129"/>
                  <a:pt x="144" y="129"/>
                  <a:pt x="144" y="128"/>
                </a:cubicBezTo>
                <a:cubicBezTo>
                  <a:pt x="144" y="104"/>
                  <a:pt x="144" y="104"/>
                  <a:pt x="144" y="104"/>
                </a:cubicBezTo>
                <a:cubicBezTo>
                  <a:pt x="146" y="109"/>
                  <a:pt x="146" y="109"/>
                  <a:pt x="146" y="109"/>
                </a:cubicBezTo>
                <a:cubicBezTo>
                  <a:pt x="147" y="111"/>
                  <a:pt x="150" y="112"/>
                  <a:pt x="152" y="111"/>
                </a:cubicBezTo>
                <a:lnTo>
                  <a:pt x="159" y="108"/>
                </a:lnTo>
                <a:close/>
                <a:moveTo>
                  <a:pt x="132" y="2"/>
                </a:moveTo>
                <a:cubicBezTo>
                  <a:pt x="123" y="7"/>
                  <a:pt x="123" y="7"/>
                  <a:pt x="123" y="7"/>
                </a:cubicBezTo>
                <a:cubicBezTo>
                  <a:pt x="123" y="30"/>
                  <a:pt x="123" y="30"/>
                  <a:pt x="123" y="30"/>
                </a:cubicBezTo>
                <a:cubicBezTo>
                  <a:pt x="137" y="23"/>
                  <a:pt x="137" y="23"/>
                  <a:pt x="137" y="23"/>
                </a:cubicBezTo>
                <a:cubicBezTo>
                  <a:pt x="139" y="22"/>
                  <a:pt x="142" y="22"/>
                  <a:pt x="144" y="22"/>
                </a:cubicBezTo>
                <a:cubicBezTo>
                  <a:pt x="144" y="0"/>
                  <a:pt x="144" y="0"/>
                  <a:pt x="144" y="0"/>
                </a:cubicBezTo>
                <a:cubicBezTo>
                  <a:pt x="140" y="0"/>
                  <a:pt x="136" y="1"/>
                  <a:pt x="132" y="2"/>
                </a:cubicBezTo>
                <a:close/>
                <a:moveTo>
                  <a:pt x="123" y="225"/>
                </a:moveTo>
                <a:cubicBezTo>
                  <a:pt x="144" y="216"/>
                  <a:pt x="144" y="216"/>
                  <a:pt x="144" y="216"/>
                </a:cubicBezTo>
                <a:cubicBezTo>
                  <a:pt x="144" y="187"/>
                  <a:pt x="144" y="187"/>
                  <a:pt x="144" y="187"/>
                </a:cubicBezTo>
                <a:cubicBezTo>
                  <a:pt x="135" y="191"/>
                  <a:pt x="135" y="191"/>
                  <a:pt x="135" y="191"/>
                </a:cubicBezTo>
                <a:cubicBezTo>
                  <a:pt x="133" y="192"/>
                  <a:pt x="130" y="191"/>
                  <a:pt x="129" y="189"/>
                </a:cubicBezTo>
                <a:cubicBezTo>
                  <a:pt x="123" y="177"/>
                  <a:pt x="123" y="177"/>
                  <a:pt x="123" y="177"/>
                </a:cubicBezTo>
                <a:cubicBezTo>
                  <a:pt x="123" y="225"/>
                  <a:pt x="123" y="225"/>
                  <a:pt x="123" y="225"/>
                </a:cubicBezTo>
                <a:close/>
                <a:moveTo>
                  <a:pt x="144" y="72"/>
                </a:moveTo>
                <a:cubicBezTo>
                  <a:pt x="144" y="89"/>
                  <a:pt x="144" y="89"/>
                  <a:pt x="144" y="89"/>
                </a:cubicBezTo>
                <a:cubicBezTo>
                  <a:pt x="142" y="90"/>
                  <a:pt x="142" y="90"/>
                  <a:pt x="142" y="90"/>
                </a:cubicBezTo>
                <a:cubicBezTo>
                  <a:pt x="140" y="91"/>
                  <a:pt x="139" y="94"/>
                  <a:pt x="140" y="96"/>
                </a:cubicBezTo>
                <a:cubicBezTo>
                  <a:pt x="144" y="104"/>
                  <a:pt x="144" y="104"/>
                  <a:pt x="144" y="104"/>
                </a:cubicBezTo>
                <a:cubicBezTo>
                  <a:pt x="144" y="128"/>
                  <a:pt x="144" y="128"/>
                  <a:pt x="144" y="128"/>
                </a:cubicBezTo>
                <a:cubicBezTo>
                  <a:pt x="143" y="127"/>
                  <a:pt x="141" y="127"/>
                  <a:pt x="139" y="128"/>
                </a:cubicBezTo>
                <a:cubicBezTo>
                  <a:pt x="123" y="135"/>
                  <a:pt x="123" y="135"/>
                  <a:pt x="123" y="135"/>
                </a:cubicBezTo>
                <a:cubicBezTo>
                  <a:pt x="123" y="125"/>
                  <a:pt x="123" y="125"/>
                  <a:pt x="123" y="125"/>
                </a:cubicBezTo>
                <a:cubicBezTo>
                  <a:pt x="135" y="119"/>
                  <a:pt x="135" y="119"/>
                  <a:pt x="135" y="119"/>
                </a:cubicBezTo>
                <a:cubicBezTo>
                  <a:pt x="137" y="118"/>
                  <a:pt x="138" y="115"/>
                  <a:pt x="137" y="113"/>
                </a:cubicBezTo>
                <a:cubicBezTo>
                  <a:pt x="137" y="113"/>
                  <a:pt x="137" y="113"/>
                  <a:pt x="137" y="113"/>
                </a:cubicBezTo>
                <a:cubicBezTo>
                  <a:pt x="131" y="100"/>
                  <a:pt x="131" y="100"/>
                  <a:pt x="131" y="100"/>
                </a:cubicBezTo>
                <a:cubicBezTo>
                  <a:pt x="130" y="98"/>
                  <a:pt x="128" y="97"/>
                  <a:pt x="126" y="98"/>
                </a:cubicBezTo>
                <a:cubicBezTo>
                  <a:pt x="123" y="99"/>
                  <a:pt x="123" y="99"/>
                  <a:pt x="123" y="99"/>
                </a:cubicBezTo>
                <a:cubicBezTo>
                  <a:pt x="123" y="82"/>
                  <a:pt x="123" y="82"/>
                  <a:pt x="123" y="82"/>
                </a:cubicBezTo>
                <a:cubicBezTo>
                  <a:pt x="144" y="72"/>
                  <a:pt x="144" y="72"/>
                  <a:pt x="144" y="72"/>
                </a:cubicBezTo>
                <a:close/>
                <a:moveTo>
                  <a:pt x="144" y="151"/>
                </a:moveTo>
                <a:cubicBezTo>
                  <a:pt x="144" y="162"/>
                  <a:pt x="144" y="162"/>
                  <a:pt x="144" y="162"/>
                </a:cubicBezTo>
                <a:cubicBezTo>
                  <a:pt x="125" y="171"/>
                  <a:pt x="125" y="171"/>
                  <a:pt x="125" y="171"/>
                </a:cubicBezTo>
                <a:cubicBezTo>
                  <a:pt x="124" y="171"/>
                  <a:pt x="124" y="172"/>
                  <a:pt x="123" y="172"/>
                </a:cubicBezTo>
                <a:cubicBezTo>
                  <a:pt x="123" y="161"/>
                  <a:pt x="123" y="161"/>
                  <a:pt x="123" y="161"/>
                </a:cubicBezTo>
                <a:lnTo>
                  <a:pt x="144" y="151"/>
                </a:lnTo>
                <a:close/>
                <a:moveTo>
                  <a:pt x="123" y="7"/>
                </a:moveTo>
                <a:cubicBezTo>
                  <a:pt x="99" y="18"/>
                  <a:pt x="99" y="18"/>
                  <a:pt x="99" y="18"/>
                </a:cubicBezTo>
                <a:cubicBezTo>
                  <a:pt x="99" y="41"/>
                  <a:pt x="99" y="41"/>
                  <a:pt x="99" y="41"/>
                </a:cubicBezTo>
                <a:cubicBezTo>
                  <a:pt x="123" y="30"/>
                  <a:pt x="123" y="30"/>
                  <a:pt x="123" y="30"/>
                </a:cubicBezTo>
                <a:cubicBezTo>
                  <a:pt x="123" y="7"/>
                  <a:pt x="123" y="7"/>
                  <a:pt x="123" y="7"/>
                </a:cubicBezTo>
                <a:close/>
                <a:moveTo>
                  <a:pt x="99" y="236"/>
                </a:moveTo>
                <a:cubicBezTo>
                  <a:pt x="100" y="236"/>
                  <a:pt x="102" y="235"/>
                  <a:pt x="103" y="235"/>
                </a:cubicBezTo>
                <a:cubicBezTo>
                  <a:pt x="123" y="225"/>
                  <a:pt x="123" y="225"/>
                  <a:pt x="123" y="225"/>
                </a:cubicBezTo>
                <a:cubicBezTo>
                  <a:pt x="123" y="177"/>
                  <a:pt x="123" y="177"/>
                  <a:pt x="123" y="177"/>
                </a:cubicBezTo>
                <a:cubicBezTo>
                  <a:pt x="123" y="176"/>
                  <a:pt x="123" y="176"/>
                  <a:pt x="123" y="176"/>
                </a:cubicBezTo>
                <a:cubicBezTo>
                  <a:pt x="122" y="175"/>
                  <a:pt x="123" y="174"/>
                  <a:pt x="123" y="172"/>
                </a:cubicBezTo>
                <a:cubicBezTo>
                  <a:pt x="123" y="161"/>
                  <a:pt x="123" y="161"/>
                  <a:pt x="123" y="161"/>
                </a:cubicBezTo>
                <a:cubicBezTo>
                  <a:pt x="121" y="162"/>
                  <a:pt x="121" y="162"/>
                  <a:pt x="121" y="162"/>
                </a:cubicBezTo>
                <a:cubicBezTo>
                  <a:pt x="119" y="163"/>
                  <a:pt x="116" y="162"/>
                  <a:pt x="115" y="159"/>
                </a:cubicBezTo>
                <a:cubicBezTo>
                  <a:pt x="109" y="147"/>
                  <a:pt x="109" y="147"/>
                  <a:pt x="109" y="147"/>
                </a:cubicBezTo>
                <a:cubicBezTo>
                  <a:pt x="108" y="145"/>
                  <a:pt x="109" y="142"/>
                  <a:pt x="111" y="141"/>
                </a:cubicBezTo>
                <a:cubicBezTo>
                  <a:pt x="123" y="135"/>
                  <a:pt x="123" y="135"/>
                  <a:pt x="123" y="135"/>
                </a:cubicBezTo>
                <a:cubicBezTo>
                  <a:pt x="123" y="125"/>
                  <a:pt x="123" y="125"/>
                  <a:pt x="123" y="125"/>
                </a:cubicBezTo>
                <a:cubicBezTo>
                  <a:pt x="107" y="132"/>
                  <a:pt x="107" y="132"/>
                  <a:pt x="107" y="132"/>
                </a:cubicBezTo>
                <a:cubicBezTo>
                  <a:pt x="105" y="133"/>
                  <a:pt x="102" y="132"/>
                  <a:pt x="101" y="130"/>
                </a:cubicBezTo>
                <a:cubicBezTo>
                  <a:pt x="99" y="124"/>
                  <a:pt x="99" y="124"/>
                  <a:pt x="99" y="124"/>
                </a:cubicBezTo>
                <a:cubicBezTo>
                  <a:pt x="99" y="150"/>
                  <a:pt x="99" y="150"/>
                  <a:pt x="99" y="150"/>
                </a:cubicBezTo>
                <a:cubicBezTo>
                  <a:pt x="99" y="150"/>
                  <a:pt x="99" y="151"/>
                  <a:pt x="100" y="151"/>
                </a:cubicBezTo>
                <a:cubicBezTo>
                  <a:pt x="106" y="164"/>
                  <a:pt x="106" y="164"/>
                  <a:pt x="106" y="164"/>
                </a:cubicBezTo>
                <a:cubicBezTo>
                  <a:pt x="106" y="164"/>
                  <a:pt x="106" y="164"/>
                  <a:pt x="106" y="164"/>
                </a:cubicBezTo>
                <a:cubicBezTo>
                  <a:pt x="107" y="166"/>
                  <a:pt x="106" y="169"/>
                  <a:pt x="104" y="170"/>
                </a:cubicBezTo>
                <a:cubicBezTo>
                  <a:pt x="99" y="172"/>
                  <a:pt x="99" y="172"/>
                  <a:pt x="99" y="172"/>
                </a:cubicBezTo>
                <a:cubicBezTo>
                  <a:pt x="99" y="183"/>
                  <a:pt x="99" y="183"/>
                  <a:pt x="99" y="183"/>
                </a:cubicBezTo>
                <a:cubicBezTo>
                  <a:pt x="108" y="179"/>
                  <a:pt x="108" y="179"/>
                  <a:pt x="108" y="179"/>
                </a:cubicBezTo>
                <a:cubicBezTo>
                  <a:pt x="110" y="178"/>
                  <a:pt x="113" y="179"/>
                  <a:pt x="114" y="181"/>
                </a:cubicBezTo>
                <a:cubicBezTo>
                  <a:pt x="120" y="194"/>
                  <a:pt x="120" y="194"/>
                  <a:pt x="120" y="194"/>
                </a:cubicBezTo>
                <a:cubicBezTo>
                  <a:pt x="120" y="194"/>
                  <a:pt x="120" y="194"/>
                  <a:pt x="120" y="194"/>
                </a:cubicBezTo>
                <a:cubicBezTo>
                  <a:pt x="121" y="196"/>
                  <a:pt x="120" y="198"/>
                  <a:pt x="118" y="199"/>
                </a:cubicBezTo>
                <a:cubicBezTo>
                  <a:pt x="99" y="208"/>
                  <a:pt x="99" y="208"/>
                  <a:pt x="99" y="208"/>
                </a:cubicBezTo>
                <a:cubicBezTo>
                  <a:pt x="99" y="236"/>
                  <a:pt x="99" y="236"/>
                  <a:pt x="99" y="236"/>
                </a:cubicBezTo>
                <a:close/>
                <a:moveTo>
                  <a:pt x="123" y="82"/>
                </a:moveTo>
                <a:cubicBezTo>
                  <a:pt x="123" y="99"/>
                  <a:pt x="123" y="99"/>
                  <a:pt x="123" y="99"/>
                </a:cubicBezTo>
                <a:cubicBezTo>
                  <a:pt x="99" y="111"/>
                  <a:pt x="99" y="111"/>
                  <a:pt x="99" y="111"/>
                </a:cubicBezTo>
                <a:cubicBezTo>
                  <a:pt x="99" y="94"/>
                  <a:pt x="99" y="94"/>
                  <a:pt x="99" y="94"/>
                </a:cubicBezTo>
                <a:lnTo>
                  <a:pt x="123" y="82"/>
                </a:lnTo>
                <a:close/>
                <a:moveTo>
                  <a:pt x="99" y="18"/>
                </a:moveTo>
                <a:cubicBezTo>
                  <a:pt x="71" y="31"/>
                  <a:pt x="71" y="31"/>
                  <a:pt x="71" y="31"/>
                </a:cubicBezTo>
                <a:cubicBezTo>
                  <a:pt x="71" y="54"/>
                  <a:pt x="71" y="54"/>
                  <a:pt x="71" y="54"/>
                </a:cubicBezTo>
                <a:cubicBezTo>
                  <a:pt x="99" y="41"/>
                  <a:pt x="99" y="41"/>
                  <a:pt x="99" y="41"/>
                </a:cubicBezTo>
                <a:cubicBezTo>
                  <a:pt x="99" y="18"/>
                  <a:pt x="99" y="18"/>
                  <a:pt x="99" y="18"/>
                </a:cubicBezTo>
                <a:close/>
                <a:moveTo>
                  <a:pt x="71" y="227"/>
                </a:moveTo>
                <a:cubicBezTo>
                  <a:pt x="77" y="235"/>
                  <a:pt x="88" y="239"/>
                  <a:pt x="99" y="236"/>
                </a:cubicBezTo>
                <a:cubicBezTo>
                  <a:pt x="99" y="208"/>
                  <a:pt x="99" y="208"/>
                  <a:pt x="99" y="208"/>
                </a:cubicBezTo>
                <a:cubicBezTo>
                  <a:pt x="89" y="212"/>
                  <a:pt x="89" y="212"/>
                  <a:pt x="89" y="212"/>
                </a:cubicBezTo>
                <a:cubicBezTo>
                  <a:pt x="87" y="213"/>
                  <a:pt x="85" y="213"/>
                  <a:pt x="84" y="210"/>
                </a:cubicBezTo>
                <a:cubicBezTo>
                  <a:pt x="78" y="197"/>
                  <a:pt x="78" y="197"/>
                  <a:pt x="78" y="197"/>
                </a:cubicBezTo>
                <a:cubicBezTo>
                  <a:pt x="77" y="195"/>
                  <a:pt x="78" y="193"/>
                  <a:pt x="80" y="192"/>
                </a:cubicBezTo>
                <a:cubicBezTo>
                  <a:pt x="99" y="183"/>
                  <a:pt x="99" y="183"/>
                  <a:pt x="99" y="183"/>
                </a:cubicBezTo>
                <a:cubicBezTo>
                  <a:pt x="99" y="172"/>
                  <a:pt x="99" y="172"/>
                  <a:pt x="99" y="172"/>
                </a:cubicBezTo>
                <a:cubicBezTo>
                  <a:pt x="75" y="183"/>
                  <a:pt x="75" y="183"/>
                  <a:pt x="75" y="183"/>
                </a:cubicBezTo>
                <a:cubicBezTo>
                  <a:pt x="74" y="184"/>
                  <a:pt x="72" y="183"/>
                  <a:pt x="71" y="182"/>
                </a:cubicBezTo>
                <a:cubicBezTo>
                  <a:pt x="71" y="227"/>
                  <a:pt x="71" y="227"/>
                  <a:pt x="71" y="227"/>
                </a:cubicBezTo>
                <a:close/>
                <a:moveTo>
                  <a:pt x="99" y="94"/>
                </a:moveTo>
                <a:cubicBezTo>
                  <a:pt x="99" y="111"/>
                  <a:pt x="99" y="111"/>
                  <a:pt x="99" y="111"/>
                </a:cubicBezTo>
                <a:cubicBezTo>
                  <a:pt x="97" y="111"/>
                  <a:pt x="97" y="111"/>
                  <a:pt x="97" y="111"/>
                </a:cubicBezTo>
                <a:cubicBezTo>
                  <a:pt x="95" y="112"/>
                  <a:pt x="94" y="115"/>
                  <a:pt x="95" y="117"/>
                </a:cubicBezTo>
                <a:cubicBezTo>
                  <a:pt x="99" y="124"/>
                  <a:pt x="99" y="124"/>
                  <a:pt x="99" y="124"/>
                </a:cubicBezTo>
                <a:cubicBezTo>
                  <a:pt x="99" y="150"/>
                  <a:pt x="99" y="150"/>
                  <a:pt x="99" y="150"/>
                </a:cubicBezTo>
                <a:cubicBezTo>
                  <a:pt x="97" y="149"/>
                  <a:pt x="96" y="148"/>
                  <a:pt x="94" y="149"/>
                </a:cubicBezTo>
                <a:cubicBezTo>
                  <a:pt x="71" y="160"/>
                  <a:pt x="71" y="160"/>
                  <a:pt x="71" y="160"/>
                </a:cubicBezTo>
                <a:cubicBezTo>
                  <a:pt x="71" y="149"/>
                  <a:pt x="71" y="149"/>
                  <a:pt x="71" y="149"/>
                </a:cubicBezTo>
                <a:cubicBezTo>
                  <a:pt x="90" y="140"/>
                  <a:pt x="90" y="140"/>
                  <a:pt x="90" y="140"/>
                </a:cubicBezTo>
                <a:cubicBezTo>
                  <a:pt x="92" y="139"/>
                  <a:pt x="93" y="136"/>
                  <a:pt x="92" y="134"/>
                </a:cubicBezTo>
                <a:cubicBezTo>
                  <a:pt x="92" y="134"/>
                  <a:pt x="92" y="134"/>
                  <a:pt x="92" y="134"/>
                </a:cubicBezTo>
                <a:cubicBezTo>
                  <a:pt x="86" y="122"/>
                  <a:pt x="86" y="122"/>
                  <a:pt x="86" y="122"/>
                </a:cubicBezTo>
                <a:cubicBezTo>
                  <a:pt x="85" y="119"/>
                  <a:pt x="82" y="118"/>
                  <a:pt x="80" y="119"/>
                </a:cubicBezTo>
                <a:cubicBezTo>
                  <a:pt x="71" y="124"/>
                  <a:pt x="71" y="124"/>
                  <a:pt x="71" y="124"/>
                </a:cubicBezTo>
                <a:cubicBezTo>
                  <a:pt x="71" y="107"/>
                  <a:pt x="71" y="107"/>
                  <a:pt x="71" y="107"/>
                </a:cubicBezTo>
                <a:lnTo>
                  <a:pt x="99" y="94"/>
                </a:lnTo>
                <a:close/>
                <a:moveTo>
                  <a:pt x="71" y="31"/>
                </a:moveTo>
                <a:cubicBezTo>
                  <a:pt x="20" y="55"/>
                  <a:pt x="20" y="55"/>
                  <a:pt x="20" y="55"/>
                </a:cubicBezTo>
                <a:cubicBezTo>
                  <a:pt x="6" y="62"/>
                  <a:pt x="0" y="78"/>
                  <a:pt x="7" y="91"/>
                </a:cubicBezTo>
                <a:cubicBezTo>
                  <a:pt x="68" y="222"/>
                  <a:pt x="68" y="222"/>
                  <a:pt x="68" y="222"/>
                </a:cubicBezTo>
                <a:cubicBezTo>
                  <a:pt x="69" y="223"/>
                  <a:pt x="70" y="225"/>
                  <a:pt x="71" y="227"/>
                </a:cubicBezTo>
                <a:cubicBezTo>
                  <a:pt x="71" y="182"/>
                  <a:pt x="71" y="182"/>
                  <a:pt x="71" y="182"/>
                </a:cubicBezTo>
                <a:cubicBezTo>
                  <a:pt x="71" y="182"/>
                  <a:pt x="70" y="181"/>
                  <a:pt x="70" y="181"/>
                </a:cubicBezTo>
                <a:cubicBezTo>
                  <a:pt x="64" y="168"/>
                  <a:pt x="64" y="168"/>
                  <a:pt x="64" y="168"/>
                </a:cubicBezTo>
                <a:cubicBezTo>
                  <a:pt x="63" y="166"/>
                  <a:pt x="64" y="163"/>
                  <a:pt x="66" y="162"/>
                </a:cubicBezTo>
                <a:cubicBezTo>
                  <a:pt x="71" y="160"/>
                  <a:pt x="71" y="160"/>
                  <a:pt x="71" y="160"/>
                </a:cubicBezTo>
                <a:cubicBezTo>
                  <a:pt x="71" y="149"/>
                  <a:pt x="71" y="149"/>
                  <a:pt x="71" y="149"/>
                </a:cubicBezTo>
                <a:cubicBezTo>
                  <a:pt x="62" y="153"/>
                  <a:pt x="62" y="153"/>
                  <a:pt x="62" y="153"/>
                </a:cubicBezTo>
                <a:cubicBezTo>
                  <a:pt x="60" y="154"/>
                  <a:pt x="57" y="153"/>
                  <a:pt x="56" y="151"/>
                </a:cubicBezTo>
                <a:cubicBezTo>
                  <a:pt x="50" y="138"/>
                  <a:pt x="50" y="138"/>
                  <a:pt x="50" y="138"/>
                </a:cubicBezTo>
                <a:cubicBezTo>
                  <a:pt x="49" y="136"/>
                  <a:pt x="50" y="134"/>
                  <a:pt x="52" y="133"/>
                </a:cubicBezTo>
                <a:cubicBezTo>
                  <a:pt x="71" y="124"/>
                  <a:pt x="71" y="124"/>
                  <a:pt x="71" y="124"/>
                </a:cubicBezTo>
                <a:cubicBezTo>
                  <a:pt x="71" y="107"/>
                  <a:pt x="71" y="107"/>
                  <a:pt x="71" y="107"/>
                </a:cubicBezTo>
                <a:cubicBezTo>
                  <a:pt x="53" y="115"/>
                  <a:pt x="53" y="115"/>
                  <a:pt x="53" y="115"/>
                </a:cubicBezTo>
                <a:cubicBezTo>
                  <a:pt x="46" y="118"/>
                  <a:pt x="38" y="116"/>
                  <a:pt x="35" y="109"/>
                </a:cubicBezTo>
                <a:cubicBezTo>
                  <a:pt x="26" y="89"/>
                  <a:pt x="26" y="89"/>
                  <a:pt x="26" y="89"/>
                </a:cubicBezTo>
                <a:cubicBezTo>
                  <a:pt x="23" y="83"/>
                  <a:pt x="26" y="75"/>
                  <a:pt x="33" y="72"/>
                </a:cubicBezTo>
                <a:cubicBezTo>
                  <a:pt x="71" y="54"/>
                  <a:pt x="71" y="54"/>
                  <a:pt x="71" y="54"/>
                </a:cubicBezTo>
                <a:lnTo>
                  <a:pt x="71" y="31"/>
                </a:lnTo>
                <a:close/>
              </a:path>
            </a:pathLst>
          </a:custGeom>
          <a:blipFill dpi="0" rotWithShape="1">
            <a:blip r:embed="rId42" cstate="screen">
              <a:extLst>
                <a:ext uri="{28A0092B-C50C-407E-A947-70E740481C1C}">
                  <a14:useLocalDpi xmlns:a14="http://schemas.microsoft.com/office/drawing/2010/main"/>
                </a:ext>
              </a:extLst>
            </a:blip>
            <a:srcRect/>
            <a:stretch>
              <a:fillRect/>
            </a:stretch>
          </a:blipFill>
          <a:ln>
            <a:noFill/>
          </a:ln>
          <a:extLst/>
        </p:spPr>
        <p:txBody>
          <a:bodyPr vert="horz" wrap="square" lIns="68562" tIns="34281" rIns="68562" bIns="34281" numCol="1" anchor="t" anchorCtr="0" compatLnSpc="1">
            <a:prstTxWarp prst="textNoShape">
              <a:avLst/>
            </a:prstTxWarp>
          </a:bodyPr>
          <a:lstStyle/>
          <a:p>
            <a:endParaRPr lang="id-ID" sz="1200">
              <a:solidFill>
                <a:srgbClr val="414455"/>
              </a:solidFill>
            </a:endParaRPr>
          </a:p>
        </p:txBody>
      </p:sp>
      <p:sp>
        <p:nvSpPr>
          <p:cNvPr id="86" name="Rectangle 59"/>
          <p:cNvSpPr>
            <a:spLocks noChangeArrowheads="1"/>
          </p:cNvSpPr>
          <p:nvPr/>
        </p:nvSpPr>
        <p:spPr bwMode="auto">
          <a:xfrm>
            <a:off x="4963298" y="2337706"/>
            <a:ext cx="470175" cy="23806"/>
          </a:xfrm>
          <a:prstGeom prst="rect">
            <a:avLst/>
          </a:prstGeom>
          <a:blipFill dpi="0" rotWithShape="1">
            <a:blip r:embed="rId43" cstate="screen">
              <a:extLst>
                <a:ext uri="{28A0092B-C50C-407E-A947-70E740481C1C}">
                  <a14:useLocalDpi xmlns:a14="http://schemas.microsoft.com/office/drawing/2010/main"/>
                </a:ext>
              </a:extLst>
            </a:blip>
            <a:srcRect/>
            <a:stretch>
              <a:fillRect/>
            </a:stretch>
          </a:blipFill>
          <a:ln>
            <a:noFill/>
          </a:ln>
          <a:extLst/>
        </p:spPr>
        <p:txBody>
          <a:bodyPr vert="horz" wrap="square" lIns="68562" tIns="34281" rIns="68562" bIns="34281" numCol="1" anchor="t" anchorCtr="0" compatLnSpc="1">
            <a:prstTxWarp prst="textNoShape">
              <a:avLst/>
            </a:prstTxWarp>
          </a:bodyPr>
          <a:lstStyle/>
          <a:p>
            <a:endParaRPr lang="id-ID" sz="1200">
              <a:solidFill>
                <a:srgbClr val="414455"/>
              </a:solidFill>
            </a:endParaRPr>
          </a:p>
        </p:txBody>
      </p:sp>
      <p:sp>
        <p:nvSpPr>
          <p:cNvPr id="87" name="Rectangle 60"/>
          <p:cNvSpPr>
            <a:spLocks noChangeArrowheads="1"/>
          </p:cNvSpPr>
          <p:nvPr/>
        </p:nvSpPr>
        <p:spPr bwMode="auto">
          <a:xfrm>
            <a:off x="4982343" y="2290093"/>
            <a:ext cx="432085" cy="23806"/>
          </a:xfrm>
          <a:prstGeom prst="rect">
            <a:avLst/>
          </a:prstGeom>
          <a:blipFill dpi="0" rotWithShape="1">
            <a:blip r:embed="rId44" cstate="screen">
              <a:extLst>
                <a:ext uri="{28A0092B-C50C-407E-A947-70E740481C1C}">
                  <a14:useLocalDpi xmlns:a14="http://schemas.microsoft.com/office/drawing/2010/main"/>
                </a:ext>
              </a:extLst>
            </a:blip>
            <a:srcRect/>
            <a:stretch>
              <a:fillRect/>
            </a:stretch>
          </a:blipFill>
          <a:ln>
            <a:noFill/>
          </a:ln>
          <a:extLst/>
        </p:spPr>
        <p:txBody>
          <a:bodyPr vert="horz" wrap="square" lIns="68562" tIns="34281" rIns="68562" bIns="34281" numCol="1" anchor="t" anchorCtr="0" compatLnSpc="1">
            <a:prstTxWarp prst="textNoShape">
              <a:avLst/>
            </a:prstTxWarp>
          </a:bodyPr>
          <a:lstStyle/>
          <a:p>
            <a:endParaRPr lang="id-ID" sz="1200">
              <a:solidFill>
                <a:srgbClr val="414455"/>
              </a:solidFill>
            </a:endParaRPr>
          </a:p>
        </p:txBody>
      </p:sp>
      <p:sp>
        <p:nvSpPr>
          <p:cNvPr id="88" name="Rectangle 61"/>
          <p:cNvSpPr>
            <a:spLocks noChangeArrowheads="1"/>
          </p:cNvSpPr>
          <p:nvPr/>
        </p:nvSpPr>
        <p:spPr bwMode="auto">
          <a:xfrm>
            <a:off x="5152558" y="2241290"/>
            <a:ext cx="91655" cy="23806"/>
          </a:xfrm>
          <a:prstGeom prst="rect">
            <a:avLst/>
          </a:prstGeom>
          <a:blipFill dpi="0" rotWithShape="1">
            <a:blip r:embed="rId45" cstate="screen">
              <a:extLst>
                <a:ext uri="{28A0092B-C50C-407E-A947-70E740481C1C}">
                  <a14:useLocalDpi xmlns:a14="http://schemas.microsoft.com/office/drawing/2010/main"/>
                </a:ext>
              </a:extLst>
            </a:blip>
            <a:srcRect/>
            <a:stretch>
              <a:fillRect/>
            </a:stretch>
          </a:blipFill>
          <a:ln>
            <a:noFill/>
          </a:ln>
          <a:extLst/>
        </p:spPr>
        <p:txBody>
          <a:bodyPr vert="horz" wrap="square" lIns="68562" tIns="34281" rIns="68562" bIns="34281" numCol="1" anchor="t" anchorCtr="0" compatLnSpc="1">
            <a:prstTxWarp prst="textNoShape">
              <a:avLst/>
            </a:prstTxWarp>
          </a:bodyPr>
          <a:lstStyle/>
          <a:p>
            <a:endParaRPr lang="id-ID" sz="1200">
              <a:solidFill>
                <a:srgbClr val="414455"/>
              </a:solidFill>
            </a:endParaRPr>
          </a:p>
        </p:txBody>
      </p:sp>
      <p:sp>
        <p:nvSpPr>
          <p:cNvPr id="89" name="Rectangle 62"/>
          <p:cNvSpPr>
            <a:spLocks noChangeArrowheads="1"/>
          </p:cNvSpPr>
          <p:nvPr/>
        </p:nvSpPr>
        <p:spPr bwMode="auto">
          <a:xfrm>
            <a:off x="5169222" y="2066314"/>
            <a:ext cx="58326" cy="190450"/>
          </a:xfrm>
          <a:prstGeom prst="rect">
            <a:avLst/>
          </a:prstGeom>
          <a:blipFill dpi="0" rotWithShape="1">
            <a:blip r:embed="rId46" cstate="screen">
              <a:extLst>
                <a:ext uri="{28A0092B-C50C-407E-A947-70E740481C1C}">
                  <a14:useLocalDpi xmlns:a14="http://schemas.microsoft.com/office/drawing/2010/main"/>
                </a:ext>
              </a:extLst>
            </a:blip>
            <a:srcRect/>
            <a:stretch>
              <a:fillRect/>
            </a:stretch>
          </a:blipFill>
          <a:ln>
            <a:noFill/>
          </a:ln>
          <a:extLst/>
        </p:spPr>
        <p:txBody>
          <a:bodyPr vert="horz" wrap="square" lIns="68562" tIns="34281" rIns="68562" bIns="34281" numCol="1" anchor="t" anchorCtr="0" compatLnSpc="1">
            <a:prstTxWarp prst="textNoShape">
              <a:avLst/>
            </a:prstTxWarp>
          </a:bodyPr>
          <a:lstStyle/>
          <a:p>
            <a:endParaRPr lang="id-ID" sz="1200">
              <a:solidFill>
                <a:srgbClr val="414455"/>
              </a:solidFill>
            </a:endParaRPr>
          </a:p>
        </p:txBody>
      </p:sp>
      <p:sp>
        <p:nvSpPr>
          <p:cNvPr id="90" name="Rectangle 63"/>
          <p:cNvSpPr>
            <a:spLocks noChangeArrowheads="1"/>
          </p:cNvSpPr>
          <p:nvPr/>
        </p:nvSpPr>
        <p:spPr bwMode="auto">
          <a:xfrm>
            <a:off x="5152558" y="2056791"/>
            <a:ext cx="91655" cy="23806"/>
          </a:xfrm>
          <a:prstGeom prst="rect">
            <a:avLst/>
          </a:prstGeom>
          <a:blipFill dpi="0" rotWithShape="1">
            <a:blip r:embed="rId45" cstate="screen">
              <a:extLst>
                <a:ext uri="{28A0092B-C50C-407E-A947-70E740481C1C}">
                  <a14:useLocalDpi xmlns:a14="http://schemas.microsoft.com/office/drawing/2010/main"/>
                </a:ext>
              </a:extLst>
            </a:blip>
            <a:srcRect/>
            <a:stretch>
              <a:fillRect/>
            </a:stretch>
          </a:blipFill>
          <a:ln>
            <a:noFill/>
          </a:ln>
          <a:extLst/>
        </p:spPr>
        <p:txBody>
          <a:bodyPr vert="horz" wrap="square" lIns="68562" tIns="34281" rIns="68562" bIns="34281" numCol="1" anchor="t" anchorCtr="0" compatLnSpc="1">
            <a:prstTxWarp prst="textNoShape">
              <a:avLst/>
            </a:prstTxWarp>
          </a:bodyPr>
          <a:lstStyle/>
          <a:p>
            <a:endParaRPr lang="id-ID" sz="1200">
              <a:solidFill>
                <a:srgbClr val="414455"/>
              </a:solidFill>
            </a:endParaRPr>
          </a:p>
        </p:txBody>
      </p:sp>
      <p:sp>
        <p:nvSpPr>
          <p:cNvPr id="91" name="Rectangle 64"/>
          <p:cNvSpPr>
            <a:spLocks noChangeArrowheads="1"/>
          </p:cNvSpPr>
          <p:nvPr/>
        </p:nvSpPr>
        <p:spPr bwMode="auto">
          <a:xfrm>
            <a:off x="5291825" y="2241290"/>
            <a:ext cx="89274" cy="23806"/>
          </a:xfrm>
          <a:prstGeom prst="rect">
            <a:avLst/>
          </a:prstGeom>
          <a:blipFill dpi="0" rotWithShape="1">
            <a:blip r:embed="rId45" cstate="screen">
              <a:extLst>
                <a:ext uri="{28A0092B-C50C-407E-A947-70E740481C1C}">
                  <a14:useLocalDpi xmlns:a14="http://schemas.microsoft.com/office/drawing/2010/main"/>
                </a:ext>
              </a:extLst>
            </a:blip>
            <a:srcRect/>
            <a:stretch>
              <a:fillRect/>
            </a:stretch>
          </a:blipFill>
          <a:ln>
            <a:noFill/>
          </a:ln>
          <a:extLst/>
        </p:spPr>
        <p:txBody>
          <a:bodyPr vert="horz" wrap="square" lIns="68562" tIns="34281" rIns="68562" bIns="34281" numCol="1" anchor="t" anchorCtr="0" compatLnSpc="1">
            <a:prstTxWarp prst="textNoShape">
              <a:avLst/>
            </a:prstTxWarp>
          </a:bodyPr>
          <a:lstStyle/>
          <a:p>
            <a:endParaRPr lang="id-ID" sz="1200">
              <a:solidFill>
                <a:srgbClr val="414455"/>
              </a:solidFill>
            </a:endParaRPr>
          </a:p>
        </p:txBody>
      </p:sp>
      <p:sp>
        <p:nvSpPr>
          <p:cNvPr id="92" name="Rectangle 65"/>
          <p:cNvSpPr>
            <a:spLocks noChangeArrowheads="1"/>
          </p:cNvSpPr>
          <p:nvPr/>
        </p:nvSpPr>
        <p:spPr bwMode="auto">
          <a:xfrm>
            <a:off x="5307299" y="2066314"/>
            <a:ext cx="57135" cy="190450"/>
          </a:xfrm>
          <a:prstGeom prst="rect">
            <a:avLst/>
          </a:prstGeom>
          <a:blipFill dpi="0" rotWithShape="1">
            <a:blip r:embed="rId47" cstate="screen">
              <a:extLst>
                <a:ext uri="{28A0092B-C50C-407E-A947-70E740481C1C}">
                  <a14:useLocalDpi xmlns:a14="http://schemas.microsoft.com/office/drawing/2010/main"/>
                </a:ext>
              </a:extLst>
            </a:blip>
            <a:srcRect/>
            <a:stretch>
              <a:fillRect/>
            </a:stretch>
          </a:blipFill>
          <a:ln>
            <a:noFill/>
          </a:ln>
          <a:extLst/>
        </p:spPr>
        <p:txBody>
          <a:bodyPr vert="horz" wrap="square" lIns="68562" tIns="34281" rIns="68562" bIns="34281" numCol="1" anchor="t" anchorCtr="0" compatLnSpc="1">
            <a:prstTxWarp prst="textNoShape">
              <a:avLst/>
            </a:prstTxWarp>
          </a:bodyPr>
          <a:lstStyle/>
          <a:p>
            <a:endParaRPr lang="id-ID" sz="1200">
              <a:solidFill>
                <a:srgbClr val="414455"/>
              </a:solidFill>
            </a:endParaRPr>
          </a:p>
        </p:txBody>
      </p:sp>
      <p:sp>
        <p:nvSpPr>
          <p:cNvPr id="93" name="Rectangle 66"/>
          <p:cNvSpPr>
            <a:spLocks noChangeArrowheads="1"/>
          </p:cNvSpPr>
          <p:nvPr/>
        </p:nvSpPr>
        <p:spPr bwMode="auto">
          <a:xfrm>
            <a:off x="5291825" y="2056791"/>
            <a:ext cx="89274" cy="23806"/>
          </a:xfrm>
          <a:prstGeom prst="rect">
            <a:avLst/>
          </a:prstGeom>
          <a:blipFill dpi="0" rotWithShape="1">
            <a:blip r:embed="rId45" cstate="screen">
              <a:extLst>
                <a:ext uri="{28A0092B-C50C-407E-A947-70E740481C1C}">
                  <a14:useLocalDpi xmlns:a14="http://schemas.microsoft.com/office/drawing/2010/main"/>
                </a:ext>
              </a:extLst>
            </a:blip>
            <a:srcRect/>
            <a:stretch>
              <a:fillRect/>
            </a:stretch>
          </a:blipFill>
          <a:ln>
            <a:noFill/>
          </a:ln>
          <a:extLst/>
        </p:spPr>
        <p:txBody>
          <a:bodyPr vert="horz" wrap="square" lIns="68562" tIns="34281" rIns="68562" bIns="34281" numCol="1" anchor="t" anchorCtr="0" compatLnSpc="1">
            <a:prstTxWarp prst="textNoShape">
              <a:avLst/>
            </a:prstTxWarp>
          </a:bodyPr>
          <a:lstStyle/>
          <a:p>
            <a:endParaRPr lang="id-ID" sz="1200">
              <a:solidFill>
                <a:srgbClr val="414455"/>
              </a:solidFill>
            </a:endParaRPr>
          </a:p>
        </p:txBody>
      </p:sp>
      <p:sp>
        <p:nvSpPr>
          <p:cNvPr id="94" name="Rectangle 67"/>
          <p:cNvSpPr>
            <a:spLocks noChangeArrowheads="1"/>
          </p:cNvSpPr>
          <p:nvPr/>
        </p:nvSpPr>
        <p:spPr bwMode="auto">
          <a:xfrm>
            <a:off x="5015671" y="2241290"/>
            <a:ext cx="91655" cy="23806"/>
          </a:xfrm>
          <a:prstGeom prst="rect">
            <a:avLst/>
          </a:prstGeom>
          <a:blipFill dpi="0" rotWithShape="1">
            <a:blip r:embed="rId45" cstate="screen">
              <a:extLst>
                <a:ext uri="{28A0092B-C50C-407E-A947-70E740481C1C}">
                  <a14:useLocalDpi xmlns:a14="http://schemas.microsoft.com/office/drawing/2010/main"/>
                </a:ext>
              </a:extLst>
            </a:blip>
            <a:srcRect/>
            <a:stretch>
              <a:fillRect/>
            </a:stretch>
          </a:blipFill>
          <a:ln>
            <a:noFill/>
          </a:ln>
          <a:extLst/>
        </p:spPr>
        <p:txBody>
          <a:bodyPr vert="horz" wrap="square" lIns="68562" tIns="34281" rIns="68562" bIns="34281" numCol="1" anchor="t" anchorCtr="0" compatLnSpc="1">
            <a:prstTxWarp prst="textNoShape">
              <a:avLst/>
            </a:prstTxWarp>
          </a:bodyPr>
          <a:lstStyle/>
          <a:p>
            <a:endParaRPr lang="id-ID" sz="1200">
              <a:solidFill>
                <a:srgbClr val="414455"/>
              </a:solidFill>
            </a:endParaRPr>
          </a:p>
        </p:txBody>
      </p:sp>
      <p:sp>
        <p:nvSpPr>
          <p:cNvPr id="95" name="Rectangle 68"/>
          <p:cNvSpPr>
            <a:spLocks noChangeArrowheads="1"/>
          </p:cNvSpPr>
          <p:nvPr/>
        </p:nvSpPr>
        <p:spPr bwMode="auto">
          <a:xfrm>
            <a:off x="5031146" y="2066314"/>
            <a:ext cx="59516" cy="190450"/>
          </a:xfrm>
          <a:prstGeom prst="rect">
            <a:avLst/>
          </a:prstGeom>
          <a:blipFill dpi="0" rotWithShape="1">
            <a:blip r:embed="rId46" cstate="screen">
              <a:extLst>
                <a:ext uri="{28A0092B-C50C-407E-A947-70E740481C1C}">
                  <a14:useLocalDpi xmlns:a14="http://schemas.microsoft.com/office/drawing/2010/main"/>
                </a:ext>
              </a:extLst>
            </a:blip>
            <a:srcRect/>
            <a:stretch>
              <a:fillRect/>
            </a:stretch>
          </a:blipFill>
          <a:ln>
            <a:noFill/>
          </a:ln>
          <a:extLst/>
        </p:spPr>
        <p:txBody>
          <a:bodyPr vert="horz" wrap="square" lIns="68562" tIns="34281" rIns="68562" bIns="34281" numCol="1" anchor="t" anchorCtr="0" compatLnSpc="1">
            <a:prstTxWarp prst="textNoShape">
              <a:avLst/>
            </a:prstTxWarp>
          </a:bodyPr>
          <a:lstStyle/>
          <a:p>
            <a:endParaRPr lang="id-ID" sz="1200">
              <a:solidFill>
                <a:srgbClr val="414455"/>
              </a:solidFill>
            </a:endParaRPr>
          </a:p>
        </p:txBody>
      </p:sp>
      <p:sp>
        <p:nvSpPr>
          <p:cNvPr id="96" name="Rectangle 69"/>
          <p:cNvSpPr>
            <a:spLocks noChangeArrowheads="1"/>
          </p:cNvSpPr>
          <p:nvPr/>
        </p:nvSpPr>
        <p:spPr bwMode="auto">
          <a:xfrm>
            <a:off x="5015671" y="2056791"/>
            <a:ext cx="91655" cy="23806"/>
          </a:xfrm>
          <a:prstGeom prst="rect">
            <a:avLst/>
          </a:prstGeom>
          <a:blipFill dpi="0" rotWithShape="1">
            <a:blip r:embed="rId45" cstate="screen">
              <a:extLst>
                <a:ext uri="{28A0092B-C50C-407E-A947-70E740481C1C}">
                  <a14:useLocalDpi xmlns:a14="http://schemas.microsoft.com/office/drawing/2010/main"/>
                </a:ext>
              </a:extLst>
            </a:blip>
            <a:srcRect/>
            <a:stretch>
              <a:fillRect/>
            </a:stretch>
          </a:blipFill>
          <a:ln>
            <a:noFill/>
          </a:ln>
          <a:extLst/>
        </p:spPr>
        <p:txBody>
          <a:bodyPr vert="horz" wrap="square" lIns="68562" tIns="34281" rIns="68562" bIns="34281" numCol="1" anchor="t" anchorCtr="0" compatLnSpc="1">
            <a:prstTxWarp prst="textNoShape">
              <a:avLst/>
            </a:prstTxWarp>
          </a:bodyPr>
          <a:lstStyle/>
          <a:p>
            <a:endParaRPr lang="id-ID" sz="1200">
              <a:solidFill>
                <a:srgbClr val="414455"/>
              </a:solidFill>
            </a:endParaRPr>
          </a:p>
        </p:txBody>
      </p:sp>
      <p:sp>
        <p:nvSpPr>
          <p:cNvPr id="97" name="Rectangle 70"/>
          <p:cNvSpPr>
            <a:spLocks noChangeArrowheads="1"/>
          </p:cNvSpPr>
          <p:nvPr/>
        </p:nvSpPr>
        <p:spPr bwMode="auto">
          <a:xfrm>
            <a:off x="4982343" y="2004418"/>
            <a:ext cx="432085" cy="23806"/>
          </a:xfrm>
          <a:prstGeom prst="rect">
            <a:avLst/>
          </a:prstGeom>
          <a:blipFill dpi="0" rotWithShape="1">
            <a:blip r:embed="rId44" cstate="screen">
              <a:extLst>
                <a:ext uri="{28A0092B-C50C-407E-A947-70E740481C1C}">
                  <a14:useLocalDpi xmlns:a14="http://schemas.microsoft.com/office/drawing/2010/main"/>
                </a:ext>
              </a:extLst>
            </a:blip>
            <a:srcRect/>
            <a:stretch>
              <a:fillRect/>
            </a:stretch>
          </a:blipFill>
          <a:ln>
            <a:noFill/>
          </a:ln>
          <a:extLst/>
        </p:spPr>
        <p:txBody>
          <a:bodyPr vert="horz" wrap="square" lIns="68562" tIns="34281" rIns="68562" bIns="34281" numCol="1" anchor="t" anchorCtr="0" compatLnSpc="1">
            <a:prstTxWarp prst="textNoShape">
              <a:avLst/>
            </a:prstTxWarp>
          </a:bodyPr>
          <a:lstStyle/>
          <a:p>
            <a:endParaRPr lang="id-ID" sz="1200">
              <a:solidFill>
                <a:srgbClr val="414455"/>
              </a:solidFill>
            </a:endParaRPr>
          </a:p>
        </p:txBody>
      </p:sp>
      <p:sp>
        <p:nvSpPr>
          <p:cNvPr id="98" name="Freeform 71"/>
          <p:cNvSpPr>
            <a:spLocks/>
          </p:cNvSpPr>
          <p:nvPr/>
        </p:nvSpPr>
        <p:spPr bwMode="auto">
          <a:xfrm>
            <a:off x="4982343" y="1866341"/>
            <a:ext cx="432085" cy="138077"/>
          </a:xfrm>
          <a:custGeom>
            <a:avLst/>
            <a:gdLst>
              <a:gd name="T0" fmla="*/ 181 w 363"/>
              <a:gd name="T1" fmla="*/ 0 h 116"/>
              <a:gd name="T2" fmla="*/ 363 w 363"/>
              <a:gd name="T3" fmla="*/ 116 h 116"/>
              <a:gd name="T4" fmla="*/ 0 w 363"/>
              <a:gd name="T5" fmla="*/ 116 h 116"/>
              <a:gd name="T6" fmla="*/ 181 w 363"/>
              <a:gd name="T7" fmla="*/ 0 h 116"/>
            </a:gdLst>
            <a:ahLst/>
            <a:cxnLst>
              <a:cxn ang="0">
                <a:pos x="T0" y="T1"/>
              </a:cxn>
              <a:cxn ang="0">
                <a:pos x="T2" y="T3"/>
              </a:cxn>
              <a:cxn ang="0">
                <a:pos x="T4" y="T5"/>
              </a:cxn>
              <a:cxn ang="0">
                <a:pos x="T6" y="T7"/>
              </a:cxn>
            </a:cxnLst>
            <a:rect l="0" t="0" r="r" b="b"/>
            <a:pathLst>
              <a:path w="363" h="116">
                <a:moveTo>
                  <a:pt x="181" y="0"/>
                </a:moveTo>
                <a:lnTo>
                  <a:pt x="363" y="116"/>
                </a:lnTo>
                <a:lnTo>
                  <a:pt x="0" y="116"/>
                </a:lnTo>
                <a:lnTo>
                  <a:pt x="181" y="0"/>
                </a:lnTo>
                <a:close/>
              </a:path>
            </a:pathLst>
          </a:custGeom>
          <a:blipFill dpi="0" rotWithShape="1">
            <a:blip r:embed="rId48" cstate="screen">
              <a:extLst>
                <a:ext uri="{28A0092B-C50C-407E-A947-70E740481C1C}">
                  <a14:useLocalDpi xmlns:a14="http://schemas.microsoft.com/office/drawing/2010/main"/>
                </a:ext>
              </a:extLst>
            </a:blip>
            <a:srcRect/>
            <a:stretch>
              <a:fillRect/>
            </a:stretch>
          </a:blipFill>
          <a:ln>
            <a:noFill/>
          </a:ln>
          <a:extLst/>
        </p:spPr>
        <p:txBody>
          <a:bodyPr vert="horz" wrap="square" lIns="68562" tIns="34281" rIns="68562" bIns="34281" numCol="1" anchor="t" anchorCtr="0" compatLnSpc="1">
            <a:prstTxWarp prst="textNoShape">
              <a:avLst/>
            </a:prstTxWarp>
          </a:bodyPr>
          <a:lstStyle/>
          <a:p>
            <a:endParaRPr lang="id-ID" sz="1200">
              <a:solidFill>
                <a:srgbClr val="414455"/>
              </a:solidFill>
            </a:endParaRPr>
          </a:p>
        </p:txBody>
      </p:sp>
      <p:sp>
        <p:nvSpPr>
          <p:cNvPr id="99" name="Freeform 72"/>
          <p:cNvSpPr>
            <a:spLocks noEditPoints="1"/>
          </p:cNvSpPr>
          <p:nvPr/>
        </p:nvSpPr>
        <p:spPr bwMode="auto">
          <a:xfrm>
            <a:off x="3794408" y="1991324"/>
            <a:ext cx="599919" cy="391614"/>
          </a:xfrm>
          <a:custGeom>
            <a:avLst/>
            <a:gdLst>
              <a:gd name="T0" fmla="*/ 82 w 367"/>
              <a:gd name="T1" fmla="*/ 27 h 240"/>
              <a:gd name="T2" fmla="*/ 367 w 367"/>
              <a:gd name="T3" fmla="*/ 120 h 240"/>
              <a:gd name="T4" fmla="*/ 82 w 367"/>
              <a:gd name="T5" fmla="*/ 213 h 240"/>
              <a:gd name="T6" fmla="*/ 82 w 367"/>
              <a:gd name="T7" fmla="*/ 177 h 240"/>
              <a:gd name="T8" fmla="*/ 127 w 367"/>
              <a:gd name="T9" fmla="*/ 143 h 240"/>
              <a:gd name="T10" fmla="*/ 127 w 367"/>
              <a:gd name="T11" fmla="*/ 87 h 240"/>
              <a:gd name="T12" fmla="*/ 138 w 367"/>
              <a:gd name="T13" fmla="*/ 87 h 240"/>
              <a:gd name="T14" fmla="*/ 138 w 367"/>
              <a:gd name="T15" fmla="*/ 64 h 240"/>
              <a:gd name="T16" fmla="*/ 127 w 367"/>
              <a:gd name="T17" fmla="*/ 64 h 240"/>
              <a:gd name="T18" fmla="*/ 102 w 367"/>
              <a:gd name="T19" fmla="*/ 64 h 240"/>
              <a:gd name="T20" fmla="*/ 91 w 367"/>
              <a:gd name="T21" fmla="*/ 64 h 240"/>
              <a:gd name="T22" fmla="*/ 91 w 367"/>
              <a:gd name="T23" fmla="*/ 87 h 240"/>
              <a:gd name="T24" fmla="*/ 102 w 367"/>
              <a:gd name="T25" fmla="*/ 87 h 240"/>
              <a:gd name="T26" fmla="*/ 102 w 367"/>
              <a:gd name="T27" fmla="*/ 143 h 240"/>
              <a:gd name="T28" fmla="*/ 82 w 367"/>
              <a:gd name="T29" fmla="*/ 156 h 240"/>
              <a:gd name="T30" fmla="*/ 82 w 367"/>
              <a:gd name="T31" fmla="*/ 27 h 240"/>
              <a:gd name="T32" fmla="*/ 0 w 367"/>
              <a:gd name="T33" fmla="*/ 0 h 240"/>
              <a:gd name="T34" fmla="*/ 82 w 367"/>
              <a:gd name="T35" fmla="*/ 27 h 240"/>
              <a:gd name="T36" fmla="*/ 82 w 367"/>
              <a:gd name="T37" fmla="*/ 156 h 240"/>
              <a:gd name="T38" fmla="*/ 82 w 367"/>
              <a:gd name="T39" fmla="*/ 156 h 240"/>
              <a:gd name="T40" fmla="*/ 62 w 367"/>
              <a:gd name="T41" fmla="*/ 143 h 240"/>
              <a:gd name="T42" fmla="*/ 62 w 367"/>
              <a:gd name="T43" fmla="*/ 87 h 240"/>
              <a:gd name="T44" fmla="*/ 73 w 367"/>
              <a:gd name="T45" fmla="*/ 87 h 240"/>
              <a:gd name="T46" fmla="*/ 73 w 367"/>
              <a:gd name="T47" fmla="*/ 64 h 240"/>
              <a:gd name="T48" fmla="*/ 62 w 367"/>
              <a:gd name="T49" fmla="*/ 64 h 240"/>
              <a:gd name="T50" fmla="*/ 37 w 367"/>
              <a:gd name="T51" fmla="*/ 64 h 240"/>
              <a:gd name="T52" fmla="*/ 26 w 367"/>
              <a:gd name="T53" fmla="*/ 64 h 240"/>
              <a:gd name="T54" fmla="*/ 26 w 367"/>
              <a:gd name="T55" fmla="*/ 87 h 240"/>
              <a:gd name="T56" fmla="*/ 37 w 367"/>
              <a:gd name="T57" fmla="*/ 87 h 240"/>
              <a:gd name="T58" fmla="*/ 37 w 367"/>
              <a:gd name="T59" fmla="*/ 143 h 240"/>
              <a:gd name="T60" fmla="*/ 82 w 367"/>
              <a:gd name="T61" fmla="*/ 177 h 240"/>
              <a:gd name="T62" fmla="*/ 82 w 367"/>
              <a:gd name="T63" fmla="*/ 177 h 240"/>
              <a:gd name="T64" fmla="*/ 82 w 367"/>
              <a:gd name="T65" fmla="*/ 213 h 240"/>
              <a:gd name="T66" fmla="*/ 0 w 367"/>
              <a:gd name="T67" fmla="*/ 240 h 240"/>
              <a:gd name="T68" fmla="*/ 0 w 367"/>
              <a:gd name="T69" fmla="*/ 0 h 2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367" h="240">
                <a:moveTo>
                  <a:pt x="82" y="27"/>
                </a:moveTo>
                <a:cubicBezTo>
                  <a:pt x="367" y="120"/>
                  <a:pt x="367" y="120"/>
                  <a:pt x="367" y="120"/>
                </a:cubicBezTo>
                <a:cubicBezTo>
                  <a:pt x="82" y="213"/>
                  <a:pt x="82" y="213"/>
                  <a:pt x="82" y="213"/>
                </a:cubicBezTo>
                <a:cubicBezTo>
                  <a:pt x="82" y="177"/>
                  <a:pt x="82" y="177"/>
                  <a:pt x="82" y="177"/>
                </a:cubicBezTo>
                <a:cubicBezTo>
                  <a:pt x="107" y="177"/>
                  <a:pt x="127" y="162"/>
                  <a:pt x="127" y="143"/>
                </a:cubicBezTo>
                <a:cubicBezTo>
                  <a:pt x="127" y="87"/>
                  <a:pt x="127" y="87"/>
                  <a:pt x="127" y="87"/>
                </a:cubicBezTo>
                <a:cubicBezTo>
                  <a:pt x="138" y="87"/>
                  <a:pt x="138" y="87"/>
                  <a:pt x="138" y="87"/>
                </a:cubicBezTo>
                <a:cubicBezTo>
                  <a:pt x="138" y="64"/>
                  <a:pt x="138" y="64"/>
                  <a:pt x="138" y="64"/>
                </a:cubicBezTo>
                <a:cubicBezTo>
                  <a:pt x="127" y="64"/>
                  <a:pt x="127" y="64"/>
                  <a:pt x="127" y="64"/>
                </a:cubicBezTo>
                <a:cubicBezTo>
                  <a:pt x="102" y="64"/>
                  <a:pt x="102" y="64"/>
                  <a:pt x="102" y="64"/>
                </a:cubicBezTo>
                <a:cubicBezTo>
                  <a:pt x="91" y="64"/>
                  <a:pt x="91" y="64"/>
                  <a:pt x="91" y="64"/>
                </a:cubicBezTo>
                <a:cubicBezTo>
                  <a:pt x="91" y="87"/>
                  <a:pt x="91" y="87"/>
                  <a:pt x="91" y="87"/>
                </a:cubicBezTo>
                <a:cubicBezTo>
                  <a:pt x="102" y="87"/>
                  <a:pt x="102" y="87"/>
                  <a:pt x="102" y="87"/>
                </a:cubicBezTo>
                <a:cubicBezTo>
                  <a:pt x="102" y="143"/>
                  <a:pt x="102" y="143"/>
                  <a:pt x="102" y="143"/>
                </a:cubicBezTo>
                <a:cubicBezTo>
                  <a:pt x="102" y="150"/>
                  <a:pt x="93" y="156"/>
                  <a:pt x="82" y="156"/>
                </a:cubicBezTo>
                <a:lnTo>
                  <a:pt x="82" y="27"/>
                </a:lnTo>
                <a:close/>
                <a:moveTo>
                  <a:pt x="0" y="0"/>
                </a:moveTo>
                <a:cubicBezTo>
                  <a:pt x="82" y="27"/>
                  <a:pt x="82" y="27"/>
                  <a:pt x="82" y="27"/>
                </a:cubicBezTo>
                <a:cubicBezTo>
                  <a:pt x="82" y="156"/>
                  <a:pt x="82" y="156"/>
                  <a:pt x="82" y="156"/>
                </a:cubicBezTo>
                <a:cubicBezTo>
                  <a:pt x="82" y="156"/>
                  <a:pt x="82" y="156"/>
                  <a:pt x="82" y="156"/>
                </a:cubicBezTo>
                <a:cubicBezTo>
                  <a:pt x="71" y="156"/>
                  <a:pt x="62" y="150"/>
                  <a:pt x="62" y="143"/>
                </a:cubicBezTo>
                <a:cubicBezTo>
                  <a:pt x="62" y="87"/>
                  <a:pt x="62" y="87"/>
                  <a:pt x="62" y="87"/>
                </a:cubicBezTo>
                <a:cubicBezTo>
                  <a:pt x="73" y="87"/>
                  <a:pt x="73" y="87"/>
                  <a:pt x="73" y="87"/>
                </a:cubicBezTo>
                <a:cubicBezTo>
                  <a:pt x="73" y="64"/>
                  <a:pt x="73" y="64"/>
                  <a:pt x="73" y="64"/>
                </a:cubicBezTo>
                <a:cubicBezTo>
                  <a:pt x="62" y="64"/>
                  <a:pt x="62" y="64"/>
                  <a:pt x="62" y="64"/>
                </a:cubicBezTo>
                <a:cubicBezTo>
                  <a:pt x="37" y="64"/>
                  <a:pt x="37" y="64"/>
                  <a:pt x="37" y="64"/>
                </a:cubicBezTo>
                <a:cubicBezTo>
                  <a:pt x="26" y="64"/>
                  <a:pt x="26" y="64"/>
                  <a:pt x="26" y="64"/>
                </a:cubicBezTo>
                <a:cubicBezTo>
                  <a:pt x="26" y="87"/>
                  <a:pt x="26" y="87"/>
                  <a:pt x="26" y="87"/>
                </a:cubicBezTo>
                <a:cubicBezTo>
                  <a:pt x="37" y="87"/>
                  <a:pt x="37" y="87"/>
                  <a:pt x="37" y="87"/>
                </a:cubicBezTo>
                <a:cubicBezTo>
                  <a:pt x="37" y="143"/>
                  <a:pt x="37" y="143"/>
                  <a:pt x="37" y="143"/>
                </a:cubicBezTo>
                <a:cubicBezTo>
                  <a:pt x="37" y="162"/>
                  <a:pt x="57" y="177"/>
                  <a:pt x="82" y="177"/>
                </a:cubicBezTo>
                <a:cubicBezTo>
                  <a:pt x="82" y="177"/>
                  <a:pt x="82" y="177"/>
                  <a:pt x="82" y="177"/>
                </a:cubicBezTo>
                <a:cubicBezTo>
                  <a:pt x="82" y="213"/>
                  <a:pt x="82" y="213"/>
                  <a:pt x="82" y="213"/>
                </a:cubicBezTo>
                <a:cubicBezTo>
                  <a:pt x="0" y="240"/>
                  <a:pt x="0" y="240"/>
                  <a:pt x="0" y="240"/>
                </a:cubicBezTo>
                <a:lnTo>
                  <a:pt x="0" y="0"/>
                </a:lnTo>
                <a:close/>
              </a:path>
            </a:pathLst>
          </a:custGeom>
          <a:blipFill dpi="0" rotWithShape="1">
            <a:blip r:embed="rId49" cstate="screen">
              <a:extLst>
                <a:ext uri="{28A0092B-C50C-407E-A947-70E740481C1C}">
                  <a14:useLocalDpi xmlns:a14="http://schemas.microsoft.com/office/drawing/2010/main"/>
                </a:ext>
              </a:extLst>
            </a:blip>
            <a:srcRect/>
            <a:stretch>
              <a:fillRect/>
            </a:stretch>
          </a:blipFill>
          <a:ln>
            <a:noFill/>
          </a:ln>
          <a:extLst/>
        </p:spPr>
        <p:txBody>
          <a:bodyPr vert="horz" wrap="square" lIns="68562" tIns="34281" rIns="68562" bIns="34281" numCol="1" anchor="t" anchorCtr="0" compatLnSpc="1">
            <a:prstTxWarp prst="textNoShape">
              <a:avLst/>
            </a:prstTxWarp>
          </a:bodyPr>
          <a:lstStyle/>
          <a:p>
            <a:endParaRPr lang="id-ID" sz="1200">
              <a:solidFill>
                <a:srgbClr val="414455"/>
              </a:solidFill>
            </a:endParaRPr>
          </a:p>
        </p:txBody>
      </p:sp>
      <p:sp>
        <p:nvSpPr>
          <p:cNvPr id="100" name="Freeform 73"/>
          <p:cNvSpPr>
            <a:spLocks noEditPoints="1"/>
          </p:cNvSpPr>
          <p:nvPr/>
        </p:nvSpPr>
        <p:spPr bwMode="auto">
          <a:xfrm>
            <a:off x="5118039" y="2421028"/>
            <a:ext cx="140457" cy="245205"/>
          </a:xfrm>
          <a:custGeom>
            <a:avLst/>
            <a:gdLst>
              <a:gd name="T0" fmla="*/ 37 w 86"/>
              <a:gd name="T1" fmla="*/ 128 h 150"/>
              <a:gd name="T2" fmla="*/ 34 w 86"/>
              <a:gd name="T3" fmla="*/ 127 h 150"/>
              <a:gd name="T4" fmla="*/ 34 w 86"/>
              <a:gd name="T5" fmla="*/ 150 h 150"/>
              <a:gd name="T6" fmla="*/ 45 w 86"/>
              <a:gd name="T7" fmla="*/ 142 h 150"/>
              <a:gd name="T8" fmla="*/ 37 w 86"/>
              <a:gd name="T9" fmla="*/ 128 h 150"/>
              <a:gd name="T10" fmla="*/ 34 w 86"/>
              <a:gd name="T11" fmla="*/ 118 h 150"/>
              <a:gd name="T12" fmla="*/ 34 w 86"/>
              <a:gd name="T13" fmla="*/ 51 h 150"/>
              <a:gd name="T14" fmla="*/ 51 w 86"/>
              <a:gd name="T15" fmla="*/ 46 h 150"/>
              <a:gd name="T16" fmla="*/ 61 w 86"/>
              <a:gd name="T17" fmla="*/ 8 h 150"/>
              <a:gd name="T18" fmla="*/ 72 w 86"/>
              <a:gd name="T19" fmla="*/ 1 h 150"/>
              <a:gd name="T20" fmla="*/ 78 w 86"/>
              <a:gd name="T21" fmla="*/ 12 h 150"/>
              <a:gd name="T22" fmla="*/ 69 w 86"/>
              <a:gd name="T23" fmla="*/ 51 h 150"/>
              <a:gd name="T24" fmla="*/ 82 w 86"/>
              <a:gd name="T25" fmla="*/ 84 h 150"/>
              <a:gd name="T26" fmla="*/ 77 w 86"/>
              <a:gd name="T27" fmla="*/ 103 h 150"/>
              <a:gd name="T28" fmla="*/ 77 w 86"/>
              <a:gd name="T29" fmla="*/ 103 h 150"/>
              <a:gd name="T30" fmla="*/ 86 w 86"/>
              <a:gd name="T31" fmla="*/ 117 h 150"/>
              <a:gd name="T32" fmla="*/ 83 w 86"/>
              <a:gd name="T33" fmla="*/ 130 h 150"/>
              <a:gd name="T34" fmla="*/ 34 w 86"/>
              <a:gd name="T35" fmla="*/ 118 h 150"/>
              <a:gd name="T36" fmla="*/ 34 w 86"/>
              <a:gd name="T37" fmla="*/ 127 h 150"/>
              <a:gd name="T38" fmla="*/ 23 w 86"/>
              <a:gd name="T39" fmla="*/ 136 h 150"/>
              <a:gd name="T40" fmla="*/ 31 w 86"/>
              <a:gd name="T41" fmla="*/ 150 h 150"/>
              <a:gd name="T42" fmla="*/ 34 w 86"/>
              <a:gd name="T43" fmla="*/ 150 h 150"/>
              <a:gd name="T44" fmla="*/ 34 w 86"/>
              <a:gd name="T45" fmla="*/ 127 h 150"/>
              <a:gd name="T46" fmla="*/ 34 w 86"/>
              <a:gd name="T47" fmla="*/ 51 h 150"/>
              <a:gd name="T48" fmla="*/ 34 w 86"/>
              <a:gd name="T49" fmla="*/ 118 h 150"/>
              <a:gd name="T50" fmla="*/ 0 w 86"/>
              <a:gd name="T51" fmla="*/ 109 h 150"/>
              <a:gd name="T52" fmla="*/ 3 w 86"/>
              <a:gd name="T53" fmla="*/ 96 h 150"/>
              <a:gd name="T54" fmla="*/ 18 w 86"/>
              <a:gd name="T55" fmla="*/ 88 h 150"/>
              <a:gd name="T56" fmla="*/ 23 w 86"/>
              <a:gd name="T57" fmla="*/ 69 h 150"/>
              <a:gd name="T58" fmla="*/ 34 w 86"/>
              <a:gd name="T59" fmla="*/ 51 h 1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86" h="150">
                <a:moveTo>
                  <a:pt x="37" y="128"/>
                </a:moveTo>
                <a:cubicBezTo>
                  <a:pt x="36" y="127"/>
                  <a:pt x="35" y="127"/>
                  <a:pt x="34" y="127"/>
                </a:cubicBezTo>
                <a:cubicBezTo>
                  <a:pt x="34" y="150"/>
                  <a:pt x="34" y="150"/>
                  <a:pt x="34" y="150"/>
                </a:cubicBezTo>
                <a:cubicBezTo>
                  <a:pt x="39" y="150"/>
                  <a:pt x="44" y="147"/>
                  <a:pt x="45" y="142"/>
                </a:cubicBezTo>
                <a:cubicBezTo>
                  <a:pt x="47" y="136"/>
                  <a:pt x="43" y="129"/>
                  <a:pt x="37" y="128"/>
                </a:cubicBezTo>
                <a:close/>
                <a:moveTo>
                  <a:pt x="34" y="118"/>
                </a:moveTo>
                <a:cubicBezTo>
                  <a:pt x="34" y="51"/>
                  <a:pt x="34" y="51"/>
                  <a:pt x="34" y="51"/>
                </a:cubicBezTo>
                <a:cubicBezTo>
                  <a:pt x="39" y="48"/>
                  <a:pt x="45" y="46"/>
                  <a:pt x="51" y="46"/>
                </a:cubicBezTo>
                <a:cubicBezTo>
                  <a:pt x="61" y="8"/>
                  <a:pt x="61" y="8"/>
                  <a:pt x="61" y="8"/>
                </a:cubicBezTo>
                <a:cubicBezTo>
                  <a:pt x="62" y="3"/>
                  <a:pt x="67" y="0"/>
                  <a:pt x="72" y="1"/>
                </a:cubicBezTo>
                <a:cubicBezTo>
                  <a:pt x="77" y="2"/>
                  <a:pt x="80" y="7"/>
                  <a:pt x="78" y="12"/>
                </a:cubicBezTo>
                <a:cubicBezTo>
                  <a:pt x="69" y="51"/>
                  <a:pt x="69" y="51"/>
                  <a:pt x="69" y="51"/>
                </a:cubicBezTo>
                <a:cubicBezTo>
                  <a:pt x="79" y="57"/>
                  <a:pt x="86" y="68"/>
                  <a:pt x="82" y="84"/>
                </a:cubicBezTo>
                <a:cubicBezTo>
                  <a:pt x="82" y="84"/>
                  <a:pt x="79" y="97"/>
                  <a:pt x="77" y="103"/>
                </a:cubicBezTo>
                <a:cubicBezTo>
                  <a:pt x="77" y="103"/>
                  <a:pt x="77" y="103"/>
                  <a:pt x="77" y="103"/>
                </a:cubicBezTo>
                <a:cubicBezTo>
                  <a:pt x="75" y="112"/>
                  <a:pt x="86" y="117"/>
                  <a:pt x="86" y="117"/>
                </a:cubicBezTo>
                <a:cubicBezTo>
                  <a:pt x="83" y="130"/>
                  <a:pt x="83" y="130"/>
                  <a:pt x="83" y="130"/>
                </a:cubicBezTo>
                <a:lnTo>
                  <a:pt x="34" y="118"/>
                </a:lnTo>
                <a:close/>
                <a:moveTo>
                  <a:pt x="34" y="127"/>
                </a:moveTo>
                <a:cubicBezTo>
                  <a:pt x="29" y="127"/>
                  <a:pt x="24" y="131"/>
                  <a:pt x="23" y="136"/>
                </a:cubicBezTo>
                <a:cubicBezTo>
                  <a:pt x="21" y="142"/>
                  <a:pt x="25" y="148"/>
                  <a:pt x="31" y="150"/>
                </a:cubicBezTo>
                <a:cubicBezTo>
                  <a:pt x="32" y="150"/>
                  <a:pt x="33" y="150"/>
                  <a:pt x="34" y="150"/>
                </a:cubicBezTo>
                <a:cubicBezTo>
                  <a:pt x="34" y="127"/>
                  <a:pt x="34" y="127"/>
                  <a:pt x="34" y="127"/>
                </a:cubicBezTo>
                <a:close/>
                <a:moveTo>
                  <a:pt x="34" y="51"/>
                </a:moveTo>
                <a:cubicBezTo>
                  <a:pt x="34" y="118"/>
                  <a:pt x="34" y="118"/>
                  <a:pt x="34" y="118"/>
                </a:cubicBezTo>
                <a:cubicBezTo>
                  <a:pt x="0" y="109"/>
                  <a:pt x="0" y="109"/>
                  <a:pt x="0" y="109"/>
                </a:cubicBezTo>
                <a:cubicBezTo>
                  <a:pt x="3" y="96"/>
                  <a:pt x="3" y="96"/>
                  <a:pt x="3" y="96"/>
                </a:cubicBezTo>
                <a:cubicBezTo>
                  <a:pt x="3" y="96"/>
                  <a:pt x="16" y="97"/>
                  <a:pt x="18" y="88"/>
                </a:cubicBezTo>
                <a:cubicBezTo>
                  <a:pt x="20" y="80"/>
                  <a:pt x="23" y="69"/>
                  <a:pt x="23" y="69"/>
                </a:cubicBezTo>
                <a:cubicBezTo>
                  <a:pt x="25" y="61"/>
                  <a:pt x="29" y="55"/>
                  <a:pt x="34" y="51"/>
                </a:cubicBezTo>
                <a:close/>
              </a:path>
            </a:pathLst>
          </a:custGeom>
          <a:blipFill dpi="0" rotWithShape="1">
            <a:blip r:embed="rId50" cstate="screen">
              <a:extLst>
                <a:ext uri="{28A0092B-C50C-407E-A947-70E740481C1C}">
                  <a14:useLocalDpi xmlns:a14="http://schemas.microsoft.com/office/drawing/2010/main"/>
                </a:ext>
              </a:extLst>
            </a:blip>
            <a:srcRect/>
            <a:stretch>
              <a:fillRect/>
            </a:stretch>
          </a:blipFill>
          <a:ln>
            <a:noFill/>
          </a:ln>
          <a:extLst/>
        </p:spPr>
        <p:txBody>
          <a:bodyPr vert="horz" wrap="square" lIns="68562" tIns="34281" rIns="68562" bIns="34281" numCol="1" anchor="t" anchorCtr="0" compatLnSpc="1">
            <a:prstTxWarp prst="textNoShape">
              <a:avLst/>
            </a:prstTxWarp>
          </a:bodyPr>
          <a:lstStyle/>
          <a:p>
            <a:endParaRPr lang="id-ID" sz="1200">
              <a:solidFill>
                <a:srgbClr val="414455"/>
              </a:solidFill>
            </a:endParaRPr>
          </a:p>
        </p:txBody>
      </p:sp>
      <p:sp>
        <p:nvSpPr>
          <p:cNvPr id="101" name="Freeform 74"/>
          <p:cNvSpPr>
            <a:spLocks noEditPoints="1"/>
          </p:cNvSpPr>
          <p:nvPr/>
        </p:nvSpPr>
        <p:spPr bwMode="auto">
          <a:xfrm>
            <a:off x="3892014" y="1580666"/>
            <a:ext cx="282105" cy="345191"/>
          </a:xfrm>
          <a:custGeom>
            <a:avLst/>
            <a:gdLst>
              <a:gd name="T0" fmla="*/ 172 w 172"/>
              <a:gd name="T1" fmla="*/ 9 h 211"/>
              <a:gd name="T2" fmla="*/ 121 w 172"/>
              <a:gd name="T3" fmla="*/ 37 h 211"/>
              <a:gd name="T4" fmla="*/ 143 w 172"/>
              <a:gd name="T5" fmla="*/ 211 h 211"/>
              <a:gd name="T6" fmla="*/ 124 w 172"/>
              <a:gd name="T7" fmla="*/ 165 h 211"/>
              <a:gd name="T8" fmla="*/ 131 w 172"/>
              <a:gd name="T9" fmla="*/ 108 h 211"/>
              <a:gd name="T10" fmla="*/ 121 w 172"/>
              <a:gd name="T11" fmla="*/ 86 h 211"/>
              <a:gd name="T12" fmla="*/ 129 w 172"/>
              <a:gd name="T13" fmla="*/ 146 h 211"/>
              <a:gd name="T14" fmla="*/ 127 w 172"/>
              <a:gd name="T15" fmla="*/ 116 h 211"/>
              <a:gd name="T16" fmla="*/ 121 w 172"/>
              <a:gd name="T17" fmla="*/ 156 h 211"/>
              <a:gd name="T18" fmla="*/ 121 w 172"/>
              <a:gd name="T19" fmla="*/ 9 h 211"/>
              <a:gd name="T20" fmla="*/ 98 w 172"/>
              <a:gd name="T21" fmla="*/ 37 h 211"/>
              <a:gd name="T22" fmla="*/ 110 w 172"/>
              <a:gd name="T23" fmla="*/ 88 h 211"/>
              <a:gd name="T24" fmla="*/ 100 w 172"/>
              <a:gd name="T25" fmla="*/ 81 h 211"/>
              <a:gd name="T26" fmla="*/ 121 w 172"/>
              <a:gd name="T27" fmla="*/ 211 h 211"/>
              <a:gd name="T28" fmla="*/ 101 w 172"/>
              <a:gd name="T29" fmla="*/ 163 h 211"/>
              <a:gd name="T30" fmla="*/ 121 w 172"/>
              <a:gd name="T31" fmla="*/ 211 h 211"/>
              <a:gd name="T32" fmla="*/ 113 w 172"/>
              <a:gd name="T33" fmla="*/ 148 h 211"/>
              <a:gd name="T34" fmla="*/ 121 w 172"/>
              <a:gd name="T35" fmla="*/ 156 h 211"/>
              <a:gd name="T36" fmla="*/ 98 w 172"/>
              <a:gd name="T37" fmla="*/ 0 h 211"/>
              <a:gd name="T38" fmla="*/ 71 w 172"/>
              <a:gd name="T39" fmla="*/ 0 h 211"/>
              <a:gd name="T40" fmla="*/ 98 w 172"/>
              <a:gd name="T41" fmla="*/ 80 h 211"/>
              <a:gd name="T42" fmla="*/ 71 w 172"/>
              <a:gd name="T43" fmla="*/ 37 h 211"/>
              <a:gd name="T44" fmla="*/ 71 w 172"/>
              <a:gd name="T45" fmla="*/ 166 h 211"/>
              <a:gd name="T46" fmla="*/ 98 w 172"/>
              <a:gd name="T47" fmla="*/ 141 h 211"/>
              <a:gd name="T48" fmla="*/ 98 w 172"/>
              <a:gd name="T49" fmla="*/ 160 h 211"/>
              <a:gd name="T50" fmla="*/ 74 w 172"/>
              <a:gd name="T51" fmla="*/ 124 h 211"/>
              <a:gd name="T52" fmla="*/ 71 w 172"/>
              <a:gd name="T53" fmla="*/ 118 h 211"/>
              <a:gd name="T54" fmla="*/ 71 w 172"/>
              <a:gd name="T55" fmla="*/ 98 h 211"/>
              <a:gd name="T56" fmla="*/ 71 w 172"/>
              <a:gd name="T57" fmla="*/ 0 h 211"/>
              <a:gd name="T58" fmla="*/ 60 w 172"/>
              <a:gd name="T59" fmla="*/ 0 h 211"/>
              <a:gd name="T60" fmla="*/ 71 w 172"/>
              <a:gd name="T61" fmla="*/ 88 h 211"/>
              <a:gd name="T62" fmla="*/ 60 w 172"/>
              <a:gd name="T63" fmla="*/ 37 h 211"/>
              <a:gd name="T64" fmla="*/ 60 w 172"/>
              <a:gd name="T65" fmla="*/ 120 h 211"/>
              <a:gd name="T66" fmla="*/ 65 w 172"/>
              <a:gd name="T67" fmla="*/ 166 h 211"/>
              <a:gd name="T68" fmla="*/ 71 w 172"/>
              <a:gd name="T69" fmla="*/ 98 h 211"/>
              <a:gd name="T70" fmla="*/ 71 w 172"/>
              <a:gd name="T71" fmla="*/ 98 h 211"/>
              <a:gd name="T72" fmla="*/ 60 w 172"/>
              <a:gd name="T73" fmla="*/ 9 h 211"/>
              <a:gd name="T74" fmla="*/ 12 w 172"/>
              <a:gd name="T75" fmla="*/ 23 h 211"/>
              <a:gd name="T76" fmla="*/ 60 w 172"/>
              <a:gd name="T77" fmla="*/ 100 h 211"/>
              <a:gd name="T78" fmla="*/ 28 w 172"/>
              <a:gd name="T79" fmla="*/ 118 h 211"/>
              <a:gd name="T80" fmla="*/ 29 w 172"/>
              <a:gd name="T81" fmla="*/ 134 h 211"/>
              <a:gd name="T82" fmla="*/ 34 w 172"/>
              <a:gd name="T83" fmla="*/ 127 h 211"/>
              <a:gd name="T84" fmla="*/ 47 w 172"/>
              <a:gd name="T85" fmla="*/ 120 h 211"/>
              <a:gd name="T86" fmla="*/ 36 w 172"/>
              <a:gd name="T87" fmla="*/ 178 h 211"/>
              <a:gd name="T88" fmla="*/ 45 w 172"/>
              <a:gd name="T89" fmla="*/ 163 h 211"/>
              <a:gd name="T90" fmla="*/ 60 w 172"/>
              <a:gd name="T91" fmla="*/ 211 h 211"/>
              <a:gd name="T92" fmla="*/ 0 w 172"/>
              <a:gd name="T93" fmla="*/ 29 h 2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172" h="211">
                <a:moveTo>
                  <a:pt x="121" y="0"/>
                </a:moveTo>
                <a:cubicBezTo>
                  <a:pt x="172" y="0"/>
                  <a:pt x="172" y="0"/>
                  <a:pt x="172" y="0"/>
                </a:cubicBezTo>
                <a:cubicBezTo>
                  <a:pt x="172" y="9"/>
                  <a:pt x="172" y="9"/>
                  <a:pt x="172" y="9"/>
                </a:cubicBezTo>
                <a:cubicBezTo>
                  <a:pt x="121" y="9"/>
                  <a:pt x="121" y="9"/>
                  <a:pt x="121" y="9"/>
                </a:cubicBezTo>
                <a:cubicBezTo>
                  <a:pt x="121" y="0"/>
                  <a:pt x="121" y="0"/>
                  <a:pt x="121" y="0"/>
                </a:cubicBezTo>
                <a:close/>
                <a:moveTo>
                  <a:pt x="121" y="37"/>
                </a:moveTo>
                <a:cubicBezTo>
                  <a:pt x="172" y="37"/>
                  <a:pt x="172" y="37"/>
                  <a:pt x="172" y="37"/>
                </a:cubicBezTo>
                <a:cubicBezTo>
                  <a:pt x="172" y="183"/>
                  <a:pt x="172" y="183"/>
                  <a:pt x="172" y="183"/>
                </a:cubicBezTo>
                <a:cubicBezTo>
                  <a:pt x="172" y="198"/>
                  <a:pt x="159" y="211"/>
                  <a:pt x="143" y="211"/>
                </a:cubicBezTo>
                <a:cubicBezTo>
                  <a:pt x="121" y="211"/>
                  <a:pt x="121" y="211"/>
                  <a:pt x="121" y="211"/>
                </a:cubicBezTo>
                <a:cubicBezTo>
                  <a:pt x="121" y="166"/>
                  <a:pt x="121" y="166"/>
                  <a:pt x="121" y="166"/>
                </a:cubicBezTo>
                <a:cubicBezTo>
                  <a:pt x="122" y="166"/>
                  <a:pt x="123" y="166"/>
                  <a:pt x="124" y="165"/>
                </a:cubicBezTo>
                <a:cubicBezTo>
                  <a:pt x="130" y="163"/>
                  <a:pt x="134" y="159"/>
                  <a:pt x="138" y="153"/>
                </a:cubicBezTo>
                <a:cubicBezTo>
                  <a:pt x="142" y="145"/>
                  <a:pt x="145" y="137"/>
                  <a:pt x="145" y="128"/>
                </a:cubicBezTo>
                <a:cubicBezTo>
                  <a:pt x="145" y="115"/>
                  <a:pt x="140" y="108"/>
                  <a:pt x="131" y="108"/>
                </a:cubicBezTo>
                <a:cubicBezTo>
                  <a:pt x="128" y="108"/>
                  <a:pt x="125" y="109"/>
                  <a:pt x="121" y="111"/>
                </a:cubicBezTo>
                <a:cubicBezTo>
                  <a:pt x="127" y="85"/>
                  <a:pt x="127" y="85"/>
                  <a:pt x="127" y="85"/>
                </a:cubicBezTo>
                <a:cubicBezTo>
                  <a:pt x="121" y="86"/>
                  <a:pt x="121" y="86"/>
                  <a:pt x="121" y="86"/>
                </a:cubicBezTo>
                <a:cubicBezTo>
                  <a:pt x="121" y="37"/>
                  <a:pt x="121" y="37"/>
                  <a:pt x="121" y="37"/>
                </a:cubicBezTo>
                <a:close/>
                <a:moveTo>
                  <a:pt x="121" y="156"/>
                </a:moveTo>
                <a:cubicBezTo>
                  <a:pt x="123" y="155"/>
                  <a:pt x="126" y="152"/>
                  <a:pt x="129" y="146"/>
                </a:cubicBezTo>
                <a:cubicBezTo>
                  <a:pt x="131" y="140"/>
                  <a:pt x="133" y="134"/>
                  <a:pt x="133" y="129"/>
                </a:cubicBezTo>
                <a:cubicBezTo>
                  <a:pt x="133" y="123"/>
                  <a:pt x="132" y="119"/>
                  <a:pt x="129" y="117"/>
                </a:cubicBezTo>
                <a:cubicBezTo>
                  <a:pt x="129" y="117"/>
                  <a:pt x="128" y="116"/>
                  <a:pt x="127" y="116"/>
                </a:cubicBezTo>
                <a:cubicBezTo>
                  <a:pt x="126" y="116"/>
                  <a:pt x="124" y="117"/>
                  <a:pt x="123" y="117"/>
                </a:cubicBezTo>
                <a:cubicBezTo>
                  <a:pt x="122" y="117"/>
                  <a:pt x="121" y="117"/>
                  <a:pt x="121" y="118"/>
                </a:cubicBezTo>
                <a:lnTo>
                  <a:pt x="121" y="156"/>
                </a:lnTo>
                <a:close/>
                <a:moveTo>
                  <a:pt x="98" y="0"/>
                </a:moveTo>
                <a:cubicBezTo>
                  <a:pt x="121" y="0"/>
                  <a:pt x="121" y="0"/>
                  <a:pt x="121" y="0"/>
                </a:cubicBezTo>
                <a:cubicBezTo>
                  <a:pt x="121" y="9"/>
                  <a:pt x="121" y="9"/>
                  <a:pt x="121" y="9"/>
                </a:cubicBezTo>
                <a:cubicBezTo>
                  <a:pt x="98" y="9"/>
                  <a:pt x="98" y="9"/>
                  <a:pt x="98" y="9"/>
                </a:cubicBezTo>
                <a:cubicBezTo>
                  <a:pt x="98" y="0"/>
                  <a:pt x="98" y="0"/>
                  <a:pt x="98" y="0"/>
                </a:cubicBezTo>
                <a:close/>
                <a:moveTo>
                  <a:pt x="98" y="37"/>
                </a:moveTo>
                <a:cubicBezTo>
                  <a:pt x="121" y="37"/>
                  <a:pt x="121" y="37"/>
                  <a:pt x="121" y="37"/>
                </a:cubicBezTo>
                <a:cubicBezTo>
                  <a:pt x="121" y="86"/>
                  <a:pt x="121" y="86"/>
                  <a:pt x="121" y="86"/>
                </a:cubicBezTo>
                <a:cubicBezTo>
                  <a:pt x="110" y="88"/>
                  <a:pt x="110" y="88"/>
                  <a:pt x="110" y="88"/>
                </a:cubicBezTo>
                <a:cubicBezTo>
                  <a:pt x="98" y="141"/>
                  <a:pt x="98" y="141"/>
                  <a:pt x="98" y="141"/>
                </a:cubicBezTo>
                <a:cubicBezTo>
                  <a:pt x="98" y="90"/>
                  <a:pt x="98" y="90"/>
                  <a:pt x="98" y="90"/>
                </a:cubicBezTo>
                <a:cubicBezTo>
                  <a:pt x="100" y="81"/>
                  <a:pt x="100" y="81"/>
                  <a:pt x="100" y="81"/>
                </a:cubicBezTo>
                <a:cubicBezTo>
                  <a:pt x="100" y="81"/>
                  <a:pt x="99" y="81"/>
                  <a:pt x="98" y="80"/>
                </a:cubicBezTo>
                <a:cubicBezTo>
                  <a:pt x="98" y="37"/>
                  <a:pt x="98" y="37"/>
                  <a:pt x="98" y="37"/>
                </a:cubicBezTo>
                <a:close/>
                <a:moveTo>
                  <a:pt x="121" y="211"/>
                </a:moveTo>
                <a:cubicBezTo>
                  <a:pt x="98" y="211"/>
                  <a:pt x="98" y="211"/>
                  <a:pt x="98" y="211"/>
                </a:cubicBezTo>
                <a:cubicBezTo>
                  <a:pt x="98" y="160"/>
                  <a:pt x="98" y="160"/>
                  <a:pt x="98" y="160"/>
                </a:cubicBezTo>
                <a:cubicBezTo>
                  <a:pt x="99" y="161"/>
                  <a:pt x="100" y="162"/>
                  <a:pt x="101" y="163"/>
                </a:cubicBezTo>
                <a:cubicBezTo>
                  <a:pt x="103" y="166"/>
                  <a:pt x="107" y="167"/>
                  <a:pt x="112" y="167"/>
                </a:cubicBezTo>
                <a:cubicBezTo>
                  <a:pt x="115" y="167"/>
                  <a:pt x="118" y="167"/>
                  <a:pt x="121" y="166"/>
                </a:cubicBezTo>
                <a:cubicBezTo>
                  <a:pt x="121" y="211"/>
                  <a:pt x="121" y="211"/>
                  <a:pt x="121" y="211"/>
                </a:cubicBezTo>
                <a:close/>
                <a:moveTo>
                  <a:pt x="121" y="118"/>
                </a:moveTo>
                <a:cubicBezTo>
                  <a:pt x="120" y="118"/>
                  <a:pt x="120" y="118"/>
                  <a:pt x="120" y="119"/>
                </a:cubicBezTo>
                <a:cubicBezTo>
                  <a:pt x="113" y="148"/>
                  <a:pt x="113" y="148"/>
                  <a:pt x="113" y="148"/>
                </a:cubicBezTo>
                <a:cubicBezTo>
                  <a:pt x="113" y="149"/>
                  <a:pt x="113" y="150"/>
                  <a:pt x="113" y="151"/>
                </a:cubicBezTo>
                <a:cubicBezTo>
                  <a:pt x="113" y="154"/>
                  <a:pt x="115" y="156"/>
                  <a:pt x="119" y="156"/>
                </a:cubicBezTo>
                <a:cubicBezTo>
                  <a:pt x="120" y="156"/>
                  <a:pt x="120" y="156"/>
                  <a:pt x="121" y="156"/>
                </a:cubicBezTo>
                <a:lnTo>
                  <a:pt x="121" y="118"/>
                </a:lnTo>
                <a:close/>
                <a:moveTo>
                  <a:pt x="71" y="0"/>
                </a:moveTo>
                <a:cubicBezTo>
                  <a:pt x="98" y="0"/>
                  <a:pt x="98" y="0"/>
                  <a:pt x="98" y="0"/>
                </a:cubicBezTo>
                <a:cubicBezTo>
                  <a:pt x="98" y="9"/>
                  <a:pt x="98" y="9"/>
                  <a:pt x="98" y="9"/>
                </a:cubicBezTo>
                <a:cubicBezTo>
                  <a:pt x="71" y="9"/>
                  <a:pt x="71" y="9"/>
                  <a:pt x="71" y="9"/>
                </a:cubicBezTo>
                <a:cubicBezTo>
                  <a:pt x="71" y="0"/>
                  <a:pt x="71" y="0"/>
                  <a:pt x="71" y="0"/>
                </a:cubicBezTo>
                <a:close/>
                <a:moveTo>
                  <a:pt x="71" y="37"/>
                </a:moveTo>
                <a:cubicBezTo>
                  <a:pt x="98" y="37"/>
                  <a:pt x="98" y="37"/>
                  <a:pt x="98" y="37"/>
                </a:cubicBezTo>
                <a:cubicBezTo>
                  <a:pt x="98" y="80"/>
                  <a:pt x="98" y="80"/>
                  <a:pt x="98" y="80"/>
                </a:cubicBezTo>
                <a:cubicBezTo>
                  <a:pt x="96" y="80"/>
                  <a:pt x="94" y="80"/>
                  <a:pt x="91" y="80"/>
                </a:cubicBezTo>
                <a:cubicBezTo>
                  <a:pt x="85" y="80"/>
                  <a:pt x="78" y="83"/>
                  <a:pt x="71" y="88"/>
                </a:cubicBezTo>
                <a:cubicBezTo>
                  <a:pt x="71" y="37"/>
                  <a:pt x="71" y="37"/>
                  <a:pt x="71" y="37"/>
                </a:cubicBezTo>
                <a:close/>
                <a:moveTo>
                  <a:pt x="98" y="211"/>
                </a:moveTo>
                <a:cubicBezTo>
                  <a:pt x="71" y="211"/>
                  <a:pt x="71" y="211"/>
                  <a:pt x="71" y="211"/>
                </a:cubicBezTo>
                <a:cubicBezTo>
                  <a:pt x="71" y="166"/>
                  <a:pt x="71" y="166"/>
                  <a:pt x="71" y="166"/>
                </a:cubicBezTo>
                <a:cubicBezTo>
                  <a:pt x="82" y="166"/>
                  <a:pt x="82" y="166"/>
                  <a:pt x="82" y="166"/>
                </a:cubicBezTo>
                <a:cubicBezTo>
                  <a:pt x="98" y="90"/>
                  <a:pt x="98" y="90"/>
                  <a:pt x="98" y="90"/>
                </a:cubicBezTo>
                <a:cubicBezTo>
                  <a:pt x="98" y="141"/>
                  <a:pt x="98" y="141"/>
                  <a:pt x="98" y="141"/>
                </a:cubicBezTo>
                <a:cubicBezTo>
                  <a:pt x="97" y="146"/>
                  <a:pt x="97" y="146"/>
                  <a:pt x="97" y="146"/>
                </a:cubicBezTo>
                <a:cubicBezTo>
                  <a:pt x="97" y="148"/>
                  <a:pt x="97" y="150"/>
                  <a:pt x="97" y="152"/>
                </a:cubicBezTo>
                <a:cubicBezTo>
                  <a:pt x="97" y="155"/>
                  <a:pt x="97" y="158"/>
                  <a:pt x="98" y="160"/>
                </a:cubicBezTo>
                <a:cubicBezTo>
                  <a:pt x="98" y="211"/>
                  <a:pt x="98" y="211"/>
                  <a:pt x="98" y="211"/>
                </a:cubicBezTo>
                <a:close/>
                <a:moveTo>
                  <a:pt x="71" y="137"/>
                </a:moveTo>
                <a:cubicBezTo>
                  <a:pt x="74" y="124"/>
                  <a:pt x="74" y="124"/>
                  <a:pt x="74" y="124"/>
                </a:cubicBezTo>
                <a:cubicBezTo>
                  <a:pt x="73" y="124"/>
                  <a:pt x="72" y="124"/>
                  <a:pt x="71" y="123"/>
                </a:cubicBezTo>
                <a:cubicBezTo>
                  <a:pt x="71" y="137"/>
                  <a:pt x="71" y="137"/>
                  <a:pt x="71" y="137"/>
                </a:cubicBezTo>
                <a:close/>
                <a:moveTo>
                  <a:pt x="71" y="118"/>
                </a:moveTo>
                <a:cubicBezTo>
                  <a:pt x="73" y="118"/>
                  <a:pt x="74" y="119"/>
                  <a:pt x="75" y="119"/>
                </a:cubicBezTo>
                <a:cubicBezTo>
                  <a:pt x="82" y="88"/>
                  <a:pt x="82" y="88"/>
                  <a:pt x="82" y="88"/>
                </a:cubicBezTo>
                <a:cubicBezTo>
                  <a:pt x="79" y="90"/>
                  <a:pt x="75" y="93"/>
                  <a:pt x="71" y="98"/>
                </a:cubicBezTo>
                <a:lnTo>
                  <a:pt x="71" y="118"/>
                </a:lnTo>
                <a:close/>
                <a:moveTo>
                  <a:pt x="60" y="0"/>
                </a:moveTo>
                <a:cubicBezTo>
                  <a:pt x="71" y="0"/>
                  <a:pt x="71" y="0"/>
                  <a:pt x="71" y="0"/>
                </a:cubicBezTo>
                <a:cubicBezTo>
                  <a:pt x="71" y="9"/>
                  <a:pt x="71" y="9"/>
                  <a:pt x="71" y="9"/>
                </a:cubicBezTo>
                <a:cubicBezTo>
                  <a:pt x="60" y="9"/>
                  <a:pt x="60" y="9"/>
                  <a:pt x="60" y="9"/>
                </a:cubicBezTo>
                <a:cubicBezTo>
                  <a:pt x="60" y="0"/>
                  <a:pt x="60" y="0"/>
                  <a:pt x="60" y="0"/>
                </a:cubicBezTo>
                <a:close/>
                <a:moveTo>
                  <a:pt x="60" y="37"/>
                </a:moveTo>
                <a:cubicBezTo>
                  <a:pt x="71" y="37"/>
                  <a:pt x="71" y="37"/>
                  <a:pt x="71" y="37"/>
                </a:cubicBezTo>
                <a:cubicBezTo>
                  <a:pt x="71" y="88"/>
                  <a:pt x="71" y="88"/>
                  <a:pt x="71" y="88"/>
                </a:cubicBezTo>
                <a:cubicBezTo>
                  <a:pt x="71" y="89"/>
                  <a:pt x="71" y="89"/>
                  <a:pt x="71" y="89"/>
                </a:cubicBezTo>
                <a:cubicBezTo>
                  <a:pt x="67" y="92"/>
                  <a:pt x="64" y="96"/>
                  <a:pt x="60" y="100"/>
                </a:cubicBezTo>
                <a:cubicBezTo>
                  <a:pt x="60" y="37"/>
                  <a:pt x="60" y="37"/>
                  <a:pt x="60" y="37"/>
                </a:cubicBezTo>
                <a:close/>
                <a:moveTo>
                  <a:pt x="71" y="211"/>
                </a:moveTo>
                <a:cubicBezTo>
                  <a:pt x="60" y="211"/>
                  <a:pt x="60" y="211"/>
                  <a:pt x="60" y="211"/>
                </a:cubicBezTo>
                <a:cubicBezTo>
                  <a:pt x="60" y="120"/>
                  <a:pt x="60" y="120"/>
                  <a:pt x="60" y="120"/>
                </a:cubicBezTo>
                <a:cubicBezTo>
                  <a:pt x="64" y="121"/>
                  <a:pt x="68" y="122"/>
                  <a:pt x="71" y="123"/>
                </a:cubicBezTo>
                <a:cubicBezTo>
                  <a:pt x="71" y="137"/>
                  <a:pt x="71" y="137"/>
                  <a:pt x="71" y="137"/>
                </a:cubicBezTo>
                <a:cubicBezTo>
                  <a:pt x="65" y="166"/>
                  <a:pt x="65" y="166"/>
                  <a:pt x="65" y="166"/>
                </a:cubicBezTo>
                <a:cubicBezTo>
                  <a:pt x="71" y="166"/>
                  <a:pt x="71" y="166"/>
                  <a:pt x="71" y="166"/>
                </a:cubicBezTo>
                <a:cubicBezTo>
                  <a:pt x="71" y="211"/>
                  <a:pt x="71" y="211"/>
                  <a:pt x="71" y="211"/>
                </a:cubicBezTo>
                <a:close/>
                <a:moveTo>
                  <a:pt x="71" y="98"/>
                </a:moveTo>
                <a:cubicBezTo>
                  <a:pt x="68" y="102"/>
                  <a:pt x="65" y="108"/>
                  <a:pt x="61" y="115"/>
                </a:cubicBezTo>
                <a:cubicBezTo>
                  <a:pt x="65" y="116"/>
                  <a:pt x="68" y="117"/>
                  <a:pt x="71" y="118"/>
                </a:cubicBezTo>
                <a:lnTo>
                  <a:pt x="71" y="98"/>
                </a:lnTo>
                <a:close/>
                <a:moveTo>
                  <a:pt x="29" y="0"/>
                </a:moveTo>
                <a:cubicBezTo>
                  <a:pt x="60" y="0"/>
                  <a:pt x="60" y="0"/>
                  <a:pt x="60" y="0"/>
                </a:cubicBezTo>
                <a:cubicBezTo>
                  <a:pt x="60" y="9"/>
                  <a:pt x="60" y="9"/>
                  <a:pt x="60" y="9"/>
                </a:cubicBezTo>
                <a:cubicBezTo>
                  <a:pt x="26" y="9"/>
                  <a:pt x="26" y="9"/>
                  <a:pt x="26" y="9"/>
                </a:cubicBezTo>
                <a:cubicBezTo>
                  <a:pt x="18" y="9"/>
                  <a:pt x="12" y="15"/>
                  <a:pt x="12" y="23"/>
                </a:cubicBezTo>
                <a:cubicBezTo>
                  <a:pt x="12" y="23"/>
                  <a:pt x="12" y="23"/>
                  <a:pt x="12" y="23"/>
                </a:cubicBezTo>
                <a:cubicBezTo>
                  <a:pt x="12" y="30"/>
                  <a:pt x="18" y="37"/>
                  <a:pt x="26" y="37"/>
                </a:cubicBezTo>
                <a:cubicBezTo>
                  <a:pt x="60" y="37"/>
                  <a:pt x="60" y="37"/>
                  <a:pt x="60" y="37"/>
                </a:cubicBezTo>
                <a:cubicBezTo>
                  <a:pt x="60" y="100"/>
                  <a:pt x="60" y="100"/>
                  <a:pt x="60" y="100"/>
                </a:cubicBezTo>
                <a:cubicBezTo>
                  <a:pt x="57" y="104"/>
                  <a:pt x="54" y="109"/>
                  <a:pt x="51" y="114"/>
                </a:cubicBezTo>
                <a:cubicBezTo>
                  <a:pt x="48" y="114"/>
                  <a:pt x="46" y="113"/>
                  <a:pt x="45" y="113"/>
                </a:cubicBezTo>
                <a:cubicBezTo>
                  <a:pt x="38" y="113"/>
                  <a:pt x="32" y="115"/>
                  <a:pt x="28" y="118"/>
                </a:cubicBezTo>
                <a:cubicBezTo>
                  <a:pt x="23" y="120"/>
                  <a:pt x="21" y="124"/>
                  <a:pt x="21" y="128"/>
                </a:cubicBezTo>
                <a:cubicBezTo>
                  <a:pt x="21" y="130"/>
                  <a:pt x="22" y="131"/>
                  <a:pt x="23" y="133"/>
                </a:cubicBezTo>
                <a:cubicBezTo>
                  <a:pt x="24" y="134"/>
                  <a:pt x="26" y="134"/>
                  <a:pt x="29" y="134"/>
                </a:cubicBezTo>
                <a:cubicBezTo>
                  <a:pt x="30" y="134"/>
                  <a:pt x="31" y="134"/>
                  <a:pt x="33" y="133"/>
                </a:cubicBezTo>
                <a:cubicBezTo>
                  <a:pt x="34" y="132"/>
                  <a:pt x="35" y="131"/>
                  <a:pt x="35" y="130"/>
                </a:cubicBezTo>
                <a:cubicBezTo>
                  <a:pt x="35" y="129"/>
                  <a:pt x="34" y="128"/>
                  <a:pt x="34" y="127"/>
                </a:cubicBezTo>
                <a:cubicBezTo>
                  <a:pt x="34" y="127"/>
                  <a:pt x="33" y="126"/>
                  <a:pt x="33" y="126"/>
                </a:cubicBezTo>
                <a:cubicBezTo>
                  <a:pt x="34" y="124"/>
                  <a:pt x="35" y="123"/>
                  <a:pt x="38" y="122"/>
                </a:cubicBezTo>
                <a:cubicBezTo>
                  <a:pt x="40" y="121"/>
                  <a:pt x="43" y="120"/>
                  <a:pt x="47" y="120"/>
                </a:cubicBezTo>
                <a:cubicBezTo>
                  <a:pt x="44" y="125"/>
                  <a:pt x="42" y="129"/>
                  <a:pt x="40" y="134"/>
                </a:cubicBezTo>
                <a:cubicBezTo>
                  <a:pt x="33" y="148"/>
                  <a:pt x="30" y="159"/>
                  <a:pt x="30" y="167"/>
                </a:cubicBezTo>
                <a:cubicBezTo>
                  <a:pt x="30" y="173"/>
                  <a:pt x="32" y="176"/>
                  <a:pt x="36" y="178"/>
                </a:cubicBezTo>
                <a:cubicBezTo>
                  <a:pt x="37" y="179"/>
                  <a:pt x="41" y="180"/>
                  <a:pt x="45" y="180"/>
                </a:cubicBezTo>
                <a:cubicBezTo>
                  <a:pt x="44" y="178"/>
                  <a:pt x="44" y="176"/>
                  <a:pt x="44" y="173"/>
                </a:cubicBezTo>
                <a:cubicBezTo>
                  <a:pt x="44" y="170"/>
                  <a:pt x="44" y="167"/>
                  <a:pt x="45" y="163"/>
                </a:cubicBezTo>
                <a:cubicBezTo>
                  <a:pt x="47" y="150"/>
                  <a:pt x="52" y="136"/>
                  <a:pt x="59" y="120"/>
                </a:cubicBezTo>
                <a:cubicBezTo>
                  <a:pt x="59" y="120"/>
                  <a:pt x="60" y="120"/>
                  <a:pt x="60" y="120"/>
                </a:cubicBezTo>
                <a:cubicBezTo>
                  <a:pt x="60" y="211"/>
                  <a:pt x="60" y="211"/>
                  <a:pt x="60" y="211"/>
                </a:cubicBezTo>
                <a:cubicBezTo>
                  <a:pt x="29" y="211"/>
                  <a:pt x="29" y="211"/>
                  <a:pt x="29" y="211"/>
                </a:cubicBezTo>
                <a:cubicBezTo>
                  <a:pt x="13" y="211"/>
                  <a:pt x="0" y="198"/>
                  <a:pt x="0" y="183"/>
                </a:cubicBezTo>
                <a:cubicBezTo>
                  <a:pt x="0" y="29"/>
                  <a:pt x="0" y="29"/>
                  <a:pt x="0" y="29"/>
                </a:cubicBezTo>
                <a:cubicBezTo>
                  <a:pt x="0" y="13"/>
                  <a:pt x="13" y="0"/>
                  <a:pt x="29" y="0"/>
                </a:cubicBezTo>
                <a:close/>
              </a:path>
            </a:pathLst>
          </a:custGeom>
          <a:blipFill dpi="0" rotWithShape="1">
            <a:blip r:embed="rId51" cstate="screen">
              <a:extLst>
                <a:ext uri="{28A0092B-C50C-407E-A947-70E740481C1C}">
                  <a14:useLocalDpi xmlns:a14="http://schemas.microsoft.com/office/drawing/2010/main"/>
                </a:ext>
              </a:extLst>
            </a:blip>
            <a:srcRect/>
            <a:stretch>
              <a:fillRect/>
            </a:stretch>
          </a:blipFill>
          <a:ln>
            <a:noFill/>
          </a:ln>
        </p:spPr>
        <p:txBody>
          <a:bodyPr vert="horz" wrap="square" lIns="68562" tIns="34281" rIns="68562" bIns="34281" numCol="1" anchor="t" anchorCtr="0" compatLnSpc="1">
            <a:prstTxWarp prst="textNoShape">
              <a:avLst/>
            </a:prstTxWarp>
          </a:bodyPr>
          <a:lstStyle/>
          <a:p>
            <a:endParaRPr lang="id-ID" sz="1200">
              <a:solidFill>
                <a:srgbClr val="414455"/>
              </a:solidFill>
            </a:endParaRPr>
          </a:p>
        </p:txBody>
      </p:sp>
      <p:sp>
        <p:nvSpPr>
          <p:cNvPr id="102" name="Freeform 75"/>
          <p:cNvSpPr>
            <a:spLocks noEditPoints="1"/>
          </p:cNvSpPr>
          <p:nvPr/>
        </p:nvSpPr>
        <p:spPr bwMode="auto">
          <a:xfrm>
            <a:off x="4434798" y="1943711"/>
            <a:ext cx="427323" cy="428513"/>
          </a:xfrm>
          <a:custGeom>
            <a:avLst/>
            <a:gdLst>
              <a:gd name="T0" fmla="*/ 249 w 261"/>
              <a:gd name="T1" fmla="*/ 220 h 262"/>
              <a:gd name="T2" fmla="*/ 261 w 261"/>
              <a:gd name="T3" fmla="*/ 70 h 262"/>
              <a:gd name="T4" fmla="*/ 249 w 261"/>
              <a:gd name="T5" fmla="*/ 70 h 262"/>
              <a:gd name="T6" fmla="*/ 249 w 261"/>
              <a:gd name="T7" fmla="*/ 154 h 262"/>
              <a:gd name="T8" fmla="*/ 227 w 261"/>
              <a:gd name="T9" fmla="*/ 180 h 262"/>
              <a:gd name="T10" fmla="*/ 209 w 261"/>
              <a:gd name="T11" fmla="*/ 262 h 262"/>
              <a:gd name="T12" fmla="*/ 209 w 261"/>
              <a:gd name="T13" fmla="*/ 262 h 262"/>
              <a:gd name="T14" fmla="*/ 209 w 261"/>
              <a:gd name="T15" fmla="*/ 15 h 262"/>
              <a:gd name="T16" fmla="*/ 203 w 261"/>
              <a:gd name="T17" fmla="*/ 28 h 262"/>
              <a:gd name="T18" fmla="*/ 209 w 261"/>
              <a:gd name="T19" fmla="*/ 50 h 262"/>
              <a:gd name="T20" fmla="*/ 201 w 261"/>
              <a:gd name="T21" fmla="*/ 120 h 262"/>
              <a:gd name="T22" fmla="*/ 209 w 261"/>
              <a:gd name="T23" fmla="*/ 197 h 262"/>
              <a:gd name="T24" fmla="*/ 209 w 261"/>
              <a:gd name="T25" fmla="*/ 197 h 262"/>
              <a:gd name="T26" fmla="*/ 195 w 261"/>
              <a:gd name="T27" fmla="*/ 232 h 262"/>
              <a:gd name="T28" fmla="*/ 168 w 261"/>
              <a:gd name="T29" fmla="*/ 36 h 262"/>
              <a:gd name="T30" fmla="*/ 195 w 261"/>
              <a:gd name="T31" fmla="*/ 20 h 262"/>
              <a:gd name="T32" fmla="*/ 195 w 261"/>
              <a:gd name="T33" fmla="*/ 50 h 262"/>
              <a:gd name="T34" fmla="*/ 195 w 261"/>
              <a:gd name="T35" fmla="*/ 120 h 262"/>
              <a:gd name="T36" fmla="*/ 168 w 261"/>
              <a:gd name="T37" fmla="*/ 220 h 262"/>
              <a:gd name="T38" fmla="*/ 192 w 261"/>
              <a:gd name="T39" fmla="*/ 249 h 262"/>
              <a:gd name="T40" fmla="*/ 168 w 261"/>
              <a:gd name="T41" fmla="*/ 21 h 262"/>
              <a:gd name="T42" fmla="*/ 168 w 261"/>
              <a:gd name="T43" fmla="*/ 44 h 262"/>
              <a:gd name="T44" fmla="*/ 135 w 261"/>
              <a:gd name="T45" fmla="*/ 120 h 262"/>
              <a:gd name="T46" fmla="*/ 167 w 261"/>
              <a:gd name="T47" fmla="*/ 198 h 262"/>
              <a:gd name="T48" fmla="*/ 167 w 261"/>
              <a:gd name="T49" fmla="*/ 167 h 262"/>
              <a:gd name="T50" fmla="*/ 130 w 261"/>
              <a:gd name="T51" fmla="*/ 147 h 262"/>
              <a:gd name="T52" fmla="*/ 93 w 261"/>
              <a:gd name="T53" fmla="*/ 44 h 262"/>
              <a:gd name="T54" fmla="*/ 130 w 261"/>
              <a:gd name="T55" fmla="*/ 0 h 262"/>
              <a:gd name="T56" fmla="*/ 126 w 261"/>
              <a:gd name="T57" fmla="*/ 120 h 262"/>
              <a:gd name="T58" fmla="*/ 130 w 261"/>
              <a:gd name="T59" fmla="*/ 159 h 262"/>
              <a:gd name="T60" fmla="*/ 130 w 261"/>
              <a:gd name="T61" fmla="*/ 179 h 262"/>
              <a:gd name="T62" fmla="*/ 130 w 261"/>
              <a:gd name="T63" fmla="*/ 198 h 262"/>
              <a:gd name="T64" fmla="*/ 93 w 261"/>
              <a:gd name="T65" fmla="*/ 3 h 262"/>
              <a:gd name="T66" fmla="*/ 93 w 261"/>
              <a:gd name="T67" fmla="*/ 36 h 262"/>
              <a:gd name="T68" fmla="*/ 67 w 261"/>
              <a:gd name="T69" fmla="*/ 20 h 262"/>
              <a:gd name="T70" fmla="*/ 67 w 261"/>
              <a:gd name="T71" fmla="*/ 70 h 262"/>
              <a:gd name="T72" fmla="*/ 92 w 261"/>
              <a:gd name="T73" fmla="*/ 147 h 262"/>
              <a:gd name="T74" fmla="*/ 92 w 261"/>
              <a:gd name="T75" fmla="*/ 179 h 262"/>
              <a:gd name="T76" fmla="*/ 93 w 261"/>
              <a:gd name="T77" fmla="*/ 198 h 262"/>
              <a:gd name="T78" fmla="*/ 67 w 261"/>
              <a:gd name="T79" fmla="*/ 171 h 262"/>
              <a:gd name="T80" fmla="*/ 69 w 261"/>
              <a:gd name="T81" fmla="*/ 232 h 262"/>
              <a:gd name="T82" fmla="*/ 58 w 261"/>
              <a:gd name="T83" fmla="*/ 28 h 262"/>
              <a:gd name="T84" fmla="*/ 67 w 261"/>
              <a:gd name="T85" fmla="*/ 9 h 262"/>
              <a:gd name="T86" fmla="*/ 67 w 261"/>
              <a:gd name="T87" fmla="*/ 120 h 262"/>
              <a:gd name="T88" fmla="*/ 67 w 261"/>
              <a:gd name="T89" fmla="*/ 188 h 262"/>
              <a:gd name="T90" fmla="*/ 67 w 261"/>
              <a:gd name="T91" fmla="*/ 232 h 262"/>
              <a:gd name="T92" fmla="*/ 67 w 261"/>
              <a:gd name="T93" fmla="*/ 232 h 262"/>
              <a:gd name="T94" fmla="*/ 52 w 261"/>
              <a:gd name="T95" fmla="*/ 50 h 262"/>
              <a:gd name="T96" fmla="*/ 12 w 261"/>
              <a:gd name="T97" fmla="*/ 220 h 262"/>
              <a:gd name="T98" fmla="*/ 52 w 261"/>
              <a:gd name="T99" fmla="*/ 232 h 262"/>
              <a:gd name="T100" fmla="*/ 52 w 261"/>
              <a:gd name="T101" fmla="*/ 232 h 262"/>
              <a:gd name="T102" fmla="*/ 12 w 261"/>
              <a:gd name="T103" fmla="*/ 114 h 262"/>
              <a:gd name="T104" fmla="*/ 0 w 261"/>
              <a:gd name="T105" fmla="*/ 104 h 262"/>
              <a:gd name="T106" fmla="*/ 12 w 261"/>
              <a:gd name="T107" fmla="*/ 154 h 2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261" h="262">
                <a:moveTo>
                  <a:pt x="249" y="220"/>
                </a:moveTo>
                <a:cubicBezTo>
                  <a:pt x="249" y="154"/>
                  <a:pt x="249" y="154"/>
                  <a:pt x="249" y="154"/>
                </a:cubicBezTo>
                <a:cubicBezTo>
                  <a:pt x="251" y="157"/>
                  <a:pt x="252" y="160"/>
                  <a:pt x="252" y="164"/>
                </a:cubicBezTo>
                <a:cubicBezTo>
                  <a:pt x="252" y="220"/>
                  <a:pt x="252" y="220"/>
                  <a:pt x="252" y="220"/>
                </a:cubicBezTo>
                <a:cubicBezTo>
                  <a:pt x="249" y="220"/>
                  <a:pt x="249" y="220"/>
                  <a:pt x="249" y="220"/>
                </a:cubicBezTo>
                <a:close/>
                <a:moveTo>
                  <a:pt x="249" y="114"/>
                </a:moveTo>
                <a:cubicBezTo>
                  <a:pt x="249" y="70"/>
                  <a:pt x="249" y="70"/>
                  <a:pt x="249" y="70"/>
                </a:cubicBezTo>
                <a:cubicBezTo>
                  <a:pt x="250" y="70"/>
                  <a:pt x="250" y="70"/>
                  <a:pt x="250" y="69"/>
                </a:cubicBezTo>
                <a:cubicBezTo>
                  <a:pt x="257" y="67"/>
                  <a:pt x="257" y="67"/>
                  <a:pt x="257" y="67"/>
                </a:cubicBezTo>
                <a:cubicBezTo>
                  <a:pt x="259" y="66"/>
                  <a:pt x="261" y="67"/>
                  <a:pt x="261" y="70"/>
                </a:cubicBezTo>
                <a:cubicBezTo>
                  <a:pt x="261" y="104"/>
                  <a:pt x="261" y="104"/>
                  <a:pt x="261" y="104"/>
                </a:cubicBezTo>
                <a:cubicBezTo>
                  <a:pt x="261" y="107"/>
                  <a:pt x="259" y="110"/>
                  <a:pt x="257" y="111"/>
                </a:cubicBezTo>
                <a:cubicBezTo>
                  <a:pt x="250" y="113"/>
                  <a:pt x="250" y="113"/>
                  <a:pt x="250" y="113"/>
                </a:cubicBezTo>
                <a:cubicBezTo>
                  <a:pt x="250" y="114"/>
                  <a:pt x="250" y="114"/>
                  <a:pt x="249" y="114"/>
                </a:cubicBezTo>
                <a:close/>
                <a:moveTo>
                  <a:pt x="249" y="70"/>
                </a:moveTo>
                <a:cubicBezTo>
                  <a:pt x="249" y="114"/>
                  <a:pt x="249" y="114"/>
                  <a:pt x="249" y="114"/>
                </a:cubicBezTo>
                <a:cubicBezTo>
                  <a:pt x="248" y="114"/>
                  <a:pt x="246" y="112"/>
                  <a:pt x="246" y="110"/>
                </a:cubicBezTo>
                <a:cubicBezTo>
                  <a:pt x="246" y="76"/>
                  <a:pt x="246" y="76"/>
                  <a:pt x="246" y="76"/>
                </a:cubicBezTo>
                <a:cubicBezTo>
                  <a:pt x="246" y="74"/>
                  <a:pt x="248" y="71"/>
                  <a:pt x="249" y="70"/>
                </a:cubicBezTo>
                <a:close/>
                <a:moveTo>
                  <a:pt x="249" y="154"/>
                </a:moveTo>
                <a:cubicBezTo>
                  <a:pt x="246" y="150"/>
                  <a:pt x="241" y="146"/>
                  <a:pt x="235" y="146"/>
                </a:cubicBezTo>
                <a:cubicBezTo>
                  <a:pt x="235" y="50"/>
                  <a:pt x="235" y="50"/>
                  <a:pt x="235" y="50"/>
                </a:cubicBezTo>
                <a:cubicBezTo>
                  <a:pt x="209" y="50"/>
                  <a:pt x="209" y="50"/>
                  <a:pt x="209" y="50"/>
                </a:cubicBezTo>
                <a:cubicBezTo>
                  <a:pt x="209" y="162"/>
                  <a:pt x="209" y="162"/>
                  <a:pt x="209" y="162"/>
                </a:cubicBezTo>
                <a:cubicBezTo>
                  <a:pt x="219" y="162"/>
                  <a:pt x="227" y="170"/>
                  <a:pt x="227" y="180"/>
                </a:cubicBezTo>
                <a:cubicBezTo>
                  <a:pt x="227" y="189"/>
                  <a:pt x="219" y="197"/>
                  <a:pt x="209" y="197"/>
                </a:cubicBezTo>
                <a:cubicBezTo>
                  <a:pt x="209" y="220"/>
                  <a:pt x="209" y="220"/>
                  <a:pt x="209" y="220"/>
                </a:cubicBezTo>
                <a:cubicBezTo>
                  <a:pt x="249" y="220"/>
                  <a:pt x="249" y="220"/>
                  <a:pt x="249" y="220"/>
                </a:cubicBezTo>
                <a:cubicBezTo>
                  <a:pt x="249" y="154"/>
                  <a:pt x="249" y="154"/>
                  <a:pt x="249" y="154"/>
                </a:cubicBezTo>
                <a:close/>
                <a:moveTo>
                  <a:pt x="209" y="262"/>
                </a:moveTo>
                <a:cubicBezTo>
                  <a:pt x="209" y="232"/>
                  <a:pt x="209" y="232"/>
                  <a:pt x="209" y="232"/>
                </a:cubicBezTo>
                <a:cubicBezTo>
                  <a:pt x="226" y="232"/>
                  <a:pt x="226" y="232"/>
                  <a:pt x="226" y="232"/>
                </a:cubicBezTo>
                <a:cubicBezTo>
                  <a:pt x="226" y="249"/>
                  <a:pt x="226" y="249"/>
                  <a:pt x="226" y="249"/>
                </a:cubicBezTo>
                <a:cubicBezTo>
                  <a:pt x="226" y="257"/>
                  <a:pt x="220" y="262"/>
                  <a:pt x="213" y="262"/>
                </a:cubicBezTo>
                <a:cubicBezTo>
                  <a:pt x="209" y="262"/>
                  <a:pt x="209" y="262"/>
                  <a:pt x="209" y="262"/>
                </a:cubicBezTo>
                <a:close/>
                <a:moveTo>
                  <a:pt x="209" y="44"/>
                </a:moveTo>
                <a:cubicBezTo>
                  <a:pt x="209" y="15"/>
                  <a:pt x="209" y="15"/>
                  <a:pt x="209" y="15"/>
                </a:cubicBezTo>
                <a:cubicBezTo>
                  <a:pt x="225" y="23"/>
                  <a:pt x="235" y="33"/>
                  <a:pt x="235" y="44"/>
                </a:cubicBezTo>
                <a:lnTo>
                  <a:pt x="209" y="44"/>
                </a:lnTo>
                <a:close/>
                <a:moveTo>
                  <a:pt x="209" y="15"/>
                </a:moveTo>
                <a:cubicBezTo>
                  <a:pt x="209" y="44"/>
                  <a:pt x="209" y="44"/>
                  <a:pt x="209" y="44"/>
                </a:cubicBezTo>
                <a:cubicBezTo>
                  <a:pt x="195" y="44"/>
                  <a:pt x="195" y="44"/>
                  <a:pt x="195" y="44"/>
                </a:cubicBezTo>
                <a:cubicBezTo>
                  <a:pt x="195" y="37"/>
                  <a:pt x="195" y="37"/>
                  <a:pt x="195" y="37"/>
                </a:cubicBezTo>
                <a:cubicBezTo>
                  <a:pt x="195" y="37"/>
                  <a:pt x="195" y="37"/>
                  <a:pt x="195" y="37"/>
                </a:cubicBezTo>
                <a:cubicBezTo>
                  <a:pt x="199" y="37"/>
                  <a:pt x="203" y="33"/>
                  <a:pt x="203" y="28"/>
                </a:cubicBezTo>
                <a:cubicBezTo>
                  <a:pt x="203" y="24"/>
                  <a:pt x="199" y="20"/>
                  <a:pt x="195" y="20"/>
                </a:cubicBezTo>
                <a:cubicBezTo>
                  <a:pt x="195" y="20"/>
                  <a:pt x="195" y="20"/>
                  <a:pt x="195" y="20"/>
                </a:cubicBezTo>
                <a:cubicBezTo>
                  <a:pt x="195" y="9"/>
                  <a:pt x="195" y="9"/>
                  <a:pt x="195" y="9"/>
                </a:cubicBezTo>
                <a:cubicBezTo>
                  <a:pt x="200" y="11"/>
                  <a:pt x="205" y="13"/>
                  <a:pt x="209" y="15"/>
                </a:cubicBezTo>
                <a:close/>
                <a:moveTo>
                  <a:pt x="209" y="50"/>
                </a:moveTo>
                <a:cubicBezTo>
                  <a:pt x="209" y="162"/>
                  <a:pt x="209" y="162"/>
                  <a:pt x="209" y="162"/>
                </a:cubicBezTo>
                <a:cubicBezTo>
                  <a:pt x="209" y="162"/>
                  <a:pt x="209" y="162"/>
                  <a:pt x="209" y="162"/>
                </a:cubicBezTo>
                <a:cubicBezTo>
                  <a:pt x="203" y="162"/>
                  <a:pt x="198" y="166"/>
                  <a:pt x="195" y="171"/>
                </a:cubicBezTo>
                <a:cubicBezTo>
                  <a:pt x="195" y="120"/>
                  <a:pt x="195" y="120"/>
                  <a:pt x="195" y="120"/>
                </a:cubicBezTo>
                <a:cubicBezTo>
                  <a:pt x="201" y="120"/>
                  <a:pt x="201" y="120"/>
                  <a:pt x="201" y="120"/>
                </a:cubicBezTo>
                <a:cubicBezTo>
                  <a:pt x="201" y="70"/>
                  <a:pt x="201" y="70"/>
                  <a:pt x="201" y="70"/>
                </a:cubicBezTo>
                <a:cubicBezTo>
                  <a:pt x="195" y="70"/>
                  <a:pt x="195" y="70"/>
                  <a:pt x="195" y="70"/>
                </a:cubicBezTo>
                <a:cubicBezTo>
                  <a:pt x="195" y="50"/>
                  <a:pt x="195" y="50"/>
                  <a:pt x="195" y="50"/>
                </a:cubicBezTo>
                <a:cubicBezTo>
                  <a:pt x="209" y="50"/>
                  <a:pt x="209" y="50"/>
                  <a:pt x="209" y="50"/>
                </a:cubicBezTo>
                <a:close/>
                <a:moveTo>
                  <a:pt x="209" y="197"/>
                </a:moveTo>
                <a:cubicBezTo>
                  <a:pt x="209" y="220"/>
                  <a:pt x="209" y="220"/>
                  <a:pt x="209" y="220"/>
                </a:cubicBezTo>
                <a:cubicBezTo>
                  <a:pt x="195" y="220"/>
                  <a:pt x="195" y="220"/>
                  <a:pt x="195" y="220"/>
                </a:cubicBezTo>
                <a:cubicBezTo>
                  <a:pt x="195" y="188"/>
                  <a:pt x="195" y="188"/>
                  <a:pt x="195" y="188"/>
                </a:cubicBezTo>
                <a:cubicBezTo>
                  <a:pt x="198" y="193"/>
                  <a:pt x="203" y="197"/>
                  <a:pt x="209" y="197"/>
                </a:cubicBezTo>
                <a:cubicBezTo>
                  <a:pt x="209" y="197"/>
                  <a:pt x="209" y="197"/>
                  <a:pt x="209" y="197"/>
                </a:cubicBezTo>
                <a:close/>
                <a:moveTo>
                  <a:pt x="209" y="232"/>
                </a:moveTo>
                <a:cubicBezTo>
                  <a:pt x="209" y="262"/>
                  <a:pt x="209" y="262"/>
                  <a:pt x="209" y="262"/>
                </a:cubicBezTo>
                <a:cubicBezTo>
                  <a:pt x="206" y="262"/>
                  <a:pt x="206" y="262"/>
                  <a:pt x="206" y="262"/>
                </a:cubicBezTo>
                <a:cubicBezTo>
                  <a:pt x="201" y="262"/>
                  <a:pt x="197" y="260"/>
                  <a:pt x="195" y="257"/>
                </a:cubicBezTo>
                <a:cubicBezTo>
                  <a:pt x="195" y="232"/>
                  <a:pt x="195" y="232"/>
                  <a:pt x="195" y="232"/>
                </a:cubicBezTo>
                <a:lnTo>
                  <a:pt x="209" y="232"/>
                </a:lnTo>
                <a:close/>
                <a:moveTo>
                  <a:pt x="171" y="20"/>
                </a:moveTo>
                <a:cubicBezTo>
                  <a:pt x="175" y="20"/>
                  <a:pt x="179" y="24"/>
                  <a:pt x="179" y="28"/>
                </a:cubicBezTo>
                <a:cubicBezTo>
                  <a:pt x="179" y="33"/>
                  <a:pt x="175" y="37"/>
                  <a:pt x="171" y="37"/>
                </a:cubicBezTo>
                <a:cubicBezTo>
                  <a:pt x="170" y="37"/>
                  <a:pt x="169" y="37"/>
                  <a:pt x="168" y="36"/>
                </a:cubicBezTo>
                <a:cubicBezTo>
                  <a:pt x="168" y="44"/>
                  <a:pt x="168" y="44"/>
                  <a:pt x="168" y="44"/>
                </a:cubicBezTo>
                <a:cubicBezTo>
                  <a:pt x="195" y="44"/>
                  <a:pt x="195" y="44"/>
                  <a:pt x="195" y="44"/>
                </a:cubicBezTo>
                <a:cubicBezTo>
                  <a:pt x="195" y="37"/>
                  <a:pt x="195" y="37"/>
                  <a:pt x="195" y="37"/>
                </a:cubicBezTo>
                <a:cubicBezTo>
                  <a:pt x="190" y="37"/>
                  <a:pt x="186" y="33"/>
                  <a:pt x="186" y="28"/>
                </a:cubicBezTo>
                <a:cubicBezTo>
                  <a:pt x="186" y="24"/>
                  <a:pt x="190" y="20"/>
                  <a:pt x="195" y="20"/>
                </a:cubicBezTo>
                <a:cubicBezTo>
                  <a:pt x="195" y="9"/>
                  <a:pt x="195" y="9"/>
                  <a:pt x="195" y="9"/>
                </a:cubicBezTo>
                <a:cubicBezTo>
                  <a:pt x="187" y="6"/>
                  <a:pt x="178" y="4"/>
                  <a:pt x="168" y="3"/>
                </a:cubicBezTo>
                <a:cubicBezTo>
                  <a:pt x="168" y="21"/>
                  <a:pt x="168" y="21"/>
                  <a:pt x="168" y="21"/>
                </a:cubicBezTo>
                <a:cubicBezTo>
                  <a:pt x="169" y="20"/>
                  <a:pt x="170" y="20"/>
                  <a:pt x="171" y="20"/>
                </a:cubicBezTo>
                <a:close/>
                <a:moveTo>
                  <a:pt x="195" y="50"/>
                </a:moveTo>
                <a:cubicBezTo>
                  <a:pt x="195" y="70"/>
                  <a:pt x="195" y="70"/>
                  <a:pt x="195" y="70"/>
                </a:cubicBezTo>
                <a:cubicBezTo>
                  <a:pt x="168" y="70"/>
                  <a:pt x="168" y="70"/>
                  <a:pt x="168" y="70"/>
                </a:cubicBezTo>
                <a:cubicBezTo>
                  <a:pt x="168" y="50"/>
                  <a:pt x="168" y="50"/>
                  <a:pt x="168" y="50"/>
                </a:cubicBezTo>
                <a:cubicBezTo>
                  <a:pt x="195" y="50"/>
                  <a:pt x="195" y="50"/>
                  <a:pt x="195" y="50"/>
                </a:cubicBezTo>
                <a:close/>
                <a:moveTo>
                  <a:pt x="195" y="120"/>
                </a:moveTo>
                <a:cubicBezTo>
                  <a:pt x="195" y="171"/>
                  <a:pt x="195" y="171"/>
                  <a:pt x="195" y="171"/>
                </a:cubicBezTo>
                <a:cubicBezTo>
                  <a:pt x="193" y="173"/>
                  <a:pt x="192" y="176"/>
                  <a:pt x="192" y="180"/>
                </a:cubicBezTo>
                <a:cubicBezTo>
                  <a:pt x="192" y="183"/>
                  <a:pt x="193" y="186"/>
                  <a:pt x="195" y="188"/>
                </a:cubicBezTo>
                <a:cubicBezTo>
                  <a:pt x="195" y="220"/>
                  <a:pt x="195" y="220"/>
                  <a:pt x="195" y="220"/>
                </a:cubicBezTo>
                <a:cubicBezTo>
                  <a:pt x="168" y="220"/>
                  <a:pt x="168" y="220"/>
                  <a:pt x="168" y="220"/>
                </a:cubicBezTo>
                <a:cubicBezTo>
                  <a:pt x="168" y="120"/>
                  <a:pt x="168" y="120"/>
                  <a:pt x="168" y="120"/>
                </a:cubicBezTo>
                <a:cubicBezTo>
                  <a:pt x="195" y="120"/>
                  <a:pt x="195" y="120"/>
                  <a:pt x="195" y="120"/>
                </a:cubicBezTo>
                <a:close/>
                <a:moveTo>
                  <a:pt x="195" y="232"/>
                </a:moveTo>
                <a:cubicBezTo>
                  <a:pt x="195" y="257"/>
                  <a:pt x="195" y="257"/>
                  <a:pt x="195" y="257"/>
                </a:cubicBezTo>
                <a:cubicBezTo>
                  <a:pt x="193" y="254"/>
                  <a:pt x="192" y="252"/>
                  <a:pt x="192" y="249"/>
                </a:cubicBezTo>
                <a:cubicBezTo>
                  <a:pt x="192" y="232"/>
                  <a:pt x="192" y="232"/>
                  <a:pt x="192" y="232"/>
                </a:cubicBezTo>
                <a:lnTo>
                  <a:pt x="195" y="232"/>
                </a:lnTo>
                <a:close/>
                <a:moveTo>
                  <a:pt x="168" y="36"/>
                </a:moveTo>
                <a:cubicBezTo>
                  <a:pt x="165" y="35"/>
                  <a:pt x="162" y="32"/>
                  <a:pt x="162" y="28"/>
                </a:cubicBezTo>
                <a:cubicBezTo>
                  <a:pt x="162" y="25"/>
                  <a:pt x="165" y="22"/>
                  <a:pt x="168" y="21"/>
                </a:cubicBezTo>
                <a:cubicBezTo>
                  <a:pt x="168" y="3"/>
                  <a:pt x="168" y="3"/>
                  <a:pt x="168" y="3"/>
                </a:cubicBezTo>
                <a:cubicBezTo>
                  <a:pt x="157" y="1"/>
                  <a:pt x="144" y="0"/>
                  <a:pt x="131" y="0"/>
                </a:cubicBezTo>
                <a:cubicBezTo>
                  <a:pt x="130" y="0"/>
                  <a:pt x="130" y="0"/>
                  <a:pt x="130" y="0"/>
                </a:cubicBezTo>
                <a:cubicBezTo>
                  <a:pt x="130" y="44"/>
                  <a:pt x="130" y="44"/>
                  <a:pt x="130" y="44"/>
                </a:cubicBezTo>
                <a:cubicBezTo>
                  <a:pt x="168" y="44"/>
                  <a:pt x="168" y="44"/>
                  <a:pt x="168" y="44"/>
                </a:cubicBezTo>
                <a:cubicBezTo>
                  <a:pt x="168" y="36"/>
                  <a:pt x="168" y="36"/>
                  <a:pt x="168" y="36"/>
                </a:cubicBezTo>
                <a:close/>
                <a:moveTo>
                  <a:pt x="168" y="50"/>
                </a:moveTo>
                <a:cubicBezTo>
                  <a:pt x="168" y="70"/>
                  <a:pt x="168" y="70"/>
                  <a:pt x="168" y="70"/>
                </a:cubicBezTo>
                <a:cubicBezTo>
                  <a:pt x="135" y="70"/>
                  <a:pt x="135" y="70"/>
                  <a:pt x="135" y="70"/>
                </a:cubicBezTo>
                <a:cubicBezTo>
                  <a:pt x="135" y="120"/>
                  <a:pt x="135" y="120"/>
                  <a:pt x="135" y="120"/>
                </a:cubicBezTo>
                <a:cubicBezTo>
                  <a:pt x="168" y="120"/>
                  <a:pt x="168" y="120"/>
                  <a:pt x="168" y="120"/>
                </a:cubicBezTo>
                <a:cubicBezTo>
                  <a:pt x="168" y="220"/>
                  <a:pt x="168" y="220"/>
                  <a:pt x="168" y="220"/>
                </a:cubicBezTo>
                <a:cubicBezTo>
                  <a:pt x="130" y="220"/>
                  <a:pt x="130" y="220"/>
                  <a:pt x="130" y="220"/>
                </a:cubicBezTo>
                <a:cubicBezTo>
                  <a:pt x="130" y="198"/>
                  <a:pt x="130" y="198"/>
                  <a:pt x="130" y="198"/>
                </a:cubicBezTo>
                <a:cubicBezTo>
                  <a:pt x="167" y="198"/>
                  <a:pt x="167" y="198"/>
                  <a:pt x="167" y="198"/>
                </a:cubicBezTo>
                <a:cubicBezTo>
                  <a:pt x="167" y="187"/>
                  <a:pt x="167" y="187"/>
                  <a:pt x="167" y="187"/>
                </a:cubicBezTo>
                <a:cubicBezTo>
                  <a:pt x="130" y="187"/>
                  <a:pt x="130" y="187"/>
                  <a:pt x="130" y="187"/>
                </a:cubicBezTo>
                <a:cubicBezTo>
                  <a:pt x="130" y="179"/>
                  <a:pt x="130" y="179"/>
                  <a:pt x="130" y="179"/>
                </a:cubicBezTo>
                <a:cubicBezTo>
                  <a:pt x="167" y="179"/>
                  <a:pt x="167" y="179"/>
                  <a:pt x="167" y="179"/>
                </a:cubicBezTo>
                <a:cubicBezTo>
                  <a:pt x="167" y="167"/>
                  <a:pt x="167" y="167"/>
                  <a:pt x="167" y="167"/>
                </a:cubicBezTo>
                <a:cubicBezTo>
                  <a:pt x="130" y="167"/>
                  <a:pt x="130" y="167"/>
                  <a:pt x="130" y="167"/>
                </a:cubicBezTo>
                <a:cubicBezTo>
                  <a:pt x="130" y="159"/>
                  <a:pt x="130" y="159"/>
                  <a:pt x="130" y="159"/>
                </a:cubicBezTo>
                <a:cubicBezTo>
                  <a:pt x="167" y="159"/>
                  <a:pt x="167" y="159"/>
                  <a:pt x="167" y="159"/>
                </a:cubicBezTo>
                <a:cubicBezTo>
                  <a:pt x="167" y="147"/>
                  <a:pt x="167" y="147"/>
                  <a:pt x="167" y="147"/>
                </a:cubicBezTo>
                <a:cubicBezTo>
                  <a:pt x="130" y="147"/>
                  <a:pt x="130" y="147"/>
                  <a:pt x="130" y="147"/>
                </a:cubicBezTo>
                <a:cubicBezTo>
                  <a:pt x="130" y="50"/>
                  <a:pt x="130" y="50"/>
                  <a:pt x="130" y="50"/>
                </a:cubicBezTo>
                <a:lnTo>
                  <a:pt x="168" y="50"/>
                </a:lnTo>
                <a:close/>
                <a:moveTo>
                  <a:pt x="130" y="0"/>
                </a:moveTo>
                <a:cubicBezTo>
                  <a:pt x="130" y="44"/>
                  <a:pt x="130" y="44"/>
                  <a:pt x="130" y="44"/>
                </a:cubicBezTo>
                <a:cubicBezTo>
                  <a:pt x="93" y="44"/>
                  <a:pt x="93" y="44"/>
                  <a:pt x="93" y="44"/>
                </a:cubicBezTo>
                <a:cubicBezTo>
                  <a:pt x="93" y="36"/>
                  <a:pt x="93" y="36"/>
                  <a:pt x="93" y="36"/>
                </a:cubicBezTo>
                <a:cubicBezTo>
                  <a:pt x="96" y="35"/>
                  <a:pt x="99" y="32"/>
                  <a:pt x="99" y="28"/>
                </a:cubicBezTo>
                <a:cubicBezTo>
                  <a:pt x="99" y="25"/>
                  <a:pt x="96" y="22"/>
                  <a:pt x="93" y="21"/>
                </a:cubicBezTo>
                <a:cubicBezTo>
                  <a:pt x="93" y="3"/>
                  <a:pt x="93" y="3"/>
                  <a:pt x="93" y="3"/>
                </a:cubicBezTo>
                <a:cubicBezTo>
                  <a:pt x="104" y="1"/>
                  <a:pt x="117" y="0"/>
                  <a:pt x="130" y="0"/>
                </a:cubicBezTo>
                <a:close/>
                <a:moveTo>
                  <a:pt x="130" y="50"/>
                </a:moveTo>
                <a:cubicBezTo>
                  <a:pt x="130" y="147"/>
                  <a:pt x="130" y="147"/>
                  <a:pt x="130" y="147"/>
                </a:cubicBezTo>
                <a:cubicBezTo>
                  <a:pt x="93" y="147"/>
                  <a:pt x="93" y="147"/>
                  <a:pt x="93" y="147"/>
                </a:cubicBezTo>
                <a:cubicBezTo>
                  <a:pt x="93" y="120"/>
                  <a:pt x="93" y="120"/>
                  <a:pt x="93" y="120"/>
                </a:cubicBezTo>
                <a:cubicBezTo>
                  <a:pt x="126" y="120"/>
                  <a:pt x="126" y="120"/>
                  <a:pt x="126" y="120"/>
                </a:cubicBezTo>
                <a:cubicBezTo>
                  <a:pt x="126" y="70"/>
                  <a:pt x="126" y="70"/>
                  <a:pt x="126" y="70"/>
                </a:cubicBezTo>
                <a:cubicBezTo>
                  <a:pt x="93" y="70"/>
                  <a:pt x="93" y="70"/>
                  <a:pt x="93" y="70"/>
                </a:cubicBezTo>
                <a:cubicBezTo>
                  <a:pt x="93" y="50"/>
                  <a:pt x="93" y="50"/>
                  <a:pt x="93" y="50"/>
                </a:cubicBezTo>
                <a:cubicBezTo>
                  <a:pt x="130" y="50"/>
                  <a:pt x="130" y="50"/>
                  <a:pt x="130" y="50"/>
                </a:cubicBezTo>
                <a:close/>
                <a:moveTo>
                  <a:pt x="130" y="159"/>
                </a:moveTo>
                <a:cubicBezTo>
                  <a:pt x="130" y="167"/>
                  <a:pt x="130" y="167"/>
                  <a:pt x="130" y="167"/>
                </a:cubicBezTo>
                <a:cubicBezTo>
                  <a:pt x="93" y="167"/>
                  <a:pt x="93" y="167"/>
                  <a:pt x="93" y="167"/>
                </a:cubicBezTo>
                <a:cubicBezTo>
                  <a:pt x="93" y="159"/>
                  <a:pt x="93" y="159"/>
                  <a:pt x="93" y="159"/>
                </a:cubicBezTo>
                <a:cubicBezTo>
                  <a:pt x="130" y="159"/>
                  <a:pt x="130" y="159"/>
                  <a:pt x="130" y="159"/>
                </a:cubicBezTo>
                <a:close/>
                <a:moveTo>
                  <a:pt x="130" y="179"/>
                </a:moveTo>
                <a:cubicBezTo>
                  <a:pt x="130" y="187"/>
                  <a:pt x="130" y="187"/>
                  <a:pt x="130" y="187"/>
                </a:cubicBezTo>
                <a:cubicBezTo>
                  <a:pt x="93" y="187"/>
                  <a:pt x="93" y="187"/>
                  <a:pt x="93" y="187"/>
                </a:cubicBezTo>
                <a:cubicBezTo>
                  <a:pt x="93" y="179"/>
                  <a:pt x="93" y="179"/>
                  <a:pt x="93" y="179"/>
                </a:cubicBezTo>
                <a:cubicBezTo>
                  <a:pt x="130" y="179"/>
                  <a:pt x="130" y="179"/>
                  <a:pt x="130" y="179"/>
                </a:cubicBezTo>
                <a:close/>
                <a:moveTo>
                  <a:pt x="130" y="198"/>
                </a:moveTo>
                <a:cubicBezTo>
                  <a:pt x="130" y="220"/>
                  <a:pt x="130" y="220"/>
                  <a:pt x="130" y="220"/>
                </a:cubicBezTo>
                <a:cubicBezTo>
                  <a:pt x="93" y="220"/>
                  <a:pt x="93" y="220"/>
                  <a:pt x="93" y="220"/>
                </a:cubicBezTo>
                <a:cubicBezTo>
                  <a:pt x="93" y="198"/>
                  <a:pt x="93" y="198"/>
                  <a:pt x="93" y="198"/>
                </a:cubicBezTo>
                <a:lnTo>
                  <a:pt x="130" y="198"/>
                </a:lnTo>
                <a:close/>
                <a:moveTo>
                  <a:pt x="93" y="3"/>
                </a:moveTo>
                <a:cubicBezTo>
                  <a:pt x="93" y="21"/>
                  <a:pt x="93" y="21"/>
                  <a:pt x="93" y="21"/>
                </a:cubicBezTo>
                <a:cubicBezTo>
                  <a:pt x="92" y="20"/>
                  <a:pt x="92" y="20"/>
                  <a:pt x="91" y="20"/>
                </a:cubicBezTo>
                <a:cubicBezTo>
                  <a:pt x="86" y="20"/>
                  <a:pt x="83" y="24"/>
                  <a:pt x="83" y="28"/>
                </a:cubicBezTo>
                <a:cubicBezTo>
                  <a:pt x="83" y="33"/>
                  <a:pt x="86" y="37"/>
                  <a:pt x="91" y="37"/>
                </a:cubicBezTo>
                <a:cubicBezTo>
                  <a:pt x="92" y="37"/>
                  <a:pt x="92" y="37"/>
                  <a:pt x="93" y="36"/>
                </a:cubicBezTo>
                <a:cubicBezTo>
                  <a:pt x="93" y="44"/>
                  <a:pt x="93" y="44"/>
                  <a:pt x="93" y="44"/>
                </a:cubicBezTo>
                <a:cubicBezTo>
                  <a:pt x="67" y="44"/>
                  <a:pt x="67" y="44"/>
                  <a:pt x="67" y="44"/>
                </a:cubicBezTo>
                <a:cubicBezTo>
                  <a:pt x="67" y="37"/>
                  <a:pt x="67" y="37"/>
                  <a:pt x="67" y="37"/>
                </a:cubicBezTo>
                <a:cubicBezTo>
                  <a:pt x="71" y="37"/>
                  <a:pt x="75" y="33"/>
                  <a:pt x="75" y="28"/>
                </a:cubicBezTo>
                <a:cubicBezTo>
                  <a:pt x="75" y="24"/>
                  <a:pt x="71" y="20"/>
                  <a:pt x="67" y="20"/>
                </a:cubicBezTo>
                <a:cubicBezTo>
                  <a:pt x="67" y="9"/>
                  <a:pt x="67" y="9"/>
                  <a:pt x="67" y="9"/>
                </a:cubicBezTo>
                <a:cubicBezTo>
                  <a:pt x="75" y="6"/>
                  <a:pt x="84" y="4"/>
                  <a:pt x="93" y="3"/>
                </a:cubicBezTo>
                <a:close/>
                <a:moveTo>
                  <a:pt x="93" y="50"/>
                </a:moveTo>
                <a:cubicBezTo>
                  <a:pt x="93" y="70"/>
                  <a:pt x="93" y="70"/>
                  <a:pt x="93" y="70"/>
                </a:cubicBezTo>
                <a:cubicBezTo>
                  <a:pt x="67" y="70"/>
                  <a:pt x="67" y="70"/>
                  <a:pt x="67" y="70"/>
                </a:cubicBezTo>
                <a:cubicBezTo>
                  <a:pt x="67" y="50"/>
                  <a:pt x="67" y="50"/>
                  <a:pt x="67" y="50"/>
                </a:cubicBezTo>
                <a:cubicBezTo>
                  <a:pt x="93" y="50"/>
                  <a:pt x="93" y="50"/>
                  <a:pt x="93" y="50"/>
                </a:cubicBezTo>
                <a:close/>
                <a:moveTo>
                  <a:pt x="93" y="120"/>
                </a:moveTo>
                <a:cubicBezTo>
                  <a:pt x="93" y="147"/>
                  <a:pt x="93" y="147"/>
                  <a:pt x="93" y="147"/>
                </a:cubicBezTo>
                <a:cubicBezTo>
                  <a:pt x="92" y="147"/>
                  <a:pt x="92" y="147"/>
                  <a:pt x="92" y="147"/>
                </a:cubicBezTo>
                <a:cubicBezTo>
                  <a:pt x="92" y="159"/>
                  <a:pt x="92" y="159"/>
                  <a:pt x="92" y="159"/>
                </a:cubicBezTo>
                <a:cubicBezTo>
                  <a:pt x="93" y="159"/>
                  <a:pt x="93" y="159"/>
                  <a:pt x="93" y="159"/>
                </a:cubicBezTo>
                <a:cubicBezTo>
                  <a:pt x="93" y="167"/>
                  <a:pt x="93" y="167"/>
                  <a:pt x="93" y="167"/>
                </a:cubicBezTo>
                <a:cubicBezTo>
                  <a:pt x="92" y="167"/>
                  <a:pt x="92" y="167"/>
                  <a:pt x="92" y="167"/>
                </a:cubicBezTo>
                <a:cubicBezTo>
                  <a:pt x="92" y="179"/>
                  <a:pt x="92" y="179"/>
                  <a:pt x="92" y="179"/>
                </a:cubicBezTo>
                <a:cubicBezTo>
                  <a:pt x="93" y="179"/>
                  <a:pt x="93" y="179"/>
                  <a:pt x="93" y="179"/>
                </a:cubicBezTo>
                <a:cubicBezTo>
                  <a:pt x="93" y="187"/>
                  <a:pt x="93" y="187"/>
                  <a:pt x="93" y="187"/>
                </a:cubicBezTo>
                <a:cubicBezTo>
                  <a:pt x="92" y="187"/>
                  <a:pt x="92" y="187"/>
                  <a:pt x="92" y="187"/>
                </a:cubicBezTo>
                <a:cubicBezTo>
                  <a:pt x="92" y="198"/>
                  <a:pt x="92" y="198"/>
                  <a:pt x="92" y="198"/>
                </a:cubicBezTo>
                <a:cubicBezTo>
                  <a:pt x="93" y="198"/>
                  <a:pt x="93" y="198"/>
                  <a:pt x="93" y="198"/>
                </a:cubicBezTo>
                <a:cubicBezTo>
                  <a:pt x="93" y="220"/>
                  <a:pt x="93" y="220"/>
                  <a:pt x="93" y="220"/>
                </a:cubicBezTo>
                <a:cubicBezTo>
                  <a:pt x="67" y="220"/>
                  <a:pt x="67" y="220"/>
                  <a:pt x="67" y="220"/>
                </a:cubicBezTo>
                <a:cubicBezTo>
                  <a:pt x="67" y="188"/>
                  <a:pt x="67" y="188"/>
                  <a:pt x="67" y="188"/>
                </a:cubicBezTo>
                <a:cubicBezTo>
                  <a:pt x="68" y="186"/>
                  <a:pt x="69" y="183"/>
                  <a:pt x="69" y="180"/>
                </a:cubicBezTo>
                <a:cubicBezTo>
                  <a:pt x="69" y="176"/>
                  <a:pt x="68" y="173"/>
                  <a:pt x="67" y="171"/>
                </a:cubicBezTo>
                <a:cubicBezTo>
                  <a:pt x="67" y="120"/>
                  <a:pt x="67" y="120"/>
                  <a:pt x="67" y="120"/>
                </a:cubicBezTo>
                <a:cubicBezTo>
                  <a:pt x="93" y="120"/>
                  <a:pt x="93" y="120"/>
                  <a:pt x="93" y="120"/>
                </a:cubicBezTo>
                <a:close/>
                <a:moveTo>
                  <a:pt x="67" y="257"/>
                </a:moveTo>
                <a:cubicBezTo>
                  <a:pt x="67" y="232"/>
                  <a:pt x="67" y="232"/>
                  <a:pt x="67" y="232"/>
                </a:cubicBezTo>
                <a:cubicBezTo>
                  <a:pt x="69" y="232"/>
                  <a:pt x="69" y="232"/>
                  <a:pt x="69" y="232"/>
                </a:cubicBezTo>
                <a:cubicBezTo>
                  <a:pt x="69" y="249"/>
                  <a:pt x="69" y="249"/>
                  <a:pt x="69" y="249"/>
                </a:cubicBezTo>
                <a:cubicBezTo>
                  <a:pt x="69" y="252"/>
                  <a:pt x="68" y="254"/>
                  <a:pt x="67" y="257"/>
                </a:cubicBezTo>
                <a:close/>
                <a:moveTo>
                  <a:pt x="67" y="9"/>
                </a:moveTo>
                <a:cubicBezTo>
                  <a:pt x="67" y="20"/>
                  <a:pt x="67" y="20"/>
                  <a:pt x="67" y="20"/>
                </a:cubicBezTo>
                <a:cubicBezTo>
                  <a:pt x="62" y="20"/>
                  <a:pt x="58" y="24"/>
                  <a:pt x="58" y="28"/>
                </a:cubicBezTo>
                <a:cubicBezTo>
                  <a:pt x="58" y="33"/>
                  <a:pt x="62" y="37"/>
                  <a:pt x="67" y="37"/>
                </a:cubicBezTo>
                <a:cubicBezTo>
                  <a:pt x="67" y="44"/>
                  <a:pt x="67" y="44"/>
                  <a:pt x="67" y="44"/>
                </a:cubicBezTo>
                <a:cubicBezTo>
                  <a:pt x="52" y="44"/>
                  <a:pt x="52" y="44"/>
                  <a:pt x="52" y="44"/>
                </a:cubicBezTo>
                <a:cubicBezTo>
                  <a:pt x="52" y="15"/>
                  <a:pt x="52" y="15"/>
                  <a:pt x="52" y="15"/>
                </a:cubicBezTo>
                <a:cubicBezTo>
                  <a:pt x="56" y="13"/>
                  <a:pt x="61" y="11"/>
                  <a:pt x="67" y="9"/>
                </a:cubicBezTo>
                <a:close/>
                <a:moveTo>
                  <a:pt x="67" y="50"/>
                </a:moveTo>
                <a:cubicBezTo>
                  <a:pt x="67" y="70"/>
                  <a:pt x="67" y="70"/>
                  <a:pt x="67" y="70"/>
                </a:cubicBezTo>
                <a:cubicBezTo>
                  <a:pt x="60" y="70"/>
                  <a:pt x="60" y="70"/>
                  <a:pt x="60" y="70"/>
                </a:cubicBezTo>
                <a:cubicBezTo>
                  <a:pt x="60" y="120"/>
                  <a:pt x="60" y="120"/>
                  <a:pt x="60" y="120"/>
                </a:cubicBezTo>
                <a:cubicBezTo>
                  <a:pt x="67" y="120"/>
                  <a:pt x="67" y="120"/>
                  <a:pt x="67" y="120"/>
                </a:cubicBezTo>
                <a:cubicBezTo>
                  <a:pt x="67" y="171"/>
                  <a:pt x="67" y="171"/>
                  <a:pt x="67" y="171"/>
                </a:cubicBezTo>
                <a:cubicBezTo>
                  <a:pt x="64" y="166"/>
                  <a:pt x="58" y="162"/>
                  <a:pt x="52" y="162"/>
                </a:cubicBezTo>
                <a:cubicBezTo>
                  <a:pt x="52" y="50"/>
                  <a:pt x="52" y="50"/>
                  <a:pt x="52" y="50"/>
                </a:cubicBezTo>
                <a:cubicBezTo>
                  <a:pt x="67" y="50"/>
                  <a:pt x="67" y="50"/>
                  <a:pt x="67" y="50"/>
                </a:cubicBezTo>
                <a:close/>
                <a:moveTo>
                  <a:pt x="67" y="188"/>
                </a:moveTo>
                <a:cubicBezTo>
                  <a:pt x="67" y="220"/>
                  <a:pt x="67" y="220"/>
                  <a:pt x="67" y="220"/>
                </a:cubicBezTo>
                <a:cubicBezTo>
                  <a:pt x="52" y="220"/>
                  <a:pt x="52" y="220"/>
                  <a:pt x="52" y="220"/>
                </a:cubicBezTo>
                <a:cubicBezTo>
                  <a:pt x="52" y="197"/>
                  <a:pt x="52" y="197"/>
                  <a:pt x="52" y="197"/>
                </a:cubicBezTo>
                <a:cubicBezTo>
                  <a:pt x="58" y="197"/>
                  <a:pt x="64" y="193"/>
                  <a:pt x="67" y="188"/>
                </a:cubicBezTo>
                <a:close/>
                <a:moveTo>
                  <a:pt x="67" y="232"/>
                </a:moveTo>
                <a:cubicBezTo>
                  <a:pt x="67" y="257"/>
                  <a:pt x="67" y="257"/>
                  <a:pt x="67" y="257"/>
                </a:cubicBezTo>
                <a:cubicBezTo>
                  <a:pt x="64" y="260"/>
                  <a:pt x="60" y="262"/>
                  <a:pt x="56" y="262"/>
                </a:cubicBezTo>
                <a:cubicBezTo>
                  <a:pt x="52" y="262"/>
                  <a:pt x="52" y="262"/>
                  <a:pt x="52" y="262"/>
                </a:cubicBezTo>
                <a:cubicBezTo>
                  <a:pt x="52" y="232"/>
                  <a:pt x="52" y="232"/>
                  <a:pt x="52" y="232"/>
                </a:cubicBezTo>
                <a:lnTo>
                  <a:pt x="67" y="232"/>
                </a:lnTo>
                <a:close/>
                <a:moveTo>
                  <a:pt x="52" y="15"/>
                </a:moveTo>
                <a:cubicBezTo>
                  <a:pt x="52" y="44"/>
                  <a:pt x="52" y="44"/>
                  <a:pt x="52" y="44"/>
                </a:cubicBezTo>
                <a:cubicBezTo>
                  <a:pt x="27" y="44"/>
                  <a:pt x="27" y="44"/>
                  <a:pt x="27" y="44"/>
                </a:cubicBezTo>
                <a:cubicBezTo>
                  <a:pt x="27" y="33"/>
                  <a:pt x="36" y="23"/>
                  <a:pt x="52" y="15"/>
                </a:cubicBezTo>
                <a:close/>
                <a:moveTo>
                  <a:pt x="52" y="50"/>
                </a:moveTo>
                <a:cubicBezTo>
                  <a:pt x="52" y="162"/>
                  <a:pt x="52" y="162"/>
                  <a:pt x="52" y="162"/>
                </a:cubicBezTo>
                <a:cubicBezTo>
                  <a:pt x="42" y="162"/>
                  <a:pt x="35" y="170"/>
                  <a:pt x="35" y="180"/>
                </a:cubicBezTo>
                <a:cubicBezTo>
                  <a:pt x="35" y="189"/>
                  <a:pt x="42" y="197"/>
                  <a:pt x="52" y="197"/>
                </a:cubicBezTo>
                <a:cubicBezTo>
                  <a:pt x="52" y="220"/>
                  <a:pt x="52" y="220"/>
                  <a:pt x="52" y="220"/>
                </a:cubicBezTo>
                <a:cubicBezTo>
                  <a:pt x="12" y="220"/>
                  <a:pt x="12" y="220"/>
                  <a:pt x="12" y="220"/>
                </a:cubicBezTo>
                <a:cubicBezTo>
                  <a:pt x="12" y="154"/>
                  <a:pt x="12" y="154"/>
                  <a:pt x="12" y="154"/>
                </a:cubicBezTo>
                <a:cubicBezTo>
                  <a:pt x="15" y="150"/>
                  <a:pt x="21" y="146"/>
                  <a:pt x="27" y="146"/>
                </a:cubicBezTo>
                <a:cubicBezTo>
                  <a:pt x="27" y="50"/>
                  <a:pt x="27" y="50"/>
                  <a:pt x="27" y="50"/>
                </a:cubicBezTo>
                <a:cubicBezTo>
                  <a:pt x="52" y="50"/>
                  <a:pt x="52" y="50"/>
                  <a:pt x="52" y="50"/>
                </a:cubicBezTo>
                <a:close/>
                <a:moveTo>
                  <a:pt x="52" y="232"/>
                </a:moveTo>
                <a:cubicBezTo>
                  <a:pt x="52" y="262"/>
                  <a:pt x="52" y="262"/>
                  <a:pt x="52" y="262"/>
                </a:cubicBezTo>
                <a:cubicBezTo>
                  <a:pt x="48" y="262"/>
                  <a:pt x="48" y="262"/>
                  <a:pt x="48" y="262"/>
                </a:cubicBezTo>
                <a:cubicBezTo>
                  <a:pt x="41" y="262"/>
                  <a:pt x="35" y="257"/>
                  <a:pt x="35" y="249"/>
                </a:cubicBezTo>
                <a:cubicBezTo>
                  <a:pt x="35" y="232"/>
                  <a:pt x="35" y="232"/>
                  <a:pt x="35" y="232"/>
                </a:cubicBezTo>
                <a:cubicBezTo>
                  <a:pt x="52" y="232"/>
                  <a:pt x="52" y="232"/>
                  <a:pt x="52" y="232"/>
                </a:cubicBezTo>
                <a:close/>
                <a:moveTo>
                  <a:pt x="12" y="114"/>
                </a:moveTo>
                <a:cubicBezTo>
                  <a:pt x="14" y="114"/>
                  <a:pt x="15" y="112"/>
                  <a:pt x="15" y="110"/>
                </a:cubicBezTo>
                <a:cubicBezTo>
                  <a:pt x="15" y="76"/>
                  <a:pt x="15" y="76"/>
                  <a:pt x="15" y="76"/>
                </a:cubicBezTo>
                <a:cubicBezTo>
                  <a:pt x="15" y="74"/>
                  <a:pt x="14" y="71"/>
                  <a:pt x="12" y="70"/>
                </a:cubicBezTo>
                <a:lnTo>
                  <a:pt x="12" y="114"/>
                </a:lnTo>
                <a:close/>
                <a:moveTo>
                  <a:pt x="12" y="70"/>
                </a:moveTo>
                <a:cubicBezTo>
                  <a:pt x="12" y="114"/>
                  <a:pt x="12" y="114"/>
                  <a:pt x="12" y="114"/>
                </a:cubicBezTo>
                <a:cubicBezTo>
                  <a:pt x="12" y="114"/>
                  <a:pt x="11" y="114"/>
                  <a:pt x="11" y="113"/>
                </a:cubicBezTo>
                <a:cubicBezTo>
                  <a:pt x="4" y="111"/>
                  <a:pt x="4" y="111"/>
                  <a:pt x="4" y="111"/>
                </a:cubicBezTo>
                <a:cubicBezTo>
                  <a:pt x="2" y="110"/>
                  <a:pt x="0" y="107"/>
                  <a:pt x="0" y="104"/>
                </a:cubicBezTo>
                <a:cubicBezTo>
                  <a:pt x="0" y="70"/>
                  <a:pt x="0" y="70"/>
                  <a:pt x="0" y="70"/>
                </a:cubicBezTo>
                <a:cubicBezTo>
                  <a:pt x="0" y="67"/>
                  <a:pt x="2" y="66"/>
                  <a:pt x="4" y="67"/>
                </a:cubicBezTo>
                <a:cubicBezTo>
                  <a:pt x="11" y="69"/>
                  <a:pt x="11" y="69"/>
                  <a:pt x="11" y="69"/>
                </a:cubicBezTo>
                <a:cubicBezTo>
                  <a:pt x="11" y="70"/>
                  <a:pt x="12" y="70"/>
                  <a:pt x="12" y="70"/>
                </a:cubicBezTo>
                <a:close/>
                <a:moveTo>
                  <a:pt x="12" y="154"/>
                </a:moveTo>
                <a:cubicBezTo>
                  <a:pt x="12" y="220"/>
                  <a:pt x="12" y="220"/>
                  <a:pt x="12" y="220"/>
                </a:cubicBezTo>
                <a:cubicBezTo>
                  <a:pt x="9" y="220"/>
                  <a:pt x="9" y="220"/>
                  <a:pt x="9" y="220"/>
                </a:cubicBezTo>
                <a:cubicBezTo>
                  <a:pt x="9" y="164"/>
                  <a:pt x="9" y="164"/>
                  <a:pt x="9" y="164"/>
                </a:cubicBezTo>
                <a:cubicBezTo>
                  <a:pt x="9" y="160"/>
                  <a:pt x="10" y="157"/>
                  <a:pt x="12" y="154"/>
                </a:cubicBezTo>
                <a:close/>
              </a:path>
            </a:pathLst>
          </a:custGeom>
          <a:blipFill dpi="0" rotWithShape="1">
            <a:blip r:embed="rId52" cstate="screen">
              <a:extLst>
                <a:ext uri="{28A0092B-C50C-407E-A947-70E740481C1C}">
                  <a14:useLocalDpi xmlns:a14="http://schemas.microsoft.com/office/drawing/2010/main"/>
                </a:ext>
              </a:extLst>
            </a:blip>
            <a:srcRect/>
            <a:stretch>
              <a:fillRect/>
            </a:stretch>
          </a:blipFill>
          <a:ln>
            <a:noFill/>
          </a:ln>
        </p:spPr>
        <p:txBody>
          <a:bodyPr vert="horz" wrap="square" lIns="68562" tIns="34281" rIns="68562" bIns="34281" numCol="1" anchor="t" anchorCtr="0" compatLnSpc="1">
            <a:prstTxWarp prst="textNoShape">
              <a:avLst/>
            </a:prstTxWarp>
          </a:bodyPr>
          <a:lstStyle/>
          <a:p>
            <a:endParaRPr lang="id-ID" sz="1200">
              <a:solidFill>
                <a:srgbClr val="414455"/>
              </a:solidFill>
            </a:endParaRPr>
          </a:p>
        </p:txBody>
      </p:sp>
      <p:sp>
        <p:nvSpPr>
          <p:cNvPr id="103" name="Freeform 76"/>
          <p:cNvSpPr>
            <a:spLocks noEditPoints="1"/>
          </p:cNvSpPr>
          <p:nvPr/>
        </p:nvSpPr>
        <p:spPr bwMode="auto">
          <a:xfrm>
            <a:off x="4008665" y="2496018"/>
            <a:ext cx="482078" cy="365427"/>
          </a:xfrm>
          <a:custGeom>
            <a:avLst/>
            <a:gdLst>
              <a:gd name="T0" fmla="*/ 271 w 295"/>
              <a:gd name="T1" fmla="*/ 0 h 224"/>
              <a:gd name="T2" fmla="*/ 277 w 295"/>
              <a:gd name="T3" fmla="*/ 35 h 224"/>
              <a:gd name="T4" fmla="*/ 224 w 295"/>
              <a:gd name="T5" fmla="*/ 224 h 224"/>
              <a:gd name="T6" fmla="*/ 248 w 295"/>
              <a:gd name="T7" fmla="*/ 188 h 224"/>
              <a:gd name="T8" fmla="*/ 249 w 295"/>
              <a:gd name="T9" fmla="*/ 29 h 224"/>
              <a:gd name="T10" fmla="*/ 224 w 295"/>
              <a:gd name="T11" fmla="*/ 194 h 224"/>
              <a:gd name="T12" fmla="*/ 224 w 295"/>
              <a:gd name="T13" fmla="*/ 16 h 224"/>
              <a:gd name="T14" fmla="*/ 224 w 295"/>
              <a:gd name="T15" fmla="*/ 208 h 224"/>
              <a:gd name="T16" fmla="*/ 224 w 295"/>
              <a:gd name="T17" fmla="*/ 179 h 224"/>
              <a:gd name="T18" fmla="*/ 224 w 295"/>
              <a:gd name="T19" fmla="*/ 194 h 224"/>
              <a:gd name="T20" fmla="*/ 201 w 295"/>
              <a:gd name="T21" fmla="*/ 128 h 224"/>
              <a:gd name="T22" fmla="*/ 203 w 295"/>
              <a:gd name="T23" fmla="*/ 98 h 224"/>
              <a:gd name="T24" fmla="*/ 195 w 295"/>
              <a:gd name="T25" fmla="*/ 67 h 224"/>
              <a:gd name="T26" fmla="*/ 187 w 295"/>
              <a:gd name="T27" fmla="*/ 128 h 224"/>
              <a:gd name="T28" fmla="*/ 187 w 295"/>
              <a:gd name="T29" fmla="*/ 100 h 224"/>
              <a:gd name="T30" fmla="*/ 190 w 295"/>
              <a:gd name="T31" fmla="*/ 75 h 224"/>
              <a:gd name="T32" fmla="*/ 187 w 295"/>
              <a:gd name="T33" fmla="*/ 0 h 224"/>
              <a:gd name="T34" fmla="*/ 187 w 295"/>
              <a:gd name="T35" fmla="*/ 0 h 224"/>
              <a:gd name="T36" fmla="*/ 147 w 295"/>
              <a:gd name="T37" fmla="*/ 208 h 224"/>
              <a:gd name="T38" fmla="*/ 182 w 295"/>
              <a:gd name="T39" fmla="*/ 67 h 224"/>
              <a:gd name="T40" fmla="*/ 168 w 295"/>
              <a:gd name="T41" fmla="*/ 109 h 224"/>
              <a:gd name="T42" fmla="*/ 187 w 295"/>
              <a:gd name="T43" fmla="*/ 194 h 224"/>
              <a:gd name="T44" fmla="*/ 148 w 295"/>
              <a:gd name="T45" fmla="*/ 125 h 224"/>
              <a:gd name="T46" fmla="*/ 147 w 295"/>
              <a:gd name="T47" fmla="*/ 106 h 224"/>
              <a:gd name="T48" fmla="*/ 184 w 295"/>
              <a:gd name="T49" fmla="*/ 70 h 224"/>
              <a:gd name="T50" fmla="*/ 187 w 295"/>
              <a:gd name="T51" fmla="*/ 91 h 224"/>
              <a:gd name="T52" fmla="*/ 179 w 295"/>
              <a:gd name="T53" fmla="*/ 116 h 224"/>
              <a:gd name="T54" fmla="*/ 187 w 295"/>
              <a:gd name="T55" fmla="*/ 100 h 224"/>
              <a:gd name="T56" fmla="*/ 147 w 295"/>
              <a:gd name="T57" fmla="*/ 16 h 224"/>
              <a:gd name="T58" fmla="*/ 147 w 295"/>
              <a:gd name="T59" fmla="*/ 208 h 224"/>
              <a:gd name="T60" fmla="*/ 147 w 295"/>
              <a:gd name="T61" fmla="*/ 106 h 224"/>
              <a:gd name="T62" fmla="*/ 127 w 295"/>
              <a:gd name="T63" fmla="*/ 121 h 224"/>
              <a:gd name="T64" fmla="*/ 147 w 295"/>
              <a:gd name="T65" fmla="*/ 137 h 224"/>
              <a:gd name="T66" fmla="*/ 102 w 295"/>
              <a:gd name="T67" fmla="*/ 156 h 224"/>
              <a:gd name="T68" fmla="*/ 109 w 295"/>
              <a:gd name="T69" fmla="*/ 113 h 224"/>
              <a:gd name="T70" fmla="*/ 100 w 295"/>
              <a:gd name="T71" fmla="*/ 93 h 224"/>
              <a:gd name="T72" fmla="*/ 111 w 295"/>
              <a:gd name="T73" fmla="*/ 97 h 224"/>
              <a:gd name="T74" fmla="*/ 99 w 295"/>
              <a:gd name="T75" fmla="*/ 88 h 224"/>
              <a:gd name="T76" fmla="*/ 101 w 295"/>
              <a:gd name="T77" fmla="*/ 150 h 224"/>
              <a:gd name="T78" fmla="*/ 99 w 295"/>
              <a:gd name="T79" fmla="*/ 123 h 224"/>
              <a:gd name="T80" fmla="*/ 0 w 295"/>
              <a:gd name="T81" fmla="*/ 23 h 224"/>
              <a:gd name="T82" fmla="*/ 99 w 295"/>
              <a:gd name="T83" fmla="*/ 208 h 224"/>
              <a:gd name="T84" fmla="*/ 17 w 295"/>
              <a:gd name="T85" fmla="*/ 35 h 224"/>
              <a:gd name="T86" fmla="*/ 99 w 295"/>
              <a:gd name="T87" fmla="*/ 29 h 224"/>
              <a:gd name="T88" fmla="*/ 79 w 295"/>
              <a:gd name="T89" fmla="*/ 129 h 224"/>
              <a:gd name="T90" fmla="*/ 99 w 295"/>
              <a:gd name="T91" fmla="*/ 157 h 224"/>
              <a:gd name="T92" fmla="*/ 30 w 295"/>
              <a:gd name="T93" fmla="*/ 45 h 224"/>
              <a:gd name="T94" fmla="*/ 99 w 295"/>
              <a:gd name="T95" fmla="*/ 115 h 224"/>
              <a:gd name="T96" fmla="*/ 99 w 295"/>
              <a:gd name="T97" fmla="*/ 123 h 224"/>
              <a:gd name="T98" fmla="*/ 91 w 295"/>
              <a:gd name="T99" fmla="*/ 133 h 2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295" h="224">
                <a:moveTo>
                  <a:pt x="271" y="224"/>
                </a:moveTo>
                <a:cubicBezTo>
                  <a:pt x="284" y="224"/>
                  <a:pt x="295" y="213"/>
                  <a:pt x="295" y="200"/>
                </a:cubicBezTo>
                <a:cubicBezTo>
                  <a:pt x="295" y="23"/>
                  <a:pt x="295" y="23"/>
                  <a:pt x="295" y="23"/>
                </a:cubicBezTo>
                <a:cubicBezTo>
                  <a:pt x="295" y="10"/>
                  <a:pt x="284" y="0"/>
                  <a:pt x="271" y="0"/>
                </a:cubicBezTo>
                <a:cubicBezTo>
                  <a:pt x="224" y="0"/>
                  <a:pt x="224" y="0"/>
                  <a:pt x="224" y="0"/>
                </a:cubicBezTo>
                <a:cubicBezTo>
                  <a:pt x="224" y="16"/>
                  <a:pt x="224" y="16"/>
                  <a:pt x="224" y="16"/>
                </a:cubicBezTo>
                <a:cubicBezTo>
                  <a:pt x="258" y="16"/>
                  <a:pt x="258" y="16"/>
                  <a:pt x="258" y="16"/>
                </a:cubicBezTo>
                <a:cubicBezTo>
                  <a:pt x="268" y="16"/>
                  <a:pt x="277" y="24"/>
                  <a:pt x="277" y="35"/>
                </a:cubicBezTo>
                <a:cubicBezTo>
                  <a:pt x="277" y="189"/>
                  <a:pt x="277" y="189"/>
                  <a:pt x="277" y="189"/>
                </a:cubicBezTo>
                <a:cubicBezTo>
                  <a:pt x="277" y="199"/>
                  <a:pt x="268" y="208"/>
                  <a:pt x="258" y="208"/>
                </a:cubicBezTo>
                <a:cubicBezTo>
                  <a:pt x="224" y="208"/>
                  <a:pt x="224" y="208"/>
                  <a:pt x="224" y="208"/>
                </a:cubicBezTo>
                <a:cubicBezTo>
                  <a:pt x="224" y="224"/>
                  <a:pt x="224" y="224"/>
                  <a:pt x="224" y="224"/>
                </a:cubicBezTo>
                <a:cubicBezTo>
                  <a:pt x="271" y="224"/>
                  <a:pt x="271" y="224"/>
                  <a:pt x="271" y="224"/>
                </a:cubicBezTo>
                <a:close/>
                <a:moveTo>
                  <a:pt x="224" y="194"/>
                </a:moveTo>
                <a:cubicBezTo>
                  <a:pt x="224" y="188"/>
                  <a:pt x="224" y="188"/>
                  <a:pt x="224" y="188"/>
                </a:cubicBezTo>
                <a:cubicBezTo>
                  <a:pt x="248" y="188"/>
                  <a:pt x="248" y="188"/>
                  <a:pt x="248" y="188"/>
                </a:cubicBezTo>
                <a:cubicBezTo>
                  <a:pt x="248" y="179"/>
                  <a:pt x="248" y="179"/>
                  <a:pt x="248" y="179"/>
                </a:cubicBezTo>
                <a:cubicBezTo>
                  <a:pt x="224" y="179"/>
                  <a:pt x="224" y="179"/>
                  <a:pt x="224" y="179"/>
                </a:cubicBezTo>
                <a:cubicBezTo>
                  <a:pt x="224" y="29"/>
                  <a:pt x="224" y="29"/>
                  <a:pt x="224" y="29"/>
                </a:cubicBezTo>
                <a:cubicBezTo>
                  <a:pt x="249" y="29"/>
                  <a:pt x="249" y="29"/>
                  <a:pt x="249" y="29"/>
                </a:cubicBezTo>
                <a:cubicBezTo>
                  <a:pt x="257" y="29"/>
                  <a:pt x="264" y="36"/>
                  <a:pt x="264" y="45"/>
                </a:cubicBezTo>
                <a:cubicBezTo>
                  <a:pt x="264" y="179"/>
                  <a:pt x="264" y="179"/>
                  <a:pt x="264" y="179"/>
                </a:cubicBezTo>
                <a:cubicBezTo>
                  <a:pt x="264" y="187"/>
                  <a:pt x="257" y="194"/>
                  <a:pt x="249" y="194"/>
                </a:cubicBezTo>
                <a:lnTo>
                  <a:pt x="224" y="194"/>
                </a:lnTo>
                <a:close/>
                <a:moveTo>
                  <a:pt x="224" y="0"/>
                </a:moveTo>
                <a:cubicBezTo>
                  <a:pt x="187" y="0"/>
                  <a:pt x="187" y="0"/>
                  <a:pt x="187" y="0"/>
                </a:cubicBezTo>
                <a:cubicBezTo>
                  <a:pt x="187" y="16"/>
                  <a:pt x="187" y="16"/>
                  <a:pt x="187" y="16"/>
                </a:cubicBezTo>
                <a:cubicBezTo>
                  <a:pt x="224" y="16"/>
                  <a:pt x="224" y="16"/>
                  <a:pt x="224" y="16"/>
                </a:cubicBezTo>
                <a:cubicBezTo>
                  <a:pt x="224" y="0"/>
                  <a:pt x="224" y="0"/>
                  <a:pt x="224" y="0"/>
                </a:cubicBezTo>
                <a:close/>
                <a:moveTo>
                  <a:pt x="187" y="224"/>
                </a:moveTo>
                <a:cubicBezTo>
                  <a:pt x="224" y="224"/>
                  <a:pt x="224" y="224"/>
                  <a:pt x="224" y="224"/>
                </a:cubicBezTo>
                <a:cubicBezTo>
                  <a:pt x="224" y="208"/>
                  <a:pt x="224" y="208"/>
                  <a:pt x="224" y="208"/>
                </a:cubicBezTo>
                <a:cubicBezTo>
                  <a:pt x="187" y="208"/>
                  <a:pt x="187" y="208"/>
                  <a:pt x="187" y="208"/>
                </a:cubicBezTo>
                <a:cubicBezTo>
                  <a:pt x="187" y="224"/>
                  <a:pt x="187" y="224"/>
                  <a:pt x="187" y="224"/>
                </a:cubicBezTo>
                <a:close/>
                <a:moveTo>
                  <a:pt x="224" y="29"/>
                </a:moveTo>
                <a:cubicBezTo>
                  <a:pt x="224" y="179"/>
                  <a:pt x="224" y="179"/>
                  <a:pt x="224" y="179"/>
                </a:cubicBezTo>
                <a:cubicBezTo>
                  <a:pt x="200" y="179"/>
                  <a:pt x="200" y="179"/>
                  <a:pt x="200" y="179"/>
                </a:cubicBezTo>
                <a:cubicBezTo>
                  <a:pt x="200" y="188"/>
                  <a:pt x="200" y="188"/>
                  <a:pt x="200" y="188"/>
                </a:cubicBezTo>
                <a:cubicBezTo>
                  <a:pt x="224" y="188"/>
                  <a:pt x="224" y="188"/>
                  <a:pt x="224" y="188"/>
                </a:cubicBezTo>
                <a:cubicBezTo>
                  <a:pt x="224" y="194"/>
                  <a:pt x="224" y="194"/>
                  <a:pt x="224" y="194"/>
                </a:cubicBezTo>
                <a:cubicBezTo>
                  <a:pt x="187" y="194"/>
                  <a:pt x="187" y="194"/>
                  <a:pt x="187" y="194"/>
                </a:cubicBezTo>
                <a:cubicBezTo>
                  <a:pt x="187" y="135"/>
                  <a:pt x="187" y="135"/>
                  <a:pt x="187" y="135"/>
                </a:cubicBezTo>
                <a:cubicBezTo>
                  <a:pt x="188" y="135"/>
                  <a:pt x="189" y="134"/>
                  <a:pt x="189" y="134"/>
                </a:cubicBezTo>
                <a:cubicBezTo>
                  <a:pt x="194" y="133"/>
                  <a:pt x="197" y="131"/>
                  <a:pt x="201" y="128"/>
                </a:cubicBezTo>
                <a:cubicBezTo>
                  <a:pt x="204" y="124"/>
                  <a:pt x="206" y="121"/>
                  <a:pt x="207" y="117"/>
                </a:cubicBezTo>
                <a:cubicBezTo>
                  <a:pt x="208" y="115"/>
                  <a:pt x="208" y="113"/>
                  <a:pt x="208" y="111"/>
                </a:cubicBezTo>
                <a:cubicBezTo>
                  <a:pt x="208" y="109"/>
                  <a:pt x="208" y="107"/>
                  <a:pt x="207" y="104"/>
                </a:cubicBezTo>
                <a:cubicBezTo>
                  <a:pt x="207" y="102"/>
                  <a:pt x="205" y="100"/>
                  <a:pt x="203" y="98"/>
                </a:cubicBezTo>
                <a:cubicBezTo>
                  <a:pt x="200" y="96"/>
                  <a:pt x="197" y="94"/>
                  <a:pt x="193" y="94"/>
                </a:cubicBezTo>
                <a:cubicBezTo>
                  <a:pt x="197" y="91"/>
                  <a:pt x="199" y="88"/>
                  <a:pt x="201" y="85"/>
                </a:cubicBezTo>
                <a:cubicBezTo>
                  <a:pt x="202" y="81"/>
                  <a:pt x="202" y="78"/>
                  <a:pt x="201" y="74"/>
                </a:cubicBezTo>
                <a:cubicBezTo>
                  <a:pt x="200" y="71"/>
                  <a:pt x="198" y="69"/>
                  <a:pt x="195" y="67"/>
                </a:cubicBezTo>
                <a:cubicBezTo>
                  <a:pt x="193" y="66"/>
                  <a:pt x="190" y="66"/>
                  <a:pt x="187" y="66"/>
                </a:cubicBezTo>
                <a:cubicBezTo>
                  <a:pt x="187" y="29"/>
                  <a:pt x="187" y="29"/>
                  <a:pt x="187" y="29"/>
                </a:cubicBezTo>
                <a:cubicBezTo>
                  <a:pt x="224" y="29"/>
                  <a:pt x="224" y="29"/>
                  <a:pt x="224" y="29"/>
                </a:cubicBezTo>
                <a:close/>
                <a:moveTo>
                  <a:pt x="187" y="128"/>
                </a:moveTo>
                <a:cubicBezTo>
                  <a:pt x="187" y="128"/>
                  <a:pt x="188" y="128"/>
                  <a:pt x="188" y="128"/>
                </a:cubicBezTo>
                <a:cubicBezTo>
                  <a:pt x="191" y="127"/>
                  <a:pt x="193" y="125"/>
                  <a:pt x="194" y="122"/>
                </a:cubicBezTo>
                <a:cubicBezTo>
                  <a:pt x="195" y="118"/>
                  <a:pt x="195" y="115"/>
                  <a:pt x="194" y="111"/>
                </a:cubicBezTo>
                <a:cubicBezTo>
                  <a:pt x="193" y="106"/>
                  <a:pt x="191" y="103"/>
                  <a:pt x="187" y="100"/>
                </a:cubicBezTo>
                <a:cubicBezTo>
                  <a:pt x="187" y="128"/>
                  <a:pt x="187" y="128"/>
                  <a:pt x="187" y="128"/>
                </a:cubicBezTo>
                <a:close/>
                <a:moveTo>
                  <a:pt x="187" y="91"/>
                </a:moveTo>
                <a:cubicBezTo>
                  <a:pt x="189" y="87"/>
                  <a:pt x="190" y="84"/>
                  <a:pt x="190" y="80"/>
                </a:cubicBezTo>
                <a:cubicBezTo>
                  <a:pt x="190" y="78"/>
                  <a:pt x="190" y="77"/>
                  <a:pt x="190" y="75"/>
                </a:cubicBezTo>
                <a:cubicBezTo>
                  <a:pt x="189" y="74"/>
                  <a:pt x="189" y="72"/>
                  <a:pt x="188" y="71"/>
                </a:cubicBezTo>
                <a:cubicBezTo>
                  <a:pt x="187" y="71"/>
                  <a:pt x="187" y="71"/>
                  <a:pt x="187" y="71"/>
                </a:cubicBezTo>
                <a:lnTo>
                  <a:pt x="187" y="91"/>
                </a:lnTo>
                <a:close/>
                <a:moveTo>
                  <a:pt x="187" y="0"/>
                </a:moveTo>
                <a:cubicBezTo>
                  <a:pt x="147" y="0"/>
                  <a:pt x="147" y="0"/>
                  <a:pt x="147" y="0"/>
                </a:cubicBezTo>
                <a:cubicBezTo>
                  <a:pt x="147" y="16"/>
                  <a:pt x="147" y="16"/>
                  <a:pt x="147" y="16"/>
                </a:cubicBezTo>
                <a:cubicBezTo>
                  <a:pt x="187" y="16"/>
                  <a:pt x="187" y="16"/>
                  <a:pt x="187" y="16"/>
                </a:cubicBezTo>
                <a:cubicBezTo>
                  <a:pt x="187" y="0"/>
                  <a:pt x="187" y="0"/>
                  <a:pt x="187" y="0"/>
                </a:cubicBezTo>
                <a:close/>
                <a:moveTo>
                  <a:pt x="147" y="224"/>
                </a:moveTo>
                <a:cubicBezTo>
                  <a:pt x="187" y="224"/>
                  <a:pt x="187" y="224"/>
                  <a:pt x="187" y="224"/>
                </a:cubicBezTo>
                <a:cubicBezTo>
                  <a:pt x="187" y="208"/>
                  <a:pt x="187" y="208"/>
                  <a:pt x="187" y="208"/>
                </a:cubicBezTo>
                <a:cubicBezTo>
                  <a:pt x="147" y="208"/>
                  <a:pt x="147" y="208"/>
                  <a:pt x="147" y="208"/>
                </a:cubicBezTo>
                <a:cubicBezTo>
                  <a:pt x="147" y="224"/>
                  <a:pt x="147" y="224"/>
                  <a:pt x="147" y="224"/>
                </a:cubicBezTo>
                <a:close/>
                <a:moveTo>
                  <a:pt x="187" y="29"/>
                </a:moveTo>
                <a:cubicBezTo>
                  <a:pt x="187" y="66"/>
                  <a:pt x="187" y="66"/>
                  <a:pt x="187" y="66"/>
                </a:cubicBezTo>
                <a:cubicBezTo>
                  <a:pt x="185" y="66"/>
                  <a:pt x="184" y="66"/>
                  <a:pt x="182" y="67"/>
                </a:cubicBezTo>
                <a:cubicBezTo>
                  <a:pt x="176" y="68"/>
                  <a:pt x="172" y="71"/>
                  <a:pt x="169" y="75"/>
                </a:cubicBezTo>
                <a:cubicBezTo>
                  <a:pt x="167" y="80"/>
                  <a:pt x="166" y="84"/>
                  <a:pt x="167" y="88"/>
                </a:cubicBezTo>
                <a:cubicBezTo>
                  <a:pt x="168" y="93"/>
                  <a:pt x="172" y="97"/>
                  <a:pt x="177" y="98"/>
                </a:cubicBezTo>
                <a:cubicBezTo>
                  <a:pt x="173" y="101"/>
                  <a:pt x="169" y="105"/>
                  <a:pt x="168" y="109"/>
                </a:cubicBezTo>
                <a:cubicBezTo>
                  <a:pt x="166" y="113"/>
                  <a:pt x="165" y="117"/>
                  <a:pt x="167" y="122"/>
                </a:cubicBezTo>
                <a:cubicBezTo>
                  <a:pt x="168" y="126"/>
                  <a:pt x="170" y="130"/>
                  <a:pt x="175" y="133"/>
                </a:cubicBezTo>
                <a:cubicBezTo>
                  <a:pt x="178" y="135"/>
                  <a:pt x="182" y="135"/>
                  <a:pt x="187" y="135"/>
                </a:cubicBezTo>
                <a:cubicBezTo>
                  <a:pt x="187" y="194"/>
                  <a:pt x="187" y="194"/>
                  <a:pt x="187" y="194"/>
                </a:cubicBezTo>
                <a:cubicBezTo>
                  <a:pt x="147" y="194"/>
                  <a:pt x="147" y="194"/>
                  <a:pt x="147" y="194"/>
                </a:cubicBezTo>
                <a:cubicBezTo>
                  <a:pt x="147" y="137"/>
                  <a:pt x="147" y="137"/>
                  <a:pt x="147" y="137"/>
                </a:cubicBezTo>
                <a:cubicBezTo>
                  <a:pt x="148" y="137"/>
                  <a:pt x="148" y="137"/>
                  <a:pt x="148" y="137"/>
                </a:cubicBezTo>
                <a:cubicBezTo>
                  <a:pt x="148" y="125"/>
                  <a:pt x="148" y="125"/>
                  <a:pt x="148" y="125"/>
                </a:cubicBezTo>
                <a:cubicBezTo>
                  <a:pt x="159" y="123"/>
                  <a:pt x="159" y="123"/>
                  <a:pt x="159" y="123"/>
                </a:cubicBezTo>
                <a:cubicBezTo>
                  <a:pt x="158" y="112"/>
                  <a:pt x="158" y="112"/>
                  <a:pt x="158" y="112"/>
                </a:cubicBezTo>
                <a:cubicBezTo>
                  <a:pt x="147" y="115"/>
                  <a:pt x="147" y="115"/>
                  <a:pt x="147" y="115"/>
                </a:cubicBezTo>
                <a:cubicBezTo>
                  <a:pt x="147" y="106"/>
                  <a:pt x="147" y="106"/>
                  <a:pt x="147" y="106"/>
                </a:cubicBezTo>
                <a:cubicBezTo>
                  <a:pt x="147" y="29"/>
                  <a:pt x="147" y="29"/>
                  <a:pt x="147" y="29"/>
                </a:cubicBezTo>
                <a:cubicBezTo>
                  <a:pt x="187" y="29"/>
                  <a:pt x="187" y="29"/>
                  <a:pt x="187" y="29"/>
                </a:cubicBezTo>
                <a:close/>
                <a:moveTo>
                  <a:pt x="187" y="71"/>
                </a:moveTo>
                <a:cubicBezTo>
                  <a:pt x="186" y="70"/>
                  <a:pt x="185" y="70"/>
                  <a:pt x="184" y="70"/>
                </a:cubicBezTo>
                <a:cubicBezTo>
                  <a:pt x="181" y="71"/>
                  <a:pt x="179" y="73"/>
                  <a:pt x="178" y="76"/>
                </a:cubicBezTo>
                <a:cubicBezTo>
                  <a:pt x="177" y="78"/>
                  <a:pt x="177" y="81"/>
                  <a:pt x="178" y="83"/>
                </a:cubicBezTo>
                <a:cubicBezTo>
                  <a:pt x="179" y="88"/>
                  <a:pt x="181" y="91"/>
                  <a:pt x="185" y="93"/>
                </a:cubicBezTo>
                <a:cubicBezTo>
                  <a:pt x="186" y="92"/>
                  <a:pt x="187" y="91"/>
                  <a:pt x="187" y="91"/>
                </a:cubicBezTo>
                <a:cubicBezTo>
                  <a:pt x="187" y="71"/>
                  <a:pt x="187" y="71"/>
                  <a:pt x="187" y="71"/>
                </a:cubicBezTo>
                <a:close/>
                <a:moveTo>
                  <a:pt x="187" y="100"/>
                </a:moveTo>
                <a:cubicBezTo>
                  <a:pt x="187" y="100"/>
                  <a:pt x="186" y="100"/>
                  <a:pt x="186" y="99"/>
                </a:cubicBezTo>
                <a:cubicBezTo>
                  <a:pt x="181" y="104"/>
                  <a:pt x="179" y="110"/>
                  <a:pt x="179" y="116"/>
                </a:cubicBezTo>
                <a:cubicBezTo>
                  <a:pt x="179" y="118"/>
                  <a:pt x="179" y="120"/>
                  <a:pt x="180" y="121"/>
                </a:cubicBezTo>
                <a:cubicBezTo>
                  <a:pt x="180" y="124"/>
                  <a:pt x="182" y="126"/>
                  <a:pt x="183" y="127"/>
                </a:cubicBezTo>
                <a:cubicBezTo>
                  <a:pt x="184" y="128"/>
                  <a:pt x="186" y="128"/>
                  <a:pt x="187" y="128"/>
                </a:cubicBezTo>
                <a:lnTo>
                  <a:pt x="187" y="100"/>
                </a:lnTo>
                <a:close/>
                <a:moveTo>
                  <a:pt x="147" y="0"/>
                </a:moveTo>
                <a:cubicBezTo>
                  <a:pt x="99" y="0"/>
                  <a:pt x="99" y="0"/>
                  <a:pt x="99" y="0"/>
                </a:cubicBezTo>
                <a:cubicBezTo>
                  <a:pt x="99" y="16"/>
                  <a:pt x="99" y="16"/>
                  <a:pt x="99" y="16"/>
                </a:cubicBezTo>
                <a:cubicBezTo>
                  <a:pt x="147" y="16"/>
                  <a:pt x="147" y="16"/>
                  <a:pt x="147" y="16"/>
                </a:cubicBezTo>
                <a:cubicBezTo>
                  <a:pt x="147" y="0"/>
                  <a:pt x="147" y="0"/>
                  <a:pt x="147" y="0"/>
                </a:cubicBezTo>
                <a:close/>
                <a:moveTo>
                  <a:pt x="99" y="224"/>
                </a:moveTo>
                <a:cubicBezTo>
                  <a:pt x="147" y="224"/>
                  <a:pt x="147" y="224"/>
                  <a:pt x="147" y="224"/>
                </a:cubicBezTo>
                <a:cubicBezTo>
                  <a:pt x="147" y="208"/>
                  <a:pt x="147" y="208"/>
                  <a:pt x="147" y="208"/>
                </a:cubicBezTo>
                <a:cubicBezTo>
                  <a:pt x="99" y="208"/>
                  <a:pt x="99" y="208"/>
                  <a:pt x="99" y="208"/>
                </a:cubicBezTo>
                <a:cubicBezTo>
                  <a:pt x="99" y="224"/>
                  <a:pt x="99" y="224"/>
                  <a:pt x="99" y="224"/>
                </a:cubicBezTo>
                <a:close/>
                <a:moveTo>
                  <a:pt x="147" y="29"/>
                </a:moveTo>
                <a:cubicBezTo>
                  <a:pt x="147" y="106"/>
                  <a:pt x="147" y="106"/>
                  <a:pt x="147" y="106"/>
                </a:cubicBezTo>
                <a:cubicBezTo>
                  <a:pt x="147" y="104"/>
                  <a:pt x="147" y="104"/>
                  <a:pt x="147" y="104"/>
                </a:cubicBezTo>
                <a:cubicBezTo>
                  <a:pt x="137" y="107"/>
                  <a:pt x="137" y="107"/>
                  <a:pt x="137" y="107"/>
                </a:cubicBezTo>
                <a:cubicBezTo>
                  <a:pt x="138" y="118"/>
                  <a:pt x="138" y="118"/>
                  <a:pt x="138" y="118"/>
                </a:cubicBezTo>
                <a:cubicBezTo>
                  <a:pt x="127" y="121"/>
                  <a:pt x="127" y="121"/>
                  <a:pt x="127" y="121"/>
                </a:cubicBezTo>
                <a:cubicBezTo>
                  <a:pt x="127" y="131"/>
                  <a:pt x="127" y="131"/>
                  <a:pt x="127" y="131"/>
                </a:cubicBezTo>
                <a:cubicBezTo>
                  <a:pt x="138" y="128"/>
                  <a:pt x="138" y="128"/>
                  <a:pt x="138" y="128"/>
                </a:cubicBezTo>
                <a:cubicBezTo>
                  <a:pt x="138" y="139"/>
                  <a:pt x="138" y="139"/>
                  <a:pt x="138" y="139"/>
                </a:cubicBezTo>
                <a:cubicBezTo>
                  <a:pt x="147" y="137"/>
                  <a:pt x="147" y="137"/>
                  <a:pt x="147" y="137"/>
                </a:cubicBezTo>
                <a:cubicBezTo>
                  <a:pt x="147" y="194"/>
                  <a:pt x="147" y="194"/>
                  <a:pt x="147" y="194"/>
                </a:cubicBezTo>
                <a:cubicBezTo>
                  <a:pt x="99" y="194"/>
                  <a:pt x="99" y="194"/>
                  <a:pt x="99" y="194"/>
                </a:cubicBezTo>
                <a:cubicBezTo>
                  <a:pt x="99" y="157"/>
                  <a:pt x="99" y="157"/>
                  <a:pt x="99" y="157"/>
                </a:cubicBezTo>
                <a:cubicBezTo>
                  <a:pt x="100" y="157"/>
                  <a:pt x="101" y="157"/>
                  <a:pt x="102" y="156"/>
                </a:cubicBezTo>
                <a:cubicBezTo>
                  <a:pt x="109" y="155"/>
                  <a:pt x="113" y="151"/>
                  <a:pt x="117" y="145"/>
                </a:cubicBezTo>
                <a:cubicBezTo>
                  <a:pt x="120" y="139"/>
                  <a:pt x="121" y="132"/>
                  <a:pt x="119" y="124"/>
                </a:cubicBezTo>
                <a:cubicBezTo>
                  <a:pt x="118" y="120"/>
                  <a:pt x="116" y="117"/>
                  <a:pt x="114" y="115"/>
                </a:cubicBezTo>
                <a:cubicBezTo>
                  <a:pt x="112" y="114"/>
                  <a:pt x="111" y="113"/>
                  <a:pt x="109" y="113"/>
                </a:cubicBezTo>
                <a:cubicBezTo>
                  <a:pt x="108" y="112"/>
                  <a:pt x="105" y="113"/>
                  <a:pt x="103" y="113"/>
                </a:cubicBezTo>
                <a:cubicBezTo>
                  <a:pt x="101" y="114"/>
                  <a:pt x="100" y="114"/>
                  <a:pt x="99" y="115"/>
                </a:cubicBezTo>
                <a:cubicBezTo>
                  <a:pt x="99" y="93"/>
                  <a:pt x="99" y="93"/>
                  <a:pt x="99" y="93"/>
                </a:cubicBezTo>
                <a:cubicBezTo>
                  <a:pt x="100" y="93"/>
                  <a:pt x="100" y="93"/>
                  <a:pt x="100" y="93"/>
                </a:cubicBezTo>
                <a:cubicBezTo>
                  <a:pt x="102" y="93"/>
                  <a:pt x="103" y="93"/>
                  <a:pt x="104" y="94"/>
                </a:cubicBezTo>
                <a:cubicBezTo>
                  <a:pt x="105" y="94"/>
                  <a:pt x="106" y="95"/>
                  <a:pt x="106" y="97"/>
                </a:cubicBezTo>
                <a:cubicBezTo>
                  <a:pt x="106" y="98"/>
                  <a:pt x="106" y="99"/>
                  <a:pt x="105" y="100"/>
                </a:cubicBezTo>
                <a:cubicBezTo>
                  <a:pt x="108" y="99"/>
                  <a:pt x="110" y="98"/>
                  <a:pt x="111" y="97"/>
                </a:cubicBezTo>
                <a:cubicBezTo>
                  <a:pt x="112" y="95"/>
                  <a:pt x="112" y="93"/>
                  <a:pt x="111" y="92"/>
                </a:cubicBezTo>
                <a:cubicBezTo>
                  <a:pt x="111" y="90"/>
                  <a:pt x="110" y="89"/>
                  <a:pt x="107" y="88"/>
                </a:cubicBezTo>
                <a:cubicBezTo>
                  <a:pt x="105" y="87"/>
                  <a:pt x="103" y="87"/>
                  <a:pt x="100" y="88"/>
                </a:cubicBezTo>
                <a:cubicBezTo>
                  <a:pt x="99" y="88"/>
                  <a:pt x="99" y="88"/>
                  <a:pt x="99" y="88"/>
                </a:cubicBezTo>
                <a:cubicBezTo>
                  <a:pt x="99" y="29"/>
                  <a:pt x="99" y="29"/>
                  <a:pt x="99" y="29"/>
                </a:cubicBezTo>
                <a:cubicBezTo>
                  <a:pt x="147" y="29"/>
                  <a:pt x="147" y="29"/>
                  <a:pt x="147" y="29"/>
                </a:cubicBezTo>
                <a:close/>
                <a:moveTo>
                  <a:pt x="99" y="150"/>
                </a:moveTo>
                <a:cubicBezTo>
                  <a:pt x="100" y="150"/>
                  <a:pt x="101" y="150"/>
                  <a:pt x="101" y="150"/>
                </a:cubicBezTo>
                <a:cubicBezTo>
                  <a:pt x="105" y="149"/>
                  <a:pt x="107" y="146"/>
                  <a:pt x="109" y="142"/>
                </a:cubicBezTo>
                <a:cubicBezTo>
                  <a:pt x="110" y="137"/>
                  <a:pt x="111" y="133"/>
                  <a:pt x="110" y="129"/>
                </a:cubicBezTo>
                <a:cubicBezTo>
                  <a:pt x="108" y="123"/>
                  <a:pt x="106" y="120"/>
                  <a:pt x="103" y="121"/>
                </a:cubicBezTo>
                <a:cubicBezTo>
                  <a:pt x="101" y="121"/>
                  <a:pt x="100" y="122"/>
                  <a:pt x="99" y="123"/>
                </a:cubicBezTo>
                <a:lnTo>
                  <a:pt x="99" y="150"/>
                </a:lnTo>
                <a:close/>
                <a:moveTo>
                  <a:pt x="99" y="0"/>
                </a:moveTo>
                <a:cubicBezTo>
                  <a:pt x="23" y="0"/>
                  <a:pt x="23" y="0"/>
                  <a:pt x="23" y="0"/>
                </a:cubicBezTo>
                <a:cubicBezTo>
                  <a:pt x="10" y="0"/>
                  <a:pt x="0" y="10"/>
                  <a:pt x="0" y="23"/>
                </a:cubicBezTo>
                <a:cubicBezTo>
                  <a:pt x="0" y="200"/>
                  <a:pt x="0" y="200"/>
                  <a:pt x="0" y="200"/>
                </a:cubicBezTo>
                <a:cubicBezTo>
                  <a:pt x="0" y="213"/>
                  <a:pt x="10" y="224"/>
                  <a:pt x="23" y="224"/>
                </a:cubicBezTo>
                <a:cubicBezTo>
                  <a:pt x="99" y="224"/>
                  <a:pt x="99" y="224"/>
                  <a:pt x="99" y="224"/>
                </a:cubicBezTo>
                <a:cubicBezTo>
                  <a:pt x="99" y="208"/>
                  <a:pt x="99" y="208"/>
                  <a:pt x="99" y="208"/>
                </a:cubicBezTo>
                <a:cubicBezTo>
                  <a:pt x="37" y="208"/>
                  <a:pt x="37" y="208"/>
                  <a:pt x="37" y="208"/>
                </a:cubicBezTo>
                <a:cubicBezTo>
                  <a:pt x="37" y="208"/>
                  <a:pt x="37" y="208"/>
                  <a:pt x="37" y="208"/>
                </a:cubicBezTo>
                <a:cubicBezTo>
                  <a:pt x="26" y="208"/>
                  <a:pt x="17" y="199"/>
                  <a:pt x="17" y="189"/>
                </a:cubicBezTo>
                <a:cubicBezTo>
                  <a:pt x="17" y="35"/>
                  <a:pt x="17" y="35"/>
                  <a:pt x="17" y="35"/>
                </a:cubicBezTo>
                <a:cubicBezTo>
                  <a:pt x="17" y="24"/>
                  <a:pt x="26" y="16"/>
                  <a:pt x="37" y="16"/>
                </a:cubicBezTo>
                <a:cubicBezTo>
                  <a:pt x="99" y="16"/>
                  <a:pt x="99" y="16"/>
                  <a:pt x="99" y="16"/>
                </a:cubicBezTo>
                <a:cubicBezTo>
                  <a:pt x="99" y="0"/>
                  <a:pt x="99" y="0"/>
                  <a:pt x="99" y="0"/>
                </a:cubicBezTo>
                <a:close/>
                <a:moveTo>
                  <a:pt x="99" y="29"/>
                </a:moveTo>
                <a:cubicBezTo>
                  <a:pt x="99" y="88"/>
                  <a:pt x="99" y="88"/>
                  <a:pt x="99" y="88"/>
                </a:cubicBezTo>
                <a:cubicBezTo>
                  <a:pt x="93" y="89"/>
                  <a:pt x="89" y="93"/>
                  <a:pt x="85" y="97"/>
                </a:cubicBezTo>
                <a:cubicBezTo>
                  <a:pt x="82" y="102"/>
                  <a:pt x="80" y="109"/>
                  <a:pt x="79" y="116"/>
                </a:cubicBezTo>
                <a:cubicBezTo>
                  <a:pt x="78" y="120"/>
                  <a:pt x="78" y="124"/>
                  <a:pt x="79" y="129"/>
                </a:cubicBezTo>
                <a:cubicBezTo>
                  <a:pt x="79" y="134"/>
                  <a:pt x="80" y="138"/>
                  <a:pt x="81" y="142"/>
                </a:cubicBezTo>
                <a:cubicBezTo>
                  <a:pt x="81" y="144"/>
                  <a:pt x="81" y="144"/>
                  <a:pt x="81" y="144"/>
                </a:cubicBezTo>
                <a:cubicBezTo>
                  <a:pt x="82" y="146"/>
                  <a:pt x="82" y="148"/>
                  <a:pt x="83" y="150"/>
                </a:cubicBezTo>
                <a:cubicBezTo>
                  <a:pt x="86" y="156"/>
                  <a:pt x="92" y="158"/>
                  <a:pt x="99" y="157"/>
                </a:cubicBezTo>
                <a:cubicBezTo>
                  <a:pt x="99" y="194"/>
                  <a:pt x="99" y="194"/>
                  <a:pt x="99" y="194"/>
                </a:cubicBezTo>
                <a:cubicBezTo>
                  <a:pt x="46" y="194"/>
                  <a:pt x="46" y="194"/>
                  <a:pt x="46" y="194"/>
                </a:cubicBezTo>
                <a:cubicBezTo>
                  <a:pt x="37" y="194"/>
                  <a:pt x="30" y="187"/>
                  <a:pt x="30" y="179"/>
                </a:cubicBezTo>
                <a:cubicBezTo>
                  <a:pt x="30" y="45"/>
                  <a:pt x="30" y="45"/>
                  <a:pt x="30" y="45"/>
                </a:cubicBezTo>
                <a:cubicBezTo>
                  <a:pt x="30" y="36"/>
                  <a:pt x="37" y="29"/>
                  <a:pt x="46" y="29"/>
                </a:cubicBezTo>
                <a:cubicBezTo>
                  <a:pt x="99" y="29"/>
                  <a:pt x="99" y="29"/>
                  <a:pt x="99" y="29"/>
                </a:cubicBezTo>
                <a:close/>
                <a:moveTo>
                  <a:pt x="99" y="93"/>
                </a:moveTo>
                <a:cubicBezTo>
                  <a:pt x="99" y="115"/>
                  <a:pt x="99" y="115"/>
                  <a:pt x="99" y="115"/>
                </a:cubicBezTo>
                <a:cubicBezTo>
                  <a:pt x="98" y="115"/>
                  <a:pt x="97" y="116"/>
                  <a:pt x="96" y="118"/>
                </a:cubicBezTo>
                <a:cubicBezTo>
                  <a:pt x="94" y="120"/>
                  <a:pt x="93" y="122"/>
                  <a:pt x="94" y="125"/>
                </a:cubicBezTo>
                <a:cubicBezTo>
                  <a:pt x="94" y="127"/>
                  <a:pt x="95" y="128"/>
                  <a:pt x="97" y="129"/>
                </a:cubicBezTo>
                <a:cubicBezTo>
                  <a:pt x="97" y="127"/>
                  <a:pt x="98" y="125"/>
                  <a:pt x="99" y="123"/>
                </a:cubicBezTo>
                <a:cubicBezTo>
                  <a:pt x="99" y="150"/>
                  <a:pt x="99" y="150"/>
                  <a:pt x="99" y="150"/>
                </a:cubicBezTo>
                <a:cubicBezTo>
                  <a:pt x="98" y="150"/>
                  <a:pt x="97" y="149"/>
                  <a:pt x="96" y="149"/>
                </a:cubicBezTo>
                <a:cubicBezTo>
                  <a:pt x="95" y="148"/>
                  <a:pt x="94" y="146"/>
                  <a:pt x="93" y="142"/>
                </a:cubicBezTo>
                <a:cubicBezTo>
                  <a:pt x="92" y="140"/>
                  <a:pt x="92" y="137"/>
                  <a:pt x="91" y="133"/>
                </a:cubicBezTo>
                <a:cubicBezTo>
                  <a:pt x="91" y="128"/>
                  <a:pt x="90" y="124"/>
                  <a:pt x="90" y="119"/>
                </a:cubicBezTo>
                <a:cubicBezTo>
                  <a:pt x="90" y="111"/>
                  <a:pt x="91" y="104"/>
                  <a:pt x="93" y="100"/>
                </a:cubicBezTo>
                <a:cubicBezTo>
                  <a:pt x="95" y="97"/>
                  <a:pt x="97" y="94"/>
                  <a:pt x="99" y="93"/>
                </a:cubicBezTo>
                <a:close/>
              </a:path>
            </a:pathLst>
          </a:custGeom>
          <a:blipFill dpi="0" rotWithShape="1">
            <a:blip r:embed="rId53" cstate="screen">
              <a:extLst>
                <a:ext uri="{28A0092B-C50C-407E-A947-70E740481C1C}">
                  <a14:useLocalDpi xmlns:a14="http://schemas.microsoft.com/office/drawing/2010/main"/>
                </a:ext>
              </a:extLst>
            </a:blip>
            <a:srcRect/>
            <a:stretch>
              <a:fillRect/>
            </a:stretch>
          </a:blipFill>
          <a:ln>
            <a:noFill/>
          </a:ln>
        </p:spPr>
        <p:txBody>
          <a:bodyPr vert="horz" wrap="square" lIns="68562" tIns="34281" rIns="68562" bIns="34281" numCol="1" anchor="t" anchorCtr="0" compatLnSpc="1">
            <a:prstTxWarp prst="textNoShape">
              <a:avLst/>
            </a:prstTxWarp>
          </a:bodyPr>
          <a:lstStyle/>
          <a:p>
            <a:endParaRPr lang="id-ID" sz="1200">
              <a:solidFill>
                <a:srgbClr val="414455"/>
              </a:solidFill>
            </a:endParaRPr>
          </a:p>
        </p:txBody>
      </p:sp>
      <p:sp>
        <p:nvSpPr>
          <p:cNvPr id="104" name="Freeform 77"/>
          <p:cNvSpPr>
            <a:spLocks/>
          </p:cNvSpPr>
          <p:nvPr/>
        </p:nvSpPr>
        <p:spPr bwMode="auto">
          <a:xfrm>
            <a:off x="4219351" y="1960375"/>
            <a:ext cx="160693" cy="120222"/>
          </a:xfrm>
          <a:custGeom>
            <a:avLst/>
            <a:gdLst>
              <a:gd name="T0" fmla="*/ 69 w 98"/>
              <a:gd name="T1" fmla="*/ 0 h 74"/>
              <a:gd name="T2" fmla="*/ 49 w 98"/>
              <a:gd name="T3" fmla="*/ 8 h 74"/>
              <a:gd name="T4" fmla="*/ 30 w 98"/>
              <a:gd name="T5" fmla="*/ 0 h 74"/>
              <a:gd name="T6" fmla="*/ 0 w 98"/>
              <a:gd name="T7" fmla="*/ 29 h 74"/>
              <a:gd name="T8" fmla="*/ 51 w 98"/>
              <a:gd name="T9" fmla="*/ 74 h 74"/>
              <a:gd name="T10" fmla="*/ 98 w 98"/>
              <a:gd name="T11" fmla="*/ 29 h 74"/>
              <a:gd name="T12" fmla="*/ 69 w 98"/>
              <a:gd name="T13" fmla="*/ 0 h 74"/>
            </a:gdLst>
            <a:ahLst/>
            <a:cxnLst>
              <a:cxn ang="0">
                <a:pos x="T0" y="T1"/>
              </a:cxn>
              <a:cxn ang="0">
                <a:pos x="T2" y="T3"/>
              </a:cxn>
              <a:cxn ang="0">
                <a:pos x="T4" y="T5"/>
              </a:cxn>
              <a:cxn ang="0">
                <a:pos x="T6" y="T7"/>
              </a:cxn>
              <a:cxn ang="0">
                <a:pos x="T8" y="T9"/>
              </a:cxn>
              <a:cxn ang="0">
                <a:pos x="T10" y="T11"/>
              </a:cxn>
              <a:cxn ang="0">
                <a:pos x="T12" y="T13"/>
              </a:cxn>
            </a:cxnLst>
            <a:rect l="0" t="0" r="r" b="b"/>
            <a:pathLst>
              <a:path w="98" h="74">
                <a:moveTo>
                  <a:pt x="69" y="0"/>
                </a:moveTo>
                <a:cubicBezTo>
                  <a:pt x="61" y="0"/>
                  <a:pt x="54" y="3"/>
                  <a:pt x="49" y="8"/>
                </a:cubicBezTo>
                <a:cubicBezTo>
                  <a:pt x="44" y="3"/>
                  <a:pt x="37" y="0"/>
                  <a:pt x="30" y="0"/>
                </a:cubicBezTo>
                <a:cubicBezTo>
                  <a:pt x="13" y="0"/>
                  <a:pt x="0" y="13"/>
                  <a:pt x="0" y="29"/>
                </a:cubicBezTo>
                <a:cubicBezTo>
                  <a:pt x="0" y="47"/>
                  <a:pt x="15" y="74"/>
                  <a:pt x="51" y="74"/>
                </a:cubicBezTo>
                <a:cubicBezTo>
                  <a:pt x="88" y="74"/>
                  <a:pt x="98" y="45"/>
                  <a:pt x="98" y="29"/>
                </a:cubicBezTo>
                <a:cubicBezTo>
                  <a:pt x="98" y="13"/>
                  <a:pt x="85" y="0"/>
                  <a:pt x="69" y="0"/>
                </a:cubicBezTo>
                <a:close/>
              </a:path>
            </a:pathLst>
          </a:custGeom>
          <a:blipFill dpi="0" rotWithShape="1">
            <a:blip r:embed="rId54" cstate="screen">
              <a:extLst>
                <a:ext uri="{28A0092B-C50C-407E-A947-70E740481C1C}">
                  <a14:useLocalDpi xmlns:a14="http://schemas.microsoft.com/office/drawing/2010/main"/>
                </a:ext>
              </a:extLst>
            </a:blip>
            <a:srcRect/>
            <a:stretch>
              <a:fillRect/>
            </a:stretch>
          </a:blipFill>
          <a:ln>
            <a:noFill/>
          </a:ln>
          <a:extLst/>
        </p:spPr>
        <p:txBody>
          <a:bodyPr vert="horz" wrap="square" lIns="68562" tIns="34281" rIns="68562" bIns="34281" numCol="1" anchor="t" anchorCtr="0" compatLnSpc="1">
            <a:prstTxWarp prst="textNoShape">
              <a:avLst/>
            </a:prstTxWarp>
          </a:bodyPr>
          <a:lstStyle/>
          <a:p>
            <a:endParaRPr lang="id-ID" sz="1200">
              <a:solidFill>
                <a:srgbClr val="414455"/>
              </a:solidFill>
            </a:endParaRPr>
          </a:p>
        </p:txBody>
      </p:sp>
      <p:sp>
        <p:nvSpPr>
          <p:cNvPr id="105" name="Freeform 78"/>
          <p:cNvSpPr>
            <a:spLocks/>
          </p:cNvSpPr>
          <p:nvPr/>
        </p:nvSpPr>
        <p:spPr bwMode="auto">
          <a:xfrm>
            <a:off x="4290770" y="1929428"/>
            <a:ext cx="44042" cy="54754"/>
          </a:xfrm>
          <a:custGeom>
            <a:avLst/>
            <a:gdLst>
              <a:gd name="T0" fmla="*/ 6 w 27"/>
              <a:gd name="T1" fmla="*/ 34 h 34"/>
              <a:gd name="T2" fmla="*/ 13 w 27"/>
              <a:gd name="T3" fmla="*/ 0 h 34"/>
              <a:gd name="T4" fmla="*/ 27 w 27"/>
              <a:gd name="T5" fmla="*/ 3 h 34"/>
              <a:gd name="T6" fmla="*/ 6 w 27"/>
              <a:gd name="T7" fmla="*/ 34 h 34"/>
            </a:gdLst>
            <a:ahLst/>
            <a:cxnLst>
              <a:cxn ang="0">
                <a:pos x="T0" y="T1"/>
              </a:cxn>
              <a:cxn ang="0">
                <a:pos x="T2" y="T3"/>
              </a:cxn>
              <a:cxn ang="0">
                <a:pos x="T4" y="T5"/>
              </a:cxn>
              <a:cxn ang="0">
                <a:pos x="T6" y="T7"/>
              </a:cxn>
            </a:cxnLst>
            <a:rect l="0" t="0" r="r" b="b"/>
            <a:pathLst>
              <a:path w="27" h="34">
                <a:moveTo>
                  <a:pt x="6" y="34"/>
                </a:moveTo>
                <a:cubicBezTo>
                  <a:pt x="0" y="22"/>
                  <a:pt x="4" y="9"/>
                  <a:pt x="13" y="0"/>
                </a:cubicBezTo>
                <a:cubicBezTo>
                  <a:pt x="27" y="3"/>
                  <a:pt x="27" y="3"/>
                  <a:pt x="27" y="3"/>
                </a:cubicBezTo>
                <a:cubicBezTo>
                  <a:pt x="14" y="10"/>
                  <a:pt x="6" y="18"/>
                  <a:pt x="6" y="34"/>
                </a:cubicBezTo>
                <a:close/>
              </a:path>
            </a:pathLst>
          </a:custGeom>
          <a:blipFill dpi="0" rotWithShape="1">
            <a:blip r:embed="rId55" cstate="screen">
              <a:extLst>
                <a:ext uri="{28A0092B-C50C-407E-A947-70E740481C1C}">
                  <a14:useLocalDpi xmlns:a14="http://schemas.microsoft.com/office/drawing/2010/main"/>
                </a:ext>
              </a:extLst>
            </a:blip>
            <a:srcRect/>
            <a:stretch>
              <a:fillRect/>
            </a:stretch>
          </a:blipFill>
          <a:ln>
            <a:noFill/>
          </a:ln>
          <a:extLst/>
        </p:spPr>
        <p:txBody>
          <a:bodyPr vert="horz" wrap="square" lIns="68562" tIns="34281" rIns="68562" bIns="34281" numCol="1" anchor="t" anchorCtr="0" compatLnSpc="1">
            <a:prstTxWarp prst="textNoShape">
              <a:avLst/>
            </a:prstTxWarp>
          </a:bodyPr>
          <a:lstStyle/>
          <a:p>
            <a:endParaRPr lang="id-ID" sz="1200">
              <a:solidFill>
                <a:srgbClr val="414455"/>
              </a:solidFill>
            </a:endParaRPr>
          </a:p>
        </p:txBody>
      </p:sp>
      <p:sp>
        <p:nvSpPr>
          <p:cNvPr id="106" name="Freeform 79"/>
          <p:cNvSpPr>
            <a:spLocks noEditPoints="1"/>
          </p:cNvSpPr>
          <p:nvPr/>
        </p:nvSpPr>
        <p:spPr bwMode="auto">
          <a:xfrm>
            <a:off x="4040804" y="2931673"/>
            <a:ext cx="169025" cy="234492"/>
          </a:xfrm>
          <a:custGeom>
            <a:avLst/>
            <a:gdLst>
              <a:gd name="T0" fmla="*/ 87 w 103"/>
              <a:gd name="T1" fmla="*/ 88 h 143"/>
              <a:gd name="T2" fmla="*/ 103 w 103"/>
              <a:gd name="T3" fmla="*/ 112 h 143"/>
              <a:gd name="T4" fmla="*/ 102 w 103"/>
              <a:gd name="T5" fmla="*/ 143 h 143"/>
              <a:gd name="T6" fmla="*/ 87 w 103"/>
              <a:gd name="T7" fmla="*/ 137 h 143"/>
              <a:gd name="T8" fmla="*/ 87 w 103"/>
              <a:gd name="T9" fmla="*/ 134 h 143"/>
              <a:gd name="T10" fmla="*/ 91 w 103"/>
              <a:gd name="T11" fmla="*/ 136 h 143"/>
              <a:gd name="T12" fmla="*/ 100 w 103"/>
              <a:gd name="T13" fmla="*/ 130 h 143"/>
              <a:gd name="T14" fmla="*/ 100 w 103"/>
              <a:gd name="T15" fmla="*/ 113 h 143"/>
              <a:gd name="T16" fmla="*/ 100 w 103"/>
              <a:gd name="T17" fmla="*/ 113 h 143"/>
              <a:gd name="T18" fmla="*/ 99 w 103"/>
              <a:gd name="T19" fmla="*/ 111 h 143"/>
              <a:gd name="T20" fmla="*/ 92 w 103"/>
              <a:gd name="T21" fmla="*/ 110 h 143"/>
              <a:gd name="T22" fmla="*/ 90 w 103"/>
              <a:gd name="T23" fmla="*/ 116 h 143"/>
              <a:gd name="T24" fmla="*/ 87 w 103"/>
              <a:gd name="T25" fmla="*/ 115 h 143"/>
              <a:gd name="T26" fmla="*/ 87 w 103"/>
              <a:gd name="T27" fmla="*/ 88 h 143"/>
              <a:gd name="T28" fmla="*/ 73 w 103"/>
              <a:gd name="T29" fmla="*/ 132 h 143"/>
              <a:gd name="T30" fmla="*/ 32 w 103"/>
              <a:gd name="T31" fmla="*/ 70 h 143"/>
              <a:gd name="T32" fmla="*/ 28 w 103"/>
              <a:gd name="T33" fmla="*/ 68 h 143"/>
              <a:gd name="T34" fmla="*/ 28 w 103"/>
              <a:gd name="T35" fmla="*/ 67 h 143"/>
              <a:gd name="T36" fmla="*/ 28 w 103"/>
              <a:gd name="T37" fmla="*/ 63 h 143"/>
              <a:gd name="T38" fmla="*/ 29 w 103"/>
              <a:gd name="T39" fmla="*/ 65 h 143"/>
              <a:gd name="T40" fmla="*/ 34 w 103"/>
              <a:gd name="T41" fmla="*/ 66 h 143"/>
              <a:gd name="T42" fmla="*/ 41 w 103"/>
              <a:gd name="T43" fmla="*/ 61 h 143"/>
              <a:gd name="T44" fmla="*/ 41 w 103"/>
              <a:gd name="T45" fmla="*/ 61 h 143"/>
              <a:gd name="T46" fmla="*/ 37 w 103"/>
              <a:gd name="T47" fmla="*/ 59 h 143"/>
              <a:gd name="T48" fmla="*/ 28 w 103"/>
              <a:gd name="T49" fmla="*/ 45 h 143"/>
              <a:gd name="T50" fmla="*/ 28 w 103"/>
              <a:gd name="T51" fmla="*/ 26 h 143"/>
              <a:gd name="T52" fmla="*/ 39 w 103"/>
              <a:gd name="T53" fmla="*/ 19 h 143"/>
              <a:gd name="T54" fmla="*/ 44 w 103"/>
              <a:gd name="T55" fmla="*/ 21 h 143"/>
              <a:gd name="T56" fmla="*/ 61 w 103"/>
              <a:gd name="T57" fmla="*/ 46 h 143"/>
              <a:gd name="T58" fmla="*/ 61 w 103"/>
              <a:gd name="T59" fmla="*/ 50 h 143"/>
              <a:gd name="T60" fmla="*/ 87 w 103"/>
              <a:gd name="T61" fmla="*/ 88 h 143"/>
              <a:gd name="T62" fmla="*/ 87 w 103"/>
              <a:gd name="T63" fmla="*/ 115 h 143"/>
              <a:gd name="T64" fmla="*/ 84 w 103"/>
              <a:gd name="T65" fmla="*/ 116 h 143"/>
              <a:gd name="T66" fmla="*/ 82 w 103"/>
              <a:gd name="T67" fmla="*/ 122 h 143"/>
              <a:gd name="T68" fmla="*/ 75 w 103"/>
              <a:gd name="T69" fmla="*/ 121 h 143"/>
              <a:gd name="T70" fmla="*/ 74 w 103"/>
              <a:gd name="T71" fmla="*/ 128 h 143"/>
              <a:gd name="T72" fmla="*/ 75 w 103"/>
              <a:gd name="T73" fmla="*/ 130 h 143"/>
              <a:gd name="T74" fmla="*/ 87 w 103"/>
              <a:gd name="T75" fmla="*/ 134 h 143"/>
              <a:gd name="T76" fmla="*/ 87 w 103"/>
              <a:gd name="T77" fmla="*/ 137 h 143"/>
              <a:gd name="T78" fmla="*/ 73 w 103"/>
              <a:gd name="T79" fmla="*/ 132 h 143"/>
              <a:gd name="T80" fmla="*/ 28 w 103"/>
              <a:gd name="T81" fmla="*/ 4 h 143"/>
              <a:gd name="T82" fmla="*/ 28 w 103"/>
              <a:gd name="T83" fmla="*/ 24 h 143"/>
              <a:gd name="T84" fmla="*/ 36 w 103"/>
              <a:gd name="T85" fmla="*/ 15 h 143"/>
              <a:gd name="T86" fmla="*/ 32 w 103"/>
              <a:gd name="T87" fmla="*/ 8 h 143"/>
              <a:gd name="T88" fmla="*/ 28 w 103"/>
              <a:gd name="T89" fmla="*/ 4 h 143"/>
              <a:gd name="T90" fmla="*/ 28 w 103"/>
              <a:gd name="T91" fmla="*/ 67 h 143"/>
              <a:gd name="T92" fmla="*/ 11 w 103"/>
              <a:gd name="T93" fmla="*/ 43 h 143"/>
              <a:gd name="T94" fmla="*/ 11 w 103"/>
              <a:gd name="T95" fmla="*/ 37 h 143"/>
              <a:gd name="T96" fmla="*/ 5 w 103"/>
              <a:gd name="T97" fmla="*/ 27 h 143"/>
              <a:gd name="T98" fmla="*/ 9 w 103"/>
              <a:gd name="T99" fmla="*/ 4 h 143"/>
              <a:gd name="T100" fmla="*/ 28 w 103"/>
              <a:gd name="T101" fmla="*/ 4 h 143"/>
              <a:gd name="T102" fmla="*/ 28 w 103"/>
              <a:gd name="T103" fmla="*/ 24 h 143"/>
              <a:gd name="T104" fmla="*/ 21 w 103"/>
              <a:gd name="T105" fmla="*/ 31 h 143"/>
              <a:gd name="T106" fmla="*/ 28 w 103"/>
              <a:gd name="T107" fmla="*/ 26 h 143"/>
              <a:gd name="T108" fmla="*/ 28 w 103"/>
              <a:gd name="T109" fmla="*/ 45 h 143"/>
              <a:gd name="T110" fmla="*/ 22 w 103"/>
              <a:gd name="T111" fmla="*/ 37 h 143"/>
              <a:gd name="T112" fmla="*/ 22 w 103"/>
              <a:gd name="T113" fmla="*/ 33 h 143"/>
              <a:gd name="T114" fmla="*/ 15 w 103"/>
              <a:gd name="T115" fmla="*/ 37 h 143"/>
              <a:gd name="T116" fmla="*/ 14 w 103"/>
              <a:gd name="T117" fmla="*/ 43 h 143"/>
              <a:gd name="T118" fmla="*/ 28 w 103"/>
              <a:gd name="T119" fmla="*/ 63 h 143"/>
              <a:gd name="T120" fmla="*/ 28 w 103"/>
              <a:gd name="T121" fmla="*/ 67 h 1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03" h="143">
                <a:moveTo>
                  <a:pt x="87" y="88"/>
                </a:moveTo>
                <a:cubicBezTo>
                  <a:pt x="103" y="112"/>
                  <a:pt x="103" y="112"/>
                  <a:pt x="103" y="112"/>
                </a:cubicBezTo>
                <a:cubicBezTo>
                  <a:pt x="102" y="143"/>
                  <a:pt x="102" y="143"/>
                  <a:pt x="102" y="143"/>
                </a:cubicBezTo>
                <a:cubicBezTo>
                  <a:pt x="87" y="137"/>
                  <a:pt x="87" y="137"/>
                  <a:pt x="87" y="137"/>
                </a:cubicBezTo>
                <a:cubicBezTo>
                  <a:pt x="87" y="134"/>
                  <a:pt x="87" y="134"/>
                  <a:pt x="87" y="134"/>
                </a:cubicBezTo>
                <a:cubicBezTo>
                  <a:pt x="91" y="136"/>
                  <a:pt x="91" y="136"/>
                  <a:pt x="91" y="136"/>
                </a:cubicBezTo>
                <a:cubicBezTo>
                  <a:pt x="100" y="130"/>
                  <a:pt x="100" y="130"/>
                  <a:pt x="100" y="130"/>
                </a:cubicBezTo>
                <a:cubicBezTo>
                  <a:pt x="100" y="113"/>
                  <a:pt x="100" y="113"/>
                  <a:pt x="100" y="113"/>
                </a:cubicBezTo>
                <a:cubicBezTo>
                  <a:pt x="100" y="113"/>
                  <a:pt x="100" y="113"/>
                  <a:pt x="100" y="113"/>
                </a:cubicBezTo>
                <a:cubicBezTo>
                  <a:pt x="99" y="111"/>
                  <a:pt x="99" y="111"/>
                  <a:pt x="99" y="111"/>
                </a:cubicBezTo>
                <a:cubicBezTo>
                  <a:pt x="98" y="109"/>
                  <a:pt x="95" y="108"/>
                  <a:pt x="92" y="110"/>
                </a:cubicBezTo>
                <a:cubicBezTo>
                  <a:pt x="90" y="111"/>
                  <a:pt x="89" y="114"/>
                  <a:pt x="90" y="116"/>
                </a:cubicBezTo>
                <a:cubicBezTo>
                  <a:pt x="89" y="115"/>
                  <a:pt x="88" y="115"/>
                  <a:pt x="87" y="115"/>
                </a:cubicBezTo>
                <a:lnTo>
                  <a:pt x="87" y="88"/>
                </a:lnTo>
                <a:close/>
                <a:moveTo>
                  <a:pt x="73" y="132"/>
                </a:moveTo>
                <a:cubicBezTo>
                  <a:pt x="32" y="70"/>
                  <a:pt x="32" y="70"/>
                  <a:pt x="32" y="70"/>
                </a:cubicBezTo>
                <a:cubicBezTo>
                  <a:pt x="30" y="70"/>
                  <a:pt x="29" y="69"/>
                  <a:pt x="28" y="68"/>
                </a:cubicBezTo>
                <a:cubicBezTo>
                  <a:pt x="28" y="67"/>
                  <a:pt x="28" y="67"/>
                  <a:pt x="28" y="67"/>
                </a:cubicBezTo>
                <a:cubicBezTo>
                  <a:pt x="28" y="63"/>
                  <a:pt x="28" y="63"/>
                  <a:pt x="28" y="63"/>
                </a:cubicBezTo>
                <a:cubicBezTo>
                  <a:pt x="29" y="65"/>
                  <a:pt x="29" y="65"/>
                  <a:pt x="29" y="65"/>
                </a:cubicBezTo>
                <a:cubicBezTo>
                  <a:pt x="30" y="67"/>
                  <a:pt x="33" y="67"/>
                  <a:pt x="34" y="66"/>
                </a:cubicBezTo>
                <a:cubicBezTo>
                  <a:pt x="41" y="61"/>
                  <a:pt x="41" y="61"/>
                  <a:pt x="41" y="61"/>
                </a:cubicBezTo>
                <a:cubicBezTo>
                  <a:pt x="41" y="61"/>
                  <a:pt x="41" y="61"/>
                  <a:pt x="41" y="61"/>
                </a:cubicBezTo>
                <a:cubicBezTo>
                  <a:pt x="40" y="61"/>
                  <a:pt x="38" y="61"/>
                  <a:pt x="37" y="59"/>
                </a:cubicBezTo>
                <a:cubicBezTo>
                  <a:pt x="28" y="45"/>
                  <a:pt x="28" y="45"/>
                  <a:pt x="28" y="45"/>
                </a:cubicBezTo>
                <a:cubicBezTo>
                  <a:pt x="28" y="26"/>
                  <a:pt x="28" y="26"/>
                  <a:pt x="28" y="26"/>
                </a:cubicBezTo>
                <a:cubicBezTo>
                  <a:pt x="39" y="19"/>
                  <a:pt x="39" y="19"/>
                  <a:pt x="39" y="19"/>
                </a:cubicBezTo>
                <a:cubicBezTo>
                  <a:pt x="41" y="18"/>
                  <a:pt x="43" y="19"/>
                  <a:pt x="44" y="21"/>
                </a:cubicBezTo>
                <a:cubicBezTo>
                  <a:pt x="61" y="46"/>
                  <a:pt x="61" y="46"/>
                  <a:pt x="61" y="46"/>
                </a:cubicBezTo>
                <a:cubicBezTo>
                  <a:pt x="62" y="47"/>
                  <a:pt x="62" y="49"/>
                  <a:pt x="61" y="50"/>
                </a:cubicBezTo>
                <a:cubicBezTo>
                  <a:pt x="87" y="88"/>
                  <a:pt x="87" y="88"/>
                  <a:pt x="87" y="88"/>
                </a:cubicBezTo>
                <a:cubicBezTo>
                  <a:pt x="87" y="115"/>
                  <a:pt x="87" y="115"/>
                  <a:pt x="87" y="115"/>
                </a:cubicBezTo>
                <a:cubicBezTo>
                  <a:pt x="86" y="115"/>
                  <a:pt x="85" y="115"/>
                  <a:pt x="84" y="116"/>
                </a:cubicBezTo>
                <a:cubicBezTo>
                  <a:pt x="82" y="117"/>
                  <a:pt x="81" y="120"/>
                  <a:pt x="82" y="122"/>
                </a:cubicBezTo>
                <a:cubicBezTo>
                  <a:pt x="80" y="120"/>
                  <a:pt x="77" y="120"/>
                  <a:pt x="75" y="121"/>
                </a:cubicBezTo>
                <a:cubicBezTo>
                  <a:pt x="73" y="123"/>
                  <a:pt x="72" y="126"/>
                  <a:pt x="74" y="128"/>
                </a:cubicBezTo>
                <a:cubicBezTo>
                  <a:pt x="75" y="130"/>
                  <a:pt x="75" y="130"/>
                  <a:pt x="75" y="130"/>
                </a:cubicBezTo>
                <a:cubicBezTo>
                  <a:pt x="87" y="134"/>
                  <a:pt x="87" y="134"/>
                  <a:pt x="87" y="134"/>
                </a:cubicBezTo>
                <a:cubicBezTo>
                  <a:pt x="87" y="137"/>
                  <a:pt x="87" y="137"/>
                  <a:pt x="87" y="137"/>
                </a:cubicBezTo>
                <a:cubicBezTo>
                  <a:pt x="73" y="132"/>
                  <a:pt x="73" y="132"/>
                  <a:pt x="73" y="132"/>
                </a:cubicBezTo>
                <a:close/>
                <a:moveTo>
                  <a:pt x="28" y="4"/>
                </a:moveTo>
                <a:cubicBezTo>
                  <a:pt x="28" y="24"/>
                  <a:pt x="28" y="24"/>
                  <a:pt x="28" y="24"/>
                </a:cubicBezTo>
                <a:cubicBezTo>
                  <a:pt x="36" y="15"/>
                  <a:pt x="36" y="15"/>
                  <a:pt x="36" y="15"/>
                </a:cubicBezTo>
                <a:cubicBezTo>
                  <a:pt x="32" y="8"/>
                  <a:pt x="32" y="8"/>
                  <a:pt x="32" y="8"/>
                </a:cubicBezTo>
                <a:cubicBezTo>
                  <a:pt x="31" y="7"/>
                  <a:pt x="29" y="5"/>
                  <a:pt x="28" y="4"/>
                </a:cubicBezTo>
                <a:close/>
                <a:moveTo>
                  <a:pt x="28" y="67"/>
                </a:moveTo>
                <a:cubicBezTo>
                  <a:pt x="11" y="43"/>
                  <a:pt x="11" y="43"/>
                  <a:pt x="11" y="43"/>
                </a:cubicBezTo>
                <a:cubicBezTo>
                  <a:pt x="10" y="41"/>
                  <a:pt x="10" y="38"/>
                  <a:pt x="11" y="37"/>
                </a:cubicBezTo>
                <a:cubicBezTo>
                  <a:pt x="5" y="27"/>
                  <a:pt x="5" y="27"/>
                  <a:pt x="5" y="27"/>
                </a:cubicBezTo>
                <a:cubicBezTo>
                  <a:pt x="0" y="19"/>
                  <a:pt x="2" y="9"/>
                  <a:pt x="9" y="4"/>
                </a:cubicBezTo>
                <a:cubicBezTo>
                  <a:pt x="15" y="0"/>
                  <a:pt x="22" y="0"/>
                  <a:pt x="28" y="4"/>
                </a:cubicBezTo>
                <a:cubicBezTo>
                  <a:pt x="28" y="24"/>
                  <a:pt x="28" y="24"/>
                  <a:pt x="28" y="24"/>
                </a:cubicBezTo>
                <a:cubicBezTo>
                  <a:pt x="21" y="31"/>
                  <a:pt x="21" y="31"/>
                  <a:pt x="21" y="31"/>
                </a:cubicBezTo>
                <a:cubicBezTo>
                  <a:pt x="28" y="26"/>
                  <a:pt x="28" y="26"/>
                  <a:pt x="28" y="26"/>
                </a:cubicBezTo>
                <a:cubicBezTo>
                  <a:pt x="28" y="45"/>
                  <a:pt x="28" y="45"/>
                  <a:pt x="28" y="45"/>
                </a:cubicBezTo>
                <a:cubicBezTo>
                  <a:pt x="22" y="37"/>
                  <a:pt x="22" y="37"/>
                  <a:pt x="22" y="37"/>
                </a:cubicBezTo>
                <a:cubicBezTo>
                  <a:pt x="21" y="36"/>
                  <a:pt x="21" y="34"/>
                  <a:pt x="22" y="33"/>
                </a:cubicBezTo>
                <a:cubicBezTo>
                  <a:pt x="15" y="37"/>
                  <a:pt x="15" y="37"/>
                  <a:pt x="15" y="37"/>
                </a:cubicBezTo>
                <a:cubicBezTo>
                  <a:pt x="14" y="39"/>
                  <a:pt x="13" y="41"/>
                  <a:pt x="14" y="43"/>
                </a:cubicBezTo>
                <a:cubicBezTo>
                  <a:pt x="28" y="63"/>
                  <a:pt x="28" y="63"/>
                  <a:pt x="28" y="63"/>
                </a:cubicBezTo>
                <a:lnTo>
                  <a:pt x="28" y="67"/>
                </a:lnTo>
                <a:close/>
              </a:path>
            </a:pathLst>
          </a:custGeom>
          <a:blipFill dpi="0" rotWithShape="1">
            <a:blip r:embed="rId56" cstate="screen">
              <a:extLst>
                <a:ext uri="{28A0092B-C50C-407E-A947-70E740481C1C}">
                  <a14:useLocalDpi xmlns:a14="http://schemas.microsoft.com/office/drawing/2010/main"/>
                </a:ext>
              </a:extLst>
            </a:blip>
            <a:srcRect/>
            <a:stretch>
              <a:fillRect/>
            </a:stretch>
          </a:blipFill>
          <a:ln>
            <a:noFill/>
          </a:ln>
          <a:extLst/>
        </p:spPr>
        <p:txBody>
          <a:bodyPr vert="horz" wrap="square" lIns="68562" tIns="34281" rIns="68562" bIns="34281" numCol="1" anchor="t" anchorCtr="0" compatLnSpc="1">
            <a:prstTxWarp prst="textNoShape">
              <a:avLst/>
            </a:prstTxWarp>
          </a:bodyPr>
          <a:lstStyle/>
          <a:p>
            <a:endParaRPr lang="id-ID" sz="1200">
              <a:solidFill>
                <a:srgbClr val="414455"/>
              </a:solidFill>
            </a:endParaRPr>
          </a:p>
        </p:txBody>
      </p:sp>
      <p:sp>
        <p:nvSpPr>
          <p:cNvPr id="107" name="Freeform 80"/>
          <p:cNvSpPr>
            <a:spLocks noEditPoints="1"/>
          </p:cNvSpPr>
          <p:nvPr/>
        </p:nvSpPr>
        <p:spPr bwMode="auto">
          <a:xfrm>
            <a:off x="5339438" y="1729455"/>
            <a:ext cx="211876" cy="232112"/>
          </a:xfrm>
          <a:custGeom>
            <a:avLst/>
            <a:gdLst>
              <a:gd name="T0" fmla="*/ 101 w 130"/>
              <a:gd name="T1" fmla="*/ 65 h 142"/>
              <a:gd name="T2" fmla="*/ 97 w 130"/>
              <a:gd name="T3" fmla="*/ 81 h 142"/>
              <a:gd name="T4" fmla="*/ 97 w 130"/>
              <a:gd name="T5" fmla="*/ 94 h 142"/>
              <a:gd name="T6" fmla="*/ 100 w 130"/>
              <a:gd name="T7" fmla="*/ 95 h 142"/>
              <a:gd name="T8" fmla="*/ 111 w 130"/>
              <a:gd name="T9" fmla="*/ 112 h 142"/>
              <a:gd name="T10" fmla="*/ 97 w 130"/>
              <a:gd name="T11" fmla="*/ 103 h 142"/>
              <a:gd name="T12" fmla="*/ 97 w 130"/>
              <a:gd name="T13" fmla="*/ 28 h 142"/>
              <a:gd name="T14" fmla="*/ 111 w 130"/>
              <a:gd name="T15" fmla="*/ 19 h 142"/>
              <a:gd name="T16" fmla="*/ 100 w 130"/>
              <a:gd name="T17" fmla="*/ 35 h 142"/>
              <a:gd name="T18" fmla="*/ 97 w 130"/>
              <a:gd name="T19" fmla="*/ 36 h 142"/>
              <a:gd name="T20" fmla="*/ 127 w 130"/>
              <a:gd name="T21" fmla="*/ 62 h 142"/>
              <a:gd name="T22" fmla="*/ 108 w 130"/>
              <a:gd name="T23" fmla="*/ 65 h 142"/>
              <a:gd name="T24" fmla="*/ 127 w 130"/>
              <a:gd name="T25" fmla="*/ 69 h 142"/>
              <a:gd name="T26" fmla="*/ 127 w 130"/>
              <a:gd name="T27" fmla="*/ 62 h 142"/>
              <a:gd name="T28" fmla="*/ 67 w 130"/>
              <a:gd name="T29" fmla="*/ 142 h 142"/>
              <a:gd name="T30" fmla="*/ 85 w 130"/>
              <a:gd name="T31" fmla="*/ 95 h 142"/>
              <a:gd name="T32" fmla="*/ 97 w 130"/>
              <a:gd name="T33" fmla="*/ 50 h 142"/>
              <a:gd name="T34" fmla="*/ 65 w 130"/>
              <a:gd name="T35" fmla="*/ 37 h 142"/>
              <a:gd name="T36" fmla="*/ 93 w 130"/>
              <a:gd name="T37" fmla="*/ 65 h 142"/>
              <a:gd name="T38" fmla="*/ 79 w 130"/>
              <a:gd name="T39" fmla="*/ 90 h 142"/>
              <a:gd name="T40" fmla="*/ 78 w 130"/>
              <a:gd name="T41" fmla="*/ 110 h 142"/>
              <a:gd name="T42" fmla="*/ 65 w 130"/>
              <a:gd name="T43" fmla="*/ 142 h 142"/>
              <a:gd name="T44" fmla="*/ 97 w 130"/>
              <a:gd name="T45" fmla="*/ 36 h 142"/>
              <a:gd name="T46" fmla="*/ 95 w 130"/>
              <a:gd name="T47" fmla="*/ 31 h 142"/>
              <a:gd name="T48" fmla="*/ 97 w 130"/>
              <a:gd name="T49" fmla="*/ 94 h 142"/>
              <a:gd name="T50" fmla="*/ 95 w 130"/>
              <a:gd name="T51" fmla="*/ 100 h 142"/>
              <a:gd name="T52" fmla="*/ 97 w 130"/>
              <a:gd name="T53" fmla="*/ 94 h 142"/>
              <a:gd name="T54" fmla="*/ 65 w 130"/>
              <a:gd name="T55" fmla="*/ 0 h 142"/>
              <a:gd name="T56" fmla="*/ 68 w 130"/>
              <a:gd name="T57" fmla="*/ 3 h 142"/>
              <a:gd name="T58" fmla="*/ 65 w 130"/>
              <a:gd name="T59" fmla="*/ 23 h 142"/>
              <a:gd name="T60" fmla="*/ 65 w 130"/>
              <a:gd name="T61" fmla="*/ 23 h 142"/>
              <a:gd name="T62" fmla="*/ 32 w 130"/>
              <a:gd name="T63" fmla="*/ 50 h 142"/>
              <a:gd name="T64" fmla="*/ 45 w 130"/>
              <a:gd name="T65" fmla="*/ 96 h 142"/>
              <a:gd name="T66" fmla="*/ 63 w 130"/>
              <a:gd name="T67" fmla="*/ 142 h 142"/>
              <a:gd name="T68" fmla="*/ 65 w 130"/>
              <a:gd name="T69" fmla="*/ 110 h 142"/>
              <a:gd name="T70" fmla="*/ 52 w 130"/>
              <a:gd name="T71" fmla="*/ 93 h 142"/>
              <a:gd name="T72" fmla="*/ 36 w 130"/>
              <a:gd name="T73" fmla="*/ 65 h 142"/>
              <a:gd name="T74" fmla="*/ 65 w 130"/>
              <a:gd name="T75" fmla="*/ 37 h 142"/>
              <a:gd name="T76" fmla="*/ 65 w 130"/>
              <a:gd name="T77" fmla="*/ 29 h 142"/>
              <a:gd name="T78" fmla="*/ 65 w 130"/>
              <a:gd name="T79" fmla="*/ 0 h 142"/>
              <a:gd name="T80" fmla="*/ 62 w 130"/>
              <a:gd name="T81" fmla="*/ 20 h 142"/>
              <a:gd name="T82" fmla="*/ 65 w 130"/>
              <a:gd name="T83" fmla="*/ 0 h 142"/>
              <a:gd name="T84" fmla="*/ 32 w 130"/>
              <a:gd name="T85" fmla="*/ 94 h 142"/>
              <a:gd name="T86" fmla="*/ 35 w 130"/>
              <a:gd name="T87" fmla="*/ 100 h 142"/>
              <a:gd name="T88" fmla="*/ 32 w 130"/>
              <a:gd name="T89" fmla="*/ 36 h 142"/>
              <a:gd name="T90" fmla="*/ 35 w 130"/>
              <a:gd name="T91" fmla="*/ 31 h 142"/>
              <a:gd name="T92" fmla="*/ 32 w 130"/>
              <a:gd name="T93" fmla="*/ 36 h 142"/>
              <a:gd name="T94" fmla="*/ 29 w 130"/>
              <a:gd name="T95" fmla="*/ 65 h 142"/>
              <a:gd name="T96" fmla="*/ 32 w 130"/>
              <a:gd name="T97" fmla="*/ 50 h 142"/>
              <a:gd name="T98" fmla="*/ 32 w 130"/>
              <a:gd name="T99" fmla="*/ 36 h 142"/>
              <a:gd name="T100" fmla="*/ 30 w 130"/>
              <a:gd name="T101" fmla="*/ 35 h 142"/>
              <a:gd name="T102" fmla="*/ 19 w 130"/>
              <a:gd name="T103" fmla="*/ 19 h 142"/>
              <a:gd name="T104" fmla="*/ 32 w 130"/>
              <a:gd name="T105" fmla="*/ 28 h 142"/>
              <a:gd name="T106" fmla="*/ 32 w 130"/>
              <a:gd name="T107" fmla="*/ 103 h 142"/>
              <a:gd name="T108" fmla="*/ 19 w 130"/>
              <a:gd name="T109" fmla="*/ 112 h 142"/>
              <a:gd name="T110" fmla="*/ 30 w 130"/>
              <a:gd name="T111" fmla="*/ 95 h 142"/>
              <a:gd name="T112" fmla="*/ 32 w 130"/>
              <a:gd name="T113" fmla="*/ 94 h 142"/>
              <a:gd name="T114" fmla="*/ 22 w 130"/>
              <a:gd name="T115" fmla="*/ 65 h 142"/>
              <a:gd name="T116" fmla="*/ 3 w 130"/>
              <a:gd name="T117" fmla="*/ 62 h 142"/>
              <a:gd name="T118" fmla="*/ 3 w 130"/>
              <a:gd name="T119" fmla="*/ 69 h 142"/>
              <a:gd name="T120" fmla="*/ 22 w 130"/>
              <a:gd name="T121" fmla="*/ 65 h 1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30" h="142">
                <a:moveTo>
                  <a:pt x="97" y="81"/>
                </a:moveTo>
                <a:cubicBezTo>
                  <a:pt x="100" y="76"/>
                  <a:pt x="101" y="71"/>
                  <a:pt x="101" y="65"/>
                </a:cubicBezTo>
                <a:cubicBezTo>
                  <a:pt x="101" y="60"/>
                  <a:pt x="100" y="55"/>
                  <a:pt x="97" y="50"/>
                </a:cubicBezTo>
                <a:cubicBezTo>
                  <a:pt x="97" y="81"/>
                  <a:pt x="97" y="81"/>
                  <a:pt x="97" y="81"/>
                </a:cubicBezTo>
                <a:close/>
                <a:moveTo>
                  <a:pt x="97" y="103"/>
                </a:moveTo>
                <a:cubicBezTo>
                  <a:pt x="97" y="94"/>
                  <a:pt x="97" y="94"/>
                  <a:pt x="97" y="94"/>
                </a:cubicBezTo>
                <a:cubicBezTo>
                  <a:pt x="98" y="94"/>
                  <a:pt x="99" y="95"/>
                  <a:pt x="100" y="95"/>
                </a:cubicBezTo>
                <a:cubicBezTo>
                  <a:pt x="100" y="95"/>
                  <a:pt x="100" y="95"/>
                  <a:pt x="100" y="95"/>
                </a:cubicBezTo>
                <a:cubicBezTo>
                  <a:pt x="111" y="107"/>
                  <a:pt x="111" y="107"/>
                  <a:pt x="111" y="107"/>
                </a:cubicBezTo>
                <a:cubicBezTo>
                  <a:pt x="113" y="108"/>
                  <a:pt x="113" y="110"/>
                  <a:pt x="111" y="112"/>
                </a:cubicBezTo>
                <a:cubicBezTo>
                  <a:pt x="110" y="113"/>
                  <a:pt x="108" y="113"/>
                  <a:pt x="106" y="112"/>
                </a:cubicBezTo>
                <a:cubicBezTo>
                  <a:pt x="97" y="103"/>
                  <a:pt x="97" y="103"/>
                  <a:pt x="97" y="103"/>
                </a:cubicBezTo>
                <a:close/>
                <a:moveTo>
                  <a:pt x="97" y="36"/>
                </a:moveTo>
                <a:cubicBezTo>
                  <a:pt x="97" y="28"/>
                  <a:pt x="97" y="28"/>
                  <a:pt x="97" y="28"/>
                </a:cubicBezTo>
                <a:cubicBezTo>
                  <a:pt x="106" y="19"/>
                  <a:pt x="106" y="19"/>
                  <a:pt x="106" y="19"/>
                </a:cubicBezTo>
                <a:cubicBezTo>
                  <a:pt x="108" y="18"/>
                  <a:pt x="110" y="18"/>
                  <a:pt x="111" y="19"/>
                </a:cubicBezTo>
                <a:cubicBezTo>
                  <a:pt x="113" y="20"/>
                  <a:pt x="113" y="23"/>
                  <a:pt x="111" y="24"/>
                </a:cubicBezTo>
                <a:cubicBezTo>
                  <a:pt x="100" y="35"/>
                  <a:pt x="100" y="35"/>
                  <a:pt x="100" y="35"/>
                </a:cubicBezTo>
                <a:cubicBezTo>
                  <a:pt x="100" y="35"/>
                  <a:pt x="100" y="35"/>
                  <a:pt x="100" y="35"/>
                </a:cubicBezTo>
                <a:cubicBezTo>
                  <a:pt x="99" y="36"/>
                  <a:pt x="98" y="36"/>
                  <a:pt x="97" y="36"/>
                </a:cubicBezTo>
                <a:close/>
                <a:moveTo>
                  <a:pt x="127" y="62"/>
                </a:moveTo>
                <a:cubicBezTo>
                  <a:pt x="127" y="62"/>
                  <a:pt x="127" y="62"/>
                  <a:pt x="127" y="62"/>
                </a:cubicBezTo>
                <a:cubicBezTo>
                  <a:pt x="111" y="62"/>
                  <a:pt x="111" y="62"/>
                  <a:pt x="111" y="62"/>
                </a:cubicBezTo>
                <a:cubicBezTo>
                  <a:pt x="109" y="62"/>
                  <a:pt x="108" y="64"/>
                  <a:pt x="108" y="65"/>
                </a:cubicBezTo>
                <a:cubicBezTo>
                  <a:pt x="108" y="67"/>
                  <a:pt x="109" y="69"/>
                  <a:pt x="111" y="69"/>
                </a:cubicBezTo>
                <a:cubicBezTo>
                  <a:pt x="127" y="69"/>
                  <a:pt x="127" y="69"/>
                  <a:pt x="127" y="69"/>
                </a:cubicBezTo>
                <a:cubicBezTo>
                  <a:pt x="129" y="69"/>
                  <a:pt x="130" y="67"/>
                  <a:pt x="130" y="65"/>
                </a:cubicBezTo>
                <a:cubicBezTo>
                  <a:pt x="130" y="64"/>
                  <a:pt x="129" y="62"/>
                  <a:pt x="127" y="62"/>
                </a:cubicBezTo>
                <a:close/>
                <a:moveTo>
                  <a:pt x="65" y="142"/>
                </a:moveTo>
                <a:cubicBezTo>
                  <a:pt x="67" y="142"/>
                  <a:pt x="67" y="142"/>
                  <a:pt x="67" y="142"/>
                </a:cubicBezTo>
                <a:cubicBezTo>
                  <a:pt x="77" y="142"/>
                  <a:pt x="85" y="134"/>
                  <a:pt x="85" y="124"/>
                </a:cubicBezTo>
                <a:cubicBezTo>
                  <a:pt x="85" y="95"/>
                  <a:pt x="85" y="95"/>
                  <a:pt x="85" y="95"/>
                </a:cubicBezTo>
                <a:cubicBezTo>
                  <a:pt x="90" y="92"/>
                  <a:pt x="95" y="87"/>
                  <a:pt x="97" y="81"/>
                </a:cubicBezTo>
                <a:cubicBezTo>
                  <a:pt x="97" y="50"/>
                  <a:pt x="97" y="50"/>
                  <a:pt x="97" y="50"/>
                </a:cubicBezTo>
                <a:cubicBezTo>
                  <a:pt x="92" y="38"/>
                  <a:pt x="79" y="29"/>
                  <a:pt x="65" y="29"/>
                </a:cubicBezTo>
                <a:cubicBezTo>
                  <a:pt x="65" y="37"/>
                  <a:pt x="65" y="37"/>
                  <a:pt x="65" y="37"/>
                </a:cubicBezTo>
                <a:cubicBezTo>
                  <a:pt x="73" y="37"/>
                  <a:pt x="80" y="40"/>
                  <a:pt x="85" y="45"/>
                </a:cubicBezTo>
                <a:cubicBezTo>
                  <a:pt x="90" y="50"/>
                  <a:pt x="93" y="57"/>
                  <a:pt x="93" y="65"/>
                </a:cubicBezTo>
                <a:cubicBezTo>
                  <a:pt x="93" y="76"/>
                  <a:pt x="88" y="85"/>
                  <a:pt x="79" y="90"/>
                </a:cubicBezTo>
                <a:cubicBezTo>
                  <a:pt x="79" y="90"/>
                  <a:pt x="79" y="90"/>
                  <a:pt x="79" y="90"/>
                </a:cubicBezTo>
                <a:cubicBezTo>
                  <a:pt x="78" y="91"/>
                  <a:pt x="78" y="92"/>
                  <a:pt x="78" y="93"/>
                </a:cubicBezTo>
                <a:cubicBezTo>
                  <a:pt x="78" y="110"/>
                  <a:pt x="78" y="110"/>
                  <a:pt x="78" y="110"/>
                </a:cubicBezTo>
                <a:cubicBezTo>
                  <a:pt x="65" y="110"/>
                  <a:pt x="65" y="110"/>
                  <a:pt x="65" y="110"/>
                </a:cubicBezTo>
                <a:cubicBezTo>
                  <a:pt x="65" y="142"/>
                  <a:pt x="65" y="142"/>
                  <a:pt x="65" y="142"/>
                </a:cubicBezTo>
                <a:close/>
                <a:moveTo>
                  <a:pt x="97" y="28"/>
                </a:moveTo>
                <a:cubicBezTo>
                  <a:pt x="97" y="36"/>
                  <a:pt x="97" y="36"/>
                  <a:pt x="97" y="36"/>
                </a:cubicBezTo>
                <a:cubicBezTo>
                  <a:pt x="97" y="36"/>
                  <a:pt x="96" y="36"/>
                  <a:pt x="95" y="35"/>
                </a:cubicBezTo>
                <a:cubicBezTo>
                  <a:pt x="94" y="34"/>
                  <a:pt x="94" y="32"/>
                  <a:pt x="95" y="31"/>
                </a:cubicBezTo>
                <a:cubicBezTo>
                  <a:pt x="97" y="28"/>
                  <a:pt x="97" y="28"/>
                  <a:pt x="97" y="28"/>
                </a:cubicBezTo>
                <a:close/>
                <a:moveTo>
                  <a:pt x="97" y="94"/>
                </a:moveTo>
                <a:cubicBezTo>
                  <a:pt x="97" y="103"/>
                  <a:pt x="97" y="103"/>
                  <a:pt x="97" y="103"/>
                </a:cubicBezTo>
                <a:cubicBezTo>
                  <a:pt x="95" y="100"/>
                  <a:pt x="95" y="100"/>
                  <a:pt x="95" y="100"/>
                </a:cubicBezTo>
                <a:cubicBezTo>
                  <a:pt x="94" y="99"/>
                  <a:pt x="94" y="97"/>
                  <a:pt x="95" y="95"/>
                </a:cubicBezTo>
                <a:cubicBezTo>
                  <a:pt x="96" y="95"/>
                  <a:pt x="97" y="94"/>
                  <a:pt x="97" y="94"/>
                </a:cubicBezTo>
                <a:close/>
                <a:moveTo>
                  <a:pt x="65" y="23"/>
                </a:moveTo>
                <a:cubicBezTo>
                  <a:pt x="65" y="0"/>
                  <a:pt x="65" y="0"/>
                  <a:pt x="65" y="0"/>
                </a:cubicBezTo>
                <a:cubicBezTo>
                  <a:pt x="65" y="0"/>
                  <a:pt x="65" y="0"/>
                  <a:pt x="65" y="0"/>
                </a:cubicBezTo>
                <a:cubicBezTo>
                  <a:pt x="67" y="0"/>
                  <a:pt x="68" y="2"/>
                  <a:pt x="68" y="3"/>
                </a:cubicBezTo>
                <a:cubicBezTo>
                  <a:pt x="68" y="20"/>
                  <a:pt x="68" y="20"/>
                  <a:pt x="68" y="20"/>
                </a:cubicBezTo>
                <a:cubicBezTo>
                  <a:pt x="68" y="21"/>
                  <a:pt x="67" y="23"/>
                  <a:pt x="65" y="23"/>
                </a:cubicBezTo>
                <a:cubicBezTo>
                  <a:pt x="65" y="23"/>
                  <a:pt x="65" y="23"/>
                  <a:pt x="65" y="23"/>
                </a:cubicBezTo>
                <a:cubicBezTo>
                  <a:pt x="65" y="23"/>
                  <a:pt x="65" y="23"/>
                  <a:pt x="65" y="23"/>
                </a:cubicBezTo>
                <a:close/>
                <a:moveTo>
                  <a:pt x="65" y="29"/>
                </a:moveTo>
                <a:cubicBezTo>
                  <a:pt x="50" y="29"/>
                  <a:pt x="38" y="37"/>
                  <a:pt x="32" y="50"/>
                </a:cubicBezTo>
                <a:cubicBezTo>
                  <a:pt x="32" y="81"/>
                  <a:pt x="32" y="81"/>
                  <a:pt x="32" y="81"/>
                </a:cubicBezTo>
                <a:cubicBezTo>
                  <a:pt x="35" y="87"/>
                  <a:pt x="40" y="92"/>
                  <a:pt x="45" y="96"/>
                </a:cubicBezTo>
                <a:cubicBezTo>
                  <a:pt x="45" y="124"/>
                  <a:pt x="45" y="124"/>
                  <a:pt x="45" y="124"/>
                </a:cubicBezTo>
                <a:cubicBezTo>
                  <a:pt x="45" y="134"/>
                  <a:pt x="53" y="142"/>
                  <a:pt x="63" y="142"/>
                </a:cubicBezTo>
                <a:cubicBezTo>
                  <a:pt x="65" y="142"/>
                  <a:pt x="65" y="142"/>
                  <a:pt x="65" y="142"/>
                </a:cubicBezTo>
                <a:cubicBezTo>
                  <a:pt x="65" y="110"/>
                  <a:pt x="65" y="110"/>
                  <a:pt x="65" y="110"/>
                </a:cubicBezTo>
                <a:cubicBezTo>
                  <a:pt x="52" y="110"/>
                  <a:pt x="52" y="110"/>
                  <a:pt x="52" y="110"/>
                </a:cubicBezTo>
                <a:cubicBezTo>
                  <a:pt x="52" y="93"/>
                  <a:pt x="52" y="93"/>
                  <a:pt x="52" y="93"/>
                </a:cubicBezTo>
                <a:cubicBezTo>
                  <a:pt x="52" y="92"/>
                  <a:pt x="52" y="91"/>
                  <a:pt x="51" y="90"/>
                </a:cubicBezTo>
                <a:cubicBezTo>
                  <a:pt x="42" y="85"/>
                  <a:pt x="36" y="76"/>
                  <a:pt x="36" y="65"/>
                </a:cubicBezTo>
                <a:cubicBezTo>
                  <a:pt x="36" y="57"/>
                  <a:pt x="39" y="50"/>
                  <a:pt x="44" y="45"/>
                </a:cubicBezTo>
                <a:cubicBezTo>
                  <a:pt x="50" y="40"/>
                  <a:pt x="57" y="37"/>
                  <a:pt x="65" y="37"/>
                </a:cubicBezTo>
                <a:cubicBezTo>
                  <a:pt x="65" y="37"/>
                  <a:pt x="65" y="37"/>
                  <a:pt x="65" y="37"/>
                </a:cubicBezTo>
                <a:cubicBezTo>
                  <a:pt x="65" y="29"/>
                  <a:pt x="65" y="29"/>
                  <a:pt x="65" y="29"/>
                </a:cubicBezTo>
                <a:cubicBezTo>
                  <a:pt x="65" y="29"/>
                  <a:pt x="65" y="29"/>
                  <a:pt x="65" y="29"/>
                </a:cubicBezTo>
                <a:close/>
                <a:moveTo>
                  <a:pt x="65" y="0"/>
                </a:moveTo>
                <a:cubicBezTo>
                  <a:pt x="65" y="23"/>
                  <a:pt x="65" y="23"/>
                  <a:pt x="65" y="23"/>
                </a:cubicBezTo>
                <a:cubicBezTo>
                  <a:pt x="63" y="23"/>
                  <a:pt x="62" y="21"/>
                  <a:pt x="62" y="20"/>
                </a:cubicBezTo>
                <a:cubicBezTo>
                  <a:pt x="62" y="3"/>
                  <a:pt x="62" y="3"/>
                  <a:pt x="62" y="3"/>
                </a:cubicBezTo>
                <a:cubicBezTo>
                  <a:pt x="62" y="2"/>
                  <a:pt x="63" y="0"/>
                  <a:pt x="65" y="0"/>
                </a:cubicBezTo>
                <a:close/>
                <a:moveTo>
                  <a:pt x="32" y="103"/>
                </a:moveTo>
                <a:cubicBezTo>
                  <a:pt x="32" y="94"/>
                  <a:pt x="32" y="94"/>
                  <a:pt x="32" y="94"/>
                </a:cubicBezTo>
                <a:cubicBezTo>
                  <a:pt x="33" y="94"/>
                  <a:pt x="34" y="95"/>
                  <a:pt x="35" y="95"/>
                </a:cubicBezTo>
                <a:cubicBezTo>
                  <a:pt x="36" y="97"/>
                  <a:pt x="36" y="99"/>
                  <a:pt x="35" y="100"/>
                </a:cubicBezTo>
                <a:cubicBezTo>
                  <a:pt x="32" y="103"/>
                  <a:pt x="32" y="103"/>
                  <a:pt x="32" y="103"/>
                </a:cubicBezTo>
                <a:close/>
                <a:moveTo>
                  <a:pt x="32" y="36"/>
                </a:moveTo>
                <a:cubicBezTo>
                  <a:pt x="32" y="28"/>
                  <a:pt x="32" y="28"/>
                  <a:pt x="32" y="28"/>
                </a:cubicBezTo>
                <a:cubicBezTo>
                  <a:pt x="35" y="31"/>
                  <a:pt x="35" y="31"/>
                  <a:pt x="35" y="31"/>
                </a:cubicBezTo>
                <a:cubicBezTo>
                  <a:pt x="36" y="32"/>
                  <a:pt x="36" y="34"/>
                  <a:pt x="35" y="35"/>
                </a:cubicBezTo>
                <a:cubicBezTo>
                  <a:pt x="34" y="36"/>
                  <a:pt x="33" y="36"/>
                  <a:pt x="32" y="36"/>
                </a:cubicBezTo>
                <a:close/>
                <a:moveTo>
                  <a:pt x="32" y="50"/>
                </a:moveTo>
                <a:cubicBezTo>
                  <a:pt x="30" y="54"/>
                  <a:pt x="29" y="60"/>
                  <a:pt x="29" y="65"/>
                </a:cubicBezTo>
                <a:cubicBezTo>
                  <a:pt x="29" y="71"/>
                  <a:pt x="30" y="76"/>
                  <a:pt x="32" y="81"/>
                </a:cubicBezTo>
                <a:cubicBezTo>
                  <a:pt x="32" y="50"/>
                  <a:pt x="32" y="50"/>
                  <a:pt x="32" y="50"/>
                </a:cubicBezTo>
                <a:close/>
                <a:moveTo>
                  <a:pt x="32" y="28"/>
                </a:moveTo>
                <a:cubicBezTo>
                  <a:pt x="32" y="36"/>
                  <a:pt x="32" y="36"/>
                  <a:pt x="32" y="36"/>
                </a:cubicBezTo>
                <a:cubicBezTo>
                  <a:pt x="32" y="36"/>
                  <a:pt x="31" y="36"/>
                  <a:pt x="30" y="35"/>
                </a:cubicBezTo>
                <a:cubicBezTo>
                  <a:pt x="30" y="35"/>
                  <a:pt x="30" y="35"/>
                  <a:pt x="30" y="35"/>
                </a:cubicBezTo>
                <a:cubicBezTo>
                  <a:pt x="19" y="24"/>
                  <a:pt x="19" y="24"/>
                  <a:pt x="19" y="24"/>
                </a:cubicBezTo>
                <a:cubicBezTo>
                  <a:pt x="17" y="23"/>
                  <a:pt x="17" y="20"/>
                  <a:pt x="19" y="19"/>
                </a:cubicBezTo>
                <a:cubicBezTo>
                  <a:pt x="20" y="18"/>
                  <a:pt x="22" y="18"/>
                  <a:pt x="24" y="19"/>
                </a:cubicBezTo>
                <a:cubicBezTo>
                  <a:pt x="32" y="28"/>
                  <a:pt x="32" y="28"/>
                  <a:pt x="32" y="28"/>
                </a:cubicBezTo>
                <a:close/>
                <a:moveTo>
                  <a:pt x="32" y="94"/>
                </a:moveTo>
                <a:cubicBezTo>
                  <a:pt x="32" y="103"/>
                  <a:pt x="32" y="103"/>
                  <a:pt x="32" y="103"/>
                </a:cubicBezTo>
                <a:cubicBezTo>
                  <a:pt x="24" y="112"/>
                  <a:pt x="24" y="112"/>
                  <a:pt x="24" y="112"/>
                </a:cubicBezTo>
                <a:cubicBezTo>
                  <a:pt x="22" y="113"/>
                  <a:pt x="20" y="113"/>
                  <a:pt x="19" y="112"/>
                </a:cubicBezTo>
                <a:cubicBezTo>
                  <a:pt x="17" y="110"/>
                  <a:pt x="17" y="108"/>
                  <a:pt x="19" y="107"/>
                </a:cubicBezTo>
                <a:cubicBezTo>
                  <a:pt x="30" y="95"/>
                  <a:pt x="30" y="95"/>
                  <a:pt x="30" y="95"/>
                </a:cubicBezTo>
                <a:cubicBezTo>
                  <a:pt x="30" y="95"/>
                  <a:pt x="30" y="95"/>
                  <a:pt x="30" y="95"/>
                </a:cubicBezTo>
                <a:cubicBezTo>
                  <a:pt x="31" y="95"/>
                  <a:pt x="32" y="95"/>
                  <a:pt x="32" y="94"/>
                </a:cubicBezTo>
                <a:close/>
                <a:moveTo>
                  <a:pt x="22" y="65"/>
                </a:moveTo>
                <a:cubicBezTo>
                  <a:pt x="22" y="65"/>
                  <a:pt x="22" y="65"/>
                  <a:pt x="22" y="65"/>
                </a:cubicBezTo>
                <a:cubicBezTo>
                  <a:pt x="22" y="64"/>
                  <a:pt x="21" y="62"/>
                  <a:pt x="19" y="62"/>
                </a:cubicBezTo>
                <a:cubicBezTo>
                  <a:pt x="3" y="62"/>
                  <a:pt x="3" y="62"/>
                  <a:pt x="3" y="62"/>
                </a:cubicBezTo>
                <a:cubicBezTo>
                  <a:pt x="1" y="62"/>
                  <a:pt x="0" y="64"/>
                  <a:pt x="0" y="65"/>
                </a:cubicBezTo>
                <a:cubicBezTo>
                  <a:pt x="0" y="67"/>
                  <a:pt x="1" y="69"/>
                  <a:pt x="3" y="69"/>
                </a:cubicBezTo>
                <a:cubicBezTo>
                  <a:pt x="19" y="69"/>
                  <a:pt x="19" y="69"/>
                  <a:pt x="19" y="69"/>
                </a:cubicBezTo>
                <a:cubicBezTo>
                  <a:pt x="21" y="69"/>
                  <a:pt x="22" y="67"/>
                  <a:pt x="22" y="65"/>
                </a:cubicBezTo>
                <a:close/>
              </a:path>
            </a:pathLst>
          </a:custGeom>
          <a:blipFill dpi="0" rotWithShape="1">
            <a:blip r:embed="rId57" cstate="screen">
              <a:extLst>
                <a:ext uri="{28A0092B-C50C-407E-A947-70E740481C1C}">
                  <a14:useLocalDpi xmlns:a14="http://schemas.microsoft.com/office/drawing/2010/main"/>
                </a:ext>
              </a:extLst>
            </a:blip>
            <a:srcRect/>
            <a:stretch>
              <a:fillRect/>
            </a:stretch>
          </a:blipFill>
          <a:ln>
            <a:noFill/>
          </a:ln>
          <a:extLst/>
        </p:spPr>
        <p:txBody>
          <a:bodyPr vert="horz" wrap="square" lIns="68562" tIns="34281" rIns="68562" bIns="34281" numCol="1" anchor="t" anchorCtr="0" compatLnSpc="1">
            <a:prstTxWarp prst="textNoShape">
              <a:avLst/>
            </a:prstTxWarp>
          </a:bodyPr>
          <a:lstStyle/>
          <a:p>
            <a:endParaRPr lang="id-ID" sz="1200">
              <a:solidFill>
                <a:srgbClr val="414455"/>
              </a:solidFill>
            </a:endParaRPr>
          </a:p>
        </p:txBody>
      </p:sp>
      <p:sp>
        <p:nvSpPr>
          <p:cNvPr id="108" name="Freeform 81"/>
          <p:cNvSpPr>
            <a:spLocks noEditPoints="1"/>
          </p:cNvSpPr>
          <p:nvPr/>
        </p:nvSpPr>
        <p:spPr bwMode="auto">
          <a:xfrm>
            <a:off x="4280057" y="1417592"/>
            <a:ext cx="320195" cy="460652"/>
          </a:xfrm>
          <a:custGeom>
            <a:avLst/>
            <a:gdLst>
              <a:gd name="T0" fmla="*/ 98 w 196"/>
              <a:gd name="T1" fmla="*/ 5 h 282"/>
              <a:gd name="T2" fmla="*/ 113 w 196"/>
              <a:gd name="T3" fmla="*/ 0 h 282"/>
              <a:gd name="T4" fmla="*/ 155 w 196"/>
              <a:gd name="T5" fmla="*/ 128 h 282"/>
              <a:gd name="T6" fmla="*/ 108 w 196"/>
              <a:gd name="T7" fmla="*/ 143 h 282"/>
              <a:gd name="T8" fmla="*/ 98 w 196"/>
              <a:gd name="T9" fmla="*/ 111 h 282"/>
              <a:gd name="T10" fmla="*/ 98 w 196"/>
              <a:gd name="T11" fmla="*/ 5 h 282"/>
              <a:gd name="T12" fmla="*/ 98 w 196"/>
              <a:gd name="T13" fmla="*/ 222 h 282"/>
              <a:gd name="T14" fmla="*/ 136 w 196"/>
              <a:gd name="T15" fmla="*/ 209 h 282"/>
              <a:gd name="T16" fmla="*/ 107 w 196"/>
              <a:gd name="T17" fmla="*/ 209 h 282"/>
              <a:gd name="T18" fmla="*/ 107 w 196"/>
              <a:gd name="T19" fmla="*/ 192 h 282"/>
              <a:gd name="T20" fmla="*/ 152 w 196"/>
              <a:gd name="T21" fmla="*/ 192 h 282"/>
              <a:gd name="T22" fmla="*/ 189 w 196"/>
              <a:gd name="T23" fmla="*/ 192 h 282"/>
              <a:gd name="T24" fmla="*/ 196 w 196"/>
              <a:gd name="T25" fmla="*/ 192 h 282"/>
              <a:gd name="T26" fmla="*/ 196 w 196"/>
              <a:gd name="T27" fmla="*/ 209 h 282"/>
              <a:gd name="T28" fmla="*/ 180 w 196"/>
              <a:gd name="T29" fmla="*/ 209 h 282"/>
              <a:gd name="T30" fmla="*/ 134 w 196"/>
              <a:gd name="T31" fmla="*/ 247 h 282"/>
              <a:gd name="T32" fmla="*/ 169 w 196"/>
              <a:gd name="T33" fmla="*/ 267 h 282"/>
              <a:gd name="T34" fmla="*/ 169 w 196"/>
              <a:gd name="T35" fmla="*/ 282 h 282"/>
              <a:gd name="T36" fmla="*/ 98 w 196"/>
              <a:gd name="T37" fmla="*/ 282 h 282"/>
              <a:gd name="T38" fmla="*/ 98 w 196"/>
              <a:gd name="T39" fmla="*/ 268 h 282"/>
              <a:gd name="T40" fmla="*/ 111 w 196"/>
              <a:gd name="T41" fmla="*/ 255 h 282"/>
              <a:gd name="T42" fmla="*/ 98 w 196"/>
              <a:gd name="T43" fmla="*/ 242 h 282"/>
              <a:gd name="T44" fmla="*/ 98 w 196"/>
              <a:gd name="T45" fmla="*/ 222 h 282"/>
              <a:gd name="T46" fmla="*/ 67 w 196"/>
              <a:gd name="T47" fmla="*/ 15 h 282"/>
              <a:gd name="T48" fmla="*/ 98 w 196"/>
              <a:gd name="T49" fmla="*/ 5 h 282"/>
              <a:gd name="T50" fmla="*/ 98 w 196"/>
              <a:gd name="T51" fmla="*/ 111 h 282"/>
              <a:gd name="T52" fmla="*/ 92 w 196"/>
              <a:gd name="T53" fmla="*/ 92 h 282"/>
              <a:gd name="T54" fmla="*/ 33 w 196"/>
              <a:gd name="T55" fmla="*/ 157 h 282"/>
              <a:gd name="T56" fmla="*/ 98 w 196"/>
              <a:gd name="T57" fmla="*/ 222 h 282"/>
              <a:gd name="T58" fmla="*/ 98 w 196"/>
              <a:gd name="T59" fmla="*/ 222 h 282"/>
              <a:gd name="T60" fmla="*/ 98 w 196"/>
              <a:gd name="T61" fmla="*/ 242 h 282"/>
              <a:gd name="T62" fmla="*/ 85 w 196"/>
              <a:gd name="T63" fmla="*/ 255 h 282"/>
              <a:gd name="T64" fmla="*/ 98 w 196"/>
              <a:gd name="T65" fmla="*/ 268 h 282"/>
              <a:gd name="T66" fmla="*/ 98 w 196"/>
              <a:gd name="T67" fmla="*/ 282 h 282"/>
              <a:gd name="T68" fmla="*/ 27 w 196"/>
              <a:gd name="T69" fmla="*/ 282 h 282"/>
              <a:gd name="T70" fmla="*/ 27 w 196"/>
              <a:gd name="T71" fmla="*/ 267 h 282"/>
              <a:gd name="T72" fmla="*/ 61 w 196"/>
              <a:gd name="T73" fmla="*/ 247 h 282"/>
              <a:gd name="T74" fmla="*/ 0 w 196"/>
              <a:gd name="T75" fmla="*/ 157 h 282"/>
              <a:gd name="T76" fmla="*/ 82 w 196"/>
              <a:gd name="T77" fmla="*/ 61 h 282"/>
              <a:gd name="T78" fmla="*/ 67 w 196"/>
              <a:gd name="T79" fmla="*/ 15 h 2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96" h="282">
                <a:moveTo>
                  <a:pt x="98" y="5"/>
                </a:moveTo>
                <a:cubicBezTo>
                  <a:pt x="113" y="0"/>
                  <a:pt x="113" y="0"/>
                  <a:pt x="113" y="0"/>
                </a:cubicBezTo>
                <a:cubicBezTo>
                  <a:pt x="155" y="128"/>
                  <a:pt x="155" y="128"/>
                  <a:pt x="155" y="128"/>
                </a:cubicBezTo>
                <a:cubicBezTo>
                  <a:pt x="108" y="143"/>
                  <a:pt x="108" y="143"/>
                  <a:pt x="108" y="143"/>
                </a:cubicBezTo>
                <a:cubicBezTo>
                  <a:pt x="98" y="111"/>
                  <a:pt x="98" y="111"/>
                  <a:pt x="98" y="111"/>
                </a:cubicBezTo>
                <a:cubicBezTo>
                  <a:pt x="98" y="5"/>
                  <a:pt x="98" y="5"/>
                  <a:pt x="98" y="5"/>
                </a:cubicBezTo>
                <a:close/>
                <a:moveTo>
                  <a:pt x="98" y="222"/>
                </a:moveTo>
                <a:cubicBezTo>
                  <a:pt x="112" y="222"/>
                  <a:pt x="125" y="217"/>
                  <a:pt x="136" y="209"/>
                </a:cubicBezTo>
                <a:cubicBezTo>
                  <a:pt x="107" y="209"/>
                  <a:pt x="107" y="209"/>
                  <a:pt x="107" y="209"/>
                </a:cubicBezTo>
                <a:cubicBezTo>
                  <a:pt x="107" y="192"/>
                  <a:pt x="107" y="192"/>
                  <a:pt x="107" y="192"/>
                </a:cubicBezTo>
                <a:cubicBezTo>
                  <a:pt x="152" y="192"/>
                  <a:pt x="152" y="192"/>
                  <a:pt x="152" y="192"/>
                </a:cubicBezTo>
                <a:cubicBezTo>
                  <a:pt x="189" y="192"/>
                  <a:pt x="189" y="192"/>
                  <a:pt x="189" y="192"/>
                </a:cubicBezTo>
                <a:cubicBezTo>
                  <a:pt x="196" y="192"/>
                  <a:pt x="196" y="192"/>
                  <a:pt x="196" y="192"/>
                </a:cubicBezTo>
                <a:cubicBezTo>
                  <a:pt x="196" y="209"/>
                  <a:pt x="196" y="209"/>
                  <a:pt x="196" y="209"/>
                </a:cubicBezTo>
                <a:cubicBezTo>
                  <a:pt x="180" y="209"/>
                  <a:pt x="180" y="209"/>
                  <a:pt x="180" y="209"/>
                </a:cubicBezTo>
                <a:cubicBezTo>
                  <a:pt x="169" y="226"/>
                  <a:pt x="153" y="239"/>
                  <a:pt x="134" y="247"/>
                </a:cubicBezTo>
                <a:cubicBezTo>
                  <a:pt x="154" y="251"/>
                  <a:pt x="169" y="257"/>
                  <a:pt x="169" y="267"/>
                </a:cubicBezTo>
                <a:cubicBezTo>
                  <a:pt x="169" y="282"/>
                  <a:pt x="169" y="282"/>
                  <a:pt x="169" y="282"/>
                </a:cubicBezTo>
                <a:cubicBezTo>
                  <a:pt x="98" y="282"/>
                  <a:pt x="98" y="282"/>
                  <a:pt x="98" y="282"/>
                </a:cubicBezTo>
                <a:cubicBezTo>
                  <a:pt x="98" y="268"/>
                  <a:pt x="98" y="268"/>
                  <a:pt x="98" y="268"/>
                </a:cubicBezTo>
                <a:cubicBezTo>
                  <a:pt x="105" y="268"/>
                  <a:pt x="111" y="262"/>
                  <a:pt x="111" y="255"/>
                </a:cubicBezTo>
                <a:cubicBezTo>
                  <a:pt x="111" y="248"/>
                  <a:pt x="105" y="242"/>
                  <a:pt x="98" y="242"/>
                </a:cubicBezTo>
                <a:lnTo>
                  <a:pt x="98" y="222"/>
                </a:lnTo>
                <a:close/>
                <a:moveTo>
                  <a:pt x="67" y="15"/>
                </a:moveTo>
                <a:cubicBezTo>
                  <a:pt x="98" y="5"/>
                  <a:pt x="98" y="5"/>
                  <a:pt x="98" y="5"/>
                </a:cubicBezTo>
                <a:cubicBezTo>
                  <a:pt x="98" y="111"/>
                  <a:pt x="98" y="111"/>
                  <a:pt x="98" y="111"/>
                </a:cubicBezTo>
                <a:cubicBezTo>
                  <a:pt x="92" y="92"/>
                  <a:pt x="92" y="92"/>
                  <a:pt x="92" y="92"/>
                </a:cubicBezTo>
                <a:cubicBezTo>
                  <a:pt x="59" y="95"/>
                  <a:pt x="33" y="123"/>
                  <a:pt x="33" y="157"/>
                </a:cubicBezTo>
                <a:cubicBezTo>
                  <a:pt x="33" y="193"/>
                  <a:pt x="62" y="222"/>
                  <a:pt x="98" y="222"/>
                </a:cubicBezTo>
                <a:cubicBezTo>
                  <a:pt x="98" y="222"/>
                  <a:pt x="98" y="222"/>
                  <a:pt x="98" y="222"/>
                </a:cubicBezTo>
                <a:cubicBezTo>
                  <a:pt x="98" y="242"/>
                  <a:pt x="98" y="242"/>
                  <a:pt x="98" y="242"/>
                </a:cubicBezTo>
                <a:cubicBezTo>
                  <a:pt x="91" y="242"/>
                  <a:pt x="85" y="248"/>
                  <a:pt x="85" y="255"/>
                </a:cubicBezTo>
                <a:cubicBezTo>
                  <a:pt x="85" y="262"/>
                  <a:pt x="91" y="268"/>
                  <a:pt x="98" y="268"/>
                </a:cubicBezTo>
                <a:cubicBezTo>
                  <a:pt x="98" y="282"/>
                  <a:pt x="98" y="282"/>
                  <a:pt x="98" y="282"/>
                </a:cubicBezTo>
                <a:cubicBezTo>
                  <a:pt x="27" y="282"/>
                  <a:pt x="27" y="282"/>
                  <a:pt x="27" y="282"/>
                </a:cubicBezTo>
                <a:cubicBezTo>
                  <a:pt x="27" y="267"/>
                  <a:pt x="27" y="267"/>
                  <a:pt x="27" y="267"/>
                </a:cubicBezTo>
                <a:cubicBezTo>
                  <a:pt x="27" y="257"/>
                  <a:pt x="41" y="251"/>
                  <a:pt x="61" y="247"/>
                </a:cubicBezTo>
                <a:cubicBezTo>
                  <a:pt x="26" y="233"/>
                  <a:pt x="0" y="198"/>
                  <a:pt x="0" y="157"/>
                </a:cubicBezTo>
                <a:cubicBezTo>
                  <a:pt x="0" y="108"/>
                  <a:pt x="36" y="68"/>
                  <a:pt x="82" y="61"/>
                </a:cubicBezTo>
                <a:lnTo>
                  <a:pt x="67" y="15"/>
                </a:lnTo>
                <a:close/>
              </a:path>
            </a:pathLst>
          </a:custGeom>
          <a:blipFill dpi="0" rotWithShape="1">
            <a:blip r:embed="rId58" cstate="screen">
              <a:extLst>
                <a:ext uri="{28A0092B-C50C-407E-A947-70E740481C1C}">
                  <a14:useLocalDpi xmlns:a14="http://schemas.microsoft.com/office/drawing/2010/main"/>
                </a:ext>
              </a:extLst>
            </a:blip>
            <a:srcRect/>
            <a:stretch>
              <a:fillRect/>
            </a:stretch>
          </a:blipFill>
          <a:ln>
            <a:noFill/>
          </a:ln>
          <a:extLst/>
        </p:spPr>
        <p:txBody>
          <a:bodyPr vert="horz" wrap="square" lIns="68562" tIns="34281" rIns="68562" bIns="34281" numCol="1" anchor="t" anchorCtr="0" compatLnSpc="1">
            <a:prstTxWarp prst="textNoShape">
              <a:avLst/>
            </a:prstTxWarp>
          </a:bodyPr>
          <a:lstStyle/>
          <a:p>
            <a:endParaRPr lang="id-ID" sz="1200">
              <a:solidFill>
                <a:srgbClr val="414455"/>
              </a:solidFill>
            </a:endParaRPr>
          </a:p>
        </p:txBody>
      </p:sp>
      <p:sp>
        <p:nvSpPr>
          <p:cNvPr id="109" name="Freeform 82"/>
          <p:cNvSpPr>
            <a:spLocks noEditPoints="1"/>
          </p:cNvSpPr>
          <p:nvPr/>
        </p:nvSpPr>
        <p:spPr bwMode="auto">
          <a:xfrm>
            <a:off x="4165787" y="1352125"/>
            <a:ext cx="184499" cy="163074"/>
          </a:xfrm>
          <a:custGeom>
            <a:avLst/>
            <a:gdLst>
              <a:gd name="T0" fmla="*/ 103 w 113"/>
              <a:gd name="T1" fmla="*/ 31 h 100"/>
              <a:gd name="T2" fmla="*/ 57 w 113"/>
              <a:gd name="T3" fmla="*/ 0 h 100"/>
              <a:gd name="T4" fmla="*/ 57 w 113"/>
              <a:gd name="T5" fmla="*/ 9 h 100"/>
              <a:gd name="T6" fmla="*/ 95 w 113"/>
              <a:gd name="T7" fmla="*/ 35 h 100"/>
              <a:gd name="T8" fmla="*/ 72 w 113"/>
              <a:gd name="T9" fmla="*/ 88 h 100"/>
              <a:gd name="T10" fmla="*/ 57 w 113"/>
              <a:gd name="T11" fmla="*/ 91 h 100"/>
              <a:gd name="T12" fmla="*/ 57 w 113"/>
              <a:gd name="T13" fmla="*/ 100 h 100"/>
              <a:gd name="T14" fmla="*/ 75 w 113"/>
              <a:gd name="T15" fmla="*/ 96 h 100"/>
              <a:gd name="T16" fmla="*/ 103 w 113"/>
              <a:gd name="T17" fmla="*/ 31 h 100"/>
              <a:gd name="T18" fmla="*/ 57 w 113"/>
              <a:gd name="T19" fmla="*/ 0 h 100"/>
              <a:gd name="T20" fmla="*/ 38 w 113"/>
              <a:gd name="T21" fmla="*/ 4 h 100"/>
              <a:gd name="T22" fmla="*/ 11 w 113"/>
              <a:gd name="T23" fmla="*/ 68 h 100"/>
              <a:gd name="T24" fmla="*/ 57 w 113"/>
              <a:gd name="T25" fmla="*/ 100 h 100"/>
              <a:gd name="T26" fmla="*/ 57 w 113"/>
              <a:gd name="T27" fmla="*/ 91 h 100"/>
              <a:gd name="T28" fmla="*/ 19 w 113"/>
              <a:gd name="T29" fmla="*/ 65 h 100"/>
              <a:gd name="T30" fmla="*/ 19 w 113"/>
              <a:gd name="T31" fmla="*/ 65 h 100"/>
              <a:gd name="T32" fmla="*/ 42 w 113"/>
              <a:gd name="T33" fmla="*/ 12 h 100"/>
              <a:gd name="T34" fmla="*/ 57 w 113"/>
              <a:gd name="T35" fmla="*/ 9 h 100"/>
              <a:gd name="T36" fmla="*/ 57 w 113"/>
              <a:gd name="T37" fmla="*/ 0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13" h="100">
                <a:moveTo>
                  <a:pt x="103" y="31"/>
                </a:moveTo>
                <a:cubicBezTo>
                  <a:pt x="95" y="12"/>
                  <a:pt x="77" y="0"/>
                  <a:pt x="57" y="0"/>
                </a:cubicBezTo>
                <a:cubicBezTo>
                  <a:pt x="57" y="9"/>
                  <a:pt x="57" y="9"/>
                  <a:pt x="57" y="9"/>
                </a:cubicBezTo>
                <a:cubicBezTo>
                  <a:pt x="73" y="9"/>
                  <a:pt x="88" y="19"/>
                  <a:pt x="95" y="35"/>
                </a:cubicBezTo>
                <a:cubicBezTo>
                  <a:pt x="103" y="56"/>
                  <a:pt x="93" y="79"/>
                  <a:pt x="72" y="88"/>
                </a:cubicBezTo>
                <a:cubicBezTo>
                  <a:pt x="67" y="90"/>
                  <a:pt x="62" y="91"/>
                  <a:pt x="57" y="91"/>
                </a:cubicBezTo>
                <a:cubicBezTo>
                  <a:pt x="57" y="100"/>
                  <a:pt x="57" y="100"/>
                  <a:pt x="57" y="100"/>
                </a:cubicBezTo>
                <a:cubicBezTo>
                  <a:pt x="63" y="100"/>
                  <a:pt x="69" y="99"/>
                  <a:pt x="75" y="96"/>
                </a:cubicBezTo>
                <a:cubicBezTo>
                  <a:pt x="101" y="86"/>
                  <a:pt x="113" y="57"/>
                  <a:pt x="103" y="31"/>
                </a:cubicBezTo>
                <a:close/>
                <a:moveTo>
                  <a:pt x="57" y="0"/>
                </a:moveTo>
                <a:cubicBezTo>
                  <a:pt x="51" y="0"/>
                  <a:pt x="44" y="1"/>
                  <a:pt x="38" y="4"/>
                </a:cubicBezTo>
                <a:cubicBezTo>
                  <a:pt x="13" y="14"/>
                  <a:pt x="0" y="43"/>
                  <a:pt x="11" y="68"/>
                </a:cubicBezTo>
                <a:cubicBezTo>
                  <a:pt x="18" y="88"/>
                  <a:pt x="37" y="100"/>
                  <a:pt x="57" y="100"/>
                </a:cubicBezTo>
                <a:cubicBezTo>
                  <a:pt x="57" y="91"/>
                  <a:pt x="57" y="91"/>
                  <a:pt x="57" y="91"/>
                </a:cubicBezTo>
                <a:cubicBezTo>
                  <a:pt x="41" y="90"/>
                  <a:pt x="26" y="81"/>
                  <a:pt x="19" y="65"/>
                </a:cubicBezTo>
                <a:cubicBezTo>
                  <a:pt x="19" y="65"/>
                  <a:pt x="19" y="65"/>
                  <a:pt x="19" y="65"/>
                </a:cubicBezTo>
                <a:cubicBezTo>
                  <a:pt x="11" y="44"/>
                  <a:pt x="21" y="21"/>
                  <a:pt x="42" y="12"/>
                </a:cubicBezTo>
                <a:cubicBezTo>
                  <a:pt x="47" y="10"/>
                  <a:pt x="52" y="9"/>
                  <a:pt x="57" y="9"/>
                </a:cubicBezTo>
                <a:lnTo>
                  <a:pt x="57" y="0"/>
                </a:lnTo>
                <a:close/>
              </a:path>
            </a:pathLst>
          </a:custGeom>
          <a:blipFill dpi="0" rotWithShape="1">
            <a:blip r:embed="rId59" cstate="screen">
              <a:extLst>
                <a:ext uri="{28A0092B-C50C-407E-A947-70E740481C1C}">
                  <a14:useLocalDpi xmlns:a14="http://schemas.microsoft.com/office/drawing/2010/main"/>
                </a:ext>
              </a:extLst>
            </a:blip>
            <a:srcRect/>
            <a:stretch>
              <a:fillRect/>
            </a:stretch>
          </a:blipFill>
          <a:ln>
            <a:noFill/>
          </a:ln>
          <a:extLst/>
        </p:spPr>
        <p:txBody>
          <a:bodyPr vert="horz" wrap="square" lIns="68562" tIns="34281" rIns="68562" bIns="34281" numCol="1" anchor="t" anchorCtr="0" compatLnSpc="1">
            <a:prstTxWarp prst="textNoShape">
              <a:avLst/>
            </a:prstTxWarp>
          </a:bodyPr>
          <a:lstStyle/>
          <a:p>
            <a:endParaRPr lang="id-ID" sz="1200">
              <a:solidFill>
                <a:srgbClr val="414455"/>
              </a:solidFill>
            </a:endParaRPr>
          </a:p>
        </p:txBody>
      </p:sp>
      <p:sp>
        <p:nvSpPr>
          <p:cNvPr id="110" name="Freeform 83"/>
          <p:cNvSpPr>
            <a:spLocks/>
          </p:cNvSpPr>
          <p:nvPr/>
        </p:nvSpPr>
        <p:spPr bwMode="auto">
          <a:xfrm>
            <a:off x="4113413" y="1449731"/>
            <a:ext cx="80941" cy="51184"/>
          </a:xfrm>
          <a:custGeom>
            <a:avLst/>
            <a:gdLst>
              <a:gd name="T0" fmla="*/ 7 w 68"/>
              <a:gd name="T1" fmla="*/ 43 h 43"/>
              <a:gd name="T2" fmla="*/ 0 w 68"/>
              <a:gd name="T3" fmla="*/ 25 h 43"/>
              <a:gd name="T4" fmla="*/ 62 w 68"/>
              <a:gd name="T5" fmla="*/ 0 h 43"/>
              <a:gd name="T6" fmla="*/ 68 w 68"/>
              <a:gd name="T7" fmla="*/ 18 h 43"/>
              <a:gd name="T8" fmla="*/ 7 w 68"/>
              <a:gd name="T9" fmla="*/ 43 h 43"/>
            </a:gdLst>
            <a:ahLst/>
            <a:cxnLst>
              <a:cxn ang="0">
                <a:pos x="T0" y="T1"/>
              </a:cxn>
              <a:cxn ang="0">
                <a:pos x="T2" y="T3"/>
              </a:cxn>
              <a:cxn ang="0">
                <a:pos x="T4" y="T5"/>
              </a:cxn>
              <a:cxn ang="0">
                <a:pos x="T6" y="T7"/>
              </a:cxn>
              <a:cxn ang="0">
                <a:pos x="T8" y="T9"/>
              </a:cxn>
            </a:cxnLst>
            <a:rect l="0" t="0" r="r" b="b"/>
            <a:pathLst>
              <a:path w="68" h="43">
                <a:moveTo>
                  <a:pt x="7" y="43"/>
                </a:moveTo>
                <a:lnTo>
                  <a:pt x="0" y="25"/>
                </a:lnTo>
                <a:lnTo>
                  <a:pt x="62" y="0"/>
                </a:lnTo>
                <a:lnTo>
                  <a:pt x="68" y="18"/>
                </a:lnTo>
                <a:lnTo>
                  <a:pt x="7" y="43"/>
                </a:lnTo>
                <a:close/>
              </a:path>
            </a:pathLst>
          </a:custGeom>
          <a:blipFill dpi="0" rotWithShape="1">
            <a:blip r:embed="rId60" cstate="screen">
              <a:extLst>
                <a:ext uri="{28A0092B-C50C-407E-A947-70E740481C1C}">
                  <a14:useLocalDpi xmlns:a14="http://schemas.microsoft.com/office/drawing/2010/main"/>
                </a:ext>
              </a:extLst>
            </a:blip>
            <a:srcRect/>
            <a:stretch>
              <a:fillRect/>
            </a:stretch>
          </a:blipFill>
          <a:ln>
            <a:noFill/>
          </a:ln>
          <a:extLst/>
        </p:spPr>
        <p:txBody>
          <a:bodyPr vert="horz" wrap="square" lIns="68562" tIns="34281" rIns="68562" bIns="34281" numCol="1" anchor="t" anchorCtr="0" compatLnSpc="1">
            <a:prstTxWarp prst="textNoShape">
              <a:avLst/>
            </a:prstTxWarp>
          </a:bodyPr>
          <a:lstStyle/>
          <a:p>
            <a:endParaRPr lang="id-ID" sz="1200">
              <a:solidFill>
                <a:srgbClr val="414455"/>
              </a:solidFill>
            </a:endParaRPr>
          </a:p>
        </p:txBody>
      </p:sp>
      <p:sp>
        <p:nvSpPr>
          <p:cNvPr id="111" name="Freeform 84"/>
          <p:cNvSpPr>
            <a:spLocks/>
          </p:cNvSpPr>
          <p:nvPr/>
        </p:nvSpPr>
        <p:spPr bwMode="auto">
          <a:xfrm>
            <a:off x="4062229" y="1456872"/>
            <a:ext cx="109509" cy="66658"/>
          </a:xfrm>
          <a:custGeom>
            <a:avLst/>
            <a:gdLst>
              <a:gd name="T0" fmla="*/ 16 w 67"/>
              <a:gd name="T1" fmla="*/ 39 h 41"/>
              <a:gd name="T2" fmla="*/ 2 w 67"/>
              <a:gd name="T3" fmla="*/ 33 h 41"/>
              <a:gd name="T4" fmla="*/ 8 w 67"/>
              <a:gd name="T5" fmla="*/ 19 h 41"/>
              <a:gd name="T6" fmla="*/ 50 w 67"/>
              <a:gd name="T7" fmla="*/ 2 h 41"/>
              <a:gd name="T8" fmla="*/ 64 w 67"/>
              <a:gd name="T9" fmla="*/ 8 h 41"/>
              <a:gd name="T10" fmla="*/ 58 w 67"/>
              <a:gd name="T11" fmla="*/ 22 h 41"/>
              <a:gd name="T12" fmla="*/ 16 w 67"/>
              <a:gd name="T13" fmla="*/ 39 h 41"/>
            </a:gdLst>
            <a:ahLst/>
            <a:cxnLst>
              <a:cxn ang="0">
                <a:pos x="T0" y="T1"/>
              </a:cxn>
              <a:cxn ang="0">
                <a:pos x="T2" y="T3"/>
              </a:cxn>
              <a:cxn ang="0">
                <a:pos x="T4" y="T5"/>
              </a:cxn>
              <a:cxn ang="0">
                <a:pos x="T6" y="T7"/>
              </a:cxn>
              <a:cxn ang="0">
                <a:pos x="T8" y="T9"/>
              </a:cxn>
              <a:cxn ang="0">
                <a:pos x="T10" y="T11"/>
              </a:cxn>
              <a:cxn ang="0">
                <a:pos x="T12" y="T13"/>
              </a:cxn>
            </a:cxnLst>
            <a:rect l="0" t="0" r="r" b="b"/>
            <a:pathLst>
              <a:path w="67" h="41">
                <a:moveTo>
                  <a:pt x="16" y="39"/>
                </a:moveTo>
                <a:cubicBezTo>
                  <a:pt x="10" y="41"/>
                  <a:pt x="4" y="39"/>
                  <a:pt x="2" y="33"/>
                </a:cubicBezTo>
                <a:cubicBezTo>
                  <a:pt x="0" y="28"/>
                  <a:pt x="2" y="21"/>
                  <a:pt x="8" y="19"/>
                </a:cubicBezTo>
                <a:cubicBezTo>
                  <a:pt x="50" y="2"/>
                  <a:pt x="50" y="2"/>
                  <a:pt x="50" y="2"/>
                </a:cubicBezTo>
                <a:cubicBezTo>
                  <a:pt x="56" y="0"/>
                  <a:pt x="62" y="3"/>
                  <a:pt x="64" y="8"/>
                </a:cubicBezTo>
                <a:cubicBezTo>
                  <a:pt x="67" y="14"/>
                  <a:pt x="64" y="20"/>
                  <a:pt x="58" y="22"/>
                </a:cubicBezTo>
                <a:lnTo>
                  <a:pt x="16" y="39"/>
                </a:lnTo>
                <a:close/>
              </a:path>
            </a:pathLst>
          </a:custGeom>
          <a:blipFill dpi="0" rotWithShape="1">
            <a:blip r:embed="rId61" cstate="screen">
              <a:extLst>
                <a:ext uri="{28A0092B-C50C-407E-A947-70E740481C1C}">
                  <a14:useLocalDpi xmlns:a14="http://schemas.microsoft.com/office/drawing/2010/main"/>
                </a:ext>
              </a:extLst>
            </a:blip>
            <a:srcRect/>
            <a:stretch>
              <a:fillRect/>
            </a:stretch>
          </a:blipFill>
          <a:ln>
            <a:noFill/>
          </a:ln>
          <a:extLst/>
        </p:spPr>
        <p:txBody>
          <a:bodyPr vert="horz" wrap="square" lIns="68562" tIns="34281" rIns="68562" bIns="34281" numCol="1" anchor="t" anchorCtr="0" compatLnSpc="1">
            <a:prstTxWarp prst="textNoShape">
              <a:avLst/>
            </a:prstTxWarp>
          </a:bodyPr>
          <a:lstStyle/>
          <a:p>
            <a:endParaRPr lang="id-ID" sz="1200">
              <a:solidFill>
                <a:srgbClr val="414455"/>
              </a:solidFill>
            </a:endParaRPr>
          </a:p>
        </p:txBody>
      </p:sp>
      <p:sp>
        <p:nvSpPr>
          <p:cNvPr id="112" name="Freeform 85"/>
          <p:cNvSpPr>
            <a:spLocks noEditPoints="1"/>
          </p:cNvSpPr>
          <p:nvPr/>
        </p:nvSpPr>
        <p:spPr bwMode="auto">
          <a:xfrm>
            <a:off x="3999142" y="2325802"/>
            <a:ext cx="334479" cy="119032"/>
          </a:xfrm>
          <a:custGeom>
            <a:avLst/>
            <a:gdLst>
              <a:gd name="T0" fmla="*/ 142 w 205"/>
              <a:gd name="T1" fmla="*/ 5 h 73"/>
              <a:gd name="T2" fmla="*/ 157 w 205"/>
              <a:gd name="T3" fmla="*/ 2 h 73"/>
              <a:gd name="T4" fmla="*/ 164 w 205"/>
              <a:gd name="T5" fmla="*/ 5 h 73"/>
              <a:gd name="T6" fmla="*/ 179 w 205"/>
              <a:gd name="T7" fmla="*/ 2 h 73"/>
              <a:gd name="T8" fmla="*/ 202 w 205"/>
              <a:gd name="T9" fmla="*/ 18 h 73"/>
              <a:gd name="T10" fmla="*/ 187 w 205"/>
              <a:gd name="T11" fmla="*/ 42 h 73"/>
              <a:gd name="T12" fmla="*/ 177 w 205"/>
              <a:gd name="T13" fmla="*/ 43 h 73"/>
              <a:gd name="T14" fmla="*/ 166 w 205"/>
              <a:gd name="T15" fmla="*/ 18 h 73"/>
              <a:gd name="T16" fmla="*/ 172 w 205"/>
              <a:gd name="T17" fmla="*/ 45 h 73"/>
              <a:gd name="T18" fmla="*/ 167 w 205"/>
              <a:gd name="T19" fmla="*/ 50 h 73"/>
              <a:gd name="T20" fmla="*/ 142 w 205"/>
              <a:gd name="T21" fmla="*/ 55 h 73"/>
              <a:gd name="T22" fmla="*/ 142 w 205"/>
              <a:gd name="T23" fmla="*/ 20 h 73"/>
              <a:gd name="T24" fmla="*/ 158 w 205"/>
              <a:gd name="T25" fmla="*/ 17 h 73"/>
              <a:gd name="T26" fmla="*/ 163 w 205"/>
              <a:gd name="T27" fmla="*/ 19 h 73"/>
              <a:gd name="T28" fmla="*/ 161 w 205"/>
              <a:gd name="T29" fmla="*/ 9 h 73"/>
              <a:gd name="T30" fmla="*/ 155 w 205"/>
              <a:gd name="T31" fmla="*/ 5 h 73"/>
              <a:gd name="T32" fmla="*/ 142 w 205"/>
              <a:gd name="T33" fmla="*/ 8 h 73"/>
              <a:gd name="T34" fmla="*/ 142 w 205"/>
              <a:gd name="T35" fmla="*/ 5 h 73"/>
              <a:gd name="T36" fmla="*/ 28 w 205"/>
              <a:gd name="T37" fmla="*/ 30 h 73"/>
              <a:gd name="T38" fmla="*/ 116 w 205"/>
              <a:gd name="T39" fmla="*/ 13 h 73"/>
              <a:gd name="T40" fmla="*/ 121 w 205"/>
              <a:gd name="T41" fmla="*/ 9 h 73"/>
              <a:gd name="T42" fmla="*/ 142 w 205"/>
              <a:gd name="T43" fmla="*/ 5 h 73"/>
              <a:gd name="T44" fmla="*/ 142 w 205"/>
              <a:gd name="T45" fmla="*/ 8 h 73"/>
              <a:gd name="T46" fmla="*/ 124 w 205"/>
              <a:gd name="T47" fmla="*/ 11 h 73"/>
              <a:gd name="T48" fmla="*/ 120 w 205"/>
              <a:gd name="T49" fmla="*/ 17 h 73"/>
              <a:gd name="T50" fmla="*/ 122 w 205"/>
              <a:gd name="T51" fmla="*/ 28 h 73"/>
              <a:gd name="T52" fmla="*/ 122 w 205"/>
              <a:gd name="T53" fmla="*/ 28 h 73"/>
              <a:gd name="T54" fmla="*/ 126 w 205"/>
              <a:gd name="T55" fmla="*/ 24 h 73"/>
              <a:gd name="T56" fmla="*/ 142 w 205"/>
              <a:gd name="T57" fmla="*/ 20 h 73"/>
              <a:gd name="T58" fmla="*/ 142 w 205"/>
              <a:gd name="T59" fmla="*/ 55 h 73"/>
              <a:gd name="T60" fmla="*/ 130 w 205"/>
              <a:gd name="T61" fmla="*/ 57 h 73"/>
              <a:gd name="T62" fmla="*/ 125 w 205"/>
              <a:gd name="T63" fmla="*/ 56 h 73"/>
              <a:gd name="T64" fmla="*/ 35 w 205"/>
              <a:gd name="T65" fmla="*/ 73 h 73"/>
              <a:gd name="T66" fmla="*/ 28 w 205"/>
              <a:gd name="T67" fmla="*/ 70 h 73"/>
              <a:gd name="T68" fmla="*/ 28 w 205"/>
              <a:gd name="T69" fmla="*/ 67 h 73"/>
              <a:gd name="T70" fmla="*/ 35 w 205"/>
              <a:gd name="T71" fmla="*/ 70 h 73"/>
              <a:gd name="T72" fmla="*/ 35 w 205"/>
              <a:gd name="T73" fmla="*/ 70 h 73"/>
              <a:gd name="T74" fmla="*/ 37 w 205"/>
              <a:gd name="T75" fmla="*/ 70 h 73"/>
              <a:gd name="T76" fmla="*/ 42 w 205"/>
              <a:gd name="T77" fmla="*/ 62 h 73"/>
              <a:gd name="T78" fmla="*/ 36 w 205"/>
              <a:gd name="T79" fmla="*/ 57 h 73"/>
              <a:gd name="T80" fmla="*/ 40 w 205"/>
              <a:gd name="T81" fmla="*/ 50 h 73"/>
              <a:gd name="T82" fmla="*/ 34 w 205"/>
              <a:gd name="T83" fmla="*/ 45 h 73"/>
              <a:gd name="T84" fmla="*/ 37 w 205"/>
              <a:gd name="T85" fmla="*/ 38 h 73"/>
              <a:gd name="T86" fmla="*/ 30 w 205"/>
              <a:gd name="T87" fmla="*/ 33 h 73"/>
              <a:gd name="T88" fmla="*/ 28 w 205"/>
              <a:gd name="T89" fmla="*/ 33 h 73"/>
              <a:gd name="T90" fmla="*/ 28 w 205"/>
              <a:gd name="T91" fmla="*/ 34 h 73"/>
              <a:gd name="T92" fmla="*/ 28 w 205"/>
              <a:gd name="T93" fmla="*/ 30 h 73"/>
              <a:gd name="T94" fmla="*/ 26 w 205"/>
              <a:gd name="T95" fmla="*/ 31 h 73"/>
              <a:gd name="T96" fmla="*/ 28 w 205"/>
              <a:gd name="T97" fmla="*/ 30 h 73"/>
              <a:gd name="T98" fmla="*/ 28 w 205"/>
              <a:gd name="T99" fmla="*/ 34 h 73"/>
              <a:gd name="T100" fmla="*/ 13 w 205"/>
              <a:gd name="T101" fmla="*/ 49 h 73"/>
              <a:gd name="T102" fmla="*/ 15 w 205"/>
              <a:gd name="T103" fmla="*/ 62 h 73"/>
              <a:gd name="T104" fmla="*/ 28 w 205"/>
              <a:gd name="T105" fmla="*/ 67 h 73"/>
              <a:gd name="T106" fmla="*/ 28 w 205"/>
              <a:gd name="T107" fmla="*/ 70 h 73"/>
              <a:gd name="T108" fmla="*/ 0 w 205"/>
              <a:gd name="T109" fmla="*/ 58 h 73"/>
              <a:gd name="T110" fmla="*/ 26 w 205"/>
              <a:gd name="T111" fmla="*/ 31 h 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205" h="73">
                <a:moveTo>
                  <a:pt x="142" y="5"/>
                </a:moveTo>
                <a:cubicBezTo>
                  <a:pt x="157" y="2"/>
                  <a:pt x="157" y="2"/>
                  <a:pt x="157" y="2"/>
                </a:cubicBezTo>
                <a:cubicBezTo>
                  <a:pt x="160" y="1"/>
                  <a:pt x="163" y="3"/>
                  <a:pt x="164" y="5"/>
                </a:cubicBezTo>
                <a:cubicBezTo>
                  <a:pt x="179" y="2"/>
                  <a:pt x="179" y="2"/>
                  <a:pt x="179" y="2"/>
                </a:cubicBezTo>
                <a:cubicBezTo>
                  <a:pt x="190" y="0"/>
                  <a:pt x="200" y="7"/>
                  <a:pt x="202" y="18"/>
                </a:cubicBezTo>
                <a:cubicBezTo>
                  <a:pt x="205" y="29"/>
                  <a:pt x="197" y="39"/>
                  <a:pt x="187" y="42"/>
                </a:cubicBezTo>
                <a:cubicBezTo>
                  <a:pt x="177" y="43"/>
                  <a:pt x="177" y="43"/>
                  <a:pt x="177" y="43"/>
                </a:cubicBezTo>
                <a:cubicBezTo>
                  <a:pt x="166" y="18"/>
                  <a:pt x="166" y="18"/>
                  <a:pt x="166" y="18"/>
                </a:cubicBezTo>
                <a:cubicBezTo>
                  <a:pt x="172" y="45"/>
                  <a:pt x="172" y="45"/>
                  <a:pt x="172" y="45"/>
                </a:cubicBezTo>
                <a:cubicBezTo>
                  <a:pt x="172" y="47"/>
                  <a:pt x="170" y="50"/>
                  <a:pt x="167" y="50"/>
                </a:cubicBezTo>
                <a:cubicBezTo>
                  <a:pt x="142" y="55"/>
                  <a:pt x="142" y="55"/>
                  <a:pt x="142" y="55"/>
                </a:cubicBezTo>
                <a:cubicBezTo>
                  <a:pt x="142" y="20"/>
                  <a:pt x="142" y="20"/>
                  <a:pt x="142" y="20"/>
                </a:cubicBezTo>
                <a:cubicBezTo>
                  <a:pt x="158" y="17"/>
                  <a:pt x="158" y="17"/>
                  <a:pt x="158" y="17"/>
                </a:cubicBezTo>
                <a:cubicBezTo>
                  <a:pt x="160" y="17"/>
                  <a:pt x="162" y="18"/>
                  <a:pt x="163" y="19"/>
                </a:cubicBezTo>
                <a:cubicBezTo>
                  <a:pt x="161" y="9"/>
                  <a:pt x="161" y="9"/>
                  <a:pt x="161" y="9"/>
                </a:cubicBezTo>
                <a:cubicBezTo>
                  <a:pt x="161" y="6"/>
                  <a:pt x="158" y="5"/>
                  <a:pt x="155" y="5"/>
                </a:cubicBezTo>
                <a:cubicBezTo>
                  <a:pt x="142" y="8"/>
                  <a:pt x="142" y="8"/>
                  <a:pt x="142" y="8"/>
                </a:cubicBezTo>
                <a:lnTo>
                  <a:pt x="142" y="5"/>
                </a:lnTo>
                <a:close/>
                <a:moveTo>
                  <a:pt x="28" y="30"/>
                </a:moveTo>
                <a:cubicBezTo>
                  <a:pt x="116" y="13"/>
                  <a:pt x="116" y="13"/>
                  <a:pt x="116" y="13"/>
                </a:cubicBezTo>
                <a:cubicBezTo>
                  <a:pt x="117" y="11"/>
                  <a:pt x="119" y="9"/>
                  <a:pt x="121" y="9"/>
                </a:cubicBezTo>
                <a:cubicBezTo>
                  <a:pt x="142" y="5"/>
                  <a:pt x="142" y="5"/>
                  <a:pt x="142" y="5"/>
                </a:cubicBezTo>
                <a:cubicBezTo>
                  <a:pt x="142" y="8"/>
                  <a:pt x="142" y="8"/>
                  <a:pt x="142" y="8"/>
                </a:cubicBezTo>
                <a:cubicBezTo>
                  <a:pt x="124" y="11"/>
                  <a:pt x="124" y="11"/>
                  <a:pt x="124" y="11"/>
                </a:cubicBezTo>
                <a:cubicBezTo>
                  <a:pt x="121" y="12"/>
                  <a:pt x="119" y="15"/>
                  <a:pt x="120" y="17"/>
                </a:cubicBezTo>
                <a:cubicBezTo>
                  <a:pt x="122" y="28"/>
                  <a:pt x="122" y="28"/>
                  <a:pt x="122" y="28"/>
                </a:cubicBezTo>
                <a:cubicBezTo>
                  <a:pt x="122" y="28"/>
                  <a:pt x="122" y="28"/>
                  <a:pt x="122" y="28"/>
                </a:cubicBezTo>
                <a:cubicBezTo>
                  <a:pt x="122" y="26"/>
                  <a:pt x="124" y="24"/>
                  <a:pt x="126" y="24"/>
                </a:cubicBezTo>
                <a:cubicBezTo>
                  <a:pt x="142" y="20"/>
                  <a:pt x="142" y="20"/>
                  <a:pt x="142" y="20"/>
                </a:cubicBezTo>
                <a:cubicBezTo>
                  <a:pt x="142" y="55"/>
                  <a:pt x="142" y="55"/>
                  <a:pt x="142" y="55"/>
                </a:cubicBezTo>
                <a:cubicBezTo>
                  <a:pt x="130" y="57"/>
                  <a:pt x="130" y="57"/>
                  <a:pt x="130" y="57"/>
                </a:cubicBezTo>
                <a:cubicBezTo>
                  <a:pt x="128" y="58"/>
                  <a:pt x="126" y="57"/>
                  <a:pt x="125" y="56"/>
                </a:cubicBezTo>
                <a:cubicBezTo>
                  <a:pt x="35" y="73"/>
                  <a:pt x="35" y="73"/>
                  <a:pt x="35" y="73"/>
                </a:cubicBezTo>
                <a:cubicBezTo>
                  <a:pt x="28" y="70"/>
                  <a:pt x="28" y="70"/>
                  <a:pt x="28" y="70"/>
                </a:cubicBezTo>
                <a:cubicBezTo>
                  <a:pt x="28" y="67"/>
                  <a:pt x="28" y="67"/>
                  <a:pt x="28" y="67"/>
                </a:cubicBezTo>
                <a:cubicBezTo>
                  <a:pt x="35" y="70"/>
                  <a:pt x="35" y="70"/>
                  <a:pt x="35" y="70"/>
                </a:cubicBezTo>
                <a:cubicBezTo>
                  <a:pt x="35" y="70"/>
                  <a:pt x="35" y="70"/>
                  <a:pt x="35" y="70"/>
                </a:cubicBezTo>
                <a:cubicBezTo>
                  <a:pt x="37" y="70"/>
                  <a:pt x="37" y="70"/>
                  <a:pt x="37" y="70"/>
                </a:cubicBezTo>
                <a:cubicBezTo>
                  <a:pt x="41" y="69"/>
                  <a:pt x="43" y="66"/>
                  <a:pt x="42" y="62"/>
                </a:cubicBezTo>
                <a:cubicBezTo>
                  <a:pt x="42" y="59"/>
                  <a:pt x="39" y="57"/>
                  <a:pt x="36" y="57"/>
                </a:cubicBezTo>
                <a:cubicBezTo>
                  <a:pt x="39" y="56"/>
                  <a:pt x="40" y="53"/>
                  <a:pt x="40" y="50"/>
                </a:cubicBezTo>
                <a:cubicBezTo>
                  <a:pt x="39" y="47"/>
                  <a:pt x="37" y="45"/>
                  <a:pt x="34" y="45"/>
                </a:cubicBezTo>
                <a:cubicBezTo>
                  <a:pt x="36" y="44"/>
                  <a:pt x="38" y="41"/>
                  <a:pt x="37" y="38"/>
                </a:cubicBezTo>
                <a:cubicBezTo>
                  <a:pt x="37" y="34"/>
                  <a:pt x="33" y="32"/>
                  <a:pt x="30" y="33"/>
                </a:cubicBezTo>
                <a:cubicBezTo>
                  <a:pt x="28" y="33"/>
                  <a:pt x="28" y="33"/>
                  <a:pt x="28" y="33"/>
                </a:cubicBezTo>
                <a:cubicBezTo>
                  <a:pt x="28" y="34"/>
                  <a:pt x="28" y="34"/>
                  <a:pt x="28" y="34"/>
                </a:cubicBezTo>
                <a:lnTo>
                  <a:pt x="28" y="30"/>
                </a:lnTo>
                <a:close/>
                <a:moveTo>
                  <a:pt x="26" y="31"/>
                </a:moveTo>
                <a:cubicBezTo>
                  <a:pt x="28" y="30"/>
                  <a:pt x="28" y="30"/>
                  <a:pt x="28" y="30"/>
                </a:cubicBezTo>
                <a:cubicBezTo>
                  <a:pt x="28" y="34"/>
                  <a:pt x="28" y="34"/>
                  <a:pt x="28" y="34"/>
                </a:cubicBezTo>
                <a:cubicBezTo>
                  <a:pt x="13" y="49"/>
                  <a:pt x="13" y="49"/>
                  <a:pt x="13" y="49"/>
                </a:cubicBezTo>
                <a:cubicBezTo>
                  <a:pt x="15" y="62"/>
                  <a:pt x="15" y="62"/>
                  <a:pt x="15" y="62"/>
                </a:cubicBezTo>
                <a:cubicBezTo>
                  <a:pt x="28" y="67"/>
                  <a:pt x="28" y="67"/>
                  <a:pt x="28" y="67"/>
                </a:cubicBezTo>
                <a:cubicBezTo>
                  <a:pt x="28" y="70"/>
                  <a:pt x="28" y="70"/>
                  <a:pt x="28" y="70"/>
                </a:cubicBezTo>
                <a:cubicBezTo>
                  <a:pt x="0" y="58"/>
                  <a:pt x="0" y="58"/>
                  <a:pt x="0" y="58"/>
                </a:cubicBezTo>
                <a:lnTo>
                  <a:pt x="26" y="31"/>
                </a:lnTo>
                <a:close/>
              </a:path>
            </a:pathLst>
          </a:custGeom>
          <a:blipFill dpi="0" rotWithShape="1">
            <a:blip r:embed="rId62" cstate="screen">
              <a:extLst>
                <a:ext uri="{28A0092B-C50C-407E-A947-70E740481C1C}">
                  <a14:useLocalDpi xmlns:a14="http://schemas.microsoft.com/office/drawing/2010/main"/>
                </a:ext>
              </a:extLst>
            </a:blip>
            <a:srcRect/>
            <a:stretch>
              <a:fillRect/>
            </a:stretch>
          </a:blipFill>
          <a:ln>
            <a:noFill/>
          </a:ln>
          <a:extLst/>
        </p:spPr>
        <p:txBody>
          <a:bodyPr vert="horz" wrap="square" lIns="68562" tIns="34281" rIns="68562" bIns="34281" numCol="1" anchor="t" anchorCtr="0" compatLnSpc="1">
            <a:prstTxWarp prst="textNoShape">
              <a:avLst/>
            </a:prstTxWarp>
          </a:bodyPr>
          <a:lstStyle/>
          <a:p>
            <a:endParaRPr lang="id-ID" sz="1200">
              <a:solidFill>
                <a:srgbClr val="414455"/>
              </a:solidFill>
            </a:endParaRPr>
          </a:p>
        </p:txBody>
      </p:sp>
      <p:sp>
        <p:nvSpPr>
          <p:cNvPr id="113" name="Freeform 86"/>
          <p:cNvSpPr>
            <a:spLocks/>
          </p:cNvSpPr>
          <p:nvPr/>
        </p:nvSpPr>
        <p:spPr bwMode="auto">
          <a:xfrm>
            <a:off x="5384670" y="2632904"/>
            <a:ext cx="184499" cy="236873"/>
          </a:xfrm>
          <a:custGeom>
            <a:avLst/>
            <a:gdLst>
              <a:gd name="T0" fmla="*/ 113 w 113"/>
              <a:gd name="T1" fmla="*/ 25 h 145"/>
              <a:gd name="T2" fmla="*/ 108 w 113"/>
              <a:gd name="T3" fmla="*/ 22 h 145"/>
              <a:gd name="T4" fmla="*/ 42 w 113"/>
              <a:gd name="T5" fmla="*/ 128 h 145"/>
              <a:gd name="T6" fmla="*/ 19 w 113"/>
              <a:gd name="T7" fmla="*/ 132 h 145"/>
              <a:gd name="T8" fmla="*/ 12 w 113"/>
              <a:gd name="T9" fmla="*/ 109 h 145"/>
              <a:gd name="T10" fmla="*/ 78 w 113"/>
              <a:gd name="T11" fmla="*/ 3 h 145"/>
              <a:gd name="T12" fmla="*/ 73 w 113"/>
              <a:gd name="T13" fmla="*/ 0 h 145"/>
              <a:gd name="T14" fmla="*/ 6 w 113"/>
              <a:gd name="T15" fmla="*/ 107 h 145"/>
              <a:gd name="T16" fmla="*/ 15 w 113"/>
              <a:gd name="T17" fmla="*/ 138 h 145"/>
              <a:gd name="T18" fmla="*/ 47 w 113"/>
              <a:gd name="T19" fmla="*/ 132 h 145"/>
              <a:gd name="T20" fmla="*/ 113 w 113"/>
              <a:gd name="T21" fmla="*/ 25 h 1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13" h="145">
                <a:moveTo>
                  <a:pt x="113" y="25"/>
                </a:moveTo>
                <a:cubicBezTo>
                  <a:pt x="108" y="22"/>
                  <a:pt x="108" y="22"/>
                  <a:pt x="108" y="22"/>
                </a:cubicBezTo>
                <a:cubicBezTo>
                  <a:pt x="42" y="128"/>
                  <a:pt x="42" y="128"/>
                  <a:pt x="42" y="128"/>
                </a:cubicBezTo>
                <a:cubicBezTo>
                  <a:pt x="38" y="135"/>
                  <a:pt x="27" y="137"/>
                  <a:pt x="19" y="132"/>
                </a:cubicBezTo>
                <a:cubicBezTo>
                  <a:pt x="11" y="127"/>
                  <a:pt x="8" y="117"/>
                  <a:pt x="12" y="109"/>
                </a:cubicBezTo>
                <a:cubicBezTo>
                  <a:pt x="78" y="3"/>
                  <a:pt x="78" y="3"/>
                  <a:pt x="78" y="3"/>
                </a:cubicBezTo>
                <a:cubicBezTo>
                  <a:pt x="73" y="0"/>
                  <a:pt x="73" y="0"/>
                  <a:pt x="73" y="0"/>
                </a:cubicBezTo>
                <a:cubicBezTo>
                  <a:pt x="6" y="107"/>
                  <a:pt x="6" y="107"/>
                  <a:pt x="6" y="107"/>
                </a:cubicBezTo>
                <a:cubicBezTo>
                  <a:pt x="0" y="117"/>
                  <a:pt x="4" y="131"/>
                  <a:pt x="15" y="138"/>
                </a:cubicBezTo>
                <a:cubicBezTo>
                  <a:pt x="26" y="145"/>
                  <a:pt x="40" y="142"/>
                  <a:pt x="47" y="132"/>
                </a:cubicBezTo>
                <a:lnTo>
                  <a:pt x="113" y="25"/>
                </a:lnTo>
                <a:close/>
              </a:path>
            </a:pathLst>
          </a:custGeom>
          <a:blipFill dpi="0" rotWithShape="1">
            <a:blip r:embed="rId63" cstate="screen">
              <a:extLst>
                <a:ext uri="{28A0092B-C50C-407E-A947-70E740481C1C}">
                  <a14:useLocalDpi xmlns:a14="http://schemas.microsoft.com/office/drawing/2010/main"/>
                </a:ext>
              </a:extLst>
            </a:blip>
            <a:srcRect/>
            <a:stretch>
              <a:fillRect/>
            </a:stretch>
          </a:blipFill>
          <a:ln>
            <a:noFill/>
          </a:ln>
          <a:extLst/>
        </p:spPr>
        <p:txBody>
          <a:bodyPr vert="horz" wrap="square" lIns="68562" tIns="34281" rIns="68562" bIns="34281" numCol="1" anchor="t" anchorCtr="0" compatLnSpc="1">
            <a:prstTxWarp prst="textNoShape">
              <a:avLst/>
            </a:prstTxWarp>
          </a:bodyPr>
          <a:lstStyle/>
          <a:p>
            <a:endParaRPr lang="id-ID" sz="1200">
              <a:solidFill>
                <a:srgbClr val="414455"/>
              </a:solidFill>
            </a:endParaRPr>
          </a:p>
        </p:txBody>
      </p:sp>
      <p:sp>
        <p:nvSpPr>
          <p:cNvPr id="114" name="Freeform 87"/>
          <p:cNvSpPr>
            <a:spLocks/>
          </p:cNvSpPr>
          <p:nvPr/>
        </p:nvSpPr>
        <p:spPr bwMode="auto">
          <a:xfrm>
            <a:off x="5489417" y="2624571"/>
            <a:ext cx="89274" cy="61896"/>
          </a:xfrm>
          <a:custGeom>
            <a:avLst/>
            <a:gdLst>
              <a:gd name="T0" fmla="*/ 54 w 55"/>
              <a:gd name="T1" fmla="*/ 35 h 38"/>
              <a:gd name="T2" fmla="*/ 48 w 55"/>
              <a:gd name="T3" fmla="*/ 37 h 38"/>
              <a:gd name="T4" fmla="*/ 3 w 55"/>
              <a:gd name="T5" fmla="*/ 9 h 38"/>
              <a:gd name="T6" fmla="*/ 2 w 55"/>
              <a:gd name="T7" fmla="*/ 3 h 38"/>
              <a:gd name="T8" fmla="*/ 8 w 55"/>
              <a:gd name="T9" fmla="*/ 1 h 38"/>
              <a:gd name="T10" fmla="*/ 53 w 55"/>
              <a:gd name="T11" fmla="*/ 29 h 38"/>
              <a:gd name="T12" fmla="*/ 54 w 55"/>
              <a:gd name="T13" fmla="*/ 35 h 38"/>
            </a:gdLst>
            <a:ahLst/>
            <a:cxnLst>
              <a:cxn ang="0">
                <a:pos x="T0" y="T1"/>
              </a:cxn>
              <a:cxn ang="0">
                <a:pos x="T2" y="T3"/>
              </a:cxn>
              <a:cxn ang="0">
                <a:pos x="T4" y="T5"/>
              </a:cxn>
              <a:cxn ang="0">
                <a:pos x="T6" y="T7"/>
              </a:cxn>
              <a:cxn ang="0">
                <a:pos x="T8" y="T9"/>
              </a:cxn>
              <a:cxn ang="0">
                <a:pos x="T10" y="T11"/>
              </a:cxn>
              <a:cxn ang="0">
                <a:pos x="T12" y="T13"/>
              </a:cxn>
            </a:cxnLst>
            <a:rect l="0" t="0" r="r" b="b"/>
            <a:pathLst>
              <a:path w="55" h="38">
                <a:moveTo>
                  <a:pt x="54" y="35"/>
                </a:moveTo>
                <a:cubicBezTo>
                  <a:pt x="53" y="37"/>
                  <a:pt x="50" y="38"/>
                  <a:pt x="48" y="37"/>
                </a:cubicBezTo>
                <a:cubicBezTo>
                  <a:pt x="3" y="9"/>
                  <a:pt x="3" y="9"/>
                  <a:pt x="3" y="9"/>
                </a:cubicBezTo>
                <a:cubicBezTo>
                  <a:pt x="1" y="7"/>
                  <a:pt x="0" y="5"/>
                  <a:pt x="2" y="3"/>
                </a:cubicBezTo>
                <a:cubicBezTo>
                  <a:pt x="3" y="1"/>
                  <a:pt x="6" y="0"/>
                  <a:pt x="8" y="1"/>
                </a:cubicBezTo>
                <a:cubicBezTo>
                  <a:pt x="53" y="29"/>
                  <a:pt x="53" y="29"/>
                  <a:pt x="53" y="29"/>
                </a:cubicBezTo>
                <a:cubicBezTo>
                  <a:pt x="55" y="31"/>
                  <a:pt x="55" y="33"/>
                  <a:pt x="54" y="35"/>
                </a:cubicBezTo>
                <a:close/>
              </a:path>
            </a:pathLst>
          </a:custGeom>
          <a:blipFill dpi="0" rotWithShape="1">
            <a:blip r:embed="rId64" cstate="screen">
              <a:extLst>
                <a:ext uri="{28A0092B-C50C-407E-A947-70E740481C1C}">
                  <a14:useLocalDpi xmlns:a14="http://schemas.microsoft.com/office/drawing/2010/main"/>
                </a:ext>
              </a:extLst>
            </a:blip>
            <a:srcRect/>
            <a:stretch>
              <a:fillRect/>
            </a:stretch>
          </a:blipFill>
          <a:ln>
            <a:noFill/>
          </a:ln>
          <a:extLst/>
        </p:spPr>
        <p:txBody>
          <a:bodyPr vert="horz" wrap="square" lIns="68562" tIns="34281" rIns="68562" bIns="34281" numCol="1" anchor="t" anchorCtr="0" compatLnSpc="1">
            <a:prstTxWarp prst="textNoShape">
              <a:avLst/>
            </a:prstTxWarp>
          </a:bodyPr>
          <a:lstStyle/>
          <a:p>
            <a:endParaRPr lang="id-ID" sz="1200">
              <a:solidFill>
                <a:srgbClr val="414455"/>
              </a:solidFill>
            </a:endParaRPr>
          </a:p>
        </p:txBody>
      </p:sp>
      <p:sp>
        <p:nvSpPr>
          <p:cNvPr id="115" name="Freeform 88"/>
          <p:cNvSpPr>
            <a:spLocks/>
          </p:cNvSpPr>
          <p:nvPr/>
        </p:nvSpPr>
        <p:spPr bwMode="auto">
          <a:xfrm>
            <a:off x="5420379" y="2673375"/>
            <a:ext cx="122603" cy="170215"/>
          </a:xfrm>
          <a:custGeom>
            <a:avLst/>
            <a:gdLst>
              <a:gd name="T0" fmla="*/ 75 w 75"/>
              <a:gd name="T1" fmla="*/ 4 h 104"/>
              <a:gd name="T2" fmla="*/ 69 w 75"/>
              <a:gd name="T3" fmla="*/ 0 h 104"/>
              <a:gd name="T4" fmla="*/ 10 w 75"/>
              <a:gd name="T5" fmla="*/ 95 h 104"/>
              <a:gd name="T6" fmla="*/ 0 w 75"/>
              <a:gd name="T7" fmla="*/ 100 h 104"/>
              <a:gd name="T8" fmla="*/ 1 w 75"/>
              <a:gd name="T9" fmla="*/ 101 h 104"/>
              <a:gd name="T10" fmla="*/ 17 w 75"/>
              <a:gd name="T11" fmla="*/ 98 h 104"/>
              <a:gd name="T12" fmla="*/ 75 w 75"/>
              <a:gd name="T13" fmla="*/ 4 h 104"/>
            </a:gdLst>
            <a:ahLst/>
            <a:cxnLst>
              <a:cxn ang="0">
                <a:pos x="T0" y="T1"/>
              </a:cxn>
              <a:cxn ang="0">
                <a:pos x="T2" y="T3"/>
              </a:cxn>
              <a:cxn ang="0">
                <a:pos x="T4" y="T5"/>
              </a:cxn>
              <a:cxn ang="0">
                <a:pos x="T6" y="T7"/>
              </a:cxn>
              <a:cxn ang="0">
                <a:pos x="T8" y="T9"/>
              </a:cxn>
              <a:cxn ang="0">
                <a:pos x="T10" y="T11"/>
              </a:cxn>
              <a:cxn ang="0">
                <a:pos x="T12" y="T13"/>
              </a:cxn>
            </a:cxnLst>
            <a:rect l="0" t="0" r="r" b="b"/>
            <a:pathLst>
              <a:path w="75" h="104">
                <a:moveTo>
                  <a:pt x="75" y="4"/>
                </a:moveTo>
                <a:cubicBezTo>
                  <a:pt x="69" y="0"/>
                  <a:pt x="69" y="0"/>
                  <a:pt x="69" y="0"/>
                </a:cubicBezTo>
                <a:cubicBezTo>
                  <a:pt x="10" y="95"/>
                  <a:pt x="10" y="95"/>
                  <a:pt x="10" y="95"/>
                </a:cubicBezTo>
                <a:cubicBezTo>
                  <a:pt x="8" y="98"/>
                  <a:pt x="4" y="100"/>
                  <a:pt x="0" y="100"/>
                </a:cubicBezTo>
                <a:cubicBezTo>
                  <a:pt x="0" y="100"/>
                  <a:pt x="1" y="100"/>
                  <a:pt x="1" y="101"/>
                </a:cubicBezTo>
                <a:cubicBezTo>
                  <a:pt x="7" y="104"/>
                  <a:pt x="14" y="103"/>
                  <a:pt x="17" y="98"/>
                </a:cubicBezTo>
                <a:lnTo>
                  <a:pt x="75" y="4"/>
                </a:lnTo>
                <a:close/>
              </a:path>
            </a:pathLst>
          </a:custGeom>
          <a:blipFill dpi="0" rotWithShape="1">
            <a:blip r:embed="rId65" cstate="screen">
              <a:extLst>
                <a:ext uri="{28A0092B-C50C-407E-A947-70E740481C1C}">
                  <a14:useLocalDpi xmlns:a14="http://schemas.microsoft.com/office/drawing/2010/main"/>
                </a:ext>
              </a:extLst>
            </a:blip>
            <a:srcRect/>
            <a:stretch>
              <a:fillRect/>
            </a:stretch>
          </a:blipFill>
          <a:ln>
            <a:noFill/>
          </a:ln>
          <a:extLst/>
        </p:spPr>
        <p:txBody>
          <a:bodyPr vert="horz" wrap="square" lIns="68562" tIns="34281" rIns="68562" bIns="34281" numCol="1" anchor="t" anchorCtr="0" compatLnSpc="1">
            <a:prstTxWarp prst="textNoShape">
              <a:avLst/>
            </a:prstTxWarp>
          </a:bodyPr>
          <a:lstStyle/>
          <a:p>
            <a:endParaRPr lang="id-ID" sz="1200">
              <a:solidFill>
                <a:srgbClr val="414455"/>
              </a:solidFill>
            </a:endParaRPr>
          </a:p>
        </p:txBody>
      </p:sp>
      <p:sp>
        <p:nvSpPr>
          <p:cNvPr id="116" name="Freeform 89"/>
          <p:cNvSpPr>
            <a:spLocks noEditPoints="1"/>
          </p:cNvSpPr>
          <p:nvPr/>
        </p:nvSpPr>
        <p:spPr bwMode="auto">
          <a:xfrm>
            <a:off x="5134703" y="1704458"/>
            <a:ext cx="166644" cy="121412"/>
          </a:xfrm>
          <a:custGeom>
            <a:avLst/>
            <a:gdLst>
              <a:gd name="T0" fmla="*/ 84 w 102"/>
              <a:gd name="T1" fmla="*/ 71 h 74"/>
              <a:gd name="T2" fmla="*/ 79 w 102"/>
              <a:gd name="T3" fmla="*/ 69 h 74"/>
              <a:gd name="T4" fmla="*/ 79 w 102"/>
              <a:gd name="T5" fmla="*/ 69 h 74"/>
              <a:gd name="T6" fmla="*/ 79 w 102"/>
              <a:gd name="T7" fmla="*/ 52 h 74"/>
              <a:gd name="T8" fmla="*/ 86 w 102"/>
              <a:gd name="T9" fmla="*/ 49 h 74"/>
              <a:gd name="T10" fmla="*/ 90 w 102"/>
              <a:gd name="T11" fmla="*/ 38 h 74"/>
              <a:gd name="T12" fmla="*/ 79 w 102"/>
              <a:gd name="T13" fmla="*/ 31 h 74"/>
              <a:gd name="T14" fmla="*/ 85 w 102"/>
              <a:gd name="T15" fmla="*/ 20 h 74"/>
              <a:gd name="T16" fmla="*/ 79 w 102"/>
              <a:gd name="T17" fmla="*/ 16 h 74"/>
              <a:gd name="T18" fmla="*/ 72 w 102"/>
              <a:gd name="T19" fmla="*/ 3 h 74"/>
              <a:gd name="T20" fmla="*/ 79 w 102"/>
              <a:gd name="T21" fmla="*/ 16 h 74"/>
              <a:gd name="T22" fmla="*/ 72 w 102"/>
              <a:gd name="T23" fmla="*/ 21 h 74"/>
              <a:gd name="T24" fmla="*/ 72 w 102"/>
              <a:gd name="T25" fmla="*/ 9 h 74"/>
              <a:gd name="T26" fmla="*/ 79 w 102"/>
              <a:gd name="T27" fmla="*/ 73 h 74"/>
              <a:gd name="T28" fmla="*/ 72 w 102"/>
              <a:gd name="T29" fmla="*/ 69 h 74"/>
              <a:gd name="T30" fmla="*/ 79 w 102"/>
              <a:gd name="T31" fmla="*/ 73 h 74"/>
              <a:gd name="T32" fmla="*/ 79 w 102"/>
              <a:gd name="T33" fmla="*/ 34 h 74"/>
              <a:gd name="T34" fmla="*/ 75 w 102"/>
              <a:gd name="T35" fmla="*/ 45 h 74"/>
              <a:gd name="T36" fmla="*/ 79 w 102"/>
              <a:gd name="T37" fmla="*/ 52 h 74"/>
              <a:gd name="T38" fmla="*/ 72 w 102"/>
              <a:gd name="T39" fmla="*/ 25 h 74"/>
              <a:gd name="T40" fmla="*/ 79 w 102"/>
              <a:gd name="T41" fmla="*/ 31 h 74"/>
              <a:gd name="T42" fmla="*/ 72 w 102"/>
              <a:gd name="T43" fmla="*/ 3 h 74"/>
              <a:gd name="T44" fmla="*/ 71 w 102"/>
              <a:gd name="T45" fmla="*/ 8 h 74"/>
              <a:gd name="T46" fmla="*/ 66 w 102"/>
              <a:gd name="T47" fmla="*/ 2 h 74"/>
              <a:gd name="T48" fmla="*/ 66 w 102"/>
              <a:gd name="T49" fmla="*/ 73 h 74"/>
              <a:gd name="T50" fmla="*/ 67 w 102"/>
              <a:gd name="T51" fmla="*/ 65 h 74"/>
              <a:gd name="T52" fmla="*/ 72 w 102"/>
              <a:gd name="T53" fmla="*/ 74 h 74"/>
              <a:gd name="T54" fmla="*/ 72 w 102"/>
              <a:gd name="T55" fmla="*/ 21 h 74"/>
              <a:gd name="T56" fmla="*/ 72 w 102"/>
              <a:gd name="T57" fmla="*/ 52 h 74"/>
              <a:gd name="T58" fmla="*/ 66 w 102"/>
              <a:gd name="T59" fmla="*/ 57 h 74"/>
              <a:gd name="T60" fmla="*/ 69 w 102"/>
              <a:gd name="T61" fmla="*/ 16 h 74"/>
              <a:gd name="T62" fmla="*/ 22 w 102"/>
              <a:gd name="T63" fmla="*/ 10 h 74"/>
              <a:gd name="T64" fmla="*/ 66 w 102"/>
              <a:gd name="T65" fmla="*/ 5 h 74"/>
              <a:gd name="T66" fmla="*/ 64 w 102"/>
              <a:gd name="T67" fmla="*/ 6 h 74"/>
              <a:gd name="T68" fmla="*/ 66 w 102"/>
              <a:gd name="T69" fmla="*/ 16 h 74"/>
              <a:gd name="T70" fmla="*/ 66 w 102"/>
              <a:gd name="T71" fmla="*/ 64 h 74"/>
              <a:gd name="T72" fmla="*/ 37 w 102"/>
              <a:gd name="T73" fmla="*/ 57 h 74"/>
              <a:gd name="T74" fmla="*/ 22 w 102"/>
              <a:gd name="T75" fmla="*/ 49 h 74"/>
              <a:gd name="T76" fmla="*/ 27 w 102"/>
              <a:gd name="T77" fmla="*/ 48 h 74"/>
              <a:gd name="T78" fmla="*/ 22 w 102"/>
              <a:gd name="T79" fmla="*/ 27 h 74"/>
              <a:gd name="T80" fmla="*/ 2 w 102"/>
              <a:gd name="T81" fmla="*/ 41 h 74"/>
              <a:gd name="T82" fmla="*/ 22 w 102"/>
              <a:gd name="T83" fmla="*/ 10 h 74"/>
              <a:gd name="T84" fmla="*/ 17 w 102"/>
              <a:gd name="T85" fmla="*/ 28 h 74"/>
              <a:gd name="T86" fmla="*/ 22 w 102"/>
              <a:gd name="T87" fmla="*/ 49 h 74"/>
              <a:gd name="T88" fmla="*/ 2 w 102"/>
              <a:gd name="T89" fmla="*/ 41 h 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102" h="74">
                <a:moveTo>
                  <a:pt x="79" y="7"/>
                </a:moveTo>
                <a:cubicBezTo>
                  <a:pt x="102" y="22"/>
                  <a:pt x="98" y="62"/>
                  <a:pt x="84" y="71"/>
                </a:cubicBezTo>
                <a:cubicBezTo>
                  <a:pt x="82" y="72"/>
                  <a:pt x="80" y="73"/>
                  <a:pt x="79" y="73"/>
                </a:cubicBezTo>
                <a:cubicBezTo>
                  <a:pt x="79" y="69"/>
                  <a:pt x="79" y="69"/>
                  <a:pt x="79" y="69"/>
                </a:cubicBezTo>
                <a:cubicBezTo>
                  <a:pt x="79" y="69"/>
                  <a:pt x="79" y="69"/>
                  <a:pt x="79" y="69"/>
                </a:cubicBezTo>
                <a:cubicBezTo>
                  <a:pt x="79" y="69"/>
                  <a:pt x="79" y="69"/>
                  <a:pt x="79" y="69"/>
                </a:cubicBezTo>
                <a:cubicBezTo>
                  <a:pt x="83" y="67"/>
                  <a:pt x="85" y="61"/>
                  <a:pt x="83" y="57"/>
                </a:cubicBezTo>
                <a:cubicBezTo>
                  <a:pt x="82" y="55"/>
                  <a:pt x="80" y="53"/>
                  <a:pt x="79" y="52"/>
                </a:cubicBezTo>
                <a:cubicBezTo>
                  <a:pt x="79" y="49"/>
                  <a:pt x="79" y="49"/>
                  <a:pt x="79" y="49"/>
                </a:cubicBezTo>
                <a:cubicBezTo>
                  <a:pt x="81" y="50"/>
                  <a:pt x="84" y="50"/>
                  <a:pt x="86" y="49"/>
                </a:cubicBezTo>
                <a:cubicBezTo>
                  <a:pt x="86" y="49"/>
                  <a:pt x="86" y="49"/>
                  <a:pt x="86" y="49"/>
                </a:cubicBezTo>
                <a:cubicBezTo>
                  <a:pt x="90" y="47"/>
                  <a:pt x="92" y="42"/>
                  <a:pt x="90" y="38"/>
                </a:cubicBezTo>
                <a:cubicBezTo>
                  <a:pt x="88" y="34"/>
                  <a:pt x="83" y="32"/>
                  <a:pt x="79" y="34"/>
                </a:cubicBezTo>
                <a:cubicBezTo>
                  <a:pt x="79" y="31"/>
                  <a:pt x="79" y="31"/>
                  <a:pt x="79" y="31"/>
                </a:cubicBezTo>
                <a:cubicBezTo>
                  <a:pt x="80" y="31"/>
                  <a:pt x="81" y="30"/>
                  <a:pt x="82" y="30"/>
                </a:cubicBezTo>
                <a:cubicBezTo>
                  <a:pt x="86" y="28"/>
                  <a:pt x="87" y="24"/>
                  <a:pt x="85" y="20"/>
                </a:cubicBezTo>
                <a:cubicBezTo>
                  <a:pt x="85" y="20"/>
                  <a:pt x="85" y="20"/>
                  <a:pt x="85" y="20"/>
                </a:cubicBezTo>
                <a:cubicBezTo>
                  <a:pt x="84" y="17"/>
                  <a:pt x="81" y="16"/>
                  <a:pt x="79" y="16"/>
                </a:cubicBezTo>
                <a:lnTo>
                  <a:pt x="79" y="7"/>
                </a:lnTo>
                <a:close/>
                <a:moveTo>
                  <a:pt x="72" y="3"/>
                </a:moveTo>
                <a:cubicBezTo>
                  <a:pt x="74" y="4"/>
                  <a:pt x="76" y="5"/>
                  <a:pt x="79" y="7"/>
                </a:cubicBezTo>
                <a:cubicBezTo>
                  <a:pt x="79" y="16"/>
                  <a:pt x="79" y="16"/>
                  <a:pt x="79" y="16"/>
                </a:cubicBezTo>
                <a:cubicBezTo>
                  <a:pt x="77" y="16"/>
                  <a:pt x="76" y="16"/>
                  <a:pt x="75" y="17"/>
                </a:cubicBezTo>
                <a:cubicBezTo>
                  <a:pt x="73" y="17"/>
                  <a:pt x="72" y="19"/>
                  <a:pt x="72" y="21"/>
                </a:cubicBezTo>
                <a:cubicBezTo>
                  <a:pt x="72" y="13"/>
                  <a:pt x="72" y="13"/>
                  <a:pt x="72" y="13"/>
                </a:cubicBezTo>
                <a:cubicBezTo>
                  <a:pt x="72" y="12"/>
                  <a:pt x="72" y="10"/>
                  <a:pt x="72" y="9"/>
                </a:cubicBezTo>
                <a:cubicBezTo>
                  <a:pt x="72" y="3"/>
                  <a:pt x="72" y="3"/>
                  <a:pt x="72" y="3"/>
                </a:cubicBezTo>
                <a:close/>
                <a:moveTo>
                  <a:pt x="79" y="73"/>
                </a:moveTo>
                <a:cubicBezTo>
                  <a:pt x="76" y="74"/>
                  <a:pt x="74" y="74"/>
                  <a:pt x="72" y="74"/>
                </a:cubicBezTo>
                <a:cubicBezTo>
                  <a:pt x="72" y="69"/>
                  <a:pt x="72" y="69"/>
                  <a:pt x="72" y="69"/>
                </a:cubicBezTo>
                <a:cubicBezTo>
                  <a:pt x="74" y="70"/>
                  <a:pt x="76" y="70"/>
                  <a:pt x="79" y="69"/>
                </a:cubicBezTo>
                <a:cubicBezTo>
                  <a:pt x="79" y="73"/>
                  <a:pt x="79" y="73"/>
                  <a:pt x="79" y="73"/>
                </a:cubicBezTo>
                <a:close/>
                <a:moveTo>
                  <a:pt x="79" y="31"/>
                </a:moveTo>
                <a:cubicBezTo>
                  <a:pt x="79" y="34"/>
                  <a:pt x="79" y="34"/>
                  <a:pt x="79" y="34"/>
                </a:cubicBezTo>
                <a:cubicBezTo>
                  <a:pt x="78" y="34"/>
                  <a:pt x="78" y="34"/>
                  <a:pt x="78" y="34"/>
                </a:cubicBezTo>
                <a:cubicBezTo>
                  <a:pt x="74" y="36"/>
                  <a:pt x="73" y="41"/>
                  <a:pt x="75" y="45"/>
                </a:cubicBezTo>
                <a:cubicBezTo>
                  <a:pt x="76" y="47"/>
                  <a:pt x="77" y="48"/>
                  <a:pt x="79" y="49"/>
                </a:cubicBezTo>
                <a:cubicBezTo>
                  <a:pt x="79" y="52"/>
                  <a:pt x="79" y="52"/>
                  <a:pt x="79" y="52"/>
                </a:cubicBezTo>
                <a:cubicBezTo>
                  <a:pt x="76" y="51"/>
                  <a:pt x="74" y="51"/>
                  <a:pt x="72" y="52"/>
                </a:cubicBezTo>
                <a:cubicBezTo>
                  <a:pt x="72" y="25"/>
                  <a:pt x="72" y="25"/>
                  <a:pt x="72" y="25"/>
                </a:cubicBezTo>
                <a:cubicBezTo>
                  <a:pt x="72" y="26"/>
                  <a:pt x="72" y="26"/>
                  <a:pt x="72" y="26"/>
                </a:cubicBezTo>
                <a:cubicBezTo>
                  <a:pt x="73" y="29"/>
                  <a:pt x="76" y="31"/>
                  <a:pt x="79" y="31"/>
                </a:cubicBezTo>
                <a:close/>
                <a:moveTo>
                  <a:pt x="66" y="2"/>
                </a:moveTo>
                <a:cubicBezTo>
                  <a:pt x="68" y="2"/>
                  <a:pt x="70" y="3"/>
                  <a:pt x="72" y="3"/>
                </a:cubicBezTo>
                <a:cubicBezTo>
                  <a:pt x="72" y="9"/>
                  <a:pt x="72" y="9"/>
                  <a:pt x="72" y="9"/>
                </a:cubicBezTo>
                <a:cubicBezTo>
                  <a:pt x="71" y="9"/>
                  <a:pt x="71" y="9"/>
                  <a:pt x="71" y="8"/>
                </a:cubicBezTo>
                <a:cubicBezTo>
                  <a:pt x="70" y="7"/>
                  <a:pt x="68" y="5"/>
                  <a:pt x="66" y="5"/>
                </a:cubicBezTo>
                <a:cubicBezTo>
                  <a:pt x="66" y="2"/>
                  <a:pt x="66" y="2"/>
                  <a:pt x="66" y="2"/>
                </a:cubicBezTo>
                <a:close/>
                <a:moveTo>
                  <a:pt x="72" y="74"/>
                </a:moveTo>
                <a:cubicBezTo>
                  <a:pt x="70" y="74"/>
                  <a:pt x="68" y="73"/>
                  <a:pt x="66" y="73"/>
                </a:cubicBezTo>
                <a:cubicBezTo>
                  <a:pt x="66" y="64"/>
                  <a:pt x="66" y="64"/>
                  <a:pt x="66" y="64"/>
                </a:cubicBezTo>
                <a:cubicBezTo>
                  <a:pt x="66" y="64"/>
                  <a:pt x="67" y="64"/>
                  <a:pt x="67" y="65"/>
                </a:cubicBezTo>
                <a:cubicBezTo>
                  <a:pt x="68" y="67"/>
                  <a:pt x="70" y="68"/>
                  <a:pt x="72" y="69"/>
                </a:cubicBezTo>
                <a:cubicBezTo>
                  <a:pt x="72" y="74"/>
                  <a:pt x="72" y="74"/>
                  <a:pt x="72" y="74"/>
                </a:cubicBezTo>
                <a:close/>
                <a:moveTo>
                  <a:pt x="72" y="13"/>
                </a:moveTo>
                <a:cubicBezTo>
                  <a:pt x="72" y="21"/>
                  <a:pt x="72" y="21"/>
                  <a:pt x="72" y="21"/>
                </a:cubicBezTo>
                <a:cubicBezTo>
                  <a:pt x="71" y="22"/>
                  <a:pt x="71" y="24"/>
                  <a:pt x="72" y="25"/>
                </a:cubicBezTo>
                <a:cubicBezTo>
                  <a:pt x="72" y="52"/>
                  <a:pt x="72" y="52"/>
                  <a:pt x="72" y="52"/>
                </a:cubicBezTo>
                <a:cubicBezTo>
                  <a:pt x="71" y="52"/>
                  <a:pt x="71" y="52"/>
                  <a:pt x="71" y="52"/>
                </a:cubicBezTo>
                <a:cubicBezTo>
                  <a:pt x="69" y="54"/>
                  <a:pt x="67" y="55"/>
                  <a:pt x="66" y="57"/>
                </a:cubicBezTo>
                <a:cubicBezTo>
                  <a:pt x="66" y="16"/>
                  <a:pt x="66" y="16"/>
                  <a:pt x="66" y="16"/>
                </a:cubicBezTo>
                <a:cubicBezTo>
                  <a:pt x="67" y="16"/>
                  <a:pt x="68" y="16"/>
                  <a:pt x="69" y="16"/>
                </a:cubicBezTo>
                <a:cubicBezTo>
                  <a:pt x="70" y="15"/>
                  <a:pt x="71" y="14"/>
                  <a:pt x="72" y="13"/>
                </a:cubicBezTo>
                <a:close/>
                <a:moveTo>
                  <a:pt x="22" y="10"/>
                </a:moveTo>
                <a:cubicBezTo>
                  <a:pt x="41" y="2"/>
                  <a:pt x="55" y="0"/>
                  <a:pt x="66" y="2"/>
                </a:cubicBezTo>
                <a:cubicBezTo>
                  <a:pt x="66" y="5"/>
                  <a:pt x="66" y="5"/>
                  <a:pt x="66" y="5"/>
                </a:cubicBezTo>
                <a:cubicBezTo>
                  <a:pt x="65" y="5"/>
                  <a:pt x="65" y="6"/>
                  <a:pt x="64" y="6"/>
                </a:cubicBezTo>
                <a:cubicBezTo>
                  <a:pt x="64" y="6"/>
                  <a:pt x="64" y="6"/>
                  <a:pt x="64" y="6"/>
                </a:cubicBezTo>
                <a:cubicBezTo>
                  <a:pt x="61" y="7"/>
                  <a:pt x="60" y="11"/>
                  <a:pt x="61" y="13"/>
                </a:cubicBezTo>
                <a:cubicBezTo>
                  <a:pt x="62" y="15"/>
                  <a:pt x="64" y="16"/>
                  <a:pt x="66" y="16"/>
                </a:cubicBezTo>
                <a:cubicBezTo>
                  <a:pt x="66" y="57"/>
                  <a:pt x="66" y="57"/>
                  <a:pt x="66" y="57"/>
                </a:cubicBezTo>
                <a:cubicBezTo>
                  <a:pt x="66" y="59"/>
                  <a:pt x="66" y="62"/>
                  <a:pt x="66" y="64"/>
                </a:cubicBezTo>
                <a:cubicBezTo>
                  <a:pt x="66" y="73"/>
                  <a:pt x="66" y="73"/>
                  <a:pt x="66" y="73"/>
                </a:cubicBezTo>
                <a:cubicBezTo>
                  <a:pt x="56" y="68"/>
                  <a:pt x="48" y="56"/>
                  <a:pt x="37" y="57"/>
                </a:cubicBezTo>
                <a:cubicBezTo>
                  <a:pt x="32" y="57"/>
                  <a:pt x="27" y="58"/>
                  <a:pt x="22" y="57"/>
                </a:cubicBezTo>
                <a:cubicBezTo>
                  <a:pt x="22" y="49"/>
                  <a:pt x="22" y="49"/>
                  <a:pt x="22" y="49"/>
                </a:cubicBezTo>
                <a:cubicBezTo>
                  <a:pt x="24" y="49"/>
                  <a:pt x="25" y="48"/>
                  <a:pt x="27" y="48"/>
                </a:cubicBezTo>
                <a:cubicBezTo>
                  <a:pt x="27" y="48"/>
                  <a:pt x="27" y="48"/>
                  <a:pt x="27" y="48"/>
                </a:cubicBezTo>
                <a:cubicBezTo>
                  <a:pt x="32" y="45"/>
                  <a:pt x="34" y="38"/>
                  <a:pt x="32" y="33"/>
                </a:cubicBezTo>
                <a:cubicBezTo>
                  <a:pt x="30" y="29"/>
                  <a:pt x="26" y="27"/>
                  <a:pt x="22" y="27"/>
                </a:cubicBezTo>
                <a:lnTo>
                  <a:pt x="22" y="10"/>
                </a:lnTo>
                <a:close/>
                <a:moveTo>
                  <a:pt x="2" y="41"/>
                </a:moveTo>
                <a:cubicBezTo>
                  <a:pt x="0" y="23"/>
                  <a:pt x="18" y="12"/>
                  <a:pt x="18" y="12"/>
                </a:cubicBezTo>
                <a:cubicBezTo>
                  <a:pt x="20" y="12"/>
                  <a:pt x="21" y="11"/>
                  <a:pt x="22" y="10"/>
                </a:cubicBezTo>
                <a:cubicBezTo>
                  <a:pt x="22" y="27"/>
                  <a:pt x="22" y="27"/>
                  <a:pt x="22" y="27"/>
                </a:cubicBezTo>
                <a:cubicBezTo>
                  <a:pt x="20" y="27"/>
                  <a:pt x="19" y="27"/>
                  <a:pt x="17" y="28"/>
                </a:cubicBezTo>
                <a:cubicBezTo>
                  <a:pt x="12" y="31"/>
                  <a:pt x="9" y="37"/>
                  <a:pt x="12" y="43"/>
                </a:cubicBezTo>
                <a:cubicBezTo>
                  <a:pt x="14" y="47"/>
                  <a:pt x="18" y="49"/>
                  <a:pt x="22" y="49"/>
                </a:cubicBezTo>
                <a:cubicBezTo>
                  <a:pt x="22" y="57"/>
                  <a:pt x="22" y="57"/>
                  <a:pt x="22" y="57"/>
                </a:cubicBezTo>
                <a:cubicBezTo>
                  <a:pt x="12" y="57"/>
                  <a:pt x="4" y="53"/>
                  <a:pt x="2" y="41"/>
                </a:cubicBezTo>
                <a:close/>
              </a:path>
            </a:pathLst>
          </a:custGeom>
          <a:blipFill dpi="0" rotWithShape="1">
            <a:blip r:embed="rId66" cstate="screen">
              <a:extLst>
                <a:ext uri="{28A0092B-C50C-407E-A947-70E740481C1C}">
                  <a14:useLocalDpi xmlns:a14="http://schemas.microsoft.com/office/drawing/2010/main"/>
                </a:ext>
              </a:extLst>
            </a:blip>
            <a:srcRect/>
            <a:stretch>
              <a:fillRect/>
            </a:stretch>
          </a:blipFill>
          <a:ln>
            <a:noFill/>
          </a:ln>
          <a:extLst/>
        </p:spPr>
        <p:txBody>
          <a:bodyPr vert="horz" wrap="square" lIns="68562" tIns="34281" rIns="68562" bIns="34281" numCol="1" anchor="t" anchorCtr="0" compatLnSpc="1">
            <a:prstTxWarp prst="textNoShape">
              <a:avLst/>
            </a:prstTxWarp>
          </a:bodyPr>
          <a:lstStyle/>
          <a:p>
            <a:endParaRPr lang="id-ID" sz="1200">
              <a:solidFill>
                <a:srgbClr val="414455"/>
              </a:solidFill>
            </a:endParaRPr>
          </a:p>
        </p:txBody>
      </p:sp>
      <p:sp>
        <p:nvSpPr>
          <p:cNvPr id="117" name="Freeform 90"/>
          <p:cNvSpPr>
            <a:spLocks/>
          </p:cNvSpPr>
          <p:nvPr/>
        </p:nvSpPr>
        <p:spPr bwMode="auto">
          <a:xfrm>
            <a:off x="3745606" y="2499588"/>
            <a:ext cx="154741" cy="199973"/>
          </a:xfrm>
          <a:custGeom>
            <a:avLst/>
            <a:gdLst>
              <a:gd name="T0" fmla="*/ 0 w 95"/>
              <a:gd name="T1" fmla="*/ 21 h 123"/>
              <a:gd name="T2" fmla="*/ 4 w 95"/>
              <a:gd name="T3" fmla="*/ 19 h 123"/>
              <a:gd name="T4" fmla="*/ 59 w 95"/>
              <a:gd name="T5" fmla="*/ 109 h 123"/>
              <a:gd name="T6" fmla="*/ 79 w 95"/>
              <a:gd name="T7" fmla="*/ 112 h 123"/>
              <a:gd name="T8" fmla="*/ 85 w 95"/>
              <a:gd name="T9" fmla="*/ 93 h 123"/>
              <a:gd name="T10" fmla="*/ 29 w 95"/>
              <a:gd name="T11" fmla="*/ 3 h 123"/>
              <a:gd name="T12" fmla="*/ 34 w 95"/>
              <a:gd name="T13" fmla="*/ 0 h 123"/>
              <a:gd name="T14" fmla="*/ 90 w 95"/>
              <a:gd name="T15" fmla="*/ 91 h 123"/>
              <a:gd name="T16" fmla="*/ 82 w 95"/>
              <a:gd name="T17" fmla="*/ 117 h 123"/>
              <a:gd name="T18" fmla="*/ 56 w 95"/>
              <a:gd name="T19" fmla="*/ 112 h 123"/>
              <a:gd name="T20" fmla="*/ 0 w 95"/>
              <a:gd name="T21" fmla="*/ 21 h 1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95" h="123">
                <a:moveTo>
                  <a:pt x="0" y="21"/>
                </a:moveTo>
                <a:cubicBezTo>
                  <a:pt x="4" y="19"/>
                  <a:pt x="4" y="19"/>
                  <a:pt x="4" y="19"/>
                </a:cubicBezTo>
                <a:cubicBezTo>
                  <a:pt x="59" y="109"/>
                  <a:pt x="59" y="109"/>
                  <a:pt x="59" y="109"/>
                </a:cubicBezTo>
                <a:cubicBezTo>
                  <a:pt x="63" y="115"/>
                  <a:pt x="72" y="117"/>
                  <a:pt x="79" y="112"/>
                </a:cubicBezTo>
                <a:cubicBezTo>
                  <a:pt x="87" y="108"/>
                  <a:pt x="89" y="99"/>
                  <a:pt x="85" y="93"/>
                </a:cubicBezTo>
                <a:cubicBezTo>
                  <a:pt x="29" y="3"/>
                  <a:pt x="29" y="3"/>
                  <a:pt x="29" y="3"/>
                </a:cubicBezTo>
                <a:cubicBezTo>
                  <a:pt x="34" y="0"/>
                  <a:pt x="34" y="0"/>
                  <a:pt x="34" y="0"/>
                </a:cubicBezTo>
                <a:cubicBezTo>
                  <a:pt x="90" y="91"/>
                  <a:pt x="90" y="91"/>
                  <a:pt x="90" y="91"/>
                </a:cubicBezTo>
                <a:cubicBezTo>
                  <a:pt x="95" y="100"/>
                  <a:pt x="92" y="111"/>
                  <a:pt x="82" y="117"/>
                </a:cubicBezTo>
                <a:cubicBezTo>
                  <a:pt x="73" y="123"/>
                  <a:pt x="61" y="121"/>
                  <a:pt x="56" y="112"/>
                </a:cubicBezTo>
                <a:lnTo>
                  <a:pt x="0" y="21"/>
                </a:lnTo>
                <a:close/>
              </a:path>
            </a:pathLst>
          </a:custGeom>
          <a:blipFill dpi="0" rotWithShape="1">
            <a:blip r:embed="rId67" cstate="screen">
              <a:extLst>
                <a:ext uri="{28A0092B-C50C-407E-A947-70E740481C1C}">
                  <a14:useLocalDpi xmlns:a14="http://schemas.microsoft.com/office/drawing/2010/main"/>
                </a:ext>
              </a:extLst>
            </a:blip>
            <a:srcRect/>
            <a:stretch>
              <a:fillRect/>
            </a:stretch>
          </a:blipFill>
          <a:ln>
            <a:noFill/>
          </a:ln>
          <a:extLst/>
        </p:spPr>
        <p:txBody>
          <a:bodyPr vert="horz" wrap="square" lIns="68562" tIns="34281" rIns="68562" bIns="34281" numCol="1" anchor="t" anchorCtr="0" compatLnSpc="1">
            <a:prstTxWarp prst="textNoShape">
              <a:avLst/>
            </a:prstTxWarp>
          </a:bodyPr>
          <a:lstStyle/>
          <a:p>
            <a:endParaRPr lang="id-ID" sz="1200">
              <a:solidFill>
                <a:srgbClr val="414455"/>
              </a:solidFill>
            </a:endParaRPr>
          </a:p>
        </p:txBody>
      </p:sp>
      <p:sp>
        <p:nvSpPr>
          <p:cNvPr id="118" name="Freeform 91"/>
          <p:cNvSpPr>
            <a:spLocks/>
          </p:cNvSpPr>
          <p:nvPr/>
        </p:nvSpPr>
        <p:spPr bwMode="auto">
          <a:xfrm>
            <a:off x="3736083" y="2492447"/>
            <a:ext cx="76180" cy="52374"/>
          </a:xfrm>
          <a:custGeom>
            <a:avLst/>
            <a:gdLst>
              <a:gd name="T0" fmla="*/ 1 w 47"/>
              <a:gd name="T1" fmla="*/ 30 h 32"/>
              <a:gd name="T2" fmla="*/ 6 w 47"/>
              <a:gd name="T3" fmla="*/ 31 h 32"/>
              <a:gd name="T4" fmla="*/ 44 w 47"/>
              <a:gd name="T5" fmla="*/ 7 h 32"/>
              <a:gd name="T6" fmla="*/ 46 w 47"/>
              <a:gd name="T7" fmla="*/ 2 h 32"/>
              <a:gd name="T8" fmla="*/ 41 w 47"/>
              <a:gd name="T9" fmla="*/ 1 h 32"/>
              <a:gd name="T10" fmla="*/ 2 w 47"/>
              <a:gd name="T11" fmla="*/ 25 h 32"/>
              <a:gd name="T12" fmla="*/ 1 w 47"/>
              <a:gd name="T13" fmla="*/ 30 h 32"/>
            </a:gdLst>
            <a:ahLst/>
            <a:cxnLst>
              <a:cxn ang="0">
                <a:pos x="T0" y="T1"/>
              </a:cxn>
              <a:cxn ang="0">
                <a:pos x="T2" y="T3"/>
              </a:cxn>
              <a:cxn ang="0">
                <a:pos x="T4" y="T5"/>
              </a:cxn>
              <a:cxn ang="0">
                <a:pos x="T6" y="T7"/>
              </a:cxn>
              <a:cxn ang="0">
                <a:pos x="T8" y="T9"/>
              </a:cxn>
              <a:cxn ang="0">
                <a:pos x="T10" y="T11"/>
              </a:cxn>
              <a:cxn ang="0">
                <a:pos x="T12" y="T13"/>
              </a:cxn>
            </a:cxnLst>
            <a:rect l="0" t="0" r="r" b="b"/>
            <a:pathLst>
              <a:path w="47" h="32">
                <a:moveTo>
                  <a:pt x="1" y="30"/>
                </a:moveTo>
                <a:cubicBezTo>
                  <a:pt x="2" y="32"/>
                  <a:pt x="4" y="32"/>
                  <a:pt x="6" y="31"/>
                </a:cubicBezTo>
                <a:cubicBezTo>
                  <a:pt x="44" y="7"/>
                  <a:pt x="44" y="7"/>
                  <a:pt x="44" y="7"/>
                </a:cubicBezTo>
                <a:cubicBezTo>
                  <a:pt x="46" y="6"/>
                  <a:pt x="47" y="4"/>
                  <a:pt x="46" y="2"/>
                </a:cubicBezTo>
                <a:cubicBezTo>
                  <a:pt x="45" y="1"/>
                  <a:pt x="42" y="0"/>
                  <a:pt x="41" y="1"/>
                </a:cubicBezTo>
                <a:cubicBezTo>
                  <a:pt x="2" y="25"/>
                  <a:pt x="2" y="25"/>
                  <a:pt x="2" y="25"/>
                </a:cubicBezTo>
                <a:cubicBezTo>
                  <a:pt x="1" y="26"/>
                  <a:pt x="0" y="28"/>
                  <a:pt x="1" y="30"/>
                </a:cubicBezTo>
                <a:close/>
              </a:path>
            </a:pathLst>
          </a:custGeom>
          <a:blipFill dpi="0" rotWithShape="1">
            <a:blip r:embed="rId68" cstate="screen">
              <a:extLst>
                <a:ext uri="{28A0092B-C50C-407E-A947-70E740481C1C}">
                  <a14:useLocalDpi xmlns:a14="http://schemas.microsoft.com/office/drawing/2010/main"/>
                </a:ext>
              </a:extLst>
            </a:blip>
            <a:srcRect/>
            <a:stretch>
              <a:fillRect/>
            </a:stretch>
          </a:blipFill>
          <a:ln>
            <a:noFill/>
          </a:ln>
          <a:extLst/>
        </p:spPr>
        <p:txBody>
          <a:bodyPr vert="horz" wrap="square" lIns="68562" tIns="34281" rIns="68562" bIns="34281" numCol="1" anchor="t" anchorCtr="0" compatLnSpc="1">
            <a:prstTxWarp prst="textNoShape">
              <a:avLst/>
            </a:prstTxWarp>
          </a:bodyPr>
          <a:lstStyle/>
          <a:p>
            <a:endParaRPr lang="id-ID" sz="1200">
              <a:solidFill>
                <a:srgbClr val="414455"/>
              </a:solidFill>
            </a:endParaRPr>
          </a:p>
        </p:txBody>
      </p:sp>
      <p:sp>
        <p:nvSpPr>
          <p:cNvPr id="119" name="Freeform 92"/>
          <p:cNvSpPr>
            <a:spLocks/>
          </p:cNvSpPr>
          <p:nvPr/>
        </p:nvSpPr>
        <p:spPr bwMode="auto">
          <a:xfrm>
            <a:off x="3767031" y="2535298"/>
            <a:ext cx="104748" cy="144028"/>
          </a:xfrm>
          <a:custGeom>
            <a:avLst/>
            <a:gdLst>
              <a:gd name="T0" fmla="*/ 0 w 64"/>
              <a:gd name="T1" fmla="*/ 3 h 88"/>
              <a:gd name="T2" fmla="*/ 5 w 64"/>
              <a:gd name="T3" fmla="*/ 0 h 88"/>
              <a:gd name="T4" fmla="*/ 55 w 64"/>
              <a:gd name="T5" fmla="*/ 80 h 88"/>
              <a:gd name="T6" fmla="*/ 64 w 64"/>
              <a:gd name="T7" fmla="*/ 85 h 88"/>
              <a:gd name="T8" fmla="*/ 63 w 64"/>
              <a:gd name="T9" fmla="*/ 85 h 88"/>
              <a:gd name="T10" fmla="*/ 49 w 64"/>
              <a:gd name="T11" fmla="*/ 82 h 88"/>
              <a:gd name="T12" fmla="*/ 0 w 64"/>
              <a:gd name="T13" fmla="*/ 3 h 88"/>
            </a:gdLst>
            <a:ahLst/>
            <a:cxnLst>
              <a:cxn ang="0">
                <a:pos x="T0" y="T1"/>
              </a:cxn>
              <a:cxn ang="0">
                <a:pos x="T2" y="T3"/>
              </a:cxn>
              <a:cxn ang="0">
                <a:pos x="T4" y="T5"/>
              </a:cxn>
              <a:cxn ang="0">
                <a:pos x="T6" y="T7"/>
              </a:cxn>
              <a:cxn ang="0">
                <a:pos x="T8" y="T9"/>
              </a:cxn>
              <a:cxn ang="0">
                <a:pos x="T10" y="T11"/>
              </a:cxn>
              <a:cxn ang="0">
                <a:pos x="T12" y="T13"/>
              </a:cxn>
            </a:cxnLst>
            <a:rect l="0" t="0" r="r" b="b"/>
            <a:pathLst>
              <a:path w="64" h="88">
                <a:moveTo>
                  <a:pt x="0" y="3"/>
                </a:moveTo>
                <a:cubicBezTo>
                  <a:pt x="5" y="0"/>
                  <a:pt x="5" y="0"/>
                  <a:pt x="5" y="0"/>
                </a:cubicBezTo>
                <a:cubicBezTo>
                  <a:pt x="55" y="80"/>
                  <a:pt x="55" y="80"/>
                  <a:pt x="55" y="80"/>
                </a:cubicBezTo>
                <a:cubicBezTo>
                  <a:pt x="57" y="83"/>
                  <a:pt x="60" y="85"/>
                  <a:pt x="64" y="85"/>
                </a:cubicBezTo>
                <a:cubicBezTo>
                  <a:pt x="63" y="85"/>
                  <a:pt x="63" y="85"/>
                  <a:pt x="63" y="85"/>
                </a:cubicBezTo>
                <a:cubicBezTo>
                  <a:pt x="58" y="88"/>
                  <a:pt x="52" y="87"/>
                  <a:pt x="49" y="82"/>
                </a:cubicBezTo>
                <a:lnTo>
                  <a:pt x="0" y="3"/>
                </a:lnTo>
                <a:close/>
              </a:path>
            </a:pathLst>
          </a:custGeom>
          <a:blipFill dpi="0" rotWithShape="1">
            <a:blip r:embed="rId69" cstate="screen">
              <a:extLst>
                <a:ext uri="{28A0092B-C50C-407E-A947-70E740481C1C}">
                  <a14:useLocalDpi xmlns:a14="http://schemas.microsoft.com/office/drawing/2010/main"/>
                </a:ext>
              </a:extLst>
            </a:blip>
            <a:srcRect/>
            <a:stretch>
              <a:fillRect/>
            </a:stretch>
          </a:blipFill>
          <a:ln>
            <a:noFill/>
          </a:ln>
          <a:extLst/>
        </p:spPr>
        <p:txBody>
          <a:bodyPr vert="horz" wrap="square" lIns="68562" tIns="34281" rIns="68562" bIns="34281" numCol="1" anchor="t" anchorCtr="0" compatLnSpc="1">
            <a:prstTxWarp prst="textNoShape">
              <a:avLst/>
            </a:prstTxWarp>
          </a:bodyPr>
          <a:lstStyle/>
          <a:p>
            <a:endParaRPr lang="id-ID" sz="1200">
              <a:solidFill>
                <a:srgbClr val="414455"/>
              </a:solidFill>
            </a:endParaRPr>
          </a:p>
        </p:txBody>
      </p:sp>
      <p:sp>
        <p:nvSpPr>
          <p:cNvPr id="120" name="Freeform 93"/>
          <p:cNvSpPr>
            <a:spLocks noEditPoints="1"/>
          </p:cNvSpPr>
          <p:nvPr/>
        </p:nvSpPr>
        <p:spPr bwMode="auto">
          <a:xfrm>
            <a:off x="4765706" y="3737516"/>
            <a:ext cx="164263" cy="179738"/>
          </a:xfrm>
          <a:custGeom>
            <a:avLst/>
            <a:gdLst>
              <a:gd name="T0" fmla="*/ 78 w 101"/>
              <a:gd name="T1" fmla="*/ 51 h 110"/>
              <a:gd name="T2" fmla="*/ 75 w 101"/>
              <a:gd name="T3" fmla="*/ 63 h 110"/>
              <a:gd name="T4" fmla="*/ 75 w 101"/>
              <a:gd name="T5" fmla="*/ 73 h 110"/>
              <a:gd name="T6" fmla="*/ 77 w 101"/>
              <a:gd name="T7" fmla="*/ 74 h 110"/>
              <a:gd name="T8" fmla="*/ 86 w 101"/>
              <a:gd name="T9" fmla="*/ 86 h 110"/>
              <a:gd name="T10" fmla="*/ 75 w 101"/>
              <a:gd name="T11" fmla="*/ 80 h 110"/>
              <a:gd name="T12" fmla="*/ 75 w 101"/>
              <a:gd name="T13" fmla="*/ 22 h 110"/>
              <a:gd name="T14" fmla="*/ 86 w 101"/>
              <a:gd name="T15" fmla="*/ 15 h 110"/>
              <a:gd name="T16" fmla="*/ 77 w 101"/>
              <a:gd name="T17" fmla="*/ 28 h 110"/>
              <a:gd name="T18" fmla="*/ 75 w 101"/>
              <a:gd name="T19" fmla="*/ 28 h 110"/>
              <a:gd name="T20" fmla="*/ 98 w 101"/>
              <a:gd name="T21" fmla="*/ 48 h 110"/>
              <a:gd name="T22" fmla="*/ 83 w 101"/>
              <a:gd name="T23" fmla="*/ 51 h 110"/>
              <a:gd name="T24" fmla="*/ 98 w 101"/>
              <a:gd name="T25" fmla="*/ 53 h 110"/>
              <a:gd name="T26" fmla="*/ 98 w 101"/>
              <a:gd name="T27" fmla="*/ 48 h 110"/>
              <a:gd name="T28" fmla="*/ 52 w 101"/>
              <a:gd name="T29" fmla="*/ 110 h 110"/>
              <a:gd name="T30" fmla="*/ 66 w 101"/>
              <a:gd name="T31" fmla="*/ 74 h 110"/>
              <a:gd name="T32" fmla="*/ 75 w 101"/>
              <a:gd name="T33" fmla="*/ 39 h 110"/>
              <a:gd name="T34" fmla="*/ 50 w 101"/>
              <a:gd name="T35" fmla="*/ 29 h 110"/>
              <a:gd name="T36" fmla="*/ 72 w 101"/>
              <a:gd name="T37" fmla="*/ 51 h 110"/>
              <a:gd name="T38" fmla="*/ 62 w 101"/>
              <a:gd name="T39" fmla="*/ 70 h 110"/>
              <a:gd name="T40" fmla="*/ 60 w 101"/>
              <a:gd name="T41" fmla="*/ 85 h 110"/>
              <a:gd name="T42" fmla="*/ 50 w 101"/>
              <a:gd name="T43" fmla="*/ 110 h 110"/>
              <a:gd name="T44" fmla="*/ 75 w 101"/>
              <a:gd name="T45" fmla="*/ 28 h 110"/>
              <a:gd name="T46" fmla="*/ 74 w 101"/>
              <a:gd name="T47" fmla="*/ 24 h 110"/>
              <a:gd name="T48" fmla="*/ 75 w 101"/>
              <a:gd name="T49" fmla="*/ 73 h 110"/>
              <a:gd name="T50" fmla="*/ 74 w 101"/>
              <a:gd name="T51" fmla="*/ 78 h 110"/>
              <a:gd name="T52" fmla="*/ 75 w 101"/>
              <a:gd name="T53" fmla="*/ 73 h 110"/>
              <a:gd name="T54" fmla="*/ 50 w 101"/>
              <a:gd name="T55" fmla="*/ 0 h 110"/>
              <a:gd name="T56" fmla="*/ 53 w 101"/>
              <a:gd name="T57" fmla="*/ 3 h 110"/>
              <a:gd name="T58" fmla="*/ 50 w 101"/>
              <a:gd name="T59" fmla="*/ 18 h 110"/>
              <a:gd name="T60" fmla="*/ 50 w 101"/>
              <a:gd name="T61" fmla="*/ 23 h 110"/>
              <a:gd name="T62" fmla="*/ 25 w 101"/>
              <a:gd name="T63" fmla="*/ 63 h 110"/>
              <a:gd name="T64" fmla="*/ 35 w 101"/>
              <a:gd name="T65" fmla="*/ 96 h 110"/>
              <a:gd name="T66" fmla="*/ 50 w 101"/>
              <a:gd name="T67" fmla="*/ 110 h 110"/>
              <a:gd name="T68" fmla="*/ 41 w 101"/>
              <a:gd name="T69" fmla="*/ 85 h 110"/>
              <a:gd name="T70" fmla="*/ 39 w 101"/>
              <a:gd name="T71" fmla="*/ 70 h 110"/>
              <a:gd name="T72" fmla="*/ 34 w 101"/>
              <a:gd name="T73" fmla="*/ 35 h 110"/>
              <a:gd name="T74" fmla="*/ 50 w 101"/>
              <a:gd name="T75" fmla="*/ 23 h 110"/>
              <a:gd name="T76" fmla="*/ 50 w 101"/>
              <a:gd name="T77" fmla="*/ 18 h 110"/>
              <a:gd name="T78" fmla="*/ 48 w 101"/>
              <a:gd name="T79" fmla="*/ 3 h 110"/>
              <a:gd name="T80" fmla="*/ 25 w 101"/>
              <a:gd name="T81" fmla="*/ 80 h 110"/>
              <a:gd name="T82" fmla="*/ 27 w 101"/>
              <a:gd name="T83" fmla="*/ 74 h 110"/>
              <a:gd name="T84" fmla="*/ 25 w 101"/>
              <a:gd name="T85" fmla="*/ 80 h 110"/>
              <a:gd name="T86" fmla="*/ 25 w 101"/>
              <a:gd name="T87" fmla="*/ 22 h 110"/>
              <a:gd name="T88" fmla="*/ 27 w 101"/>
              <a:gd name="T89" fmla="*/ 28 h 110"/>
              <a:gd name="T90" fmla="*/ 25 w 101"/>
              <a:gd name="T91" fmla="*/ 39 h 110"/>
              <a:gd name="T92" fmla="*/ 25 w 101"/>
              <a:gd name="T93" fmla="*/ 63 h 110"/>
              <a:gd name="T94" fmla="*/ 25 w 101"/>
              <a:gd name="T95" fmla="*/ 22 h 110"/>
              <a:gd name="T96" fmla="*/ 23 w 101"/>
              <a:gd name="T97" fmla="*/ 28 h 110"/>
              <a:gd name="T98" fmla="*/ 15 w 101"/>
              <a:gd name="T99" fmla="*/ 19 h 110"/>
              <a:gd name="T100" fmla="*/ 18 w 101"/>
              <a:gd name="T101" fmla="*/ 15 h 110"/>
              <a:gd name="T102" fmla="*/ 25 w 101"/>
              <a:gd name="T103" fmla="*/ 73 h 110"/>
              <a:gd name="T104" fmla="*/ 18 w 101"/>
              <a:gd name="T105" fmla="*/ 86 h 110"/>
              <a:gd name="T106" fmla="*/ 15 w 101"/>
              <a:gd name="T107" fmla="*/ 83 h 110"/>
              <a:gd name="T108" fmla="*/ 23 w 101"/>
              <a:gd name="T109" fmla="*/ 74 h 110"/>
              <a:gd name="T110" fmla="*/ 18 w 101"/>
              <a:gd name="T111" fmla="*/ 51 h 110"/>
              <a:gd name="T112" fmla="*/ 15 w 101"/>
              <a:gd name="T113" fmla="*/ 48 h 110"/>
              <a:gd name="T114" fmla="*/ 0 w 101"/>
              <a:gd name="T115" fmla="*/ 51 h 110"/>
              <a:gd name="T116" fmla="*/ 15 w 101"/>
              <a:gd name="T117" fmla="*/ 53 h 1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101" h="110">
                <a:moveTo>
                  <a:pt x="75" y="63"/>
                </a:moveTo>
                <a:cubicBezTo>
                  <a:pt x="77" y="59"/>
                  <a:pt x="78" y="55"/>
                  <a:pt x="78" y="51"/>
                </a:cubicBezTo>
                <a:cubicBezTo>
                  <a:pt x="78" y="47"/>
                  <a:pt x="77" y="43"/>
                  <a:pt x="75" y="39"/>
                </a:cubicBezTo>
                <a:cubicBezTo>
                  <a:pt x="75" y="63"/>
                  <a:pt x="75" y="63"/>
                  <a:pt x="75" y="63"/>
                </a:cubicBezTo>
                <a:close/>
                <a:moveTo>
                  <a:pt x="75" y="80"/>
                </a:moveTo>
                <a:cubicBezTo>
                  <a:pt x="75" y="73"/>
                  <a:pt x="75" y="73"/>
                  <a:pt x="75" y="73"/>
                </a:cubicBezTo>
                <a:cubicBezTo>
                  <a:pt x="76" y="73"/>
                  <a:pt x="77" y="73"/>
                  <a:pt x="77" y="74"/>
                </a:cubicBezTo>
                <a:cubicBezTo>
                  <a:pt x="77" y="74"/>
                  <a:pt x="77" y="74"/>
                  <a:pt x="77" y="74"/>
                </a:cubicBezTo>
                <a:cubicBezTo>
                  <a:pt x="86" y="83"/>
                  <a:pt x="86" y="83"/>
                  <a:pt x="86" y="83"/>
                </a:cubicBezTo>
                <a:cubicBezTo>
                  <a:pt x="87" y="84"/>
                  <a:pt x="87" y="85"/>
                  <a:pt x="86" y="86"/>
                </a:cubicBezTo>
                <a:cubicBezTo>
                  <a:pt x="85" y="87"/>
                  <a:pt x="83" y="87"/>
                  <a:pt x="82" y="86"/>
                </a:cubicBezTo>
                <a:cubicBezTo>
                  <a:pt x="75" y="80"/>
                  <a:pt x="75" y="80"/>
                  <a:pt x="75" y="80"/>
                </a:cubicBezTo>
                <a:close/>
                <a:moveTo>
                  <a:pt x="75" y="28"/>
                </a:moveTo>
                <a:cubicBezTo>
                  <a:pt x="75" y="22"/>
                  <a:pt x="75" y="22"/>
                  <a:pt x="75" y="22"/>
                </a:cubicBezTo>
                <a:cubicBezTo>
                  <a:pt x="82" y="15"/>
                  <a:pt x="82" y="15"/>
                  <a:pt x="82" y="15"/>
                </a:cubicBezTo>
                <a:cubicBezTo>
                  <a:pt x="83" y="14"/>
                  <a:pt x="85" y="14"/>
                  <a:pt x="86" y="15"/>
                </a:cubicBezTo>
                <a:cubicBezTo>
                  <a:pt x="87" y="16"/>
                  <a:pt x="87" y="18"/>
                  <a:pt x="86" y="19"/>
                </a:cubicBezTo>
                <a:cubicBezTo>
                  <a:pt x="77" y="28"/>
                  <a:pt x="77" y="28"/>
                  <a:pt x="77" y="28"/>
                </a:cubicBezTo>
                <a:cubicBezTo>
                  <a:pt x="77" y="28"/>
                  <a:pt x="77" y="28"/>
                  <a:pt x="77" y="28"/>
                </a:cubicBezTo>
                <a:cubicBezTo>
                  <a:pt x="77" y="28"/>
                  <a:pt x="76" y="28"/>
                  <a:pt x="75" y="28"/>
                </a:cubicBezTo>
                <a:close/>
                <a:moveTo>
                  <a:pt x="98" y="48"/>
                </a:moveTo>
                <a:cubicBezTo>
                  <a:pt x="98" y="48"/>
                  <a:pt x="98" y="48"/>
                  <a:pt x="98" y="48"/>
                </a:cubicBezTo>
                <a:cubicBezTo>
                  <a:pt x="86" y="48"/>
                  <a:pt x="86" y="48"/>
                  <a:pt x="86" y="48"/>
                </a:cubicBezTo>
                <a:cubicBezTo>
                  <a:pt x="84" y="48"/>
                  <a:pt x="83" y="49"/>
                  <a:pt x="83" y="51"/>
                </a:cubicBezTo>
                <a:cubicBezTo>
                  <a:pt x="83" y="52"/>
                  <a:pt x="84" y="53"/>
                  <a:pt x="86" y="53"/>
                </a:cubicBezTo>
                <a:cubicBezTo>
                  <a:pt x="98" y="53"/>
                  <a:pt x="98" y="53"/>
                  <a:pt x="98" y="53"/>
                </a:cubicBezTo>
                <a:cubicBezTo>
                  <a:pt x="100" y="53"/>
                  <a:pt x="101" y="52"/>
                  <a:pt x="101" y="51"/>
                </a:cubicBezTo>
                <a:cubicBezTo>
                  <a:pt x="101" y="49"/>
                  <a:pt x="100" y="48"/>
                  <a:pt x="98" y="48"/>
                </a:cubicBezTo>
                <a:close/>
                <a:moveTo>
                  <a:pt x="50" y="110"/>
                </a:moveTo>
                <a:cubicBezTo>
                  <a:pt x="52" y="110"/>
                  <a:pt x="52" y="110"/>
                  <a:pt x="52" y="110"/>
                </a:cubicBezTo>
                <a:cubicBezTo>
                  <a:pt x="60" y="110"/>
                  <a:pt x="66" y="104"/>
                  <a:pt x="66" y="96"/>
                </a:cubicBezTo>
                <a:cubicBezTo>
                  <a:pt x="66" y="74"/>
                  <a:pt x="66" y="74"/>
                  <a:pt x="66" y="74"/>
                </a:cubicBezTo>
                <a:cubicBezTo>
                  <a:pt x="70" y="71"/>
                  <a:pt x="73" y="67"/>
                  <a:pt x="75" y="63"/>
                </a:cubicBezTo>
                <a:cubicBezTo>
                  <a:pt x="75" y="39"/>
                  <a:pt x="75" y="39"/>
                  <a:pt x="75" y="39"/>
                </a:cubicBezTo>
                <a:cubicBezTo>
                  <a:pt x="71" y="29"/>
                  <a:pt x="61" y="23"/>
                  <a:pt x="50" y="23"/>
                </a:cubicBezTo>
                <a:cubicBezTo>
                  <a:pt x="50" y="29"/>
                  <a:pt x="50" y="29"/>
                  <a:pt x="50" y="29"/>
                </a:cubicBezTo>
                <a:cubicBezTo>
                  <a:pt x="56" y="29"/>
                  <a:pt x="62" y="31"/>
                  <a:pt x="66" y="35"/>
                </a:cubicBezTo>
                <a:cubicBezTo>
                  <a:pt x="70" y="39"/>
                  <a:pt x="72" y="45"/>
                  <a:pt x="72" y="51"/>
                </a:cubicBezTo>
                <a:cubicBezTo>
                  <a:pt x="72" y="59"/>
                  <a:pt x="68" y="66"/>
                  <a:pt x="62" y="70"/>
                </a:cubicBezTo>
                <a:cubicBezTo>
                  <a:pt x="62" y="70"/>
                  <a:pt x="62" y="70"/>
                  <a:pt x="62" y="70"/>
                </a:cubicBezTo>
                <a:cubicBezTo>
                  <a:pt x="61" y="70"/>
                  <a:pt x="60" y="71"/>
                  <a:pt x="60" y="72"/>
                </a:cubicBezTo>
                <a:cubicBezTo>
                  <a:pt x="60" y="85"/>
                  <a:pt x="60" y="85"/>
                  <a:pt x="60" y="85"/>
                </a:cubicBezTo>
                <a:cubicBezTo>
                  <a:pt x="50" y="85"/>
                  <a:pt x="50" y="85"/>
                  <a:pt x="50" y="85"/>
                </a:cubicBezTo>
                <a:cubicBezTo>
                  <a:pt x="50" y="110"/>
                  <a:pt x="50" y="110"/>
                  <a:pt x="50" y="110"/>
                </a:cubicBezTo>
                <a:close/>
                <a:moveTo>
                  <a:pt x="75" y="22"/>
                </a:moveTo>
                <a:cubicBezTo>
                  <a:pt x="75" y="28"/>
                  <a:pt x="75" y="28"/>
                  <a:pt x="75" y="28"/>
                </a:cubicBezTo>
                <a:cubicBezTo>
                  <a:pt x="75" y="28"/>
                  <a:pt x="74" y="28"/>
                  <a:pt x="74" y="28"/>
                </a:cubicBezTo>
                <a:cubicBezTo>
                  <a:pt x="72" y="27"/>
                  <a:pt x="72" y="25"/>
                  <a:pt x="74" y="24"/>
                </a:cubicBezTo>
                <a:cubicBezTo>
                  <a:pt x="75" y="22"/>
                  <a:pt x="75" y="22"/>
                  <a:pt x="75" y="22"/>
                </a:cubicBezTo>
                <a:close/>
                <a:moveTo>
                  <a:pt x="75" y="73"/>
                </a:moveTo>
                <a:cubicBezTo>
                  <a:pt x="75" y="80"/>
                  <a:pt x="75" y="80"/>
                  <a:pt x="75" y="80"/>
                </a:cubicBezTo>
                <a:cubicBezTo>
                  <a:pt x="74" y="78"/>
                  <a:pt x="74" y="78"/>
                  <a:pt x="74" y="78"/>
                </a:cubicBezTo>
                <a:cubicBezTo>
                  <a:pt x="72" y="77"/>
                  <a:pt x="72" y="75"/>
                  <a:pt x="74" y="74"/>
                </a:cubicBezTo>
                <a:cubicBezTo>
                  <a:pt x="74" y="73"/>
                  <a:pt x="75" y="73"/>
                  <a:pt x="75" y="73"/>
                </a:cubicBezTo>
                <a:close/>
                <a:moveTo>
                  <a:pt x="50" y="18"/>
                </a:moveTo>
                <a:cubicBezTo>
                  <a:pt x="50" y="0"/>
                  <a:pt x="50" y="0"/>
                  <a:pt x="50" y="0"/>
                </a:cubicBezTo>
                <a:cubicBezTo>
                  <a:pt x="50" y="0"/>
                  <a:pt x="50" y="0"/>
                  <a:pt x="50" y="0"/>
                </a:cubicBezTo>
                <a:cubicBezTo>
                  <a:pt x="52" y="0"/>
                  <a:pt x="53" y="2"/>
                  <a:pt x="53" y="3"/>
                </a:cubicBezTo>
                <a:cubicBezTo>
                  <a:pt x="53" y="15"/>
                  <a:pt x="53" y="15"/>
                  <a:pt x="53" y="15"/>
                </a:cubicBezTo>
                <a:cubicBezTo>
                  <a:pt x="53" y="17"/>
                  <a:pt x="52" y="18"/>
                  <a:pt x="50" y="18"/>
                </a:cubicBezTo>
                <a:cubicBezTo>
                  <a:pt x="50" y="18"/>
                  <a:pt x="50" y="18"/>
                  <a:pt x="50" y="18"/>
                </a:cubicBezTo>
                <a:close/>
                <a:moveTo>
                  <a:pt x="50" y="23"/>
                </a:moveTo>
                <a:cubicBezTo>
                  <a:pt x="39" y="23"/>
                  <a:pt x="30" y="29"/>
                  <a:pt x="25" y="39"/>
                </a:cubicBezTo>
                <a:cubicBezTo>
                  <a:pt x="25" y="63"/>
                  <a:pt x="25" y="63"/>
                  <a:pt x="25" y="63"/>
                </a:cubicBezTo>
                <a:cubicBezTo>
                  <a:pt x="27" y="68"/>
                  <a:pt x="31" y="71"/>
                  <a:pt x="35" y="74"/>
                </a:cubicBezTo>
                <a:cubicBezTo>
                  <a:pt x="35" y="96"/>
                  <a:pt x="35" y="96"/>
                  <a:pt x="35" y="96"/>
                </a:cubicBezTo>
                <a:cubicBezTo>
                  <a:pt x="35" y="104"/>
                  <a:pt x="41" y="110"/>
                  <a:pt x="49" y="110"/>
                </a:cubicBezTo>
                <a:cubicBezTo>
                  <a:pt x="50" y="110"/>
                  <a:pt x="50" y="110"/>
                  <a:pt x="50" y="110"/>
                </a:cubicBezTo>
                <a:cubicBezTo>
                  <a:pt x="50" y="85"/>
                  <a:pt x="50" y="85"/>
                  <a:pt x="50" y="85"/>
                </a:cubicBezTo>
                <a:cubicBezTo>
                  <a:pt x="41" y="85"/>
                  <a:pt x="41" y="85"/>
                  <a:pt x="41" y="85"/>
                </a:cubicBezTo>
                <a:cubicBezTo>
                  <a:pt x="41" y="72"/>
                  <a:pt x="41" y="72"/>
                  <a:pt x="41" y="72"/>
                </a:cubicBezTo>
                <a:cubicBezTo>
                  <a:pt x="41" y="71"/>
                  <a:pt x="40" y="71"/>
                  <a:pt x="39" y="70"/>
                </a:cubicBezTo>
                <a:cubicBezTo>
                  <a:pt x="33" y="66"/>
                  <a:pt x="28" y="59"/>
                  <a:pt x="28" y="51"/>
                </a:cubicBezTo>
                <a:cubicBezTo>
                  <a:pt x="28" y="45"/>
                  <a:pt x="30" y="39"/>
                  <a:pt x="34" y="35"/>
                </a:cubicBezTo>
                <a:cubicBezTo>
                  <a:pt x="39" y="31"/>
                  <a:pt x="44" y="29"/>
                  <a:pt x="50" y="29"/>
                </a:cubicBezTo>
                <a:cubicBezTo>
                  <a:pt x="50" y="23"/>
                  <a:pt x="50" y="23"/>
                  <a:pt x="50" y="23"/>
                </a:cubicBezTo>
                <a:close/>
                <a:moveTo>
                  <a:pt x="50" y="0"/>
                </a:moveTo>
                <a:cubicBezTo>
                  <a:pt x="50" y="18"/>
                  <a:pt x="50" y="18"/>
                  <a:pt x="50" y="18"/>
                </a:cubicBezTo>
                <a:cubicBezTo>
                  <a:pt x="49" y="18"/>
                  <a:pt x="48" y="17"/>
                  <a:pt x="48" y="15"/>
                </a:cubicBezTo>
                <a:cubicBezTo>
                  <a:pt x="48" y="3"/>
                  <a:pt x="48" y="3"/>
                  <a:pt x="48" y="3"/>
                </a:cubicBezTo>
                <a:cubicBezTo>
                  <a:pt x="48" y="2"/>
                  <a:pt x="49" y="1"/>
                  <a:pt x="50" y="0"/>
                </a:cubicBezTo>
                <a:close/>
                <a:moveTo>
                  <a:pt x="25" y="80"/>
                </a:moveTo>
                <a:cubicBezTo>
                  <a:pt x="25" y="73"/>
                  <a:pt x="25" y="73"/>
                  <a:pt x="25" y="73"/>
                </a:cubicBezTo>
                <a:cubicBezTo>
                  <a:pt x="26" y="73"/>
                  <a:pt x="27" y="73"/>
                  <a:pt x="27" y="74"/>
                </a:cubicBezTo>
                <a:cubicBezTo>
                  <a:pt x="28" y="75"/>
                  <a:pt x="28" y="77"/>
                  <a:pt x="27" y="78"/>
                </a:cubicBezTo>
                <a:cubicBezTo>
                  <a:pt x="25" y="80"/>
                  <a:pt x="25" y="80"/>
                  <a:pt x="25" y="80"/>
                </a:cubicBezTo>
                <a:close/>
                <a:moveTo>
                  <a:pt x="25" y="28"/>
                </a:moveTo>
                <a:cubicBezTo>
                  <a:pt x="25" y="22"/>
                  <a:pt x="25" y="22"/>
                  <a:pt x="25" y="22"/>
                </a:cubicBezTo>
                <a:cubicBezTo>
                  <a:pt x="27" y="24"/>
                  <a:pt x="27" y="24"/>
                  <a:pt x="27" y="24"/>
                </a:cubicBezTo>
                <a:cubicBezTo>
                  <a:pt x="28" y="25"/>
                  <a:pt x="28" y="27"/>
                  <a:pt x="27" y="28"/>
                </a:cubicBezTo>
                <a:cubicBezTo>
                  <a:pt x="27" y="28"/>
                  <a:pt x="26" y="28"/>
                  <a:pt x="25" y="28"/>
                </a:cubicBezTo>
                <a:close/>
                <a:moveTo>
                  <a:pt x="25" y="39"/>
                </a:moveTo>
                <a:cubicBezTo>
                  <a:pt x="23" y="42"/>
                  <a:pt x="22" y="46"/>
                  <a:pt x="22" y="51"/>
                </a:cubicBezTo>
                <a:cubicBezTo>
                  <a:pt x="22" y="55"/>
                  <a:pt x="23" y="59"/>
                  <a:pt x="25" y="63"/>
                </a:cubicBezTo>
                <a:cubicBezTo>
                  <a:pt x="25" y="39"/>
                  <a:pt x="25" y="39"/>
                  <a:pt x="25" y="39"/>
                </a:cubicBezTo>
                <a:close/>
                <a:moveTo>
                  <a:pt x="25" y="22"/>
                </a:moveTo>
                <a:cubicBezTo>
                  <a:pt x="25" y="28"/>
                  <a:pt x="25" y="28"/>
                  <a:pt x="25" y="28"/>
                </a:cubicBezTo>
                <a:cubicBezTo>
                  <a:pt x="25" y="28"/>
                  <a:pt x="24" y="28"/>
                  <a:pt x="23" y="28"/>
                </a:cubicBezTo>
                <a:cubicBezTo>
                  <a:pt x="23" y="28"/>
                  <a:pt x="23" y="28"/>
                  <a:pt x="23" y="28"/>
                </a:cubicBezTo>
                <a:cubicBezTo>
                  <a:pt x="15" y="19"/>
                  <a:pt x="15" y="19"/>
                  <a:pt x="15" y="19"/>
                </a:cubicBezTo>
                <a:cubicBezTo>
                  <a:pt x="14" y="18"/>
                  <a:pt x="14" y="16"/>
                  <a:pt x="15" y="15"/>
                </a:cubicBezTo>
                <a:cubicBezTo>
                  <a:pt x="16" y="14"/>
                  <a:pt x="17" y="14"/>
                  <a:pt x="18" y="15"/>
                </a:cubicBezTo>
                <a:cubicBezTo>
                  <a:pt x="25" y="22"/>
                  <a:pt x="25" y="22"/>
                  <a:pt x="25" y="22"/>
                </a:cubicBezTo>
                <a:close/>
                <a:moveTo>
                  <a:pt x="25" y="73"/>
                </a:moveTo>
                <a:cubicBezTo>
                  <a:pt x="25" y="80"/>
                  <a:pt x="25" y="80"/>
                  <a:pt x="25" y="80"/>
                </a:cubicBezTo>
                <a:cubicBezTo>
                  <a:pt x="18" y="86"/>
                  <a:pt x="18" y="86"/>
                  <a:pt x="18" y="86"/>
                </a:cubicBezTo>
                <a:cubicBezTo>
                  <a:pt x="17" y="87"/>
                  <a:pt x="16" y="87"/>
                  <a:pt x="15" y="86"/>
                </a:cubicBezTo>
                <a:cubicBezTo>
                  <a:pt x="14" y="85"/>
                  <a:pt x="14" y="84"/>
                  <a:pt x="15" y="83"/>
                </a:cubicBezTo>
                <a:cubicBezTo>
                  <a:pt x="23" y="74"/>
                  <a:pt x="23" y="74"/>
                  <a:pt x="23" y="74"/>
                </a:cubicBezTo>
                <a:cubicBezTo>
                  <a:pt x="23" y="74"/>
                  <a:pt x="23" y="74"/>
                  <a:pt x="23" y="74"/>
                </a:cubicBezTo>
                <a:cubicBezTo>
                  <a:pt x="24" y="74"/>
                  <a:pt x="25" y="73"/>
                  <a:pt x="25" y="73"/>
                </a:cubicBezTo>
                <a:close/>
                <a:moveTo>
                  <a:pt x="18" y="51"/>
                </a:moveTo>
                <a:cubicBezTo>
                  <a:pt x="18" y="51"/>
                  <a:pt x="18" y="51"/>
                  <a:pt x="18" y="51"/>
                </a:cubicBezTo>
                <a:cubicBezTo>
                  <a:pt x="18" y="49"/>
                  <a:pt x="16" y="48"/>
                  <a:pt x="15" y="48"/>
                </a:cubicBezTo>
                <a:cubicBezTo>
                  <a:pt x="3" y="48"/>
                  <a:pt x="3" y="48"/>
                  <a:pt x="3" y="48"/>
                </a:cubicBezTo>
                <a:cubicBezTo>
                  <a:pt x="1" y="48"/>
                  <a:pt x="0" y="49"/>
                  <a:pt x="0" y="51"/>
                </a:cubicBezTo>
                <a:cubicBezTo>
                  <a:pt x="0" y="52"/>
                  <a:pt x="1" y="53"/>
                  <a:pt x="3" y="53"/>
                </a:cubicBezTo>
                <a:cubicBezTo>
                  <a:pt x="15" y="53"/>
                  <a:pt x="15" y="53"/>
                  <a:pt x="15" y="53"/>
                </a:cubicBezTo>
                <a:cubicBezTo>
                  <a:pt x="16" y="53"/>
                  <a:pt x="18" y="52"/>
                  <a:pt x="18" y="51"/>
                </a:cubicBezTo>
                <a:close/>
              </a:path>
            </a:pathLst>
          </a:custGeom>
          <a:blipFill dpi="0" rotWithShape="1">
            <a:blip r:embed="rId70" cstate="screen">
              <a:extLst>
                <a:ext uri="{28A0092B-C50C-407E-A947-70E740481C1C}">
                  <a14:useLocalDpi xmlns:a14="http://schemas.microsoft.com/office/drawing/2010/main"/>
                </a:ext>
              </a:extLst>
            </a:blip>
            <a:srcRect/>
            <a:stretch>
              <a:fillRect/>
            </a:stretch>
          </a:blipFill>
          <a:ln>
            <a:noFill/>
          </a:ln>
          <a:extLst/>
        </p:spPr>
        <p:txBody>
          <a:bodyPr vert="horz" wrap="square" lIns="68562" tIns="34281" rIns="68562" bIns="34281" numCol="1" anchor="t" anchorCtr="0" compatLnSpc="1">
            <a:prstTxWarp prst="textNoShape">
              <a:avLst/>
            </a:prstTxWarp>
          </a:bodyPr>
          <a:lstStyle/>
          <a:p>
            <a:endParaRPr lang="id-ID" sz="1200">
              <a:solidFill>
                <a:srgbClr val="414455"/>
              </a:solidFill>
            </a:endParaRPr>
          </a:p>
        </p:txBody>
      </p:sp>
      <p:sp>
        <p:nvSpPr>
          <p:cNvPr id="121" name="Freeform 94"/>
          <p:cNvSpPr>
            <a:spLocks/>
          </p:cNvSpPr>
          <p:nvPr/>
        </p:nvSpPr>
        <p:spPr bwMode="auto">
          <a:xfrm>
            <a:off x="4566923" y="2553153"/>
            <a:ext cx="47613" cy="45232"/>
          </a:xfrm>
          <a:custGeom>
            <a:avLst/>
            <a:gdLst>
              <a:gd name="T0" fmla="*/ 28 w 29"/>
              <a:gd name="T1" fmla="*/ 16 h 28"/>
              <a:gd name="T2" fmla="*/ 12 w 29"/>
              <a:gd name="T3" fmla="*/ 27 h 28"/>
              <a:gd name="T4" fmla="*/ 1 w 29"/>
              <a:gd name="T5" fmla="*/ 12 h 28"/>
              <a:gd name="T6" fmla="*/ 17 w 29"/>
              <a:gd name="T7" fmla="*/ 1 h 28"/>
              <a:gd name="T8" fmla="*/ 28 w 29"/>
              <a:gd name="T9" fmla="*/ 16 h 28"/>
            </a:gdLst>
            <a:ahLst/>
            <a:cxnLst>
              <a:cxn ang="0">
                <a:pos x="T0" y="T1"/>
              </a:cxn>
              <a:cxn ang="0">
                <a:pos x="T2" y="T3"/>
              </a:cxn>
              <a:cxn ang="0">
                <a:pos x="T4" y="T5"/>
              </a:cxn>
              <a:cxn ang="0">
                <a:pos x="T6" y="T7"/>
              </a:cxn>
              <a:cxn ang="0">
                <a:pos x="T8" y="T9"/>
              </a:cxn>
            </a:cxnLst>
            <a:rect l="0" t="0" r="r" b="b"/>
            <a:pathLst>
              <a:path w="29" h="28">
                <a:moveTo>
                  <a:pt x="28" y="16"/>
                </a:moveTo>
                <a:cubicBezTo>
                  <a:pt x="26" y="23"/>
                  <a:pt x="19" y="28"/>
                  <a:pt x="12" y="27"/>
                </a:cubicBezTo>
                <a:cubicBezTo>
                  <a:pt x="5" y="26"/>
                  <a:pt x="0" y="19"/>
                  <a:pt x="1" y="12"/>
                </a:cubicBezTo>
                <a:cubicBezTo>
                  <a:pt x="3" y="4"/>
                  <a:pt x="10" y="0"/>
                  <a:pt x="17" y="1"/>
                </a:cubicBezTo>
                <a:cubicBezTo>
                  <a:pt x="24" y="2"/>
                  <a:pt x="29" y="9"/>
                  <a:pt x="28" y="16"/>
                </a:cubicBezTo>
                <a:close/>
              </a:path>
            </a:pathLst>
          </a:custGeom>
          <a:blipFill dpi="0" rotWithShape="1">
            <a:blip r:embed="rId71" cstate="screen">
              <a:extLst>
                <a:ext uri="{28A0092B-C50C-407E-A947-70E740481C1C}">
                  <a14:useLocalDpi xmlns:a14="http://schemas.microsoft.com/office/drawing/2010/main"/>
                </a:ext>
              </a:extLst>
            </a:blip>
            <a:srcRect/>
            <a:stretch>
              <a:fillRect/>
            </a:stretch>
          </a:blipFill>
          <a:ln>
            <a:noFill/>
          </a:ln>
          <a:extLst/>
        </p:spPr>
        <p:txBody>
          <a:bodyPr vert="horz" wrap="square" lIns="68562" tIns="34281" rIns="68562" bIns="34281" numCol="1" anchor="t" anchorCtr="0" compatLnSpc="1">
            <a:prstTxWarp prst="textNoShape">
              <a:avLst/>
            </a:prstTxWarp>
          </a:bodyPr>
          <a:lstStyle/>
          <a:p>
            <a:endParaRPr lang="id-ID" sz="1200">
              <a:solidFill>
                <a:srgbClr val="414455"/>
              </a:solidFill>
            </a:endParaRPr>
          </a:p>
        </p:txBody>
      </p:sp>
      <p:sp>
        <p:nvSpPr>
          <p:cNvPr id="122" name="Freeform 95"/>
          <p:cNvSpPr>
            <a:spLocks/>
          </p:cNvSpPr>
          <p:nvPr/>
        </p:nvSpPr>
        <p:spPr bwMode="auto">
          <a:xfrm>
            <a:off x="4556210" y="2416266"/>
            <a:ext cx="44042" cy="147599"/>
          </a:xfrm>
          <a:custGeom>
            <a:avLst/>
            <a:gdLst>
              <a:gd name="T0" fmla="*/ 27 w 27"/>
              <a:gd name="T1" fmla="*/ 90 h 91"/>
              <a:gd name="T2" fmla="*/ 12 w 27"/>
              <a:gd name="T3" fmla="*/ 14 h 91"/>
              <a:gd name="T4" fmla="*/ 1 w 27"/>
              <a:gd name="T5" fmla="*/ 0 h 91"/>
              <a:gd name="T6" fmla="*/ 17 w 27"/>
              <a:gd name="T7" fmla="*/ 91 h 91"/>
              <a:gd name="T8" fmla="*/ 27 w 27"/>
              <a:gd name="T9" fmla="*/ 90 h 91"/>
            </a:gdLst>
            <a:ahLst/>
            <a:cxnLst>
              <a:cxn ang="0">
                <a:pos x="T0" y="T1"/>
              </a:cxn>
              <a:cxn ang="0">
                <a:pos x="T2" y="T3"/>
              </a:cxn>
              <a:cxn ang="0">
                <a:pos x="T4" y="T5"/>
              </a:cxn>
              <a:cxn ang="0">
                <a:pos x="T6" y="T7"/>
              </a:cxn>
              <a:cxn ang="0">
                <a:pos x="T8" y="T9"/>
              </a:cxn>
            </a:cxnLst>
            <a:rect l="0" t="0" r="r" b="b"/>
            <a:pathLst>
              <a:path w="27" h="91">
                <a:moveTo>
                  <a:pt x="27" y="90"/>
                </a:moveTo>
                <a:cubicBezTo>
                  <a:pt x="27" y="90"/>
                  <a:pt x="12" y="14"/>
                  <a:pt x="12" y="14"/>
                </a:cubicBezTo>
                <a:cubicBezTo>
                  <a:pt x="12" y="14"/>
                  <a:pt x="3" y="0"/>
                  <a:pt x="1" y="0"/>
                </a:cubicBezTo>
                <a:cubicBezTo>
                  <a:pt x="0" y="0"/>
                  <a:pt x="17" y="91"/>
                  <a:pt x="17" y="91"/>
                </a:cubicBezTo>
                <a:lnTo>
                  <a:pt x="27" y="90"/>
                </a:lnTo>
                <a:close/>
              </a:path>
            </a:pathLst>
          </a:custGeom>
          <a:blipFill dpi="0" rotWithShape="1">
            <a:blip r:embed="rId72" cstate="screen">
              <a:extLst>
                <a:ext uri="{28A0092B-C50C-407E-A947-70E740481C1C}">
                  <a14:useLocalDpi xmlns:a14="http://schemas.microsoft.com/office/drawing/2010/main"/>
                </a:ext>
              </a:extLst>
            </a:blip>
            <a:srcRect/>
            <a:stretch>
              <a:fillRect/>
            </a:stretch>
          </a:blipFill>
          <a:ln>
            <a:noFill/>
          </a:ln>
          <a:extLst/>
        </p:spPr>
        <p:txBody>
          <a:bodyPr vert="horz" wrap="square" lIns="68562" tIns="34281" rIns="68562" bIns="34281" numCol="1" anchor="t" anchorCtr="0" compatLnSpc="1">
            <a:prstTxWarp prst="textNoShape">
              <a:avLst/>
            </a:prstTxWarp>
          </a:bodyPr>
          <a:lstStyle/>
          <a:p>
            <a:endParaRPr lang="id-ID" sz="1200">
              <a:solidFill>
                <a:srgbClr val="414455"/>
              </a:solidFill>
            </a:endParaRPr>
          </a:p>
        </p:txBody>
      </p:sp>
      <p:sp>
        <p:nvSpPr>
          <p:cNvPr id="123" name="Freeform 96"/>
          <p:cNvSpPr>
            <a:spLocks/>
          </p:cNvSpPr>
          <p:nvPr/>
        </p:nvSpPr>
        <p:spPr bwMode="auto">
          <a:xfrm>
            <a:off x="4587158" y="2440073"/>
            <a:ext cx="95225" cy="127364"/>
          </a:xfrm>
          <a:custGeom>
            <a:avLst/>
            <a:gdLst>
              <a:gd name="T0" fmla="*/ 1 w 80"/>
              <a:gd name="T1" fmla="*/ 99 h 107"/>
              <a:gd name="T2" fmla="*/ 60 w 80"/>
              <a:gd name="T3" fmla="*/ 13 h 107"/>
              <a:gd name="T4" fmla="*/ 80 w 80"/>
              <a:gd name="T5" fmla="*/ 0 h 107"/>
              <a:gd name="T6" fmla="*/ 71 w 80"/>
              <a:gd name="T7" fmla="*/ 21 h 107"/>
              <a:gd name="T8" fmla="*/ 12 w 80"/>
              <a:gd name="T9" fmla="*/ 107 h 107"/>
              <a:gd name="T10" fmla="*/ 0 w 80"/>
              <a:gd name="T11" fmla="*/ 100 h 107"/>
              <a:gd name="T12" fmla="*/ 1 w 80"/>
              <a:gd name="T13" fmla="*/ 99 h 107"/>
            </a:gdLst>
            <a:ahLst/>
            <a:cxnLst>
              <a:cxn ang="0">
                <a:pos x="T0" y="T1"/>
              </a:cxn>
              <a:cxn ang="0">
                <a:pos x="T2" y="T3"/>
              </a:cxn>
              <a:cxn ang="0">
                <a:pos x="T4" y="T5"/>
              </a:cxn>
              <a:cxn ang="0">
                <a:pos x="T6" y="T7"/>
              </a:cxn>
              <a:cxn ang="0">
                <a:pos x="T8" y="T9"/>
              </a:cxn>
              <a:cxn ang="0">
                <a:pos x="T10" y="T11"/>
              </a:cxn>
              <a:cxn ang="0">
                <a:pos x="T12" y="T13"/>
              </a:cxn>
            </a:cxnLst>
            <a:rect l="0" t="0" r="r" b="b"/>
            <a:pathLst>
              <a:path w="80" h="107">
                <a:moveTo>
                  <a:pt x="1" y="99"/>
                </a:moveTo>
                <a:lnTo>
                  <a:pt x="60" y="13"/>
                </a:lnTo>
                <a:lnTo>
                  <a:pt x="80" y="0"/>
                </a:lnTo>
                <a:lnTo>
                  <a:pt x="71" y="21"/>
                </a:lnTo>
                <a:lnTo>
                  <a:pt x="12" y="107"/>
                </a:lnTo>
                <a:lnTo>
                  <a:pt x="0" y="100"/>
                </a:lnTo>
                <a:lnTo>
                  <a:pt x="1" y="99"/>
                </a:lnTo>
                <a:close/>
              </a:path>
            </a:pathLst>
          </a:custGeom>
          <a:blipFill dpi="0" rotWithShape="1">
            <a:blip r:embed="rId73" cstate="screen">
              <a:extLst>
                <a:ext uri="{28A0092B-C50C-407E-A947-70E740481C1C}">
                  <a14:useLocalDpi xmlns:a14="http://schemas.microsoft.com/office/drawing/2010/main"/>
                </a:ext>
              </a:extLst>
            </a:blip>
            <a:srcRect/>
            <a:stretch>
              <a:fillRect/>
            </a:stretch>
          </a:blipFill>
          <a:ln>
            <a:noFill/>
          </a:ln>
          <a:extLst/>
        </p:spPr>
        <p:txBody>
          <a:bodyPr vert="horz" wrap="square" lIns="68562" tIns="34281" rIns="68562" bIns="34281" numCol="1" anchor="t" anchorCtr="0" compatLnSpc="1">
            <a:prstTxWarp prst="textNoShape">
              <a:avLst/>
            </a:prstTxWarp>
          </a:bodyPr>
          <a:lstStyle/>
          <a:p>
            <a:endParaRPr lang="id-ID" sz="1200">
              <a:solidFill>
                <a:srgbClr val="414455"/>
              </a:solidFill>
            </a:endParaRPr>
          </a:p>
        </p:txBody>
      </p:sp>
      <p:sp>
        <p:nvSpPr>
          <p:cNvPr id="124" name="Freeform 97"/>
          <p:cNvSpPr>
            <a:spLocks/>
          </p:cNvSpPr>
          <p:nvPr/>
        </p:nvSpPr>
        <p:spPr bwMode="auto">
          <a:xfrm>
            <a:off x="4578827" y="2587672"/>
            <a:ext cx="11903" cy="23806"/>
          </a:xfrm>
          <a:custGeom>
            <a:avLst/>
            <a:gdLst>
              <a:gd name="T0" fmla="*/ 2 w 7"/>
              <a:gd name="T1" fmla="*/ 3 h 15"/>
              <a:gd name="T2" fmla="*/ 5 w 7"/>
              <a:gd name="T3" fmla="*/ 1 h 15"/>
              <a:gd name="T4" fmla="*/ 7 w 7"/>
              <a:gd name="T5" fmla="*/ 3 h 15"/>
              <a:gd name="T6" fmla="*/ 5 w 7"/>
              <a:gd name="T7" fmla="*/ 13 h 15"/>
              <a:gd name="T8" fmla="*/ 3 w 7"/>
              <a:gd name="T9" fmla="*/ 15 h 15"/>
              <a:gd name="T10" fmla="*/ 1 w 7"/>
              <a:gd name="T11" fmla="*/ 12 h 15"/>
              <a:gd name="T12" fmla="*/ 2 w 7"/>
              <a:gd name="T13" fmla="*/ 3 h 15"/>
            </a:gdLst>
            <a:ahLst/>
            <a:cxnLst>
              <a:cxn ang="0">
                <a:pos x="T0" y="T1"/>
              </a:cxn>
              <a:cxn ang="0">
                <a:pos x="T2" y="T3"/>
              </a:cxn>
              <a:cxn ang="0">
                <a:pos x="T4" y="T5"/>
              </a:cxn>
              <a:cxn ang="0">
                <a:pos x="T6" y="T7"/>
              </a:cxn>
              <a:cxn ang="0">
                <a:pos x="T8" y="T9"/>
              </a:cxn>
              <a:cxn ang="0">
                <a:pos x="T10" y="T11"/>
              </a:cxn>
              <a:cxn ang="0">
                <a:pos x="T12" y="T13"/>
              </a:cxn>
            </a:cxnLst>
            <a:rect l="0" t="0" r="r" b="b"/>
            <a:pathLst>
              <a:path w="7" h="15">
                <a:moveTo>
                  <a:pt x="2" y="3"/>
                </a:moveTo>
                <a:cubicBezTo>
                  <a:pt x="3" y="1"/>
                  <a:pt x="4" y="0"/>
                  <a:pt x="5" y="1"/>
                </a:cubicBezTo>
                <a:cubicBezTo>
                  <a:pt x="6" y="1"/>
                  <a:pt x="7" y="2"/>
                  <a:pt x="7" y="3"/>
                </a:cubicBezTo>
                <a:cubicBezTo>
                  <a:pt x="5" y="13"/>
                  <a:pt x="5" y="13"/>
                  <a:pt x="5" y="13"/>
                </a:cubicBezTo>
                <a:cubicBezTo>
                  <a:pt x="5" y="14"/>
                  <a:pt x="4" y="15"/>
                  <a:pt x="3" y="15"/>
                </a:cubicBezTo>
                <a:cubicBezTo>
                  <a:pt x="1" y="15"/>
                  <a:pt x="0" y="13"/>
                  <a:pt x="1" y="12"/>
                </a:cubicBezTo>
                <a:lnTo>
                  <a:pt x="2" y="3"/>
                </a:lnTo>
                <a:close/>
              </a:path>
            </a:pathLst>
          </a:custGeom>
          <a:blipFill dpi="0" rotWithShape="1">
            <a:blip r:embed="rId74" cstate="screen">
              <a:extLst>
                <a:ext uri="{28A0092B-C50C-407E-A947-70E740481C1C}">
                  <a14:useLocalDpi xmlns:a14="http://schemas.microsoft.com/office/drawing/2010/main"/>
                </a:ext>
              </a:extLst>
            </a:blip>
            <a:srcRect/>
            <a:stretch>
              <a:fillRect/>
            </a:stretch>
          </a:blipFill>
          <a:ln>
            <a:noFill/>
          </a:ln>
          <a:extLst/>
        </p:spPr>
        <p:txBody>
          <a:bodyPr vert="horz" wrap="square" lIns="68562" tIns="34281" rIns="68562" bIns="34281" numCol="1" anchor="t" anchorCtr="0" compatLnSpc="1">
            <a:prstTxWarp prst="textNoShape">
              <a:avLst/>
            </a:prstTxWarp>
          </a:bodyPr>
          <a:lstStyle/>
          <a:p>
            <a:endParaRPr lang="id-ID" sz="1200">
              <a:solidFill>
                <a:srgbClr val="414455"/>
              </a:solidFill>
            </a:endParaRPr>
          </a:p>
        </p:txBody>
      </p:sp>
      <p:sp>
        <p:nvSpPr>
          <p:cNvPr id="125" name="Freeform 98"/>
          <p:cNvSpPr>
            <a:spLocks noEditPoints="1"/>
          </p:cNvSpPr>
          <p:nvPr/>
        </p:nvSpPr>
        <p:spPr bwMode="auto">
          <a:xfrm>
            <a:off x="4540737" y="1381882"/>
            <a:ext cx="165454" cy="177357"/>
          </a:xfrm>
          <a:custGeom>
            <a:avLst/>
            <a:gdLst>
              <a:gd name="T0" fmla="*/ 78 w 101"/>
              <a:gd name="T1" fmla="*/ 50 h 109"/>
              <a:gd name="T2" fmla="*/ 76 w 101"/>
              <a:gd name="T3" fmla="*/ 62 h 109"/>
              <a:gd name="T4" fmla="*/ 76 w 101"/>
              <a:gd name="T5" fmla="*/ 73 h 109"/>
              <a:gd name="T6" fmla="*/ 78 w 101"/>
              <a:gd name="T7" fmla="*/ 73 h 109"/>
              <a:gd name="T8" fmla="*/ 86 w 101"/>
              <a:gd name="T9" fmla="*/ 86 h 109"/>
              <a:gd name="T10" fmla="*/ 76 w 101"/>
              <a:gd name="T11" fmla="*/ 79 h 109"/>
              <a:gd name="T12" fmla="*/ 76 w 101"/>
              <a:gd name="T13" fmla="*/ 22 h 109"/>
              <a:gd name="T14" fmla="*/ 86 w 101"/>
              <a:gd name="T15" fmla="*/ 15 h 109"/>
              <a:gd name="T16" fmla="*/ 78 w 101"/>
              <a:gd name="T17" fmla="*/ 27 h 109"/>
              <a:gd name="T18" fmla="*/ 76 w 101"/>
              <a:gd name="T19" fmla="*/ 28 h 109"/>
              <a:gd name="T20" fmla="*/ 99 w 101"/>
              <a:gd name="T21" fmla="*/ 48 h 109"/>
              <a:gd name="T22" fmla="*/ 84 w 101"/>
              <a:gd name="T23" fmla="*/ 50 h 109"/>
              <a:gd name="T24" fmla="*/ 99 w 101"/>
              <a:gd name="T25" fmla="*/ 53 h 109"/>
              <a:gd name="T26" fmla="*/ 99 w 101"/>
              <a:gd name="T27" fmla="*/ 48 h 109"/>
              <a:gd name="T28" fmla="*/ 53 w 101"/>
              <a:gd name="T29" fmla="*/ 109 h 109"/>
              <a:gd name="T30" fmla="*/ 66 w 101"/>
              <a:gd name="T31" fmla="*/ 73 h 109"/>
              <a:gd name="T32" fmla="*/ 76 w 101"/>
              <a:gd name="T33" fmla="*/ 38 h 109"/>
              <a:gd name="T34" fmla="*/ 51 w 101"/>
              <a:gd name="T35" fmla="*/ 28 h 109"/>
              <a:gd name="T36" fmla="*/ 73 w 101"/>
              <a:gd name="T37" fmla="*/ 50 h 109"/>
              <a:gd name="T38" fmla="*/ 62 w 101"/>
              <a:gd name="T39" fmla="*/ 69 h 109"/>
              <a:gd name="T40" fmla="*/ 61 w 101"/>
              <a:gd name="T41" fmla="*/ 84 h 109"/>
              <a:gd name="T42" fmla="*/ 51 w 101"/>
              <a:gd name="T43" fmla="*/ 109 h 109"/>
              <a:gd name="T44" fmla="*/ 76 w 101"/>
              <a:gd name="T45" fmla="*/ 28 h 109"/>
              <a:gd name="T46" fmla="*/ 74 w 101"/>
              <a:gd name="T47" fmla="*/ 23 h 109"/>
              <a:gd name="T48" fmla="*/ 76 w 101"/>
              <a:gd name="T49" fmla="*/ 73 h 109"/>
              <a:gd name="T50" fmla="*/ 74 w 101"/>
              <a:gd name="T51" fmla="*/ 77 h 109"/>
              <a:gd name="T52" fmla="*/ 76 w 101"/>
              <a:gd name="T53" fmla="*/ 73 h 109"/>
              <a:gd name="T54" fmla="*/ 51 w 101"/>
              <a:gd name="T55" fmla="*/ 0 h 109"/>
              <a:gd name="T56" fmla="*/ 53 w 101"/>
              <a:gd name="T57" fmla="*/ 2 h 109"/>
              <a:gd name="T58" fmla="*/ 51 w 101"/>
              <a:gd name="T59" fmla="*/ 17 h 109"/>
              <a:gd name="T60" fmla="*/ 51 w 101"/>
              <a:gd name="T61" fmla="*/ 22 h 109"/>
              <a:gd name="T62" fmla="*/ 26 w 101"/>
              <a:gd name="T63" fmla="*/ 62 h 109"/>
              <a:gd name="T64" fmla="*/ 35 w 101"/>
              <a:gd name="T65" fmla="*/ 95 h 109"/>
              <a:gd name="T66" fmla="*/ 51 w 101"/>
              <a:gd name="T67" fmla="*/ 109 h 109"/>
              <a:gd name="T68" fmla="*/ 41 w 101"/>
              <a:gd name="T69" fmla="*/ 84 h 109"/>
              <a:gd name="T70" fmla="*/ 40 w 101"/>
              <a:gd name="T71" fmla="*/ 69 h 109"/>
              <a:gd name="T72" fmla="*/ 35 w 101"/>
              <a:gd name="T73" fmla="*/ 35 h 109"/>
              <a:gd name="T74" fmla="*/ 51 w 101"/>
              <a:gd name="T75" fmla="*/ 22 h 109"/>
              <a:gd name="T76" fmla="*/ 51 w 101"/>
              <a:gd name="T77" fmla="*/ 17 h 109"/>
              <a:gd name="T78" fmla="*/ 48 w 101"/>
              <a:gd name="T79" fmla="*/ 2 h 109"/>
              <a:gd name="T80" fmla="*/ 26 w 101"/>
              <a:gd name="T81" fmla="*/ 79 h 109"/>
              <a:gd name="T82" fmla="*/ 28 w 101"/>
              <a:gd name="T83" fmla="*/ 73 h 109"/>
              <a:gd name="T84" fmla="*/ 26 w 101"/>
              <a:gd name="T85" fmla="*/ 79 h 109"/>
              <a:gd name="T86" fmla="*/ 26 w 101"/>
              <a:gd name="T87" fmla="*/ 21 h 109"/>
              <a:gd name="T88" fmla="*/ 28 w 101"/>
              <a:gd name="T89" fmla="*/ 27 h 109"/>
              <a:gd name="T90" fmla="*/ 26 w 101"/>
              <a:gd name="T91" fmla="*/ 38 h 109"/>
              <a:gd name="T92" fmla="*/ 26 w 101"/>
              <a:gd name="T93" fmla="*/ 62 h 109"/>
              <a:gd name="T94" fmla="*/ 26 w 101"/>
              <a:gd name="T95" fmla="*/ 21 h 109"/>
              <a:gd name="T96" fmla="*/ 24 w 101"/>
              <a:gd name="T97" fmla="*/ 27 h 109"/>
              <a:gd name="T98" fmla="*/ 15 w 101"/>
              <a:gd name="T99" fmla="*/ 18 h 109"/>
              <a:gd name="T100" fmla="*/ 19 w 101"/>
              <a:gd name="T101" fmla="*/ 15 h 109"/>
              <a:gd name="T102" fmla="*/ 26 w 101"/>
              <a:gd name="T103" fmla="*/ 73 h 109"/>
              <a:gd name="T104" fmla="*/ 19 w 101"/>
              <a:gd name="T105" fmla="*/ 86 h 109"/>
              <a:gd name="T106" fmla="*/ 15 w 101"/>
              <a:gd name="T107" fmla="*/ 82 h 109"/>
              <a:gd name="T108" fmla="*/ 24 w 101"/>
              <a:gd name="T109" fmla="*/ 73 h 109"/>
              <a:gd name="T110" fmla="*/ 18 w 101"/>
              <a:gd name="T111" fmla="*/ 50 h 109"/>
              <a:gd name="T112" fmla="*/ 15 w 101"/>
              <a:gd name="T113" fmla="*/ 48 h 109"/>
              <a:gd name="T114" fmla="*/ 0 w 101"/>
              <a:gd name="T115" fmla="*/ 50 h 109"/>
              <a:gd name="T116" fmla="*/ 15 w 101"/>
              <a:gd name="T117" fmla="*/ 53 h 1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101" h="109">
                <a:moveTo>
                  <a:pt x="76" y="62"/>
                </a:moveTo>
                <a:cubicBezTo>
                  <a:pt x="78" y="58"/>
                  <a:pt x="78" y="54"/>
                  <a:pt x="78" y="50"/>
                </a:cubicBezTo>
                <a:cubicBezTo>
                  <a:pt x="78" y="46"/>
                  <a:pt x="78" y="42"/>
                  <a:pt x="76" y="38"/>
                </a:cubicBezTo>
                <a:cubicBezTo>
                  <a:pt x="76" y="62"/>
                  <a:pt x="76" y="62"/>
                  <a:pt x="76" y="62"/>
                </a:cubicBezTo>
                <a:close/>
                <a:moveTo>
                  <a:pt x="76" y="79"/>
                </a:moveTo>
                <a:cubicBezTo>
                  <a:pt x="76" y="73"/>
                  <a:pt x="76" y="73"/>
                  <a:pt x="76" y="73"/>
                </a:cubicBezTo>
                <a:cubicBezTo>
                  <a:pt x="77" y="73"/>
                  <a:pt x="77" y="73"/>
                  <a:pt x="78" y="73"/>
                </a:cubicBezTo>
                <a:cubicBezTo>
                  <a:pt x="78" y="73"/>
                  <a:pt x="78" y="73"/>
                  <a:pt x="78" y="73"/>
                </a:cubicBezTo>
                <a:cubicBezTo>
                  <a:pt x="86" y="82"/>
                  <a:pt x="86" y="82"/>
                  <a:pt x="86" y="82"/>
                </a:cubicBezTo>
                <a:cubicBezTo>
                  <a:pt x="87" y="83"/>
                  <a:pt x="87" y="85"/>
                  <a:pt x="86" y="86"/>
                </a:cubicBezTo>
                <a:cubicBezTo>
                  <a:pt x="85" y="87"/>
                  <a:pt x="84" y="87"/>
                  <a:pt x="83" y="86"/>
                </a:cubicBezTo>
                <a:cubicBezTo>
                  <a:pt x="76" y="79"/>
                  <a:pt x="76" y="79"/>
                  <a:pt x="76" y="79"/>
                </a:cubicBezTo>
                <a:close/>
                <a:moveTo>
                  <a:pt x="76" y="28"/>
                </a:moveTo>
                <a:cubicBezTo>
                  <a:pt x="76" y="22"/>
                  <a:pt x="76" y="22"/>
                  <a:pt x="76" y="22"/>
                </a:cubicBezTo>
                <a:cubicBezTo>
                  <a:pt x="83" y="15"/>
                  <a:pt x="83" y="15"/>
                  <a:pt x="83" y="15"/>
                </a:cubicBezTo>
                <a:cubicBezTo>
                  <a:pt x="84" y="14"/>
                  <a:pt x="85" y="14"/>
                  <a:pt x="86" y="15"/>
                </a:cubicBezTo>
                <a:cubicBezTo>
                  <a:pt x="87" y="16"/>
                  <a:pt x="87" y="17"/>
                  <a:pt x="86" y="18"/>
                </a:cubicBezTo>
                <a:cubicBezTo>
                  <a:pt x="78" y="27"/>
                  <a:pt x="78" y="27"/>
                  <a:pt x="78" y="27"/>
                </a:cubicBezTo>
                <a:cubicBezTo>
                  <a:pt x="78" y="27"/>
                  <a:pt x="78" y="27"/>
                  <a:pt x="78" y="27"/>
                </a:cubicBezTo>
                <a:cubicBezTo>
                  <a:pt x="77" y="28"/>
                  <a:pt x="77" y="28"/>
                  <a:pt x="76" y="28"/>
                </a:cubicBezTo>
                <a:close/>
                <a:moveTo>
                  <a:pt x="99" y="48"/>
                </a:moveTo>
                <a:cubicBezTo>
                  <a:pt x="99" y="48"/>
                  <a:pt x="99" y="48"/>
                  <a:pt x="99" y="48"/>
                </a:cubicBezTo>
                <a:cubicBezTo>
                  <a:pt x="86" y="48"/>
                  <a:pt x="86" y="48"/>
                  <a:pt x="86" y="48"/>
                </a:cubicBezTo>
                <a:cubicBezTo>
                  <a:pt x="85" y="48"/>
                  <a:pt x="84" y="49"/>
                  <a:pt x="84" y="50"/>
                </a:cubicBezTo>
                <a:cubicBezTo>
                  <a:pt x="84" y="52"/>
                  <a:pt x="85" y="53"/>
                  <a:pt x="86" y="53"/>
                </a:cubicBezTo>
                <a:cubicBezTo>
                  <a:pt x="99" y="53"/>
                  <a:pt x="99" y="53"/>
                  <a:pt x="99" y="53"/>
                </a:cubicBezTo>
                <a:cubicBezTo>
                  <a:pt x="100" y="53"/>
                  <a:pt x="101" y="52"/>
                  <a:pt x="101" y="50"/>
                </a:cubicBezTo>
                <a:cubicBezTo>
                  <a:pt x="101" y="49"/>
                  <a:pt x="100" y="48"/>
                  <a:pt x="99" y="48"/>
                </a:cubicBezTo>
                <a:close/>
                <a:moveTo>
                  <a:pt x="51" y="109"/>
                </a:moveTo>
                <a:cubicBezTo>
                  <a:pt x="53" y="109"/>
                  <a:pt x="53" y="109"/>
                  <a:pt x="53" y="109"/>
                </a:cubicBezTo>
                <a:cubicBezTo>
                  <a:pt x="60" y="109"/>
                  <a:pt x="66" y="103"/>
                  <a:pt x="66" y="95"/>
                </a:cubicBezTo>
                <a:cubicBezTo>
                  <a:pt x="66" y="73"/>
                  <a:pt x="66" y="73"/>
                  <a:pt x="66" y="73"/>
                </a:cubicBezTo>
                <a:cubicBezTo>
                  <a:pt x="70" y="70"/>
                  <a:pt x="74" y="67"/>
                  <a:pt x="76" y="62"/>
                </a:cubicBezTo>
                <a:cubicBezTo>
                  <a:pt x="76" y="38"/>
                  <a:pt x="76" y="38"/>
                  <a:pt x="76" y="38"/>
                </a:cubicBezTo>
                <a:cubicBezTo>
                  <a:pt x="71" y="29"/>
                  <a:pt x="62" y="22"/>
                  <a:pt x="51" y="22"/>
                </a:cubicBezTo>
                <a:cubicBezTo>
                  <a:pt x="51" y="28"/>
                  <a:pt x="51" y="28"/>
                  <a:pt x="51" y="28"/>
                </a:cubicBezTo>
                <a:cubicBezTo>
                  <a:pt x="57" y="28"/>
                  <a:pt x="62" y="31"/>
                  <a:pt x="66" y="35"/>
                </a:cubicBezTo>
                <a:cubicBezTo>
                  <a:pt x="70" y="39"/>
                  <a:pt x="73" y="44"/>
                  <a:pt x="73" y="50"/>
                </a:cubicBezTo>
                <a:cubicBezTo>
                  <a:pt x="73" y="58"/>
                  <a:pt x="68" y="65"/>
                  <a:pt x="62" y="69"/>
                </a:cubicBezTo>
                <a:cubicBezTo>
                  <a:pt x="62" y="69"/>
                  <a:pt x="62" y="69"/>
                  <a:pt x="62" y="69"/>
                </a:cubicBezTo>
                <a:cubicBezTo>
                  <a:pt x="61" y="70"/>
                  <a:pt x="61" y="71"/>
                  <a:pt x="61" y="72"/>
                </a:cubicBezTo>
                <a:cubicBezTo>
                  <a:pt x="61" y="84"/>
                  <a:pt x="61" y="84"/>
                  <a:pt x="61" y="84"/>
                </a:cubicBezTo>
                <a:cubicBezTo>
                  <a:pt x="51" y="84"/>
                  <a:pt x="51" y="84"/>
                  <a:pt x="51" y="84"/>
                </a:cubicBezTo>
                <a:cubicBezTo>
                  <a:pt x="51" y="109"/>
                  <a:pt x="51" y="109"/>
                  <a:pt x="51" y="109"/>
                </a:cubicBezTo>
                <a:close/>
                <a:moveTo>
                  <a:pt x="76" y="22"/>
                </a:moveTo>
                <a:cubicBezTo>
                  <a:pt x="76" y="28"/>
                  <a:pt x="76" y="28"/>
                  <a:pt x="76" y="28"/>
                </a:cubicBezTo>
                <a:cubicBezTo>
                  <a:pt x="75" y="28"/>
                  <a:pt x="75" y="28"/>
                  <a:pt x="74" y="27"/>
                </a:cubicBezTo>
                <a:cubicBezTo>
                  <a:pt x="73" y="26"/>
                  <a:pt x="73" y="24"/>
                  <a:pt x="74" y="23"/>
                </a:cubicBezTo>
                <a:cubicBezTo>
                  <a:pt x="76" y="22"/>
                  <a:pt x="76" y="22"/>
                  <a:pt x="76" y="22"/>
                </a:cubicBezTo>
                <a:close/>
                <a:moveTo>
                  <a:pt x="76" y="73"/>
                </a:moveTo>
                <a:cubicBezTo>
                  <a:pt x="76" y="79"/>
                  <a:pt x="76" y="79"/>
                  <a:pt x="76" y="79"/>
                </a:cubicBezTo>
                <a:cubicBezTo>
                  <a:pt x="74" y="77"/>
                  <a:pt x="74" y="77"/>
                  <a:pt x="74" y="77"/>
                </a:cubicBezTo>
                <a:cubicBezTo>
                  <a:pt x="73" y="76"/>
                  <a:pt x="73" y="74"/>
                  <a:pt x="74" y="73"/>
                </a:cubicBezTo>
                <a:cubicBezTo>
                  <a:pt x="75" y="73"/>
                  <a:pt x="75" y="73"/>
                  <a:pt x="76" y="73"/>
                </a:cubicBezTo>
                <a:close/>
                <a:moveTo>
                  <a:pt x="51" y="17"/>
                </a:moveTo>
                <a:cubicBezTo>
                  <a:pt x="51" y="0"/>
                  <a:pt x="51" y="0"/>
                  <a:pt x="51" y="0"/>
                </a:cubicBezTo>
                <a:cubicBezTo>
                  <a:pt x="51" y="0"/>
                  <a:pt x="51" y="0"/>
                  <a:pt x="51" y="0"/>
                </a:cubicBezTo>
                <a:cubicBezTo>
                  <a:pt x="52" y="0"/>
                  <a:pt x="53" y="1"/>
                  <a:pt x="53" y="2"/>
                </a:cubicBezTo>
                <a:cubicBezTo>
                  <a:pt x="53" y="15"/>
                  <a:pt x="53" y="15"/>
                  <a:pt x="53" y="15"/>
                </a:cubicBezTo>
                <a:cubicBezTo>
                  <a:pt x="53" y="16"/>
                  <a:pt x="52" y="17"/>
                  <a:pt x="51" y="17"/>
                </a:cubicBezTo>
                <a:cubicBezTo>
                  <a:pt x="51" y="17"/>
                  <a:pt x="51" y="17"/>
                  <a:pt x="51" y="17"/>
                </a:cubicBezTo>
                <a:close/>
                <a:moveTo>
                  <a:pt x="51" y="22"/>
                </a:moveTo>
                <a:cubicBezTo>
                  <a:pt x="40" y="22"/>
                  <a:pt x="30" y="29"/>
                  <a:pt x="26" y="38"/>
                </a:cubicBezTo>
                <a:cubicBezTo>
                  <a:pt x="26" y="62"/>
                  <a:pt x="26" y="62"/>
                  <a:pt x="26" y="62"/>
                </a:cubicBezTo>
                <a:cubicBezTo>
                  <a:pt x="28" y="67"/>
                  <a:pt x="31" y="71"/>
                  <a:pt x="35" y="74"/>
                </a:cubicBezTo>
                <a:cubicBezTo>
                  <a:pt x="35" y="95"/>
                  <a:pt x="35" y="95"/>
                  <a:pt x="35" y="95"/>
                </a:cubicBezTo>
                <a:cubicBezTo>
                  <a:pt x="35" y="103"/>
                  <a:pt x="42" y="109"/>
                  <a:pt x="49" y="109"/>
                </a:cubicBezTo>
                <a:cubicBezTo>
                  <a:pt x="51" y="109"/>
                  <a:pt x="51" y="109"/>
                  <a:pt x="51" y="109"/>
                </a:cubicBezTo>
                <a:cubicBezTo>
                  <a:pt x="51" y="84"/>
                  <a:pt x="51" y="84"/>
                  <a:pt x="51" y="84"/>
                </a:cubicBezTo>
                <a:cubicBezTo>
                  <a:pt x="41" y="84"/>
                  <a:pt x="41" y="84"/>
                  <a:pt x="41" y="84"/>
                </a:cubicBezTo>
                <a:cubicBezTo>
                  <a:pt x="41" y="72"/>
                  <a:pt x="41" y="72"/>
                  <a:pt x="41" y="72"/>
                </a:cubicBezTo>
                <a:cubicBezTo>
                  <a:pt x="41" y="71"/>
                  <a:pt x="41" y="70"/>
                  <a:pt x="40" y="69"/>
                </a:cubicBezTo>
                <a:cubicBezTo>
                  <a:pt x="33" y="66"/>
                  <a:pt x="28" y="58"/>
                  <a:pt x="28" y="50"/>
                </a:cubicBezTo>
                <a:cubicBezTo>
                  <a:pt x="28" y="44"/>
                  <a:pt x="31" y="39"/>
                  <a:pt x="35" y="35"/>
                </a:cubicBezTo>
                <a:cubicBezTo>
                  <a:pt x="39" y="31"/>
                  <a:pt x="44" y="28"/>
                  <a:pt x="51" y="28"/>
                </a:cubicBezTo>
                <a:cubicBezTo>
                  <a:pt x="51" y="22"/>
                  <a:pt x="51" y="22"/>
                  <a:pt x="51" y="22"/>
                </a:cubicBezTo>
                <a:close/>
                <a:moveTo>
                  <a:pt x="51" y="0"/>
                </a:moveTo>
                <a:cubicBezTo>
                  <a:pt x="51" y="17"/>
                  <a:pt x="51" y="17"/>
                  <a:pt x="51" y="17"/>
                </a:cubicBezTo>
                <a:cubicBezTo>
                  <a:pt x="49" y="17"/>
                  <a:pt x="48" y="16"/>
                  <a:pt x="48" y="15"/>
                </a:cubicBezTo>
                <a:cubicBezTo>
                  <a:pt x="48" y="2"/>
                  <a:pt x="48" y="2"/>
                  <a:pt x="48" y="2"/>
                </a:cubicBezTo>
                <a:cubicBezTo>
                  <a:pt x="48" y="1"/>
                  <a:pt x="49" y="0"/>
                  <a:pt x="51" y="0"/>
                </a:cubicBezTo>
                <a:close/>
                <a:moveTo>
                  <a:pt x="26" y="79"/>
                </a:moveTo>
                <a:cubicBezTo>
                  <a:pt x="26" y="73"/>
                  <a:pt x="26" y="73"/>
                  <a:pt x="26" y="73"/>
                </a:cubicBezTo>
                <a:cubicBezTo>
                  <a:pt x="26" y="73"/>
                  <a:pt x="27" y="73"/>
                  <a:pt x="28" y="73"/>
                </a:cubicBezTo>
                <a:cubicBezTo>
                  <a:pt x="29" y="74"/>
                  <a:pt x="29" y="76"/>
                  <a:pt x="28" y="77"/>
                </a:cubicBezTo>
                <a:cubicBezTo>
                  <a:pt x="26" y="79"/>
                  <a:pt x="26" y="79"/>
                  <a:pt x="26" y="79"/>
                </a:cubicBezTo>
                <a:close/>
                <a:moveTo>
                  <a:pt x="26" y="28"/>
                </a:moveTo>
                <a:cubicBezTo>
                  <a:pt x="26" y="21"/>
                  <a:pt x="26" y="21"/>
                  <a:pt x="26" y="21"/>
                </a:cubicBezTo>
                <a:cubicBezTo>
                  <a:pt x="28" y="23"/>
                  <a:pt x="28" y="23"/>
                  <a:pt x="28" y="23"/>
                </a:cubicBezTo>
                <a:cubicBezTo>
                  <a:pt x="29" y="24"/>
                  <a:pt x="29" y="26"/>
                  <a:pt x="28" y="27"/>
                </a:cubicBezTo>
                <a:cubicBezTo>
                  <a:pt x="27" y="28"/>
                  <a:pt x="26" y="28"/>
                  <a:pt x="26" y="28"/>
                </a:cubicBezTo>
                <a:close/>
                <a:moveTo>
                  <a:pt x="26" y="38"/>
                </a:moveTo>
                <a:cubicBezTo>
                  <a:pt x="24" y="42"/>
                  <a:pt x="23" y="46"/>
                  <a:pt x="23" y="50"/>
                </a:cubicBezTo>
                <a:cubicBezTo>
                  <a:pt x="23" y="55"/>
                  <a:pt x="24" y="59"/>
                  <a:pt x="26" y="62"/>
                </a:cubicBezTo>
                <a:cubicBezTo>
                  <a:pt x="26" y="38"/>
                  <a:pt x="26" y="38"/>
                  <a:pt x="26" y="38"/>
                </a:cubicBezTo>
                <a:close/>
                <a:moveTo>
                  <a:pt x="26" y="21"/>
                </a:moveTo>
                <a:cubicBezTo>
                  <a:pt x="26" y="28"/>
                  <a:pt x="26" y="28"/>
                  <a:pt x="26" y="28"/>
                </a:cubicBezTo>
                <a:cubicBezTo>
                  <a:pt x="25" y="28"/>
                  <a:pt x="24" y="27"/>
                  <a:pt x="24" y="27"/>
                </a:cubicBezTo>
                <a:cubicBezTo>
                  <a:pt x="24" y="27"/>
                  <a:pt x="24" y="27"/>
                  <a:pt x="24" y="27"/>
                </a:cubicBezTo>
                <a:cubicBezTo>
                  <a:pt x="15" y="18"/>
                  <a:pt x="15" y="18"/>
                  <a:pt x="15" y="18"/>
                </a:cubicBezTo>
                <a:cubicBezTo>
                  <a:pt x="14" y="17"/>
                  <a:pt x="14" y="16"/>
                  <a:pt x="15" y="15"/>
                </a:cubicBezTo>
                <a:cubicBezTo>
                  <a:pt x="16" y="14"/>
                  <a:pt x="18" y="14"/>
                  <a:pt x="19" y="15"/>
                </a:cubicBezTo>
                <a:cubicBezTo>
                  <a:pt x="26" y="21"/>
                  <a:pt x="26" y="21"/>
                  <a:pt x="26" y="21"/>
                </a:cubicBezTo>
                <a:close/>
                <a:moveTo>
                  <a:pt x="26" y="73"/>
                </a:moveTo>
                <a:cubicBezTo>
                  <a:pt x="26" y="79"/>
                  <a:pt x="26" y="79"/>
                  <a:pt x="26" y="79"/>
                </a:cubicBezTo>
                <a:cubicBezTo>
                  <a:pt x="19" y="86"/>
                  <a:pt x="19" y="86"/>
                  <a:pt x="19" y="86"/>
                </a:cubicBezTo>
                <a:cubicBezTo>
                  <a:pt x="18" y="87"/>
                  <a:pt x="16" y="87"/>
                  <a:pt x="15" y="86"/>
                </a:cubicBezTo>
                <a:cubicBezTo>
                  <a:pt x="14" y="85"/>
                  <a:pt x="14" y="83"/>
                  <a:pt x="15" y="82"/>
                </a:cubicBezTo>
                <a:cubicBezTo>
                  <a:pt x="24" y="73"/>
                  <a:pt x="24" y="73"/>
                  <a:pt x="24" y="73"/>
                </a:cubicBezTo>
                <a:cubicBezTo>
                  <a:pt x="24" y="73"/>
                  <a:pt x="24" y="73"/>
                  <a:pt x="24" y="73"/>
                </a:cubicBezTo>
                <a:cubicBezTo>
                  <a:pt x="24" y="73"/>
                  <a:pt x="25" y="73"/>
                  <a:pt x="26" y="73"/>
                </a:cubicBezTo>
                <a:close/>
                <a:moveTo>
                  <a:pt x="18" y="50"/>
                </a:moveTo>
                <a:cubicBezTo>
                  <a:pt x="18" y="50"/>
                  <a:pt x="18" y="50"/>
                  <a:pt x="18" y="50"/>
                </a:cubicBezTo>
                <a:cubicBezTo>
                  <a:pt x="18" y="49"/>
                  <a:pt x="17" y="48"/>
                  <a:pt x="15" y="48"/>
                </a:cubicBezTo>
                <a:cubicBezTo>
                  <a:pt x="3" y="48"/>
                  <a:pt x="3" y="48"/>
                  <a:pt x="3" y="48"/>
                </a:cubicBezTo>
                <a:cubicBezTo>
                  <a:pt x="2" y="48"/>
                  <a:pt x="0" y="49"/>
                  <a:pt x="0" y="50"/>
                </a:cubicBezTo>
                <a:cubicBezTo>
                  <a:pt x="0" y="52"/>
                  <a:pt x="2" y="53"/>
                  <a:pt x="3" y="53"/>
                </a:cubicBezTo>
                <a:cubicBezTo>
                  <a:pt x="15" y="53"/>
                  <a:pt x="15" y="53"/>
                  <a:pt x="15" y="53"/>
                </a:cubicBezTo>
                <a:cubicBezTo>
                  <a:pt x="17" y="53"/>
                  <a:pt x="18" y="52"/>
                  <a:pt x="18" y="50"/>
                </a:cubicBezTo>
                <a:close/>
              </a:path>
            </a:pathLst>
          </a:custGeom>
          <a:blipFill dpi="0" rotWithShape="1">
            <a:blip r:embed="rId75" cstate="screen">
              <a:extLst>
                <a:ext uri="{28A0092B-C50C-407E-A947-70E740481C1C}">
                  <a14:useLocalDpi xmlns:a14="http://schemas.microsoft.com/office/drawing/2010/main"/>
                </a:ext>
              </a:extLst>
            </a:blip>
            <a:srcRect/>
            <a:stretch>
              <a:fillRect/>
            </a:stretch>
          </a:blipFill>
          <a:ln>
            <a:noFill/>
          </a:ln>
          <a:extLst/>
        </p:spPr>
        <p:txBody>
          <a:bodyPr vert="horz" wrap="square" lIns="68562" tIns="34281" rIns="68562" bIns="34281" numCol="1" anchor="t" anchorCtr="0" compatLnSpc="1">
            <a:prstTxWarp prst="textNoShape">
              <a:avLst/>
            </a:prstTxWarp>
          </a:bodyPr>
          <a:lstStyle/>
          <a:p>
            <a:endParaRPr lang="id-ID" sz="1200">
              <a:solidFill>
                <a:srgbClr val="414455"/>
              </a:solidFill>
            </a:endParaRPr>
          </a:p>
        </p:txBody>
      </p:sp>
      <p:grpSp>
        <p:nvGrpSpPr>
          <p:cNvPr id="126" name="组合 125"/>
          <p:cNvGrpSpPr/>
          <p:nvPr/>
        </p:nvGrpSpPr>
        <p:grpSpPr>
          <a:xfrm>
            <a:off x="6051447" y="1429485"/>
            <a:ext cx="502789" cy="453321"/>
            <a:chOff x="5424755" y="1340768"/>
            <a:chExt cx="670560" cy="604586"/>
          </a:xfrm>
          <a:blipFill dpi="0" rotWithShape="1">
            <a:blip r:embed="rId76">
              <a:extLst>
                <a:ext uri="{28A0092B-C50C-407E-A947-70E740481C1C}">
                  <a14:useLocalDpi xmlns:a14="http://schemas.microsoft.com/office/drawing/2010/main" val="0"/>
                </a:ext>
              </a:extLst>
            </a:blip>
            <a:srcRect/>
            <a:stretch>
              <a:fillRect/>
            </a:stretch>
          </a:blipFill>
        </p:grpSpPr>
        <p:grpSp>
          <p:nvGrpSpPr>
            <p:cNvPr id="127" name="组合 126"/>
            <p:cNvGrpSpPr/>
            <p:nvPr/>
          </p:nvGrpSpPr>
          <p:grpSpPr>
            <a:xfrm>
              <a:off x="5424755" y="1340768"/>
              <a:ext cx="670560" cy="604586"/>
              <a:chOff x="5424755" y="1340768"/>
              <a:chExt cx="670560" cy="604586"/>
            </a:xfrm>
            <a:grpFill/>
          </p:grpSpPr>
          <p:grpSp>
            <p:nvGrpSpPr>
              <p:cNvPr id="129" name="组合 128"/>
              <p:cNvGrpSpPr/>
              <p:nvPr/>
            </p:nvGrpSpPr>
            <p:grpSpPr>
              <a:xfrm>
                <a:off x="5424755" y="1340768"/>
                <a:ext cx="670560" cy="604586"/>
                <a:chOff x="3720691" y="2824413"/>
                <a:chExt cx="1341120" cy="1209172"/>
              </a:xfrm>
              <a:grpFill/>
            </p:grpSpPr>
            <p:sp>
              <p:nvSpPr>
                <p:cNvPr id="131" name="Freeform 5"/>
                <p:cNvSpPr>
                  <a:spLocks/>
                </p:cNvSpPr>
                <p:nvPr/>
              </p:nvSpPr>
              <p:spPr bwMode="auto">
                <a:xfrm rot="1855731">
                  <a:off x="3720691" y="2824413"/>
                  <a:ext cx="1341120" cy="1209172"/>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grpFill/>
                <a:ln w="12700" cap="flat">
                  <a:noFill/>
                  <a:prstDash val="solid"/>
                  <a:miter lim="800000"/>
                  <a:headEnd/>
                  <a:tailEnd/>
                </a:ln>
                <a:effectLst>
                  <a:outerShdw blurRad="190500" dist="114300" dir="2700000" algn="tl" rotWithShape="0">
                    <a:prstClr val="black">
                      <a:alpha val="40000"/>
                    </a:prstClr>
                  </a:outerShdw>
                </a:effectLst>
                <a:extLst/>
              </p:spPr>
              <p:txBody>
                <a:bodyPr vert="horz" wrap="square" lIns="68562" tIns="34281" rIns="68562" bIns="34281" numCol="1" anchor="t" anchorCtr="0" compatLnSpc="1">
                  <a:prstTxWarp prst="textNoShape">
                    <a:avLst/>
                  </a:prstTxWarp>
                </a:bodyPr>
                <a:lstStyle/>
                <a:p>
                  <a:endParaRPr lang="zh-CN" altLang="en-US" sz="1200">
                    <a:solidFill>
                      <a:srgbClr val="414455"/>
                    </a:solidFill>
                  </a:endParaRPr>
                </a:p>
              </p:txBody>
            </p:sp>
            <p:sp>
              <p:nvSpPr>
                <p:cNvPr id="132" name="Freeform 5"/>
                <p:cNvSpPr>
                  <a:spLocks/>
                </p:cNvSpPr>
                <p:nvPr/>
              </p:nvSpPr>
              <p:spPr bwMode="auto">
                <a:xfrm rot="1855731">
                  <a:off x="3764581" y="2863367"/>
                  <a:ext cx="1264630" cy="1140208"/>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grpFill/>
                <a:ln w="12700" cap="flat">
                  <a:noFill/>
                  <a:prstDash val="solid"/>
                  <a:miter lim="800000"/>
                  <a:headEnd/>
                  <a:tailEnd/>
                </a:ln>
                <a:effectLst>
                  <a:outerShdw blurRad="50800" dist="38100" dir="2700000" algn="tl" rotWithShape="0">
                    <a:prstClr val="black">
                      <a:alpha val="40000"/>
                    </a:prstClr>
                  </a:outerShdw>
                </a:effectLst>
                <a:extLst/>
              </p:spPr>
              <p:txBody>
                <a:bodyPr vert="horz" wrap="square" lIns="68562" tIns="34281" rIns="68562" bIns="34281" numCol="1" anchor="t" anchorCtr="0" compatLnSpc="1">
                  <a:prstTxWarp prst="textNoShape">
                    <a:avLst/>
                  </a:prstTxWarp>
                </a:bodyPr>
                <a:lstStyle/>
                <a:p>
                  <a:endParaRPr lang="zh-CN" altLang="en-US" sz="1200">
                    <a:solidFill>
                      <a:srgbClr val="414455"/>
                    </a:solidFill>
                  </a:endParaRPr>
                </a:p>
              </p:txBody>
            </p:sp>
          </p:grpSp>
          <p:sp>
            <p:nvSpPr>
              <p:cNvPr id="130" name="Freeform 5"/>
              <p:cNvSpPr>
                <a:spLocks/>
              </p:cNvSpPr>
              <p:nvPr/>
            </p:nvSpPr>
            <p:spPr bwMode="auto">
              <a:xfrm rot="1855731">
                <a:off x="5470180" y="1383052"/>
                <a:ext cx="576760" cy="520015"/>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grpFill/>
              <a:ln w="9525" cap="flat">
                <a:solidFill>
                  <a:srgbClr val="414455"/>
                </a:solidFill>
                <a:prstDash val="sysDash"/>
                <a:miter lim="800000"/>
                <a:headEnd/>
                <a:tailEnd/>
              </a:ln>
              <a:effectLst/>
              <a:extLst/>
            </p:spPr>
            <p:txBody>
              <a:bodyPr vert="horz" wrap="square" lIns="68562" tIns="34281" rIns="68562" bIns="34281" numCol="1" anchor="t" anchorCtr="0" compatLnSpc="1">
                <a:prstTxWarp prst="textNoShape">
                  <a:avLst/>
                </a:prstTxWarp>
              </a:bodyPr>
              <a:lstStyle/>
              <a:p>
                <a:endParaRPr lang="zh-CN" altLang="en-US" sz="1200">
                  <a:solidFill>
                    <a:srgbClr val="414455"/>
                  </a:solidFill>
                </a:endParaRPr>
              </a:p>
            </p:txBody>
          </p:sp>
        </p:grpSp>
        <p:sp>
          <p:nvSpPr>
            <p:cNvPr id="128" name="TextBox 7"/>
            <p:cNvSpPr>
              <a:spLocks noChangeArrowheads="1"/>
            </p:cNvSpPr>
            <p:nvPr/>
          </p:nvSpPr>
          <p:spPr bwMode="auto">
            <a:xfrm>
              <a:off x="5472003" y="1484784"/>
              <a:ext cx="576063" cy="307856"/>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defRPr/>
              </a:pPr>
              <a:r>
                <a:rPr lang="en-US" altLang="zh-CN" sz="1500" b="1" dirty="0">
                  <a:solidFill>
                    <a:schemeClr val="bg1"/>
                  </a:solidFill>
                  <a:latin typeface="方正兰亭黑简体" panose="02000000000000000000" pitchFamily="2" charset="-122"/>
                  <a:ea typeface="方正兰亭黑简体" panose="02000000000000000000" pitchFamily="2" charset="-122"/>
                  <a:sym typeface="微软雅黑" pitchFamily="34" charset="-122"/>
                </a:rPr>
                <a:t>01</a:t>
              </a:r>
              <a:endParaRPr lang="zh-CN" altLang="en-US" sz="1500" b="1" dirty="0">
                <a:solidFill>
                  <a:schemeClr val="bg1"/>
                </a:solidFill>
                <a:latin typeface="方正兰亭黑简体" panose="02000000000000000000" pitchFamily="2" charset="-122"/>
                <a:ea typeface="方正兰亭黑简体" panose="02000000000000000000" pitchFamily="2" charset="-122"/>
                <a:sym typeface="微软雅黑" pitchFamily="34" charset="-122"/>
              </a:endParaRPr>
            </a:p>
          </p:txBody>
        </p:sp>
      </p:grpSp>
      <p:sp>
        <p:nvSpPr>
          <p:cNvPr id="133" name="矩形 132"/>
          <p:cNvSpPr/>
          <p:nvPr/>
        </p:nvSpPr>
        <p:spPr>
          <a:xfrm>
            <a:off x="6623694" y="1291802"/>
            <a:ext cx="1163522" cy="253891"/>
          </a:xfrm>
          <a:prstGeom prst="rect">
            <a:avLst/>
          </a:prstGeom>
        </p:spPr>
        <p:txBody>
          <a:bodyPr wrap="square" lIns="68555" tIns="34278" rIns="68555" bIns="34278">
            <a:spAutoFit/>
          </a:bodyPr>
          <a:lstStyle/>
          <a:p>
            <a:r>
              <a:rPr lang="zh-CN" altLang="en-US" sz="1200" b="1" dirty="0">
                <a:solidFill>
                  <a:schemeClr val="bg1"/>
                </a:solidFill>
                <a:latin typeface="微软雅黑" pitchFamily="34" charset="-122"/>
                <a:ea typeface="微软雅黑" pitchFamily="34" charset="-122"/>
              </a:rPr>
              <a:t>添加标题</a:t>
            </a:r>
            <a:endParaRPr lang="en-US" altLang="zh-CN" sz="1200" b="1" dirty="0">
              <a:solidFill>
                <a:schemeClr val="bg1"/>
              </a:solidFill>
              <a:latin typeface="微软雅黑" pitchFamily="34" charset="-122"/>
              <a:ea typeface="微软雅黑" pitchFamily="34" charset="-122"/>
            </a:endParaRPr>
          </a:p>
        </p:txBody>
      </p:sp>
      <p:sp>
        <p:nvSpPr>
          <p:cNvPr id="134" name="矩形 47"/>
          <p:cNvSpPr>
            <a:spLocks noChangeArrowheads="1"/>
          </p:cNvSpPr>
          <p:nvPr/>
        </p:nvSpPr>
        <p:spPr bwMode="auto">
          <a:xfrm>
            <a:off x="6623694" y="1533987"/>
            <a:ext cx="2028858" cy="4570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55" tIns="34278" rIns="68555" bIns="34278">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nSpc>
                <a:spcPct val="120000"/>
              </a:lnSpc>
              <a:spcBef>
                <a:spcPct val="0"/>
              </a:spcBef>
              <a:buNone/>
            </a:pPr>
            <a:r>
              <a:rPr lang="zh-CN" altLang="en-US" sz="1050" dirty="0">
                <a:solidFill>
                  <a:schemeClr val="bg1"/>
                </a:solidFill>
                <a:sym typeface="微软雅黑" pitchFamily="34" charset="-122"/>
              </a:rPr>
              <a:t>在此录入上述图表的描述说明，录入上述图表的描述说明</a:t>
            </a:r>
            <a:r>
              <a:rPr lang="zh-CN" altLang="en-US" sz="1050" dirty="0">
                <a:solidFill>
                  <a:schemeClr val="bg1">
                    <a:lumMod val="50000"/>
                  </a:schemeClr>
                </a:solidFill>
                <a:sym typeface="微软雅黑" pitchFamily="34" charset="-122"/>
              </a:rPr>
              <a:t>。</a:t>
            </a:r>
          </a:p>
        </p:txBody>
      </p:sp>
      <p:cxnSp>
        <p:nvCxnSpPr>
          <p:cNvPr id="135" name="直接连接符 134"/>
          <p:cNvCxnSpPr/>
          <p:nvPr/>
        </p:nvCxnSpPr>
        <p:spPr>
          <a:xfrm>
            <a:off x="5535078" y="1556859"/>
            <a:ext cx="548697" cy="1190"/>
          </a:xfrm>
          <a:prstGeom prst="line">
            <a:avLst/>
          </a:prstGeom>
          <a:ln>
            <a:solidFill>
              <a:schemeClr val="bg1"/>
            </a:solidFill>
            <a:prstDash val="sysDash"/>
          </a:ln>
        </p:spPr>
        <p:style>
          <a:lnRef idx="1">
            <a:schemeClr val="accent1"/>
          </a:lnRef>
          <a:fillRef idx="0">
            <a:schemeClr val="accent1"/>
          </a:fillRef>
          <a:effectRef idx="0">
            <a:schemeClr val="accent1"/>
          </a:effectRef>
          <a:fontRef idx="minor">
            <a:schemeClr val="tx1"/>
          </a:fontRef>
        </p:style>
      </p:cxnSp>
      <p:grpSp>
        <p:nvGrpSpPr>
          <p:cNvPr id="136" name="组合 135"/>
          <p:cNvGrpSpPr/>
          <p:nvPr/>
        </p:nvGrpSpPr>
        <p:grpSpPr>
          <a:xfrm>
            <a:off x="6114216" y="2922755"/>
            <a:ext cx="502789" cy="453321"/>
            <a:chOff x="5424755" y="1340768"/>
            <a:chExt cx="670560" cy="604586"/>
          </a:xfrm>
          <a:blipFill dpi="0" rotWithShape="1">
            <a:blip r:embed="rId77">
              <a:extLst>
                <a:ext uri="{28A0092B-C50C-407E-A947-70E740481C1C}">
                  <a14:useLocalDpi xmlns:a14="http://schemas.microsoft.com/office/drawing/2010/main" val="0"/>
                </a:ext>
              </a:extLst>
            </a:blip>
            <a:srcRect/>
            <a:stretch>
              <a:fillRect/>
            </a:stretch>
          </a:blipFill>
        </p:grpSpPr>
        <p:grpSp>
          <p:nvGrpSpPr>
            <p:cNvPr id="137" name="组合 136"/>
            <p:cNvGrpSpPr/>
            <p:nvPr/>
          </p:nvGrpSpPr>
          <p:grpSpPr>
            <a:xfrm>
              <a:off x="5424755" y="1340768"/>
              <a:ext cx="670560" cy="604586"/>
              <a:chOff x="5424755" y="1340768"/>
              <a:chExt cx="670560" cy="604586"/>
            </a:xfrm>
            <a:grpFill/>
          </p:grpSpPr>
          <p:grpSp>
            <p:nvGrpSpPr>
              <p:cNvPr id="139" name="组合 138"/>
              <p:cNvGrpSpPr/>
              <p:nvPr/>
            </p:nvGrpSpPr>
            <p:grpSpPr>
              <a:xfrm>
                <a:off x="5424755" y="1340768"/>
                <a:ext cx="670560" cy="604586"/>
                <a:chOff x="3720691" y="2824413"/>
                <a:chExt cx="1341120" cy="1209172"/>
              </a:xfrm>
              <a:grpFill/>
            </p:grpSpPr>
            <p:sp>
              <p:nvSpPr>
                <p:cNvPr id="141" name="Freeform 5"/>
                <p:cNvSpPr>
                  <a:spLocks/>
                </p:cNvSpPr>
                <p:nvPr/>
              </p:nvSpPr>
              <p:spPr bwMode="auto">
                <a:xfrm rot="1855731">
                  <a:off x="3720691" y="2824413"/>
                  <a:ext cx="1341120" cy="1209172"/>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grpFill/>
                <a:ln w="12700" cap="flat">
                  <a:noFill/>
                  <a:prstDash val="solid"/>
                  <a:miter lim="800000"/>
                  <a:headEnd/>
                  <a:tailEnd/>
                </a:ln>
                <a:effectLst>
                  <a:outerShdw blurRad="190500" dist="114300" dir="2700000" algn="tl" rotWithShape="0">
                    <a:prstClr val="black">
                      <a:alpha val="40000"/>
                    </a:prstClr>
                  </a:outerShdw>
                </a:effectLst>
                <a:extLst/>
              </p:spPr>
              <p:txBody>
                <a:bodyPr vert="horz" wrap="square" lIns="68562" tIns="34281" rIns="68562" bIns="34281" numCol="1" anchor="t" anchorCtr="0" compatLnSpc="1">
                  <a:prstTxWarp prst="textNoShape">
                    <a:avLst/>
                  </a:prstTxWarp>
                </a:bodyPr>
                <a:lstStyle/>
                <a:p>
                  <a:endParaRPr lang="zh-CN" altLang="en-US" sz="1200">
                    <a:solidFill>
                      <a:srgbClr val="414455"/>
                    </a:solidFill>
                  </a:endParaRPr>
                </a:p>
              </p:txBody>
            </p:sp>
            <p:sp>
              <p:nvSpPr>
                <p:cNvPr id="142" name="Freeform 5"/>
                <p:cNvSpPr>
                  <a:spLocks/>
                </p:cNvSpPr>
                <p:nvPr/>
              </p:nvSpPr>
              <p:spPr bwMode="auto">
                <a:xfrm rot="1855731">
                  <a:off x="3764581" y="2863367"/>
                  <a:ext cx="1264630" cy="1140208"/>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grpFill/>
                <a:ln w="12700" cap="flat">
                  <a:noFill/>
                  <a:prstDash val="solid"/>
                  <a:miter lim="800000"/>
                  <a:headEnd/>
                  <a:tailEnd/>
                </a:ln>
                <a:effectLst>
                  <a:outerShdw blurRad="50800" dist="38100" dir="2700000" algn="tl" rotWithShape="0">
                    <a:prstClr val="black">
                      <a:alpha val="40000"/>
                    </a:prstClr>
                  </a:outerShdw>
                </a:effectLst>
                <a:extLst/>
              </p:spPr>
              <p:txBody>
                <a:bodyPr vert="horz" wrap="square" lIns="68562" tIns="34281" rIns="68562" bIns="34281" numCol="1" anchor="t" anchorCtr="0" compatLnSpc="1">
                  <a:prstTxWarp prst="textNoShape">
                    <a:avLst/>
                  </a:prstTxWarp>
                </a:bodyPr>
                <a:lstStyle/>
                <a:p>
                  <a:endParaRPr lang="zh-CN" altLang="en-US" sz="1200">
                    <a:solidFill>
                      <a:srgbClr val="414455"/>
                    </a:solidFill>
                  </a:endParaRPr>
                </a:p>
              </p:txBody>
            </p:sp>
          </p:grpSp>
          <p:sp>
            <p:nvSpPr>
              <p:cNvPr id="140" name="Freeform 5"/>
              <p:cNvSpPr>
                <a:spLocks/>
              </p:cNvSpPr>
              <p:nvPr/>
            </p:nvSpPr>
            <p:spPr bwMode="auto">
              <a:xfrm rot="1855731">
                <a:off x="5470180" y="1383052"/>
                <a:ext cx="576760" cy="520015"/>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grpFill/>
              <a:ln w="9525" cap="flat">
                <a:solidFill>
                  <a:srgbClr val="414455"/>
                </a:solidFill>
                <a:prstDash val="sysDash"/>
                <a:miter lim="800000"/>
                <a:headEnd/>
                <a:tailEnd/>
              </a:ln>
              <a:effectLst/>
              <a:extLst/>
            </p:spPr>
            <p:txBody>
              <a:bodyPr vert="horz" wrap="square" lIns="68562" tIns="34281" rIns="68562" bIns="34281" numCol="1" anchor="t" anchorCtr="0" compatLnSpc="1">
                <a:prstTxWarp prst="textNoShape">
                  <a:avLst/>
                </a:prstTxWarp>
              </a:bodyPr>
              <a:lstStyle/>
              <a:p>
                <a:endParaRPr lang="zh-CN" altLang="en-US" sz="1200">
                  <a:solidFill>
                    <a:srgbClr val="414455"/>
                  </a:solidFill>
                </a:endParaRPr>
              </a:p>
            </p:txBody>
          </p:sp>
        </p:grpSp>
        <p:sp>
          <p:nvSpPr>
            <p:cNvPr id="138" name="TextBox 7"/>
            <p:cNvSpPr>
              <a:spLocks noChangeArrowheads="1"/>
            </p:cNvSpPr>
            <p:nvPr/>
          </p:nvSpPr>
          <p:spPr bwMode="auto">
            <a:xfrm>
              <a:off x="5472003" y="1484784"/>
              <a:ext cx="576063" cy="307856"/>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defRPr/>
              </a:pPr>
              <a:r>
                <a:rPr lang="en-US" altLang="zh-CN" sz="1500" b="1" dirty="0">
                  <a:solidFill>
                    <a:schemeClr val="bg1"/>
                  </a:solidFill>
                  <a:latin typeface="方正兰亭黑简体" panose="02000000000000000000" pitchFamily="2" charset="-122"/>
                  <a:ea typeface="方正兰亭黑简体" panose="02000000000000000000" pitchFamily="2" charset="-122"/>
                  <a:sym typeface="微软雅黑" pitchFamily="34" charset="-122"/>
                </a:rPr>
                <a:t>02</a:t>
              </a:r>
              <a:endParaRPr lang="zh-CN" altLang="en-US" sz="1500" b="1" dirty="0">
                <a:solidFill>
                  <a:schemeClr val="bg1"/>
                </a:solidFill>
                <a:latin typeface="方正兰亭黑简体" panose="02000000000000000000" pitchFamily="2" charset="-122"/>
                <a:ea typeface="方正兰亭黑简体" panose="02000000000000000000" pitchFamily="2" charset="-122"/>
                <a:sym typeface="微软雅黑" pitchFamily="34" charset="-122"/>
              </a:endParaRPr>
            </a:p>
          </p:txBody>
        </p:sp>
      </p:grpSp>
      <p:sp>
        <p:nvSpPr>
          <p:cNvPr id="143" name="矩形 142"/>
          <p:cNvSpPr/>
          <p:nvPr/>
        </p:nvSpPr>
        <p:spPr>
          <a:xfrm>
            <a:off x="6686464" y="2806363"/>
            <a:ext cx="1163522" cy="253891"/>
          </a:xfrm>
          <a:prstGeom prst="rect">
            <a:avLst/>
          </a:prstGeom>
        </p:spPr>
        <p:txBody>
          <a:bodyPr wrap="square" lIns="68555" tIns="34278" rIns="68555" bIns="34278">
            <a:spAutoFit/>
          </a:bodyPr>
          <a:lstStyle/>
          <a:p>
            <a:r>
              <a:rPr lang="zh-CN" altLang="en-US" sz="1200" b="1" dirty="0">
                <a:solidFill>
                  <a:schemeClr val="bg1"/>
                </a:solidFill>
                <a:latin typeface="微软雅黑" pitchFamily="34" charset="-122"/>
                <a:ea typeface="微软雅黑" pitchFamily="34" charset="-122"/>
              </a:rPr>
              <a:t>添加标题</a:t>
            </a:r>
            <a:endParaRPr lang="en-US" altLang="zh-CN" sz="1200" b="1" dirty="0">
              <a:solidFill>
                <a:schemeClr val="bg1"/>
              </a:solidFill>
              <a:latin typeface="微软雅黑" pitchFamily="34" charset="-122"/>
              <a:ea typeface="微软雅黑" pitchFamily="34" charset="-122"/>
            </a:endParaRPr>
          </a:p>
        </p:txBody>
      </p:sp>
      <p:sp>
        <p:nvSpPr>
          <p:cNvPr id="144" name="矩形 47"/>
          <p:cNvSpPr>
            <a:spLocks noChangeArrowheads="1"/>
          </p:cNvSpPr>
          <p:nvPr/>
        </p:nvSpPr>
        <p:spPr bwMode="auto">
          <a:xfrm>
            <a:off x="6686463" y="3048548"/>
            <a:ext cx="2028858" cy="4570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55" tIns="34278" rIns="68555" bIns="34278">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nSpc>
                <a:spcPct val="120000"/>
              </a:lnSpc>
              <a:spcBef>
                <a:spcPct val="0"/>
              </a:spcBef>
              <a:buNone/>
            </a:pPr>
            <a:r>
              <a:rPr lang="zh-CN" altLang="en-US" sz="1050" dirty="0">
                <a:solidFill>
                  <a:schemeClr val="bg1"/>
                </a:solidFill>
                <a:sym typeface="微软雅黑" pitchFamily="34" charset="-122"/>
              </a:rPr>
              <a:t>在此录入上述图表的描述说明，录入上述图表的描述说明</a:t>
            </a:r>
            <a:r>
              <a:rPr lang="zh-CN" altLang="en-US" sz="1050" dirty="0">
                <a:solidFill>
                  <a:schemeClr val="bg1">
                    <a:lumMod val="50000"/>
                  </a:schemeClr>
                </a:solidFill>
                <a:sym typeface="微软雅黑" pitchFamily="34" charset="-122"/>
              </a:rPr>
              <a:t>。</a:t>
            </a:r>
          </a:p>
        </p:txBody>
      </p:sp>
      <p:cxnSp>
        <p:nvCxnSpPr>
          <p:cNvPr id="145" name="直接连接符 144"/>
          <p:cNvCxnSpPr/>
          <p:nvPr/>
        </p:nvCxnSpPr>
        <p:spPr>
          <a:xfrm>
            <a:off x="5597847" y="3072610"/>
            <a:ext cx="548697" cy="0"/>
          </a:xfrm>
          <a:prstGeom prst="line">
            <a:avLst/>
          </a:prstGeom>
          <a:ln>
            <a:solidFill>
              <a:schemeClr val="bg1"/>
            </a:solidFill>
            <a:prstDash val="sysDash"/>
          </a:ln>
        </p:spPr>
        <p:style>
          <a:lnRef idx="1">
            <a:schemeClr val="accent1"/>
          </a:lnRef>
          <a:fillRef idx="0">
            <a:schemeClr val="accent1"/>
          </a:fillRef>
          <a:effectRef idx="0">
            <a:schemeClr val="accent1"/>
          </a:effectRef>
          <a:fontRef idx="minor">
            <a:schemeClr val="tx1"/>
          </a:fontRef>
        </p:style>
      </p:cxnSp>
      <p:cxnSp>
        <p:nvCxnSpPr>
          <p:cNvPr id="146" name="直接连接符 145"/>
          <p:cNvCxnSpPr/>
          <p:nvPr/>
        </p:nvCxnSpPr>
        <p:spPr>
          <a:xfrm>
            <a:off x="3051448" y="1560572"/>
            <a:ext cx="548697" cy="1190"/>
          </a:xfrm>
          <a:prstGeom prst="line">
            <a:avLst/>
          </a:prstGeom>
          <a:ln>
            <a:solidFill>
              <a:schemeClr val="bg1"/>
            </a:solidFill>
            <a:prstDash val="sysDash"/>
          </a:ln>
        </p:spPr>
        <p:style>
          <a:lnRef idx="1">
            <a:schemeClr val="accent1"/>
          </a:lnRef>
          <a:fillRef idx="0">
            <a:schemeClr val="accent1"/>
          </a:fillRef>
          <a:effectRef idx="0">
            <a:schemeClr val="accent1"/>
          </a:effectRef>
          <a:fontRef idx="minor">
            <a:schemeClr val="tx1"/>
          </a:fontRef>
        </p:style>
      </p:cxnSp>
      <p:grpSp>
        <p:nvGrpSpPr>
          <p:cNvPr id="147" name="组合 146"/>
          <p:cNvGrpSpPr/>
          <p:nvPr/>
        </p:nvGrpSpPr>
        <p:grpSpPr>
          <a:xfrm>
            <a:off x="2633093" y="1421076"/>
            <a:ext cx="502789" cy="453321"/>
            <a:chOff x="5424755" y="1340768"/>
            <a:chExt cx="670560" cy="604586"/>
          </a:xfrm>
          <a:blipFill dpi="0" rotWithShape="1">
            <a:blip r:embed="rId78">
              <a:extLst>
                <a:ext uri="{28A0092B-C50C-407E-A947-70E740481C1C}">
                  <a14:useLocalDpi xmlns:a14="http://schemas.microsoft.com/office/drawing/2010/main" val="0"/>
                </a:ext>
              </a:extLst>
            </a:blip>
            <a:srcRect/>
            <a:stretch>
              <a:fillRect/>
            </a:stretch>
          </a:blipFill>
        </p:grpSpPr>
        <p:grpSp>
          <p:nvGrpSpPr>
            <p:cNvPr id="148" name="组合 147"/>
            <p:cNvGrpSpPr/>
            <p:nvPr/>
          </p:nvGrpSpPr>
          <p:grpSpPr>
            <a:xfrm>
              <a:off x="5424755" y="1340768"/>
              <a:ext cx="670560" cy="604586"/>
              <a:chOff x="5424755" y="1340768"/>
              <a:chExt cx="670560" cy="604586"/>
            </a:xfrm>
            <a:grpFill/>
          </p:grpSpPr>
          <p:grpSp>
            <p:nvGrpSpPr>
              <p:cNvPr id="150" name="组合 149"/>
              <p:cNvGrpSpPr/>
              <p:nvPr/>
            </p:nvGrpSpPr>
            <p:grpSpPr>
              <a:xfrm>
                <a:off x="5424755" y="1340768"/>
                <a:ext cx="670560" cy="604586"/>
                <a:chOff x="3720691" y="2824413"/>
                <a:chExt cx="1341120" cy="1209172"/>
              </a:xfrm>
              <a:grpFill/>
            </p:grpSpPr>
            <p:sp>
              <p:nvSpPr>
                <p:cNvPr id="152" name="Freeform 5"/>
                <p:cNvSpPr>
                  <a:spLocks/>
                </p:cNvSpPr>
                <p:nvPr/>
              </p:nvSpPr>
              <p:spPr bwMode="auto">
                <a:xfrm rot="1855731">
                  <a:off x="3720691" y="2824413"/>
                  <a:ext cx="1341120" cy="1209172"/>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grpFill/>
                <a:ln w="12700" cap="flat">
                  <a:noFill/>
                  <a:prstDash val="solid"/>
                  <a:miter lim="800000"/>
                  <a:headEnd/>
                  <a:tailEnd/>
                </a:ln>
                <a:effectLst>
                  <a:outerShdw blurRad="190500" dist="114300" dir="2700000" algn="tl" rotWithShape="0">
                    <a:prstClr val="black">
                      <a:alpha val="40000"/>
                    </a:prstClr>
                  </a:outerShdw>
                </a:effectLst>
                <a:extLst/>
              </p:spPr>
              <p:txBody>
                <a:bodyPr vert="horz" wrap="square" lIns="68562" tIns="34281" rIns="68562" bIns="34281" numCol="1" anchor="t" anchorCtr="0" compatLnSpc="1">
                  <a:prstTxWarp prst="textNoShape">
                    <a:avLst/>
                  </a:prstTxWarp>
                </a:bodyPr>
                <a:lstStyle/>
                <a:p>
                  <a:endParaRPr lang="zh-CN" altLang="en-US" sz="1200">
                    <a:solidFill>
                      <a:srgbClr val="414455"/>
                    </a:solidFill>
                  </a:endParaRPr>
                </a:p>
              </p:txBody>
            </p:sp>
            <p:sp>
              <p:nvSpPr>
                <p:cNvPr id="153" name="Freeform 5"/>
                <p:cNvSpPr>
                  <a:spLocks/>
                </p:cNvSpPr>
                <p:nvPr/>
              </p:nvSpPr>
              <p:spPr bwMode="auto">
                <a:xfrm rot="1855731">
                  <a:off x="3764581" y="2863367"/>
                  <a:ext cx="1264630" cy="1140208"/>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grpFill/>
                <a:ln w="12700" cap="flat">
                  <a:noFill/>
                  <a:prstDash val="solid"/>
                  <a:miter lim="800000"/>
                  <a:headEnd/>
                  <a:tailEnd/>
                </a:ln>
                <a:effectLst>
                  <a:outerShdw blurRad="50800" dist="38100" dir="2700000" algn="tl" rotWithShape="0">
                    <a:prstClr val="black">
                      <a:alpha val="40000"/>
                    </a:prstClr>
                  </a:outerShdw>
                </a:effectLst>
                <a:extLst/>
              </p:spPr>
              <p:txBody>
                <a:bodyPr vert="horz" wrap="square" lIns="68562" tIns="34281" rIns="68562" bIns="34281" numCol="1" anchor="t" anchorCtr="0" compatLnSpc="1">
                  <a:prstTxWarp prst="textNoShape">
                    <a:avLst/>
                  </a:prstTxWarp>
                </a:bodyPr>
                <a:lstStyle/>
                <a:p>
                  <a:endParaRPr lang="zh-CN" altLang="en-US" sz="1200">
                    <a:solidFill>
                      <a:srgbClr val="414455"/>
                    </a:solidFill>
                  </a:endParaRPr>
                </a:p>
              </p:txBody>
            </p:sp>
          </p:grpSp>
          <p:sp>
            <p:nvSpPr>
              <p:cNvPr id="151" name="Freeform 5"/>
              <p:cNvSpPr>
                <a:spLocks/>
              </p:cNvSpPr>
              <p:nvPr/>
            </p:nvSpPr>
            <p:spPr bwMode="auto">
              <a:xfrm rot="1855731">
                <a:off x="5470180" y="1383052"/>
                <a:ext cx="576760" cy="520015"/>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grpFill/>
              <a:ln w="9525" cap="flat">
                <a:solidFill>
                  <a:srgbClr val="414455"/>
                </a:solidFill>
                <a:prstDash val="sysDash"/>
                <a:miter lim="800000"/>
                <a:headEnd/>
                <a:tailEnd/>
              </a:ln>
              <a:effectLst/>
              <a:extLst/>
            </p:spPr>
            <p:txBody>
              <a:bodyPr vert="horz" wrap="square" lIns="68562" tIns="34281" rIns="68562" bIns="34281" numCol="1" anchor="t" anchorCtr="0" compatLnSpc="1">
                <a:prstTxWarp prst="textNoShape">
                  <a:avLst/>
                </a:prstTxWarp>
              </a:bodyPr>
              <a:lstStyle/>
              <a:p>
                <a:endParaRPr lang="zh-CN" altLang="en-US" sz="1200">
                  <a:solidFill>
                    <a:srgbClr val="414455"/>
                  </a:solidFill>
                </a:endParaRPr>
              </a:p>
            </p:txBody>
          </p:sp>
        </p:grpSp>
        <p:sp>
          <p:nvSpPr>
            <p:cNvPr id="149" name="TextBox 7"/>
            <p:cNvSpPr>
              <a:spLocks noChangeArrowheads="1"/>
            </p:cNvSpPr>
            <p:nvPr/>
          </p:nvSpPr>
          <p:spPr bwMode="auto">
            <a:xfrm>
              <a:off x="5472003" y="1484784"/>
              <a:ext cx="576063" cy="307856"/>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defRPr/>
              </a:pPr>
              <a:r>
                <a:rPr lang="en-US" altLang="zh-CN" sz="1500" b="1" dirty="0">
                  <a:solidFill>
                    <a:schemeClr val="bg1"/>
                  </a:solidFill>
                  <a:latin typeface="方正兰亭黑简体" panose="02000000000000000000" pitchFamily="2" charset="-122"/>
                  <a:ea typeface="方正兰亭黑简体" panose="02000000000000000000" pitchFamily="2" charset="-122"/>
                  <a:sym typeface="微软雅黑" pitchFamily="34" charset="-122"/>
                </a:rPr>
                <a:t>03</a:t>
              </a:r>
              <a:endParaRPr lang="zh-CN" altLang="en-US" sz="1500" b="1" dirty="0">
                <a:solidFill>
                  <a:schemeClr val="bg1"/>
                </a:solidFill>
                <a:latin typeface="方正兰亭黑简体" panose="02000000000000000000" pitchFamily="2" charset="-122"/>
                <a:ea typeface="方正兰亭黑简体" panose="02000000000000000000" pitchFamily="2" charset="-122"/>
                <a:sym typeface="微软雅黑" pitchFamily="34" charset="-122"/>
              </a:endParaRPr>
            </a:p>
          </p:txBody>
        </p:sp>
      </p:grpSp>
      <p:sp>
        <p:nvSpPr>
          <p:cNvPr id="154" name="矩形 153"/>
          <p:cNvSpPr/>
          <p:nvPr/>
        </p:nvSpPr>
        <p:spPr>
          <a:xfrm>
            <a:off x="630589" y="1291802"/>
            <a:ext cx="1163522" cy="253891"/>
          </a:xfrm>
          <a:prstGeom prst="rect">
            <a:avLst/>
          </a:prstGeom>
        </p:spPr>
        <p:txBody>
          <a:bodyPr wrap="square" lIns="68555" tIns="34278" rIns="68555" bIns="34278">
            <a:spAutoFit/>
          </a:bodyPr>
          <a:lstStyle/>
          <a:p>
            <a:r>
              <a:rPr lang="zh-CN" altLang="en-US" sz="1200" b="1" dirty="0">
                <a:solidFill>
                  <a:schemeClr val="bg1"/>
                </a:solidFill>
                <a:latin typeface="微软雅黑" pitchFamily="34" charset="-122"/>
                <a:ea typeface="微软雅黑" pitchFamily="34" charset="-122"/>
              </a:rPr>
              <a:t>添加标题</a:t>
            </a:r>
            <a:endParaRPr lang="en-US" altLang="zh-CN" sz="1200" b="1" dirty="0">
              <a:solidFill>
                <a:schemeClr val="bg1"/>
              </a:solidFill>
              <a:latin typeface="微软雅黑" pitchFamily="34" charset="-122"/>
              <a:ea typeface="微软雅黑" pitchFamily="34" charset="-122"/>
            </a:endParaRPr>
          </a:p>
        </p:txBody>
      </p:sp>
      <p:sp>
        <p:nvSpPr>
          <p:cNvPr id="155" name="矩形 47"/>
          <p:cNvSpPr>
            <a:spLocks noChangeArrowheads="1"/>
          </p:cNvSpPr>
          <p:nvPr/>
        </p:nvSpPr>
        <p:spPr bwMode="auto">
          <a:xfrm>
            <a:off x="630588" y="1533987"/>
            <a:ext cx="2028858" cy="4570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55" tIns="34278" rIns="68555" bIns="34278">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nSpc>
                <a:spcPct val="120000"/>
              </a:lnSpc>
              <a:spcBef>
                <a:spcPct val="0"/>
              </a:spcBef>
              <a:buNone/>
            </a:pPr>
            <a:r>
              <a:rPr lang="zh-CN" altLang="en-US" sz="1050" dirty="0">
                <a:solidFill>
                  <a:schemeClr val="bg1"/>
                </a:solidFill>
                <a:sym typeface="微软雅黑" pitchFamily="34" charset="-122"/>
              </a:rPr>
              <a:t>在此录入上述图表的描述说明，录入上述图表的描述说明。</a:t>
            </a:r>
          </a:p>
        </p:txBody>
      </p:sp>
      <p:cxnSp>
        <p:nvCxnSpPr>
          <p:cNvPr id="156" name="直接连接符 155"/>
          <p:cNvCxnSpPr/>
          <p:nvPr/>
        </p:nvCxnSpPr>
        <p:spPr>
          <a:xfrm>
            <a:off x="3060226" y="3073536"/>
            <a:ext cx="548697" cy="1190"/>
          </a:xfrm>
          <a:prstGeom prst="line">
            <a:avLst/>
          </a:prstGeom>
          <a:ln>
            <a:solidFill>
              <a:schemeClr val="bg1"/>
            </a:solidFill>
            <a:prstDash val="sysDash"/>
          </a:ln>
        </p:spPr>
        <p:style>
          <a:lnRef idx="1">
            <a:schemeClr val="accent1"/>
          </a:lnRef>
          <a:fillRef idx="0">
            <a:schemeClr val="accent1"/>
          </a:fillRef>
          <a:effectRef idx="0">
            <a:schemeClr val="accent1"/>
          </a:effectRef>
          <a:fontRef idx="minor">
            <a:schemeClr val="tx1"/>
          </a:fontRef>
        </p:style>
      </p:cxnSp>
      <p:grpSp>
        <p:nvGrpSpPr>
          <p:cNvPr id="157" name="组合 156"/>
          <p:cNvGrpSpPr/>
          <p:nvPr/>
        </p:nvGrpSpPr>
        <p:grpSpPr>
          <a:xfrm>
            <a:off x="2633093" y="2881644"/>
            <a:ext cx="502789" cy="453321"/>
            <a:chOff x="5424755" y="1340768"/>
            <a:chExt cx="670560" cy="604586"/>
          </a:xfrm>
          <a:blipFill dpi="0" rotWithShape="1">
            <a:blip r:embed="rId79">
              <a:extLst>
                <a:ext uri="{28A0092B-C50C-407E-A947-70E740481C1C}">
                  <a14:useLocalDpi xmlns:a14="http://schemas.microsoft.com/office/drawing/2010/main" val="0"/>
                </a:ext>
              </a:extLst>
            </a:blip>
            <a:srcRect/>
            <a:stretch>
              <a:fillRect/>
            </a:stretch>
          </a:blipFill>
        </p:grpSpPr>
        <p:grpSp>
          <p:nvGrpSpPr>
            <p:cNvPr id="158" name="组合 157"/>
            <p:cNvGrpSpPr/>
            <p:nvPr/>
          </p:nvGrpSpPr>
          <p:grpSpPr>
            <a:xfrm>
              <a:off x="5424755" y="1340768"/>
              <a:ext cx="670560" cy="604586"/>
              <a:chOff x="5424755" y="1340768"/>
              <a:chExt cx="670560" cy="604586"/>
            </a:xfrm>
            <a:grpFill/>
          </p:grpSpPr>
          <p:grpSp>
            <p:nvGrpSpPr>
              <p:cNvPr id="160" name="组合 159"/>
              <p:cNvGrpSpPr/>
              <p:nvPr/>
            </p:nvGrpSpPr>
            <p:grpSpPr>
              <a:xfrm>
                <a:off x="5424755" y="1340768"/>
                <a:ext cx="670560" cy="604586"/>
                <a:chOff x="3720691" y="2824413"/>
                <a:chExt cx="1341120" cy="1209172"/>
              </a:xfrm>
              <a:grpFill/>
            </p:grpSpPr>
            <p:sp>
              <p:nvSpPr>
                <p:cNvPr id="162" name="Freeform 5"/>
                <p:cNvSpPr>
                  <a:spLocks/>
                </p:cNvSpPr>
                <p:nvPr/>
              </p:nvSpPr>
              <p:spPr bwMode="auto">
                <a:xfrm rot="1855731">
                  <a:off x="3720691" y="2824413"/>
                  <a:ext cx="1341120" cy="1209172"/>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grpFill/>
                <a:ln w="12700" cap="flat">
                  <a:noFill/>
                  <a:prstDash val="solid"/>
                  <a:miter lim="800000"/>
                  <a:headEnd/>
                  <a:tailEnd/>
                </a:ln>
                <a:effectLst>
                  <a:outerShdw blurRad="190500" dist="114300" dir="2700000" algn="tl" rotWithShape="0">
                    <a:prstClr val="black">
                      <a:alpha val="40000"/>
                    </a:prstClr>
                  </a:outerShdw>
                </a:effectLst>
                <a:extLst/>
              </p:spPr>
              <p:txBody>
                <a:bodyPr vert="horz" wrap="square" lIns="68562" tIns="34281" rIns="68562" bIns="34281" numCol="1" anchor="t" anchorCtr="0" compatLnSpc="1">
                  <a:prstTxWarp prst="textNoShape">
                    <a:avLst/>
                  </a:prstTxWarp>
                </a:bodyPr>
                <a:lstStyle/>
                <a:p>
                  <a:endParaRPr lang="zh-CN" altLang="en-US" sz="1200">
                    <a:solidFill>
                      <a:srgbClr val="414455"/>
                    </a:solidFill>
                  </a:endParaRPr>
                </a:p>
              </p:txBody>
            </p:sp>
            <p:sp>
              <p:nvSpPr>
                <p:cNvPr id="163" name="Freeform 5"/>
                <p:cNvSpPr>
                  <a:spLocks/>
                </p:cNvSpPr>
                <p:nvPr/>
              </p:nvSpPr>
              <p:spPr bwMode="auto">
                <a:xfrm rot="1855731">
                  <a:off x="3764581" y="2863367"/>
                  <a:ext cx="1264630" cy="1140208"/>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grpFill/>
                <a:ln w="12700" cap="flat">
                  <a:noFill/>
                  <a:prstDash val="solid"/>
                  <a:miter lim="800000"/>
                  <a:headEnd/>
                  <a:tailEnd/>
                </a:ln>
                <a:effectLst>
                  <a:outerShdw blurRad="50800" dist="38100" dir="2700000" algn="tl" rotWithShape="0">
                    <a:prstClr val="black">
                      <a:alpha val="40000"/>
                    </a:prstClr>
                  </a:outerShdw>
                </a:effectLst>
                <a:extLst/>
              </p:spPr>
              <p:txBody>
                <a:bodyPr vert="horz" wrap="square" lIns="68562" tIns="34281" rIns="68562" bIns="34281" numCol="1" anchor="t" anchorCtr="0" compatLnSpc="1">
                  <a:prstTxWarp prst="textNoShape">
                    <a:avLst/>
                  </a:prstTxWarp>
                </a:bodyPr>
                <a:lstStyle/>
                <a:p>
                  <a:endParaRPr lang="zh-CN" altLang="en-US" sz="1200">
                    <a:solidFill>
                      <a:srgbClr val="414455"/>
                    </a:solidFill>
                  </a:endParaRPr>
                </a:p>
              </p:txBody>
            </p:sp>
          </p:grpSp>
          <p:sp>
            <p:nvSpPr>
              <p:cNvPr id="161" name="Freeform 5"/>
              <p:cNvSpPr>
                <a:spLocks/>
              </p:cNvSpPr>
              <p:nvPr/>
            </p:nvSpPr>
            <p:spPr bwMode="auto">
              <a:xfrm rot="1855731">
                <a:off x="5470180" y="1383052"/>
                <a:ext cx="576760" cy="520015"/>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grpFill/>
              <a:ln w="9525" cap="flat">
                <a:solidFill>
                  <a:srgbClr val="414455"/>
                </a:solidFill>
                <a:prstDash val="sysDash"/>
                <a:miter lim="800000"/>
                <a:headEnd/>
                <a:tailEnd/>
              </a:ln>
              <a:effectLst/>
              <a:extLst/>
            </p:spPr>
            <p:txBody>
              <a:bodyPr vert="horz" wrap="square" lIns="68562" tIns="34281" rIns="68562" bIns="34281" numCol="1" anchor="t" anchorCtr="0" compatLnSpc="1">
                <a:prstTxWarp prst="textNoShape">
                  <a:avLst/>
                </a:prstTxWarp>
              </a:bodyPr>
              <a:lstStyle/>
              <a:p>
                <a:endParaRPr lang="zh-CN" altLang="en-US" sz="1200">
                  <a:solidFill>
                    <a:srgbClr val="414455"/>
                  </a:solidFill>
                </a:endParaRPr>
              </a:p>
            </p:txBody>
          </p:sp>
        </p:grpSp>
        <p:sp>
          <p:nvSpPr>
            <p:cNvPr id="159" name="TextBox 7"/>
            <p:cNvSpPr>
              <a:spLocks noChangeArrowheads="1"/>
            </p:cNvSpPr>
            <p:nvPr/>
          </p:nvSpPr>
          <p:spPr bwMode="auto">
            <a:xfrm>
              <a:off x="5472003" y="1484784"/>
              <a:ext cx="576063" cy="307856"/>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defRPr/>
              </a:pPr>
              <a:r>
                <a:rPr lang="en-US" altLang="zh-CN" sz="1500" b="1" dirty="0">
                  <a:solidFill>
                    <a:schemeClr val="bg1"/>
                  </a:solidFill>
                  <a:latin typeface="方正兰亭黑简体" panose="02000000000000000000" pitchFamily="2" charset="-122"/>
                  <a:ea typeface="方正兰亭黑简体" panose="02000000000000000000" pitchFamily="2" charset="-122"/>
                  <a:sym typeface="微软雅黑" pitchFamily="34" charset="-122"/>
                </a:rPr>
                <a:t>04</a:t>
              </a:r>
              <a:endParaRPr lang="zh-CN" altLang="en-US" sz="1500" b="1" dirty="0">
                <a:solidFill>
                  <a:schemeClr val="bg1"/>
                </a:solidFill>
                <a:latin typeface="方正兰亭黑简体" panose="02000000000000000000" pitchFamily="2" charset="-122"/>
                <a:ea typeface="方正兰亭黑简体" panose="02000000000000000000" pitchFamily="2" charset="-122"/>
                <a:sym typeface="微软雅黑" pitchFamily="34" charset="-122"/>
              </a:endParaRPr>
            </a:p>
          </p:txBody>
        </p:sp>
      </p:grpSp>
      <p:sp>
        <p:nvSpPr>
          <p:cNvPr id="164" name="矩形 163"/>
          <p:cNvSpPr/>
          <p:nvPr/>
        </p:nvSpPr>
        <p:spPr>
          <a:xfrm>
            <a:off x="659476" y="2717635"/>
            <a:ext cx="1163522" cy="253891"/>
          </a:xfrm>
          <a:prstGeom prst="rect">
            <a:avLst/>
          </a:prstGeom>
        </p:spPr>
        <p:txBody>
          <a:bodyPr wrap="square" lIns="68555" tIns="34278" rIns="68555" bIns="34278">
            <a:spAutoFit/>
          </a:bodyPr>
          <a:lstStyle/>
          <a:p>
            <a:r>
              <a:rPr lang="zh-CN" altLang="en-US" sz="1200" b="1" dirty="0">
                <a:solidFill>
                  <a:schemeClr val="bg1"/>
                </a:solidFill>
                <a:latin typeface="微软雅黑" pitchFamily="34" charset="-122"/>
                <a:ea typeface="微软雅黑" pitchFamily="34" charset="-122"/>
              </a:rPr>
              <a:t>添加标题</a:t>
            </a:r>
            <a:endParaRPr lang="en-US" altLang="zh-CN" sz="1200" b="1" dirty="0">
              <a:solidFill>
                <a:schemeClr val="bg1"/>
              </a:solidFill>
              <a:latin typeface="微软雅黑" pitchFamily="34" charset="-122"/>
              <a:ea typeface="微软雅黑" pitchFamily="34" charset="-122"/>
            </a:endParaRPr>
          </a:p>
        </p:txBody>
      </p:sp>
      <p:sp>
        <p:nvSpPr>
          <p:cNvPr id="165" name="矩形 47"/>
          <p:cNvSpPr>
            <a:spLocks noChangeArrowheads="1"/>
          </p:cNvSpPr>
          <p:nvPr/>
        </p:nvSpPr>
        <p:spPr bwMode="auto">
          <a:xfrm>
            <a:off x="630588" y="2994556"/>
            <a:ext cx="2028858" cy="4570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55" tIns="34278" rIns="68555" bIns="34278">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nSpc>
                <a:spcPct val="120000"/>
              </a:lnSpc>
              <a:spcBef>
                <a:spcPct val="0"/>
              </a:spcBef>
              <a:buNone/>
            </a:pPr>
            <a:r>
              <a:rPr lang="zh-CN" altLang="en-US" sz="1050" dirty="0">
                <a:solidFill>
                  <a:schemeClr val="bg1"/>
                </a:solidFill>
                <a:sym typeface="微软雅黑" pitchFamily="34" charset="-122"/>
              </a:rPr>
              <a:t>在此录入上述图表的描述说明，录入上述图表的描述说明</a:t>
            </a:r>
            <a:r>
              <a:rPr lang="zh-CN" altLang="en-US" sz="1050" dirty="0">
                <a:solidFill>
                  <a:schemeClr val="bg1">
                    <a:lumMod val="50000"/>
                  </a:schemeClr>
                </a:solidFill>
                <a:sym typeface="微软雅黑" pitchFamily="34" charset="-122"/>
              </a:rPr>
              <a:t>。</a:t>
            </a:r>
          </a:p>
        </p:txBody>
      </p:sp>
      <p:grpSp>
        <p:nvGrpSpPr>
          <p:cNvPr id="166" name="组合 165"/>
          <p:cNvGrpSpPr/>
          <p:nvPr/>
        </p:nvGrpSpPr>
        <p:grpSpPr>
          <a:xfrm>
            <a:off x="5518761" y="1237810"/>
            <a:ext cx="208734" cy="138347"/>
            <a:chOff x="9482595" y="2565731"/>
            <a:chExt cx="278384" cy="184511"/>
          </a:xfrm>
          <a:blipFill dpi="0" rotWithShape="1">
            <a:blip r:embed="rId14">
              <a:extLst>
                <a:ext uri="{28A0092B-C50C-407E-A947-70E740481C1C}">
                  <a14:useLocalDpi xmlns:a14="http://schemas.microsoft.com/office/drawing/2010/main" val="0"/>
                </a:ext>
              </a:extLst>
            </a:blip>
            <a:srcRect/>
            <a:stretch>
              <a:fillRect/>
            </a:stretch>
          </a:blipFill>
        </p:grpSpPr>
        <p:sp>
          <p:nvSpPr>
            <p:cNvPr id="167" name="椭圆 166"/>
            <p:cNvSpPr/>
            <p:nvPr/>
          </p:nvSpPr>
          <p:spPr>
            <a:xfrm>
              <a:off x="9482595" y="2565731"/>
              <a:ext cx="71376" cy="71376"/>
            </a:xfrm>
            <a:prstGeom prst="ellipse">
              <a:avLst/>
            </a:prstGeom>
            <a:grp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solidFill>
                  <a:srgbClr val="414455"/>
                </a:solidFill>
              </a:endParaRPr>
            </a:p>
          </p:txBody>
        </p:sp>
        <p:sp>
          <p:nvSpPr>
            <p:cNvPr id="168" name="椭圆 167"/>
            <p:cNvSpPr/>
            <p:nvPr/>
          </p:nvSpPr>
          <p:spPr>
            <a:xfrm>
              <a:off x="9625979" y="2615242"/>
              <a:ext cx="135000" cy="135000"/>
            </a:xfrm>
            <a:prstGeom prst="ellipse">
              <a:avLst/>
            </a:prstGeom>
            <a:grp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solidFill>
                  <a:srgbClr val="414455"/>
                </a:solidFill>
              </a:endParaRPr>
            </a:p>
          </p:txBody>
        </p:sp>
      </p:grpSp>
      <p:pic>
        <p:nvPicPr>
          <p:cNvPr id="169" name="Picture 3" descr="C:\Users\ABC\Desktop\GR-010 (2).png"/>
          <p:cNvPicPr>
            <a:picLocks noChangeAspect="1" noChangeArrowheads="1"/>
          </p:cNvPicPr>
          <p:nvPr/>
        </p:nvPicPr>
        <p:blipFill>
          <a:blip r:embed="rId80" cstate="screen">
            <a:grayscl/>
            <a:extLst>
              <a:ext uri="{28A0092B-C50C-407E-A947-70E740481C1C}">
                <a14:useLocalDpi xmlns:a14="http://schemas.microsoft.com/office/drawing/2010/main"/>
              </a:ext>
            </a:extLst>
          </a:blip>
          <a:srcRect/>
          <a:stretch>
            <a:fillRect/>
          </a:stretch>
        </p:blipFill>
        <p:spPr bwMode="auto">
          <a:xfrm rot="19741709">
            <a:off x="8463334" y="33575"/>
            <a:ext cx="630706" cy="340922"/>
          </a:xfrm>
          <a:prstGeom prst="rect">
            <a:avLst/>
          </a:prstGeom>
          <a:noFill/>
          <a:extLst>
            <a:ext uri="{909E8E84-426E-40DD-AFC4-6F175D3DCCD1}">
              <a14:hiddenFill xmlns:a14="http://schemas.microsoft.com/office/drawing/2010/main">
                <a:solidFill>
                  <a:srgbClr val="FFFFFF"/>
                </a:solidFill>
              </a14:hiddenFill>
            </a:ext>
          </a:extLst>
        </p:spPr>
      </p:pic>
      <p:pic>
        <p:nvPicPr>
          <p:cNvPr id="170" name="Picture 4" descr="C:\Users\ABC\Desktop\GR-010 (2).png"/>
          <p:cNvPicPr>
            <a:picLocks noChangeAspect="1" noChangeArrowheads="1"/>
          </p:cNvPicPr>
          <p:nvPr/>
        </p:nvPicPr>
        <p:blipFill>
          <a:blip r:embed="rId81">
            <a:biLevel thresh="25000"/>
            <a:extLst>
              <a:ext uri="{28A0092B-C50C-407E-A947-70E740481C1C}">
                <a14:useLocalDpi xmlns:a14="http://schemas.microsoft.com/office/drawing/2010/main"/>
              </a:ext>
            </a:extLst>
          </a:blip>
          <a:srcRect/>
          <a:stretch>
            <a:fillRect/>
          </a:stretch>
        </p:blipFill>
        <p:spPr bwMode="auto">
          <a:xfrm>
            <a:off x="-180000" y="332495"/>
            <a:ext cx="9525600" cy="342499"/>
          </a:xfrm>
          <a:prstGeom prst="rect">
            <a:avLst/>
          </a:prstGeom>
          <a:noFill/>
          <a:extLst>
            <a:ext uri="{909E8E84-426E-40DD-AFC4-6F175D3DCCD1}">
              <a14:hiddenFill xmlns:a14="http://schemas.microsoft.com/office/drawing/2010/main">
                <a:solidFill>
                  <a:srgbClr val="FFFFFF"/>
                </a:solidFill>
              </a14:hiddenFill>
            </a:ext>
          </a:extLst>
        </p:spPr>
      </p:pic>
      <p:sp>
        <p:nvSpPr>
          <p:cNvPr id="171" name="矩形 170"/>
          <p:cNvSpPr/>
          <p:nvPr/>
        </p:nvSpPr>
        <p:spPr>
          <a:xfrm>
            <a:off x="223170" y="134412"/>
            <a:ext cx="1569660" cy="369332"/>
          </a:xfrm>
          <a:prstGeom prst="rect">
            <a:avLst/>
          </a:prstGeom>
        </p:spPr>
        <p:txBody>
          <a:bodyPr wrap="none">
            <a:spAutoFit/>
          </a:bodyPr>
          <a:lstStyle/>
          <a:p>
            <a:pPr algn="ctr"/>
            <a:r>
              <a:rPr lang="zh-CN" altLang="en-US" sz="1800" b="1" dirty="0">
                <a:solidFill>
                  <a:schemeClr val="bg1"/>
                </a:solidFill>
                <a:latin typeface="微软雅黑" panose="020B0503020204020204" pitchFamily="34" charset="-122"/>
                <a:ea typeface="微软雅黑" panose="020B0503020204020204" pitchFamily="34" charset="-122"/>
              </a:rPr>
              <a:t>点击</a:t>
            </a:r>
            <a:r>
              <a:rPr lang="zh-CN" altLang="en-US" sz="1800" b="1" dirty="0" smtClean="0">
                <a:solidFill>
                  <a:schemeClr val="bg1"/>
                </a:solidFill>
                <a:latin typeface="微软雅黑" panose="020B0503020204020204" pitchFamily="34" charset="-122"/>
                <a:ea typeface="微软雅黑" panose="020B0503020204020204" pitchFamily="34" charset="-122"/>
              </a:rPr>
              <a:t>添加</a:t>
            </a:r>
            <a:r>
              <a:rPr lang="zh-CN" altLang="en-US" sz="1800" b="1" dirty="0">
                <a:solidFill>
                  <a:schemeClr val="bg1"/>
                </a:solidFill>
                <a:latin typeface="微软雅黑" panose="020B0503020204020204" pitchFamily="34" charset="-122"/>
                <a:ea typeface="微软雅黑" panose="020B0503020204020204" pitchFamily="34" charset="-122"/>
              </a:rPr>
              <a:t>标题</a:t>
            </a:r>
          </a:p>
        </p:txBody>
      </p:sp>
    </p:spTree>
    <p:extLst>
      <p:ext uri="{BB962C8B-B14F-4D97-AF65-F5344CB8AC3E}">
        <p14:creationId xmlns:p14="http://schemas.microsoft.com/office/powerpoint/2010/main" val="1071262496"/>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Tm="0">
        <p15:prstTrans prst="pageCurlDouble"/>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afterEffect">
                                  <p:stCondLst>
                                    <p:cond delay="0"/>
                                  </p:stCondLst>
                                  <p:childTnLst>
                                    <p:set>
                                      <p:cBhvr>
                                        <p:cTn id="6" dur="1" fill="hold">
                                          <p:stCondLst>
                                            <p:cond delay="0"/>
                                          </p:stCondLst>
                                        </p:cTn>
                                        <p:tgtEl>
                                          <p:spTgt spid="27"/>
                                        </p:tgtEl>
                                        <p:attrNameLst>
                                          <p:attrName>style.visibility</p:attrName>
                                        </p:attrNameLst>
                                      </p:cBhvr>
                                      <p:to>
                                        <p:strVal val="visible"/>
                                      </p:to>
                                    </p:set>
                                    <p:anim calcmode="lin" valueType="num">
                                      <p:cBhvr additive="base">
                                        <p:cTn id="7" dur="500" fill="hold"/>
                                        <p:tgtEl>
                                          <p:spTgt spid="27"/>
                                        </p:tgtEl>
                                        <p:attrNameLst>
                                          <p:attrName>ppt_x</p:attrName>
                                        </p:attrNameLst>
                                      </p:cBhvr>
                                      <p:tavLst>
                                        <p:tav tm="0">
                                          <p:val>
                                            <p:strVal val="#ppt_x"/>
                                          </p:val>
                                        </p:tav>
                                        <p:tav tm="100000">
                                          <p:val>
                                            <p:strVal val="#ppt_x"/>
                                          </p:val>
                                        </p:tav>
                                      </p:tavLst>
                                    </p:anim>
                                    <p:anim calcmode="lin" valueType="num">
                                      <p:cBhvr additive="base">
                                        <p:cTn id="8" dur="500" fill="hold"/>
                                        <p:tgtEl>
                                          <p:spTgt spid="27"/>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 presetClass="entr" presetSubtype="4" fill="hold" grpId="0" nodeType="afterEffect">
                                  <p:stCondLst>
                                    <p:cond delay="0"/>
                                  </p:stCondLst>
                                  <p:childTnLst>
                                    <p:set>
                                      <p:cBhvr>
                                        <p:cTn id="11" dur="1" fill="hold">
                                          <p:stCondLst>
                                            <p:cond delay="0"/>
                                          </p:stCondLst>
                                        </p:cTn>
                                        <p:tgtEl>
                                          <p:spTgt spid="14"/>
                                        </p:tgtEl>
                                        <p:attrNameLst>
                                          <p:attrName>style.visibility</p:attrName>
                                        </p:attrNameLst>
                                      </p:cBhvr>
                                      <p:to>
                                        <p:strVal val="visible"/>
                                      </p:to>
                                    </p:set>
                                    <p:anim calcmode="lin" valueType="num">
                                      <p:cBhvr additive="base">
                                        <p:cTn id="12" dur="500" fill="hold"/>
                                        <p:tgtEl>
                                          <p:spTgt spid="14"/>
                                        </p:tgtEl>
                                        <p:attrNameLst>
                                          <p:attrName>ppt_x</p:attrName>
                                        </p:attrNameLst>
                                      </p:cBhvr>
                                      <p:tavLst>
                                        <p:tav tm="0">
                                          <p:val>
                                            <p:strVal val="#ppt_x"/>
                                          </p:val>
                                        </p:tav>
                                        <p:tav tm="100000">
                                          <p:val>
                                            <p:strVal val="#ppt_x"/>
                                          </p:val>
                                        </p:tav>
                                      </p:tavLst>
                                    </p:anim>
                                    <p:anim calcmode="lin" valueType="num">
                                      <p:cBhvr additive="base">
                                        <p:cTn id="13" dur="500" fill="hold"/>
                                        <p:tgtEl>
                                          <p:spTgt spid="14"/>
                                        </p:tgtEl>
                                        <p:attrNameLst>
                                          <p:attrName>ppt_y</p:attrName>
                                        </p:attrNameLst>
                                      </p:cBhvr>
                                      <p:tavLst>
                                        <p:tav tm="0">
                                          <p:val>
                                            <p:strVal val="1+#ppt_h/2"/>
                                          </p:val>
                                        </p:tav>
                                        <p:tav tm="100000">
                                          <p:val>
                                            <p:strVal val="#ppt_y"/>
                                          </p:val>
                                        </p:tav>
                                      </p:tavLst>
                                    </p:anim>
                                  </p:childTnLst>
                                </p:cTn>
                              </p:par>
                            </p:childTnLst>
                          </p:cTn>
                        </p:par>
                        <p:par>
                          <p:cTn id="14" fill="hold">
                            <p:stCondLst>
                              <p:cond delay="1000"/>
                            </p:stCondLst>
                            <p:childTnLst>
                              <p:par>
                                <p:cTn id="15" presetID="2" presetClass="entr" presetSubtype="4" fill="hold" grpId="0" nodeType="afterEffect">
                                  <p:stCondLst>
                                    <p:cond delay="0"/>
                                  </p:stCondLst>
                                  <p:childTnLst>
                                    <p:set>
                                      <p:cBhvr>
                                        <p:cTn id="16" dur="1" fill="hold">
                                          <p:stCondLst>
                                            <p:cond delay="0"/>
                                          </p:stCondLst>
                                        </p:cTn>
                                        <p:tgtEl>
                                          <p:spTgt spid="20"/>
                                        </p:tgtEl>
                                        <p:attrNameLst>
                                          <p:attrName>style.visibility</p:attrName>
                                        </p:attrNameLst>
                                      </p:cBhvr>
                                      <p:to>
                                        <p:strVal val="visible"/>
                                      </p:to>
                                    </p:set>
                                    <p:anim calcmode="lin" valueType="num">
                                      <p:cBhvr additive="base">
                                        <p:cTn id="17" dur="500" fill="hold"/>
                                        <p:tgtEl>
                                          <p:spTgt spid="20"/>
                                        </p:tgtEl>
                                        <p:attrNameLst>
                                          <p:attrName>ppt_x</p:attrName>
                                        </p:attrNameLst>
                                      </p:cBhvr>
                                      <p:tavLst>
                                        <p:tav tm="0">
                                          <p:val>
                                            <p:strVal val="#ppt_x"/>
                                          </p:val>
                                        </p:tav>
                                        <p:tav tm="100000">
                                          <p:val>
                                            <p:strVal val="#ppt_x"/>
                                          </p:val>
                                        </p:tav>
                                      </p:tavLst>
                                    </p:anim>
                                    <p:anim calcmode="lin" valueType="num">
                                      <p:cBhvr additive="base">
                                        <p:cTn id="18" dur="500" fill="hold"/>
                                        <p:tgtEl>
                                          <p:spTgt spid="20"/>
                                        </p:tgtEl>
                                        <p:attrNameLst>
                                          <p:attrName>ppt_y</p:attrName>
                                        </p:attrNameLst>
                                      </p:cBhvr>
                                      <p:tavLst>
                                        <p:tav tm="0">
                                          <p:val>
                                            <p:strVal val="1+#ppt_h/2"/>
                                          </p:val>
                                        </p:tav>
                                        <p:tav tm="100000">
                                          <p:val>
                                            <p:strVal val="#ppt_y"/>
                                          </p:val>
                                        </p:tav>
                                      </p:tavLst>
                                    </p:anim>
                                  </p:childTnLst>
                                </p:cTn>
                              </p:par>
                            </p:childTnLst>
                          </p:cTn>
                        </p:par>
                        <p:par>
                          <p:cTn id="19" fill="hold">
                            <p:stCondLst>
                              <p:cond delay="1500"/>
                            </p:stCondLst>
                            <p:childTnLst>
                              <p:par>
                                <p:cTn id="20" presetID="2" presetClass="entr" presetSubtype="2" fill="hold" grpId="0" nodeType="afterEffect">
                                  <p:stCondLst>
                                    <p:cond delay="0"/>
                                  </p:stCondLst>
                                  <p:childTnLst>
                                    <p:set>
                                      <p:cBhvr>
                                        <p:cTn id="21" dur="1" fill="hold">
                                          <p:stCondLst>
                                            <p:cond delay="0"/>
                                          </p:stCondLst>
                                        </p:cTn>
                                        <p:tgtEl>
                                          <p:spTgt spid="28"/>
                                        </p:tgtEl>
                                        <p:attrNameLst>
                                          <p:attrName>style.visibility</p:attrName>
                                        </p:attrNameLst>
                                      </p:cBhvr>
                                      <p:to>
                                        <p:strVal val="visible"/>
                                      </p:to>
                                    </p:set>
                                    <p:anim calcmode="lin" valueType="num">
                                      <p:cBhvr additive="base">
                                        <p:cTn id="22" dur="500" fill="hold"/>
                                        <p:tgtEl>
                                          <p:spTgt spid="28"/>
                                        </p:tgtEl>
                                        <p:attrNameLst>
                                          <p:attrName>ppt_x</p:attrName>
                                        </p:attrNameLst>
                                      </p:cBhvr>
                                      <p:tavLst>
                                        <p:tav tm="0">
                                          <p:val>
                                            <p:strVal val="1+#ppt_w/2"/>
                                          </p:val>
                                        </p:tav>
                                        <p:tav tm="100000">
                                          <p:val>
                                            <p:strVal val="#ppt_x"/>
                                          </p:val>
                                        </p:tav>
                                      </p:tavLst>
                                    </p:anim>
                                    <p:anim calcmode="lin" valueType="num">
                                      <p:cBhvr additive="base">
                                        <p:cTn id="23" dur="500" fill="hold"/>
                                        <p:tgtEl>
                                          <p:spTgt spid="28"/>
                                        </p:tgtEl>
                                        <p:attrNameLst>
                                          <p:attrName>ppt_y</p:attrName>
                                        </p:attrNameLst>
                                      </p:cBhvr>
                                      <p:tavLst>
                                        <p:tav tm="0">
                                          <p:val>
                                            <p:strVal val="#ppt_y"/>
                                          </p:val>
                                        </p:tav>
                                        <p:tav tm="100000">
                                          <p:val>
                                            <p:strVal val="#ppt_y"/>
                                          </p:val>
                                        </p:tav>
                                      </p:tavLst>
                                    </p:anim>
                                  </p:childTnLst>
                                </p:cTn>
                              </p:par>
                              <p:par>
                                <p:cTn id="24" presetID="2" presetClass="entr" presetSubtype="4" fill="hold" grpId="0" nodeType="withEffect">
                                  <p:stCondLst>
                                    <p:cond delay="0"/>
                                  </p:stCondLst>
                                  <p:childTnLst>
                                    <p:set>
                                      <p:cBhvr>
                                        <p:cTn id="25" dur="1" fill="hold">
                                          <p:stCondLst>
                                            <p:cond delay="0"/>
                                          </p:stCondLst>
                                        </p:cTn>
                                        <p:tgtEl>
                                          <p:spTgt spid="29"/>
                                        </p:tgtEl>
                                        <p:attrNameLst>
                                          <p:attrName>style.visibility</p:attrName>
                                        </p:attrNameLst>
                                      </p:cBhvr>
                                      <p:to>
                                        <p:strVal val="visible"/>
                                      </p:to>
                                    </p:set>
                                    <p:anim calcmode="lin" valueType="num">
                                      <p:cBhvr additive="base">
                                        <p:cTn id="26" dur="500" fill="hold"/>
                                        <p:tgtEl>
                                          <p:spTgt spid="29"/>
                                        </p:tgtEl>
                                        <p:attrNameLst>
                                          <p:attrName>ppt_x</p:attrName>
                                        </p:attrNameLst>
                                      </p:cBhvr>
                                      <p:tavLst>
                                        <p:tav tm="0">
                                          <p:val>
                                            <p:strVal val="#ppt_x"/>
                                          </p:val>
                                        </p:tav>
                                        <p:tav tm="100000">
                                          <p:val>
                                            <p:strVal val="#ppt_x"/>
                                          </p:val>
                                        </p:tav>
                                      </p:tavLst>
                                    </p:anim>
                                    <p:anim calcmode="lin" valueType="num">
                                      <p:cBhvr additive="base">
                                        <p:cTn id="27" dur="500" fill="hold"/>
                                        <p:tgtEl>
                                          <p:spTgt spid="29"/>
                                        </p:tgtEl>
                                        <p:attrNameLst>
                                          <p:attrName>ppt_y</p:attrName>
                                        </p:attrNameLst>
                                      </p:cBhvr>
                                      <p:tavLst>
                                        <p:tav tm="0">
                                          <p:val>
                                            <p:strVal val="1+#ppt_h/2"/>
                                          </p:val>
                                        </p:tav>
                                        <p:tav tm="100000">
                                          <p:val>
                                            <p:strVal val="#ppt_y"/>
                                          </p:val>
                                        </p:tav>
                                      </p:tavLst>
                                    </p:anim>
                                  </p:childTnLst>
                                </p:cTn>
                              </p:par>
                              <p:par>
                                <p:cTn id="28" presetID="2" presetClass="entr" presetSubtype="4" fill="hold" grpId="0" nodeType="withEffect">
                                  <p:stCondLst>
                                    <p:cond delay="0"/>
                                  </p:stCondLst>
                                  <p:childTnLst>
                                    <p:set>
                                      <p:cBhvr>
                                        <p:cTn id="29" dur="1" fill="hold">
                                          <p:stCondLst>
                                            <p:cond delay="0"/>
                                          </p:stCondLst>
                                        </p:cTn>
                                        <p:tgtEl>
                                          <p:spTgt spid="30"/>
                                        </p:tgtEl>
                                        <p:attrNameLst>
                                          <p:attrName>style.visibility</p:attrName>
                                        </p:attrNameLst>
                                      </p:cBhvr>
                                      <p:to>
                                        <p:strVal val="visible"/>
                                      </p:to>
                                    </p:set>
                                    <p:anim calcmode="lin" valueType="num">
                                      <p:cBhvr additive="base">
                                        <p:cTn id="30" dur="500" fill="hold"/>
                                        <p:tgtEl>
                                          <p:spTgt spid="30"/>
                                        </p:tgtEl>
                                        <p:attrNameLst>
                                          <p:attrName>ppt_x</p:attrName>
                                        </p:attrNameLst>
                                      </p:cBhvr>
                                      <p:tavLst>
                                        <p:tav tm="0">
                                          <p:val>
                                            <p:strVal val="#ppt_x"/>
                                          </p:val>
                                        </p:tav>
                                        <p:tav tm="100000">
                                          <p:val>
                                            <p:strVal val="#ppt_x"/>
                                          </p:val>
                                        </p:tav>
                                      </p:tavLst>
                                    </p:anim>
                                    <p:anim calcmode="lin" valueType="num">
                                      <p:cBhvr additive="base">
                                        <p:cTn id="31" dur="500" fill="hold"/>
                                        <p:tgtEl>
                                          <p:spTgt spid="30"/>
                                        </p:tgtEl>
                                        <p:attrNameLst>
                                          <p:attrName>ppt_y</p:attrName>
                                        </p:attrNameLst>
                                      </p:cBhvr>
                                      <p:tavLst>
                                        <p:tav tm="0">
                                          <p:val>
                                            <p:strVal val="1+#ppt_h/2"/>
                                          </p:val>
                                        </p:tav>
                                        <p:tav tm="100000">
                                          <p:val>
                                            <p:strVal val="#ppt_y"/>
                                          </p:val>
                                        </p:tav>
                                      </p:tavLst>
                                    </p:anim>
                                  </p:childTnLst>
                                </p:cTn>
                              </p:par>
                              <p:par>
                                <p:cTn id="32" presetID="2" presetClass="entr" presetSubtype="4" fill="hold" grpId="0" nodeType="withEffect">
                                  <p:stCondLst>
                                    <p:cond delay="0"/>
                                  </p:stCondLst>
                                  <p:childTnLst>
                                    <p:set>
                                      <p:cBhvr>
                                        <p:cTn id="33" dur="1" fill="hold">
                                          <p:stCondLst>
                                            <p:cond delay="0"/>
                                          </p:stCondLst>
                                        </p:cTn>
                                        <p:tgtEl>
                                          <p:spTgt spid="31"/>
                                        </p:tgtEl>
                                        <p:attrNameLst>
                                          <p:attrName>style.visibility</p:attrName>
                                        </p:attrNameLst>
                                      </p:cBhvr>
                                      <p:to>
                                        <p:strVal val="visible"/>
                                      </p:to>
                                    </p:set>
                                    <p:anim calcmode="lin" valueType="num">
                                      <p:cBhvr additive="base">
                                        <p:cTn id="34" dur="500" fill="hold"/>
                                        <p:tgtEl>
                                          <p:spTgt spid="31"/>
                                        </p:tgtEl>
                                        <p:attrNameLst>
                                          <p:attrName>ppt_x</p:attrName>
                                        </p:attrNameLst>
                                      </p:cBhvr>
                                      <p:tavLst>
                                        <p:tav tm="0">
                                          <p:val>
                                            <p:strVal val="#ppt_x"/>
                                          </p:val>
                                        </p:tav>
                                        <p:tav tm="100000">
                                          <p:val>
                                            <p:strVal val="#ppt_x"/>
                                          </p:val>
                                        </p:tav>
                                      </p:tavLst>
                                    </p:anim>
                                    <p:anim calcmode="lin" valueType="num">
                                      <p:cBhvr additive="base">
                                        <p:cTn id="35" dur="500" fill="hold"/>
                                        <p:tgtEl>
                                          <p:spTgt spid="31"/>
                                        </p:tgtEl>
                                        <p:attrNameLst>
                                          <p:attrName>ppt_y</p:attrName>
                                        </p:attrNameLst>
                                      </p:cBhvr>
                                      <p:tavLst>
                                        <p:tav tm="0">
                                          <p:val>
                                            <p:strVal val="1+#ppt_h/2"/>
                                          </p:val>
                                        </p:tav>
                                        <p:tav tm="100000">
                                          <p:val>
                                            <p:strVal val="#ppt_y"/>
                                          </p:val>
                                        </p:tav>
                                      </p:tavLst>
                                    </p:anim>
                                  </p:childTnLst>
                                </p:cTn>
                              </p:par>
                              <p:par>
                                <p:cTn id="36" presetID="2" presetClass="entr" presetSubtype="3" fill="hold" grpId="0" nodeType="withEffect">
                                  <p:stCondLst>
                                    <p:cond delay="0"/>
                                  </p:stCondLst>
                                  <p:childTnLst>
                                    <p:set>
                                      <p:cBhvr>
                                        <p:cTn id="37" dur="1" fill="hold">
                                          <p:stCondLst>
                                            <p:cond delay="0"/>
                                          </p:stCondLst>
                                        </p:cTn>
                                        <p:tgtEl>
                                          <p:spTgt spid="32"/>
                                        </p:tgtEl>
                                        <p:attrNameLst>
                                          <p:attrName>style.visibility</p:attrName>
                                        </p:attrNameLst>
                                      </p:cBhvr>
                                      <p:to>
                                        <p:strVal val="visible"/>
                                      </p:to>
                                    </p:set>
                                    <p:anim calcmode="lin" valueType="num">
                                      <p:cBhvr additive="base">
                                        <p:cTn id="38" dur="500" fill="hold"/>
                                        <p:tgtEl>
                                          <p:spTgt spid="32"/>
                                        </p:tgtEl>
                                        <p:attrNameLst>
                                          <p:attrName>ppt_x</p:attrName>
                                        </p:attrNameLst>
                                      </p:cBhvr>
                                      <p:tavLst>
                                        <p:tav tm="0">
                                          <p:val>
                                            <p:strVal val="1+#ppt_w/2"/>
                                          </p:val>
                                        </p:tav>
                                        <p:tav tm="100000">
                                          <p:val>
                                            <p:strVal val="#ppt_x"/>
                                          </p:val>
                                        </p:tav>
                                      </p:tavLst>
                                    </p:anim>
                                    <p:anim calcmode="lin" valueType="num">
                                      <p:cBhvr additive="base">
                                        <p:cTn id="39" dur="500" fill="hold"/>
                                        <p:tgtEl>
                                          <p:spTgt spid="32"/>
                                        </p:tgtEl>
                                        <p:attrNameLst>
                                          <p:attrName>ppt_y</p:attrName>
                                        </p:attrNameLst>
                                      </p:cBhvr>
                                      <p:tavLst>
                                        <p:tav tm="0">
                                          <p:val>
                                            <p:strVal val="0-#ppt_h/2"/>
                                          </p:val>
                                        </p:tav>
                                        <p:tav tm="100000">
                                          <p:val>
                                            <p:strVal val="#ppt_y"/>
                                          </p:val>
                                        </p:tav>
                                      </p:tavLst>
                                    </p:anim>
                                  </p:childTnLst>
                                </p:cTn>
                              </p:par>
                              <p:par>
                                <p:cTn id="40" presetID="2" presetClass="entr" presetSubtype="4" fill="hold" grpId="0" nodeType="withEffect">
                                  <p:stCondLst>
                                    <p:cond delay="0"/>
                                  </p:stCondLst>
                                  <p:childTnLst>
                                    <p:set>
                                      <p:cBhvr>
                                        <p:cTn id="41" dur="1" fill="hold">
                                          <p:stCondLst>
                                            <p:cond delay="0"/>
                                          </p:stCondLst>
                                        </p:cTn>
                                        <p:tgtEl>
                                          <p:spTgt spid="33"/>
                                        </p:tgtEl>
                                        <p:attrNameLst>
                                          <p:attrName>style.visibility</p:attrName>
                                        </p:attrNameLst>
                                      </p:cBhvr>
                                      <p:to>
                                        <p:strVal val="visible"/>
                                      </p:to>
                                    </p:set>
                                    <p:anim calcmode="lin" valueType="num">
                                      <p:cBhvr additive="base">
                                        <p:cTn id="42" dur="500" fill="hold"/>
                                        <p:tgtEl>
                                          <p:spTgt spid="33"/>
                                        </p:tgtEl>
                                        <p:attrNameLst>
                                          <p:attrName>ppt_x</p:attrName>
                                        </p:attrNameLst>
                                      </p:cBhvr>
                                      <p:tavLst>
                                        <p:tav tm="0">
                                          <p:val>
                                            <p:strVal val="#ppt_x"/>
                                          </p:val>
                                        </p:tav>
                                        <p:tav tm="100000">
                                          <p:val>
                                            <p:strVal val="#ppt_x"/>
                                          </p:val>
                                        </p:tav>
                                      </p:tavLst>
                                    </p:anim>
                                    <p:anim calcmode="lin" valueType="num">
                                      <p:cBhvr additive="base">
                                        <p:cTn id="43" dur="500" fill="hold"/>
                                        <p:tgtEl>
                                          <p:spTgt spid="33"/>
                                        </p:tgtEl>
                                        <p:attrNameLst>
                                          <p:attrName>ppt_y</p:attrName>
                                        </p:attrNameLst>
                                      </p:cBhvr>
                                      <p:tavLst>
                                        <p:tav tm="0">
                                          <p:val>
                                            <p:strVal val="1+#ppt_h/2"/>
                                          </p:val>
                                        </p:tav>
                                        <p:tav tm="100000">
                                          <p:val>
                                            <p:strVal val="#ppt_y"/>
                                          </p:val>
                                        </p:tav>
                                      </p:tavLst>
                                    </p:anim>
                                  </p:childTnLst>
                                </p:cTn>
                              </p:par>
                              <p:par>
                                <p:cTn id="44" presetID="2" presetClass="entr" presetSubtype="4" fill="hold" grpId="0" nodeType="withEffect">
                                  <p:stCondLst>
                                    <p:cond delay="0"/>
                                  </p:stCondLst>
                                  <p:childTnLst>
                                    <p:set>
                                      <p:cBhvr>
                                        <p:cTn id="45" dur="1" fill="hold">
                                          <p:stCondLst>
                                            <p:cond delay="0"/>
                                          </p:stCondLst>
                                        </p:cTn>
                                        <p:tgtEl>
                                          <p:spTgt spid="34"/>
                                        </p:tgtEl>
                                        <p:attrNameLst>
                                          <p:attrName>style.visibility</p:attrName>
                                        </p:attrNameLst>
                                      </p:cBhvr>
                                      <p:to>
                                        <p:strVal val="visible"/>
                                      </p:to>
                                    </p:set>
                                    <p:anim calcmode="lin" valueType="num">
                                      <p:cBhvr additive="base">
                                        <p:cTn id="46" dur="500" fill="hold"/>
                                        <p:tgtEl>
                                          <p:spTgt spid="34"/>
                                        </p:tgtEl>
                                        <p:attrNameLst>
                                          <p:attrName>ppt_x</p:attrName>
                                        </p:attrNameLst>
                                      </p:cBhvr>
                                      <p:tavLst>
                                        <p:tav tm="0">
                                          <p:val>
                                            <p:strVal val="#ppt_x"/>
                                          </p:val>
                                        </p:tav>
                                        <p:tav tm="100000">
                                          <p:val>
                                            <p:strVal val="#ppt_x"/>
                                          </p:val>
                                        </p:tav>
                                      </p:tavLst>
                                    </p:anim>
                                    <p:anim calcmode="lin" valueType="num">
                                      <p:cBhvr additive="base">
                                        <p:cTn id="47" dur="500" fill="hold"/>
                                        <p:tgtEl>
                                          <p:spTgt spid="34"/>
                                        </p:tgtEl>
                                        <p:attrNameLst>
                                          <p:attrName>ppt_y</p:attrName>
                                        </p:attrNameLst>
                                      </p:cBhvr>
                                      <p:tavLst>
                                        <p:tav tm="0">
                                          <p:val>
                                            <p:strVal val="1+#ppt_h/2"/>
                                          </p:val>
                                        </p:tav>
                                        <p:tav tm="100000">
                                          <p:val>
                                            <p:strVal val="#ppt_y"/>
                                          </p:val>
                                        </p:tav>
                                      </p:tavLst>
                                    </p:anim>
                                  </p:childTnLst>
                                </p:cTn>
                              </p:par>
                              <p:par>
                                <p:cTn id="48" presetID="2" presetClass="entr" presetSubtype="4" fill="hold" grpId="0" nodeType="withEffect">
                                  <p:stCondLst>
                                    <p:cond delay="0"/>
                                  </p:stCondLst>
                                  <p:childTnLst>
                                    <p:set>
                                      <p:cBhvr>
                                        <p:cTn id="49" dur="1" fill="hold">
                                          <p:stCondLst>
                                            <p:cond delay="0"/>
                                          </p:stCondLst>
                                        </p:cTn>
                                        <p:tgtEl>
                                          <p:spTgt spid="35"/>
                                        </p:tgtEl>
                                        <p:attrNameLst>
                                          <p:attrName>style.visibility</p:attrName>
                                        </p:attrNameLst>
                                      </p:cBhvr>
                                      <p:to>
                                        <p:strVal val="visible"/>
                                      </p:to>
                                    </p:set>
                                    <p:anim calcmode="lin" valueType="num">
                                      <p:cBhvr additive="base">
                                        <p:cTn id="50" dur="500" fill="hold"/>
                                        <p:tgtEl>
                                          <p:spTgt spid="35"/>
                                        </p:tgtEl>
                                        <p:attrNameLst>
                                          <p:attrName>ppt_x</p:attrName>
                                        </p:attrNameLst>
                                      </p:cBhvr>
                                      <p:tavLst>
                                        <p:tav tm="0">
                                          <p:val>
                                            <p:strVal val="#ppt_x"/>
                                          </p:val>
                                        </p:tav>
                                        <p:tav tm="100000">
                                          <p:val>
                                            <p:strVal val="#ppt_x"/>
                                          </p:val>
                                        </p:tav>
                                      </p:tavLst>
                                    </p:anim>
                                    <p:anim calcmode="lin" valueType="num">
                                      <p:cBhvr additive="base">
                                        <p:cTn id="51" dur="500" fill="hold"/>
                                        <p:tgtEl>
                                          <p:spTgt spid="35"/>
                                        </p:tgtEl>
                                        <p:attrNameLst>
                                          <p:attrName>ppt_y</p:attrName>
                                        </p:attrNameLst>
                                      </p:cBhvr>
                                      <p:tavLst>
                                        <p:tav tm="0">
                                          <p:val>
                                            <p:strVal val="1+#ppt_h/2"/>
                                          </p:val>
                                        </p:tav>
                                        <p:tav tm="100000">
                                          <p:val>
                                            <p:strVal val="#ppt_y"/>
                                          </p:val>
                                        </p:tav>
                                      </p:tavLst>
                                    </p:anim>
                                  </p:childTnLst>
                                </p:cTn>
                              </p:par>
                              <p:par>
                                <p:cTn id="52" presetID="2" presetClass="entr" presetSubtype="4" fill="hold" grpId="0" nodeType="withEffect">
                                  <p:stCondLst>
                                    <p:cond delay="0"/>
                                  </p:stCondLst>
                                  <p:childTnLst>
                                    <p:set>
                                      <p:cBhvr>
                                        <p:cTn id="53" dur="1" fill="hold">
                                          <p:stCondLst>
                                            <p:cond delay="0"/>
                                          </p:stCondLst>
                                        </p:cTn>
                                        <p:tgtEl>
                                          <p:spTgt spid="36"/>
                                        </p:tgtEl>
                                        <p:attrNameLst>
                                          <p:attrName>style.visibility</p:attrName>
                                        </p:attrNameLst>
                                      </p:cBhvr>
                                      <p:to>
                                        <p:strVal val="visible"/>
                                      </p:to>
                                    </p:set>
                                    <p:anim calcmode="lin" valueType="num">
                                      <p:cBhvr additive="base">
                                        <p:cTn id="54" dur="500" fill="hold"/>
                                        <p:tgtEl>
                                          <p:spTgt spid="36"/>
                                        </p:tgtEl>
                                        <p:attrNameLst>
                                          <p:attrName>ppt_x</p:attrName>
                                        </p:attrNameLst>
                                      </p:cBhvr>
                                      <p:tavLst>
                                        <p:tav tm="0">
                                          <p:val>
                                            <p:strVal val="#ppt_x"/>
                                          </p:val>
                                        </p:tav>
                                        <p:tav tm="100000">
                                          <p:val>
                                            <p:strVal val="#ppt_x"/>
                                          </p:val>
                                        </p:tav>
                                      </p:tavLst>
                                    </p:anim>
                                    <p:anim calcmode="lin" valueType="num">
                                      <p:cBhvr additive="base">
                                        <p:cTn id="55" dur="500" fill="hold"/>
                                        <p:tgtEl>
                                          <p:spTgt spid="36"/>
                                        </p:tgtEl>
                                        <p:attrNameLst>
                                          <p:attrName>ppt_y</p:attrName>
                                        </p:attrNameLst>
                                      </p:cBhvr>
                                      <p:tavLst>
                                        <p:tav tm="0">
                                          <p:val>
                                            <p:strVal val="1+#ppt_h/2"/>
                                          </p:val>
                                        </p:tav>
                                        <p:tav tm="100000">
                                          <p:val>
                                            <p:strVal val="#ppt_y"/>
                                          </p:val>
                                        </p:tav>
                                      </p:tavLst>
                                    </p:anim>
                                  </p:childTnLst>
                                </p:cTn>
                              </p:par>
                              <p:par>
                                <p:cTn id="56" presetID="2" presetClass="entr" presetSubtype="6" fill="hold" nodeType="withEffect">
                                  <p:stCondLst>
                                    <p:cond delay="0"/>
                                  </p:stCondLst>
                                  <p:childTnLst>
                                    <p:set>
                                      <p:cBhvr>
                                        <p:cTn id="57" dur="1" fill="hold">
                                          <p:stCondLst>
                                            <p:cond delay="0"/>
                                          </p:stCondLst>
                                        </p:cTn>
                                        <p:tgtEl>
                                          <p:spTgt spid="37"/>
                                        </p:tgtEl>
                                        <p:attrNameLst>
                                          <p:attrName>style.visibility</p:attrName>
                                        </p:attrNameLst>
                                      </p:cBhvr>
                                      <p:to>
                                        <p:strVal val="visible"/>
                                      </p:to>
                                    </p:set>
                                    <p:anim calcmode="lin" valueType="num">
                                      <p:cBhvr additive="base">
                                        <p:cTn id="58" dur="500" fill="hold"/>
                                        <p:tgtEl>
                                          <p:spTgt spid="37"/>
                                        </p:tgtEl>
                                        <p:attrNameLst>
                                          <p:attrName>ppt_x</p:attrName>
                                        </p:attrNameLst>
                                      </p:cBhvr>
                                      <p:tavLst>
                                        <p:tav tm="0">
                                          <p:val>
                                            <p:strVal val="1+#ppt_w/2"/>
                                          </p:val>
                                        </p:tav>
                                        <p:tav tm="100000">
                                          <p:val>
                                            <p:strVal val="#ppt_x"/>
                                          </p:val>
                                        </p:tav>
                                      </p:tavLst>
                                    </p:anim>
                                    <p:anim calcmode="lin" valueType="num">
                                      <p:cBhvr additive="base">
                                        <p:cTn id="59" dur="500" fill="hold"/>
                                        <p:tgtEl>
                                          <p:spTgt spid="37"/>
                                        </p:tgtEl>
                                        <p:attrNameLst>
                                          <p:attrName>ppt_y</p:attrName>
                                        </p:attrNameLst>
                                      </p:cBhvr>
                                      <p:tavLst>
                                        <p:tav tm="0">
                                          <p:val>
                                            <p:strVal val="1+#ppt_h/2"/>
                                          </p:val>
                                        </p:tav>
                                        <p:tav tm="100000">
                                          <p:val>
                                            <p:strVal val="#ppt_y"/>
                                          </p:val>
                                        </p:tav>
                                      </p:tavLst>
                                    </p:anim>
                                  </p:childTnLst>
                                </p:cTn>
                              </p:par>
                              <p:par>
                                <p:cTn id="60" presetID="2" presetClass="entr" presetSubtype="6" fill="hold" grpId="0" nodeType="withEffect">
                                  <p:stCondLst>
                                    <p:cond delay="0"/>
                                  </p:stCondLst>
                                  <p:childTnLst>
                                    <p:set>
                                      <p:cBhvr>
                                        <p:cTn id="61" dur="1" fill="hold">
                                          <p:stCondLst>
                                            <p:cond delay="0"/>
                                          </p:stCondLst>
                                        </p:cTn>
                                        <p:tgtEl>
                                          <p:spTgt spid="45"/>
                                        </p:tgtEl>
                                        <p:attrNameLst>
                                          <p:attrName>style.visibility</p:attrName>
                                        </p:attrNameLst>
                                      </p:cBhvr>
                                      <p:to>
                                        <p:strVal val="visible"/>
                                      </p:to>
                                    </p:set>
                                    <p:anim calcmode="lin" valueType="num">
                                      <p:cBhvr additive="base">
                                        <p:cTn id="62" dur="500" fill="hold"/>
                                        <p:tgtEl>
                                          <p:spTgt spid="45"/>
                                        </p:tgtEl>
                                        <p:attrNameLst>
                                          <p:attrName>ppt_x</p:attrName>
                                        </p:attrNameLst>
                                      </p:cBhvr>
                                      <p:tavLst>
                                        <p:tav tm="0">
                                          <p:val>
                                            <p:strVal val="1+#ppt_w/2"/>
                                          </p:val>
                                        </p:tav>
                                        <p:tav tm="100000">
                                          <p:val>
                                            <p:strVal val="#ppt_x"/>
                                          </p:val>
                                        </p:tav>
                                      </p:tavLst>
                                    </p:anim>
                                    <p:anim calcmode="lin" valueType="num">
                                      <p:cBhvr additive="base">
                                        <p:cTn id="63" dur="500" fill="hold"/>
                                        <p:tgtEl>
                                          <p:spTgt spid="45"/>
                                        </p:tgtEl>
                                        <p:attrNameLst>
                                          <p:attrName>ppt_y</p:attrName>
                                        </p:attrNameLst>
                                      </p:cBhvr>
                                      <p:tavLst>
                                        <p:tav tm="0">
                                          <p:val>
                                            <p:strVal val="1+#ppt_h/2"/>
                                          </p:val>
                                        </p:tav>
                                        <p:tav tm="100000">
                                          <p:val>
                                            <p:strVal val="#ppt_y"/>
                                          </p:val>
                                        </p:tav>
                                      </p:tavLst>
                                    </p:anim>
                                  </p:childTnLst>
                                </p:cTn>
                              </p:par>
                              <p:par>
                                <p:cTn id="64" presetID="2" presetClass="entr" presetSubtype="4" fill="hold" grpId="0" nodeType="withEffect">
                                  <p:stCondLst>
                                    <p:cond delay="0"/>
                                  </p:stCondLst>
                                  <p:childTnLst>
                                    <p:set>
                                      <p:cBhvr>
                                        <p:cTn id="65" dur="1" fill="hold">
                                          <p:stCondLst>
                                            <p:cond delay="0"/>
                                          </p:stCondLst>
                                        </p:cTn>
                                        <p:tgtEl>
                                          <p:spTgt spid="46"/>
                                        </p:tgtEl>
                                        <p:attrNameLst>
                                          <p:attrName>style.visibility</p:attrName>
                                        </p:attrNameLst>
                                      </p:cBhvr>
                                      <p:to>
                                        <p:strVal val="visible"/>
                                      </p:to>
                                    </p:set>
                                    <p:anim calcmode="lin" valueType="num">
                                      <p:cBhvr additive="base">
                                        <p:cTn id="66" dur="500" fill="hold"/>
                                        <p:tgtEl>
                                          <p:spTgt spid="46"/>
                                        </p:tgtEl>
                                        <p:attrNameLst>
                                          <p:attrName>ppt_x</p:attrName>
                                        </p:attrNameLst>
                                      </p:cBhvr>
                                      <p:tavLst>
                                        <p:tav tm="0">
                                          <p:val>
                                            <p:strVal val="#ppt_x"/>
                                          </p:val>
                                        </p:tav>
                                        <p:tav tm="100000">
                                          <p:val>
                                            <p:strVal val="#ppt_x"/>
                                          </p:val>
                                        </p:tav>
                                      </p:tavLst>
                                    </p:anim>
                                    <p:anim calcmode="lin" valueType="num">
                                      <p:cBhvr additive="base">
                                        <p:cTn id="67" dur="500" fill="hold"/>
                                        <p:tgtEl>
                                          <p:spTgt spid="46"/>
                                        </p:tgtEl>
                                        <p:attrNameLst>
                                          <p:attrName>ppt_y</p:attrName>
                                        </p:attrNameLst>
                                      </p:cBhvr>
                                      <p:tavLst>
                                        <p:tav tm="0">
                                          <p:val>
                                            <p:strVal val="1+#ppt_h/2"/>
                                          </p:val>
                                        </p:tav>
                                        <p:tav tm="100000">
                                          <p:val>
                                            <p:strVal val="#ppt_y"/>
                                          </p:val>
                                        </p:tav>
                                      </p:tavLst>
                                    </p:anim>
                                  </p:childTnLst>
                                </p:cTn>
                              </p:par>
                              <p:par>
                                <p:cTn id="68" presetID="2" presetClass="entr" presetSubtype="4" fill="hold" grpId="0" nodeType="withEffect">
                                  <p:stCondLst>
                                    <p:cond delay="0"/>
                                  </p:stCondLst>
                                  <p:childTnLst>
                                    <p:set>
                                      <p:cBhvr>
                                        <p:cTn id="69" dur="1" fill="hold">
                                          <p:stCondLst>
                                            <p:cond delay="0"/>
                                          </p:stCondLst>
                                        </p:cTn>
                                        <p:tgtEl>
                                          <p:spTgt spid="47"/>
                                        </p:tgtEl>
                                        <p:attrNameLst>
                                          <p:attrName>style.visibility</p:attrName>
                                        </p:attrNameLst>
                                      </p:cBhvr>
                                      <p:to>
                                        <p:strVal val="visible"/>
                                      </p:to>
                                    </p:set>
                                    <p:anim calcmode="lin" valueType="num">
                                      <p:cBhvr additive="base">
                                        <p:cTn id="70" dur="500" fill="hold"/>
                                        <p:tgtEl>
                                          <p:spTgt spid="47"/>
                                        </p:tgtEl>
                                        <p:attrNameLst>
                                          <p:attrName>ppt_x</p:attrName>
                                        </p:attrNameLst>
                                      </p:cBhvr>
                                      <p:tavLst>
                                        <p:tav tm="0">
                                          <p:val>
                                            <p:strVal val="#ppt_x"/>
                                          </p:val>
                                        </p:tav>
                                        <p:tav tm="100000">
                                          <p:val>
                                            <p:strVal val="#ppt_x"/>
                                          </p:val>
                                        </p:tav>
                                      </p:tavLst>
                                    </p:anim>
                                    <p:anim calcmode="lin" valueType="num">
                                      <p:cBhvr additive="base">
                                        <p:cTn id="71" dur="500" fill="hold"/>
                                        <p:tgtEl>
                                          <p:spTgt spid="47"/>
                                        </p:tgtEl>
                                        <p:attrNameLst>
                                          <p:attrName>ppt_y</p:attrName>
                                        </p:attrNameLst>
                                      </p:cBhvr>
                                      <p:tavLst>
                                        <p:tav tm="0">
                                          <p:val>
                                            <p:strVal val="1+#ppt_h/2"/>
                                          </p:val>
                                        </p:tav>
                                        <p:tav tm="100000">
                                          <p:val>
                                            <p:strVal val="#ppt_y"/>
                                          </p:val>
                                        </p:tav>
                                      </p:tavLst>
                                    </p:anim>
                                  </p:childTnLst>
                                </p:cTn>
                              </p:par>
                              <p:par>
                                <p:cTn id="72" presetID="2" presetClass="entr" presetSubtype="4" fill="hold" grpId="0" nodeType="withEffect">
                                  <p:stCondLst>
                                    <p:cond delay="0"/>
                                  </p:stCondLst>
                                  <p:childTnLst>
                                    <p:set>
                                      <p:cBhvr>
                                        <p:cTn id="73" dur="1" fill="hold">
                                          <p:stCondLst>
                                            <p:cond delay="0"/>
                                          </p:stCondLst>
                                        </p:cTn>
                                        <p:tgtEl>
                                          <p:spTgt spid="48"/>
                                        </p:tgtEl>
                                        <p:attrNameLst>
                                          <p:attrName>style.visibility</p:attrName>
                                        </p:attrNameLst>
                                      </p:cBhvr>
                                      <p:to>
                                        <p:strVal val="visible"/>
                                      </p:to>
                                    </p:set>
                                    <p:anim calcmode="lin" valueType="num">
                                      <p:cBhvr additive="base">
                                        <p:cTn id="74" dur="500" fill="hold"/>
                                        <p:tgtEl>
                                          <p:spTgt spid="48"/>
                                        </p:tgtEl>
                                        <p:attrNameLst>
                                          <p:attrName>ppt_x</p:attrName>
                                        </p:attrNameLst>
                                      </p:cBhvr>
                                      <p:tavLst>
                                        <p:tav tm="0">
                                          <p:val>
                                            <p:strVal val="#ppt_x"/>
                                          </p:val>
                                        </p:tav>
                                        <p:tav tm="100000">
                                          <p:val>
                                            <p:strVal val="#ppt_x"/>
                                          </p:val>
                                        </p:tav>
                                      </p:tavLst>
                                    </p:anim>
                                    <p:anim calcmode="lin" valueType="num">
                                      <p:cBhvr additive="base">
                                        <p:cTn id="75" dur="500" fill="hold"/>
                                        <p:tgtEl>
                                          <p:spTgt spid="48"/>
                                        </p:tgtEl>
                                        <p:attrNameLst>
                                          <p:attrName>ppt_y</p:attrName>
                                        </p:attrNameLst>
                                      </p:cBhvr>
                                      <p:tavLst>
                                        <p:tav tm="0">
                                          <p:val>
                                            <p:strVal val="1+#ppt_h/2"/>
                                          </p:val>
                                        </p:tav>
                                        <p:tav tm="100000">
                                          <p:val>
                                            <p:strVal val="#ppt_y"/>
                                          </p:val>
                                        </p:tav>
                                      </p:tavLst>
                                    </p:anim>
                                  </p:childTnLst>
                                </p:cTn>
                              </p:par>
                              <p:par>
                                <p:cTn id="76" presetID="2" presetClass="entr" presetSubtype="4" fill="hold" grpId="0" nodeType="withEffect">
                                  <p:stCondLst>
                                    <p:cond delay="0"/>
                                  </p:stCondLst>
                                  <p:childTnLst>
                                    <p:set>
                                      <p:cBhvr>
                                        <p:cTn id="77" dur="1" fill="hold">
                                          <p:stCondLst>
                                            <p:cond delay="0"/>
                                          </p:stCondLst>
                                        </p:cTn>
                                        <p:tgtEl>
                                          <p:spTgt spid="49"/>
                                        </p:tgtEl>
                                        <p:attrNameLst>
                                          <p:attrName>style.visibility</p:attrName>
                                        </p:attrNameLst>
                                      </p:cBhvr>
                                      <p:to>
                                        <p:strVal val="visible"/>
                                      </p:to>
                                    </p:set>
                                    <p:anim calcmode="lin" valueType="num">
                                      <p:cBhvr additive="base">
                                        <p:cTn id="78" dur="500" fill="hold"/>
                                        <p:tgtEl>
                                          <p:spTgt spid="49"/>
                                        </p:tgtEl>
                                        <p:attrNameLst>
                                          <p:attrName>ppt_x</p:attrName>
                                        </p:attrNameLst>
                                      </p:cBhvr>
                                      <p:tavLst>
                                        <p:tav tm="0">
                                          <p:val>
                                            <p:strVal val="#ppt_x"/>
                                          </p:val>
                                        </p:tav>
                                        <p:tav tm="100000">
                                          <p:val>
                                            <p:strVal val="#ppt_x"/>
                                          </p:val>
                                        </p:tav>
                                      </p:tavLst>
                                    </p:anim>
                                    <p:anim calcmode="lin" valueType="num">
                                      <p:cBhvr additive="base">
                                        <p:cTn id="79" dur="500" fill="hold"/>
                                        <p:tgtEl>
                                          <p:spTgt spid="49"/>
                                        </p:tgtEl>
                                        <p:attrNameLst>
                                          <p:attrName>ppt_y</p:attrName>
                                        </p:attrNameLst>
                                      </p:cBhvr>
                                      <p:tavLst>
                                        <p:tav tm="0">
                                          <p:val>
                                            <p:strVal val="1+#ppt_h/2"/>
                                          </p:val>
                                        </p:tav>
                                        <p:tav tm="100000">
                                          <p:val>
                                            <p:strVal val="#ppt_y"/>
                                          </p:val>
                                        </p:tav>
                                      </p:tavLst>
                                    </p:anim>
                                  </p:childTnLst>
                                </p:cTn>
                              </p:par>
                              <p:par>
                                <p:cTn id="80" presetID="2" presetClass="entr" presetSubtype="4" fill="hold" grpId="0" nodeType="withEffect">
                                  <p:stCondLst>
                                    <p:cond delay="0"/>
                                  </p:stCondLst>
                                  <p:childTnLst>
                                    <p:set>
                                      <p:cBhvr>
                                        <p:cTn id="81" dur="1" fill="hold">
                                          <p:stCondLst>
                                            <p:cond delay="0"/>
                                          </p:stCondLst>
                                        </p:cTn>
                                        <p:tgtEl>
                                          <p:spTgt spid="50"/>
                                        </p:tgtEl>
                                        <p:attrNameLst>
                                          <p:attrName>style.visibility</p:attrName>
                                        </p:attrNameLst>
                                      </p:cBhvr>
                                      <p:to>
                                        <p:strVal val="visible"/>
                                      </p:to>
                                    </p:set>
                                    <p:anim calcmode="lin" valueType="num">
                                      <p:cBhvr additive="base">
                                        <p:cTn id="82" dur="500" fill="hold"/>
                                        <p:tgtEl>
                                          <p:spTgt spid="50"/>
                                        </p:tgtEl>
                                        <p:attrNameLst>
                                          <p:attrName>ppt_x</p:attrName>
                                        </p:attrNameLst>
                                      </p:cBhvr>
                                      <p:tavLst>
                                        <p:tav tm="0">
                                          <p:val>
                                            <p:strVal val="#ppt_x"/>
                                          </p:val>
                                        </p:tav>
                                        <p:tav tm="100000">
                                          <p:val>
                                            <p:strVal val="#ppt_x"/>
                                          </p:val>
                                        </p:tav>
                                      </p:tavLst>
                                    </p:anim>
                                    <p:anim calcmode="lin" valueType="num">
                                      <p:cBhvr additive="base">
                                        <p:cTn id="83" dur="500" fill="hold"/>
                                        <p:tgtEl>
                                          <p:spTgt spid="50"/>
                                        </p:tgtEl>
                                        <p:attrNameLst>
                                          <p:attrName>ppt_y</p:attrName>
                                        </p:attrNameLst>
                                      </p:cBhvr>
                                      <p:tavLst>
                                        <p:tav tm="0">
                                          <p:val>
                                            <p:strVal val="1+#ppt_h/2"/>
                                          </p:val>
                                        </p:tav>
                                        <p:tav tm="100000">
                                          <p:val>
                                            <p:strVal val="#ppt_y"/>
                                          </p:val>
                                        </p:tav>
                                      </p:tavLst>
                                    </p:anim>
                                  </p:childTnLst>
                                </p:cTn>
                              </p:par>
                              <p:par>
                                <p:cTn id="84" presetID="2" presetClass="entr" presetSubtype="4" fill="hold" grpId="0" nodeType="withEffect">
                                  <p:stCondLst>
                                    <p:cond delay="0"/>
                                  </p:stCondLst>
                                  <p:childTnLst>
                                    <p:set>
                                      <p:cBhvr>
                                        <p:cTn id="85" dur="1" fill="hold">
                                          <p:stCondLst>
                                            <p:cond delay="0"/>
                                          </p:stCondLst>
                                        </p:cTn>
                                        <p:tgtEl>
                                          <p:spTgt spid="51"/>
                                        </p:tgtEl>
                                        <p:attrNameLst>
                                          <p:attrName>style.visibility</p:attrName>
                                        </p:attrNameLst>
                                      </p:cBhvr>
                                      <p:to>
                                        <p:strVal val="visible"/>
                                      </p:to>
                                    </p:set>
                                    <p:anim calcmode="lin" valueType="num">
                                      <p:cBhvr additive="base">
                                        <p:cTn id="86" dur="500" fill="hold"/>
                                        <p:tgtEl>
                                          <p:spTgt spid="51"/>
                                        </p:tgtEl>
                                        <p:attrNameLst>
                                          <p:attrName>ppt_x</p:attrName>
                                        </p:attrNameLst>
                                      </p:cBhvr>
                                      <p:tavLst>
                                        <p:tav tm="0">
                                          <p:val>
                                            <p:strVal val="#ppt_x"/>
                                          </p:val>
                                        </p:tav>
                                        <p:tav tm="100000">
                                          <p:val>
                                            <p:strVal val="#ppt_x"/>
                                          </p:val>
                                        </p:tav>
                                      </p:tavLst>
                                    </p:anim>
                                    <p:anim calcmode="lin" valueType="num">
                                      <p:cBhvr additive="base">
                                        <p:cTn id="87" dur="500" fill="hold"/>
                                        <p:tgtEl>
                                          <p:spTgt spid="51"/>
                                        </p:tgtEl>
                                        <p:attrNameLst>
                                          <p:attrName>ppt_y</p:attrName>
                                        </p:attrNameLst>
                                      </p:cBhvr>
                                      <p:tavLst>
                                        <p:tav tm="0">
                                          <p:val>
                                            <p:strVal val="1+#ppt_h/2"/>
                                          </p:val>
                                        </p:tav>
                                        <p:tav tm="100000">
                                          <p:val>
                                            <p:strVal val="#ppt_y"/>
                                          </p:val>
                                        </p:tav>
                                      </p:tavLst>
                                    </p:anim>
                                  </p:childTnLst>
                                </p:cTn>
                              </p:par>
                              <p:par>
                                <p:cTn id="88" presetID="2" presetClass="entr" presetSubtype="4" fill="hold" grpId="0" nodeType="withEffect">
                                  <p:stCondLst>
                                    <p:cond delay="0"/>
                                  </p:stCondLst>
                                  <p:childTnLst>
                                    <p:set>
                                      <p:cBhvr>
                                        <p:cTn id="89" dur="1" fill="hold">
                                          <p:stCondLst>
                                            <p:cond delay="0"/>
                                          </p:stCondLst>
                                        </p:cTn>
                                        <p:tgtEl>
                                          <p:spTgt spid="52"/>
                                        </p:tgtEl>
                                        <p:attrNameLst>
                                          <p:attrName>style.visibility</p:attrName>
                                        </p:attrNameLst>
                                      </p:cBhvr>
                                      <p:to>
                                        <p:strVal val="visible"/>
                                      </p:to>
                                    </p:set>
                                    <p:anim calcmode="lin" valueType="num">
                                      <p:cBhvr additive="base">
                                        <p:cTn id="90" dur="500" fill="hold"/>
                                        <p:tgtEl>
                                          <p:spTgt spid="52"/>
                                        </p:tgtEl>
                                        <p:attrNameLst>
                                          <p:attrName>ppt_x</p:attrName>
                                        </p:attrNameLst>
                                      </p:cBhvr>
                                      <p:tavLst>
                                        <p:tav tm="0">
                                          <p:val>
                                            <p:strVal val="#ppt_x"/>
                                          </p:val>
                                        </p:tav>
                                        <p:tav tm="100000">
                                          <p:val>
                                            <p:strVal val="#ppt_x"/>
                                          </p:val>
                                        </p:tav>
                                      </p:tavLst>
                                    </p:anim>
                                    <p:anim calcmode="lin" valueType="num">
                                      <p:cBhvr additive="base">
                                        <p:cTn id="91" dur="500" fill="hold"/>
                                        <p:tgtEl>
                                          <p:spTgt spid="52"/>
                                        </p:tgtEl>
                                        <p:attrNameLst>
                                          <p:attrName>ppt_y</p:attrName>
                                        </p:attrNameLst>
                                      </p:cBhvr>
                                      <p:tavLst>
                                        <p:tav tm="0">
                                          <p:val>
                                            <p:strVal val="1+#ppt_h/2"/>
                                          </p:val>
                                        </p:tav>
                                        <p:tav tm="100000">
                                          <p:val>
                                            <p:strVal val="#ppt_y"/>
                                          </p:val>
                                        </p:tav>
                                      </p:tavLst>
                                    </p:anim>
                                  </p:childTnLst>
                                </p:cTn>
                              </p:par>
                              <p:par>
                                <p:cTn id="92" presetID="2" presetClass="entr" presetSubtype="1" fill="hold" grpId="0" nodeType="withEffect">
                                  <p:stCondLst>
                                    <p:cond delay="0"/>
                                  </p:stCondLst>
                                  <p:childTnLst>
                                    <p:set>
                                      <p:cBhvr>
                                        <p:cTn id="93" dur="1" fill="hold">
                                          <p:stCondLst>
                                            <p:cond delay="0"/>
                                          </p:stCondLst>
                                        </p:cTn>
                                        <p:tgtEl>
                                          <p:spTgt spid="53"/>
                                        </p:tgtEl>
                                        <p:attrNameLst>
                                          <p:attrName>style.visibility</p:attrName>
                                        </p:attrNameLst>
                                      </p:cBhvr>
                                      <p:to>
                                        <p:strVal val="visible"/>
                                      </p:to>
                                    </p:set>
                                    <p:anim calcmode="lin" valueType="num">
                                      <p:cBhvr additive="base">
                                        <p:cTn id="94" dur="500" fill="hold"/>
                                        <p:tgtEl>
                                          <p:spTgt spid="53"/>
                                        </p:tgtEl>
                                        <p:attrNameLst>
                                          <p:attrName>ppt_x</p:attrName>
                                        </p:attrNameLst>
                                      </p:cBhvr>
                                      <p:tavLst>
                                        <p:tav tm="0">
                                          <p:val>
                                            <p:strVal val="#ppt_x"/>
                                          </p:val>
                                        </p:tav>
                                        <p:tav tm="100000">
                                          <p:val>
                                            <p:strVal val="#ppt_x"/>
                                          </p:val>
                                        </p:tav>
                                      </p:tavLst>
                                    </p:anim>
                                    <p:anim calcmode="lin" valueType="num">
                                      <p:cBhvr additive="base">
                                        <p:cTn id="95" dur="500" fill="hold"/>
                                        <p:tgtEl>
                                          <p:spTgt spid="53"/>
                                        </p:tgtEl>
                                        <p:attrNameLst>
                                          <p:attrName>ppt_y</p:attrName>
                                        </p:attrNameLst>
                                      </p:cBhvr>
                                      <p:tavLst>
                                        <p:tav tm="0">
                                          <p:val>
                                            <p:strVal val="0-#ppt_h/2"/>
                                          </p:val>
                                        </p:tav>
                                        <p:tav tm="100000">
                                          <p:val>
                                            <p:strVal val="#ppt_y"/>
                                          </p:val>
                                        </p:tav>
                                      </p:tavLst>
                                    </p:anim>
                                  </p:childTnLst>
                                </p:cTn>
                              </p:par>
                              <p:par>
                                <p:cTn id="96" presetID="2" presetClass="entr" presetSubtype="4" fill="hold" grpId="0" nodeType="withEffect">
                                  <p:stCondLst>
                                    <p:cond delay="0"/>
                                  </p:stCondLst>
                                  <p:childTnLst>
                                    <p:set>
                                      <p:cBhvr>
                                        <p:cTn id="97" dur="1" fill="hold">
                                          <p:stCondLst>
                                            <p:cond delay="0"/>
                                          </p:stCondLst>
                                        </p:cTn>
                                        <p:tgtEl>
                                          <p:spTgt spid="54"/>
                                        </p:tgtEl>
                                        <p:attrNameLst>
                                          <p:attrName>style.visibility</p:attrName>
                                        </p:attrNameLst>
                                      </p:cBhvr>
                                      <p:to>
                                        <p:strVal val="visible"/>
                                      </p:to>
                                    </p:set>
                                    <p:anim calcmode="lin" valueType="num">
                                      <p:cBhvr additive="base">
                                        <p:cTn id="98" dur="500" fill="hold"/>
                                        <p:tgtEl>
                                          <p:spTgt spid="54"/>
                                        </p:tgtEl>
                                        <p:attrNameLst>
                                          <p:attrName>ppt_x</p:attrName>
                                        </p:attrNameLst>
                                      </p:cBhvr>
                                      <p:tavLst>
                                        <p:tav tm="0">
                                          <p:val>
                                            <p:strVal val="#ppt_x"/>
                                          </p:val>
                                        </p:tav>
                                        <p:tav tm="100000">
                                          <p:val>
                                            <p:strVal val="#ppt_x"/>
                                          </p:val>
                                        </p:tav>
                                      </p:tavLst>
                                    </p:anim>
                                    <p:anim calcmode="lin" valueType="num">
                                      <p:cBhvr additive="base">
                                        <p:cTn id="99" dur="500" fill="hold"/>
                                        <p:tgtEl>
                                          <p:spTgt spid="54"/>
                                        </p:tgtEl>
                                        <p:attrNameLst>
                                          <p:attrName>ppt_y</p:attrName>
                                        </p:attrNameLst>
                                      </p:cBhvr>
                                      <p:tavLst>
                                        <p:tav tm="0">
                                          <p:val>
                                            <p:strVal val="1+#ppt_h/2"/>
                                          </p:val>
                                        </p:tav>
                                        <p:tav tm="100000">
                                          <p:val>
                                            <p:strVal val="#ppt_y"/>
                                          </p:val>
                                        </p:tav>
                                      </p:tavLst>
                                    </p:anim>
                                  </p:childTnLst>
                                </p:cTn>
                              </p:par>
                              <p:par>
                                <p:cTn id="100" presetID="2" presetClass="entr" presetSubtype="9" fill="hold" grpId="0" nodeType="withEffect">
                                  <p:stCondLst>
                                    <p:cond delay="0"/>
                                  </p:stCondLst>
                                  <p:childTnLst>
                                    <p:set>
                                      <p:cBhvr>
                                        <p:cTn id="101" dur="1" fill="hold">
                                          <p:stCondLst>
                                            <p:cond delay="0"/>
                                          </p:stCondLst>
                                        </p:cTn>
                                        <p:tgtEl>
                                          <p:spTgt spid="55"/>
                                        </p:tgtEl>
                                        <p:attrNameLst>
                                          <p:attrName>style.visibility</p:attrName>
                                        </p:attrNameLst>
                                      </p:cBhvr>
                                      <p:to>
                                        <p:strVal val="visible"/>
                                      </p:to>
                                    </p:set>
                                    <p:anim calcmode="lin" valueType="num">
                                      <p:cBhvr additive="base">
                                        <p:cTn id="102" dur="500" fill="hold"/>
                                        <p:tgtEl>
                                          <p:spTgt spid="55"/>
                                        </p:tgtEl>
                                        <p:attrNameLst>
                                          <p:attrName>ppt_x</p:attrName>
                                        </p:attrNameLst>
                                      </p:cBhvr>
                                      <p:tavLst>
                                        <p:tav tm="0">
                                          <p:val>
                                            <p:strVal val="0-#ppt_w/2"/>
                                          </p:val>
                                        </p:tav>
                                        <p:tav tm="100000">
                                          <p:val>
                                            <p:strVal val="#ppt_x"/>
                                          </p:val>
                                        </p:tav>
                                      </p:tavLst>
                                    </p:anim>
                                    <p:anim calcmode="lin" valueType="num">
                                      <p:cBhvr additive="base">
                                        <p:cTn id="103" dur="500" fill="hold"/>
                                        <p:tgtEl>
                                          <p:spTgt spid="55"/>
                                        </p:tgtEl>
                                        <p:attrNameLst>
                                          <p:attrName>ppt_y</p:attrName>
                                        </p:attrNameLst>
                                      </p:cBhvr>
                                      <p:tavLst>
                                        <p:tav tm="0">
                                          <p:val>
                                            <p:strVal val="0-#ppt_h/2"/>
                                          </p:val>
                                        </p:tav>
                                        <p:tav tm="100000">
                                          <p:val>
                                            <p:strVal val="#ppt_y"/>
                                          </p:val>
                                        </p:tav>
                                      </p:tavLst>
                                    </p:anim>
                                  </p:childTnLst>
                                </p:cTn>
                              </p:par>
                              <p:par>
                                <p:cTn id="104" presetID="2" presetClass="entr" presetSubtype="4" fill="hold" grpId="0" nodeType="withEffect">
                                  <p:stCondLst>
                                    <p:cond delay="0"/>
                                  </p:stCondLst>
                                  <p:childTnLst>
                                    <p:set>
                                      <p:cBhvr>
                                        <p:cTn id="105" dur="1" fill="hold">
                                          <p:stCondLst>
                                            <p:cond delay="0"/>
                                          </p:stCondLst>
                                        </p:cTn>
                                        <p:tgtEl>
                                          <p:spTgt spid="56"/>
                                        </p:tgtEl>
                                        <p:attrNameLst>
                                          <p:attrName>style.visibility</p:attrName>
                                        </p:attrNameLst>
                                      </p:cBhvr>
                                      <p:to>
                                        <p:strVal val="visible"/>
                                      </p:to>
                                    </p:set>
                                    <p:anim calcmode="lin" valueType="num">
                                      <p:cBhvr additive="base">
                                        <p:cTn id="106" dur="500" fill="hold"/>
                                        <p:tgtEl>
                                          <p:spTgt spid="56"/>
                                        </p:tgtEl>
                                        <p:attrNameLst>
                                          <p:attrName>ppt_x</p:attrName>
                                        </p:attrNameLst>
                                      </p:cBhvr>
                                      <p:tavLst>
                                        <p:tav tm="0">
                                          <p:val>
                                            <p:strVal val="#ppt_x"/>
                                          </p:val>
                                        </p:tav>
                                        <p:tav tm="100000">
                                          <p:val>
                                            <p:strVal val="#ppt_x"/>
                                          </p:val>
                                        </p:tav>
                                      </p:tavLst>
                                    </p:anim>
                                    <p:anim calcmode="lin" valueType="num">
                                      <p:cBhvr additive="base">
                                        <p:cTn id="107" dur="500" fill="hold"/>
                                        <p:tgtEl>
                                          <p:spTgt spid="56"/>
                                        </p:tgtEl>
                                        <p:attrNameLst>
                                          <p:attrName>ppt_y</p:attrName>
                                        </p:attrNameLst>
                                      </p:cBhvr>
                                      <p:tavLst>
                                        <p:tav tm="0">
                                          <p:val>
                                            <p:strVal val="1+#ppt_h/2"/>
                                          </p:val>
                                        </p:tav>
                                        <p:tav tm="100000">
                                          <p:val>
                                            <p:strVal val="#ppt_y"/>
                                          </p:val>
                                        </p:tav>
                                      </p:tavLst>
                                    </p:anim>
                                  </p:childTnLst>
                                </p:cTn>
                              </p:par>
                              <p:par>
                                <p:cTn id="108" presetID="2" presetClass="entr" presetSubtype="9" fill="hold" grpId="0" nodeType="withEffect">
                                  <p:stCondLst>
                                    <p:cond delay="0"/>
                                  </p:stCondLst>
                                  <p:childTnLst>
                                    <p:set>
                                      <p:cBhvr>
                                        <p:cTn id="109" dur="1" fill="hold">
                                          <p:stCondLst>
                                            <p:cond delay="0"/>
                                          </p:stCondLst>
                                        </p:cTn>
                                        <p:tgtEl>
                                          <p:spTgt spid="57"/>
                                        </p:tgtEl>
                                        <p:attrNameLst>
                                          <p:attrName>style.visibility</p:attrName>
                                        </p:attrNameLst>
                                      </p:cBhvr>
                                      <p:to>
                                        <p:strVal val="visible"/>
                                      </p:to>
                                    </p:set>
                                    <p:anim calcmode="lin" valueType="num">
                                      <p:cBhvr additive="base">
                                        <p:cTn id="110" dur="500" fill="hold"/>
                                        <p:tgtEl>
                                          <p:spTgt spid="57"/>
                                        </p:tgtEl>
                                        <p:attrNameLst>
                                          <p:attrName>ppt_x</p:attrName>
                                        </p:attrNameLst>
                                      </p:cBhvr>
                                      <p:tavLst>
                                        <p:tav tm="0">
                                          <p:val>
                                            <p:strVal val="0-#ppt_w/2"/>
                                          </p:val>
                                        </p:tav>
                                        <p:tav tm="100000">
                                          <p:val>
                                            <p:strVal val="#ppt_x"/>
                                          </p:val>
                                        </p:tav>
                                      </p:tavLst>
                                    </p:anim>
                                    <p:anim calcmode="lin" valueType="num">
                                      <p:cBhvr additive="base">
                                        <p:cTn id="111" dur="500" fill="hold"/>
                                        <p:tgtEl>
                                          <p:spTgt spid="57"/>
                                        </p:tgtEl>
                                        <p:attrNameLst>
                                          <p:attrName>ppt_y</p:attrName>
                                        </p:attrNameLst>
                                      </p:cBhvr>
                                      <p:tavLst>
                                        <p:tav tm="0">
                                          <p:val>
                                            <p:strVal val="0-#ppt_h/2"/>
                                          </p:val>
                                        </p:tav>
                                        <p:tav tm="100000">
                                          <p:val>
                                            <p:strVal val="#ppt_y"/>
                                          </p:val>
                                        </p:tav>
                                      </p:tavLst>
                                    </p:anim>
                                  </p:childTnLst>
                                </p:cTn>
                              </p:par>
                              <p:par>
                                <p:cTn id="112" presetID="2" presetClass="entr" presetSubtype="12" fill="hold" nodeType="withEffect">
                                  <p:stCondLst>
                                    <p:cond delay="0"/>
                                  </p:stCondLst>
                                  <p:childTnLst>
                                    <p:set>
                                      <p:cBhvr>
                                        <p:cTn id="113" dur="1" fill="hold">
                                          <p:stCondLst>
                                            <p:cond delay="0"/>
                                          </p:stCondLst>
                                        </p:cTn>
                                        <p:tgtEl>
                                          <p:spTgt spid="58"/>
                                        </p:tgtEl>
                                        <p:attrNameLst>
                                          <p:attrName>style.visibility</p:attrName>
                                        </p:attrNameLst>
                                      </p:cBhvr>
                                      <p:to>
                                        <p:strVal val="visible"/>
                                      </p:to>
                                    </p:set>
                                    <p:anim calcmode="lin" valueType="num">
                                      <p:cBhvr additive="base">
                                        <p:cTn id="114" dur="500" fill="hold"/>
                                        <p:tgtEl>
                                          <p:spTgt spid="58"/>
                                        </p:tgtEl>
                                        <p:attrNameLst>
                                          <p:attrName>ppt_x</p:attrName>
                                        </p:attrNameLst>
                                      </p:cBhvr>
                                      <p:tavLst>
                                        <p:tav tm="0">
                                          <p:val>
                                            <p:strVal val="0-#ppt_w/2"/>
                                          </p:val>
                                        </p:tav>
                                        <p:tav tm="100000">
                                          <p:val>
                                            <p:strVal val="#ppt_x"/>
                                          </p:val>
                                        </p:tav>
                                      </p:tavLst>
                                    </p:anim>
                                    <p:anim calcmode="lin" valueType="num">
                                      <p:cBhvr additive="base">
                                        <p:cTn id="115" dur="500" fill="hold"/>
                                        <p:tgtEl>
                                          <p:spTgt spid="58"/>
                                        </p:tgtEl>
                                        <p:attrNameLst>
                                          <p:attrName>ppt_y</p:attrName>
                                        </p:attrNameLst>
                                      </p:cBhvr>
                                      <p:tavLst>
                                        <p:tav tm="0">
                                          <p:val>
                                            <p:strVal val="1+#ppt_h/2"/>
                                          </p:val>
                                        </p:tav>
                                        <p:tav tm="100000">
                                          <p:val>
                                            <p:strVal val="#ppt_y"/>
                                          </p:val>
                                        </p:tav>
                                      </p:tavLst>
                                    </p:anim>
                                  </p:childTnLst>
                                </p:cTn>
                              </p:par>
                              <p:par>
                                <p:cTn id="116" presetID="2" presetClass="entr" presetSubtype="4" fill="hold" grpId="0" nodeType="withEffect">
                                  <p:stCondLst>
                                    <p:cond delay="0"/>
                                  </p:stCondLst>
                                  <p:childTnLst>
                                    <p:set>
                                      <p:cBhvr>
                                        <p:cTn id="117" dur="1" fill="hold">
                                          <p:stCondLst>
                                            <p:cond delay="0"/>
                                          </p:stCondLst>
                                        </p:cTn>
                                        <p:tgtEl>
                                          <p:spTgt spid="67"/>
                                        </p:tgtEl>
                                        <p:attrNameLst>
                                          <p:attrName>style.visibility</p:attrName>
                                        </p:attrNameLst>
                                      </p:cBhvr>
                                      <p:to>
                                        <p:strVal val="visible"/>
                                      </p:to>
                                    </p:set>
                                    <p:anim calcmode="lin" valueType="num">
                                      <p:cBhvr additive="base">
                                        <p:cTn id="118" dur="500" fill="hold"/>
                                        <p:tgtEl>
                                          <p:spTgt spid="67"/>
                                        </p:tgtEl>
                                        <p:attrNameLst>
                                          <p:attrName>ppt_x</p:attrName>
                                        </p:attrNameLst>
                                      </p:cBhvr>
                                      <p:tavLst>
                                        <p:tav tm="0">
                                          <p:val>
                                            <p:strVal val="#ppt_x"/>
                                          </p:val>
                                        </p:tav>
                                        <p:tav tm="100000">
                                          <p:val>
                                            <p:strVal val="#ppt_x"/>
                                          </p:val>
                                        </p:tav>
                                      </p:tavLst>
                                    </p:anim>
                                    <p:anim calcmode="lin" valueType="num">
                                      <p:cBhvr additive="base">
                                        <p:cTn id="119" dur="500" fill="hold"/>
                                        <p:tgtEl>
                                          <p:spTgt spid="67"/>
                                        </p:tgtEl>
                                        <p:attrNameLst>
                                          <p:attrName>ppt_y</p:attrName>
                                        </p:attrNameLst>
                                      </p:cBhvr>
                                      <p:tavLst>
                                        <p:tav tm="0">
                                          <p:val>
                                            <p:strVal val="1+#ppt_h/2"/>
                                          </p:val>
                                        </p:tav>
                                        <p:tav tm="100000">
                                          <p:val>
                                            <p:strVal val="#ppt_y"/>
                                          </p:val>
                                        </p:tav>
                                      </p:tavLst>
                                    </p:anim>
                                  </p:childTnLst>
                                </p:cTn>
                              </p:par>
                              <p:par>
                                <p:cTn id="120" presetID="2" presetClass="entr" presetSubtype="4" fill="hold" grpId="0" nodeType="withEffect">
                                  <p:stCondLst>
                                    <p:cond delay="0"/>
                                  </p:stCondLst>
                                  <p:childTnLst>
                                    <p:set>
                                      <p:cBhvr>
                                        <p:cTn id="121" dur="1" fill="hold">
                                          <p:stCondLst>
                                            <p:cond delay="0"/>
                                          </p:stCondLst>
                                        </p:cTn>
                                        <p:tgtEl>
                                          <p:spTgt spid="68"/>
                                        </p:tgtEl>
                                        <p:attrNameLst>
                                          <p:attrName>style.visibility</p:attrName>
                                        </p:attrNameLst>
                                      </p:cBhvr>
                                      <p:to>
                                        <p:strVal val="visible"/>
                                      </p:to>
                                    </p:set>
                                    <p:anim calcmode="lin" valueType="num">
                                      <p:cBhvr additive="base">
                                        <p:cTn id="122" dur="500" fill="hold"/>
                                        <p:tgtEl>
                                          <p:spTgt spid="68"/>
                                        </p:tgtEl>
                                        <p:attrNameLst>
                                          <p:attrName>ppt_x</p:attrName>
                                        </p:attrNameLst>
                                      </p:cBhvr>
                                      <p:tavLst>
                                        <p:tav tm="0">
                                          <p:val>
                                            <p:strVal val="#ppt_x"/>
                                          </p:val>
                                        </p:tav>
                                        <p:tav tm="100000">
                                          <p:val>
                                            <p:strVal val="#ppt_x"/>
                                          </p:val>
                                        </p:tav>
                                      </p:tavLst>
                                    </p:anim>
                                    <p:anim calcmode="lin" valueType="num">
                                      <p:cBhvr additive="base">
                                        <p:cTn id="123" dur="500" fill="hold"/>
                                        <p:tgtEl>
                                          <p:spTgt spid="68"/>
                                        </p:tgtEl>
                                        <p:attrNameLst>
                                          <p:attrName>ppt_y</p:attrName>
                                        </p:attrNameLst>
                                      </p:cBhvr>
                                      <p:tavLst>
                                        <p:tav tm="0">
                                          <p:val>
                                            <p:strVal val="1+#ppt_h/2"/>
                                          </p:val>
                                        </p:tav>
                                        <p:tav tm="100000">
                                          <p:val>
                                            <p:strVal val="#ppt_y"/>
                                          </p:val>
                                        </p:tav>
                                      </p:tavLst>
                                    </p:anim>
                                  </p:childTnLst>
                                </p:cTn>
                              </p:par>
                              <p:par>
                                <p:cTn id="124" presetID="2" presetClass="entr" presetSubtype="4" fill="hold" grpId="0" nodeType="withEffect">
                                  <p:stCondLst>
                                    <p:cond delay="0"/>
                                  </p:stCondLst>
                                  <p:childTnLst>
                                    <p:set>
                                      <p:cBhvr>
                                        <p:cTn id="125" dur="1" fill="hold">
                                          <p:stCondLst>
                                            <p:cond delay="0"/>
                                          </p:stCondLst>
                                        </p:cTn>
                                        <p:tgtEl>
                                          <p:spTgt spid="69"/>
                                        </p:tgtEl>
                                        <p:attrNameLst>
                                          <p:attrName>style.visibility</p:attrName>
                                        </p:attrNameLst>
                                      </p:cBhvr>
                                      <p:to>
                                        <p:strVal val="visible"/>
                                      </p:to>
                                    </p:set>
                                    <p:anim calcmode="lin" valueType="num">
                                      <p:cBhvr additive="base">
                                        <p:cTn id="126" dur="500" fill="hold"/>
                                        <p:tgtEl>
                                          <p:spTgt spid="69"/>
                                        </p:tgtEl>
                                        <p:attrNameLst>
                                          <p:attrName>ppt_x</p:attrName>
                                        </p:attrNameLst>
                                      </p:cBhvr>
                                      <p:tavLst>
                                        <p:tav tm="0">
                                          <p:val>
                                            <p:strVal val="#ppt_x"/>
                                          </p:val>
                                        </p:tav>
                                        <p:tav tm="100000">
                                          <p:val>
                                            <p:strVal val="#ppt_x"/>
                                          </p:val>
                                        </p:tav>
                                      </p:tavLst>
                                    </p:anim>
                                    <p:anim calcmode="lin" valueType="num">
                                      <p:cBhvr additive="base">
                                        <p:cTn id="127" dur="500" fill="hold"/>
                                        <p:tgtEl>
                                          <p:spTgt spid="69"/>
                                        </p:tgtEl>
                                        <p:attrNameLst>
                                          <p:attrName>ppt_y</p:attrName>
                                        </p:attrNameLst>
                                      </p:cBhvr>
                                      <p:tavLst>
                                        <p:tav tm="0">
                                          <p:val>
                                            <p:strVal val="1+#ppt_h/2"/>
                                          </p:val>
                                        </p:tav>
                                        <p:tav tm="100000">
                                          <p:val>
                                            <p:strVal val="#ppt_y"/>
                                          </p:val>
                                        </p:tav>
                                      </p:tavLst>
                                    </p:anim>
                                  </p:childTnLst>
                                </p:cTn>
                              </p:par>
                              <p:par>
                                <p:cTn id="128" presetID="2" presetClass="entr" presetSubtype="12" fill="hold" grpId="0" nodeType="withEffect">
                                  <p:stCondLst>
                                    <p:cond delay="0"/>
                                  </p:stCondLst>
                                  <p:childTnLst>
                                    <p:set>
                                      <p:cBhvr>
                                        <p:cTn id="129" dur="1" fill="hold">
                                          <p:stCondLst>
                                            <p:cond delay="0"/>
                                          </p:stCondLst>
                                        </p:cTn>
                                        <p:tgtEl>
                                          <p:spTgt spid="70"/>
                                        </p:tgtEl>
                                        <p:attrNameLst>
                                          <p:attrName>style.visibility</p:attrName>
                                        </p:attrNameLst>
                                      </p:cBhvr>
                                      <p:to>
                                        <p:strVal val="visible"/>
                                      </p:to>
                                    </p:set>
                                    <p:anim calcmode="lin" valueType="num">
                                      <p:cBhvr additive="base">
                                        <p:cTn id="130" dur="500" fill="hold"/>
                                        <p:tgtEl>
                                          <p:spTgt spid="70"/>
                                        </p:tgtEl>
                                        <p:attrNameLst>
                                          <p:attrName>ppt_x</p:attrName>
                                        </p:attrNameLst>
                                      </p:cBhvr>
                                      <p:tavLst>
                                        <p:tav tm="0">
                                          <p:val>
                                            <p:strVal val="0-#ppt_w/2"/>
                                          </p:val>
                                        </p:tav>
                                        <p:tav tm="100000">
                                          <p:val>
                                            <p:strVal val="#ppt_x"/>
                                          </p:val>
                                        </p:tav>
                                      </p:tavLst>
                                    </p:anim>
                                    <p:anim calcmode="lin" valueType="num">
                                      <p:cBhvr additive="base">
                                        <p:cTn id="131" dur="500" fill="hold"/>
                                        <p:tgtEl>
                                          <p:spTgt spid="70"/>
                                        </p:tgtEl>
                                        <p:attrNameLst>
                                          <p:attrName>ppt_y</p:attrName>
                                        </p:attrNameLst>
                                      </p:cBhvr>
                                      <p:tavLst>
                                        <p:tav tm="0">
                                          <p:val>
                                            <p:strVal val="1+#ppt_h/2"/>
                                          </p:val>
                                        </p:tav>
                                        <p:tav tm="100000">
                                          <p:val>
                                            <p:strVal val="#ppt_y"/>
                                          </p:val>
                                        </p:tav>
                                      </p:tavLst>
                                    </p:anim>
                                  </p:childTnLst>
                                </p:cTn>
                              </p:par>
                              <p:par>
                                <p:cTn id="132" presetID="2" presetClass="entr" presetSubtype="4" fill="hold" grpId="0" nodeType="withEffect">
                                  <p:stCondLst>
                                    <p:cond delay="0"/>
                                  </p:stCondLst>
                                  <p:childTnLst>
                                    <p:set>
                                      <p:cBhvr>
                                        <p:cTn id="133" dur="1" fill="hold">
                                          <p:stCondLst>
                                            <p:cond delay="0"/>
                                          </p:stCondLst>
                                        </p:cTn>
                                        <p:tgtEl>
                                          <p:spTgt spid="71"/>
                                        </p:tgtEl>
                                        <p:attrNameLst>
                                          <p:attrName>style.visibility</p:attrName>
                                        </p:attrNameLst>
                                      </p:cBhvr>
                                      <p:to>
                                        <p:strVal val="visible"/>
                                      </p:to>
                                    </p:set>
                                    <p:anim calcmode="lin" valueType="num">
                                      <p:cBhvr additive="base">
                                        <p:cTn id="134" dur="500" fill="hold"/>
                                        <p:tgtEl>
                                          <p:spTgt spid="71"/>
                                        </p:tgtEl>
                                        <p:attrNameLst>
                                          <p:attrName>ppt_x</p:attrName>
                                        </p:attrNameLst>
                                      </p:cBhvr>
                                      <p:tavLst>
                                        <p:tav tm="0">
                                          <p:val>
                                            <p:strVal val="#ppt_x"/>
                                          </p:val>
                                        </p:tav>
                                        <p:tav tm="100000">
                                          <p:val>
                                            <p:strVal val="#ppt_x"/>
                                          </p:val>
                                        </p:tav>
                                      </p:tavLst>
                                    </p:anim>
                                    <p:anim calcmode="lin" valueType="num">
                                      <p:cBhvr additive="base">
                                        <p:cTn id="135" dur="500" fill="hold"/>
                                        <p:tgtEl>
                                          <p:spTgt spid="71"/>
                                        </p:tgtEl>
                                        <p:attrNameLst>
                                          <p:attrName>ppt_y</p:attrName>
                                        </p:attrNameLst>
                                      </p:cBhvr>
                                      <p:tavLst>
                                        <p:tav tm="0">
                                          <p:val>
                                            <p:strVal val="1+#ppt_h/2"/>
                                          </p:val>
                                        </p:tav>
                                        <p:tav tm="100000">
                                          <p:val>
                                            <p:strVal val="#ppt_y"/>
                                          </p:val>
                                        </p:tav>
                                      </p:tavLst>
                                    </p:anim>
                                  </p:childTnLst>
                                </p:cTn>
                              </p:par>
                              <p:par>
                                <p:cTn id="136" presetID="2" presetClass="entr" presetSubtype="12" fill="hold" grpId="0" nodeType="withEffect">
                                  <p:stCondLst>
                                    <p:cond delay="0"/>
                                  </p:stCondLst>
                                  <p:childTnLst>
                                    <p:set>
                                      <p:cBhvr>
                                        <p:cTn id="137" dur="1" fill="hold">
                                          <p:stCondLst>
                                            <p:cond delay="0"/>
                                          </p:stCondLst>
                                        </p:cTn>
                                        <p:tgtEl>
                                          <p:spTgt spid="72"/>
                                        </p:tgtEl>
                                        <p:attrNameLst>
                                          <p:attrName>style.visibility</p:attrName>
                                        </p:attrNameLst>
                                      </p:cBhvr>
                                      <p:to>
                                        <p:strVal val="visible"/>
                                      </p:to>
                                    </p:set>
                                    <p:anim calcmode="lin" valueType="num">
                                      <p:cBhvr additive="base">
                                        <p:cTn id="138" dur="500" fill="hold"/>
                                        <p:tgtEl>
                                          <p:spTgt spid="72"/>
                                        </p:tgtEl>
                                        <p:attrNameLst>
                                          <p:attrName>ppt_x</p:attrName>
                                        </p:attrNameLst>
                                      </p:cBhvr>
                                      <p:tavLst>
                                        <p:tav tm="0">
                                          <p:val>
                                            <p:strVal val="0-#ppt_w/2"/>
                                          </p:val>
                                        </p:tav>
                                        <p:tav tm="100000">
                                          <p:val>
                                            <p:strVal val="#ppt_x"/>
                                          </p:val>
                                        </p:tav>
                                      </p:tavLst>
                                    </p:anim>
                                    <p:anim calcmode="lin" valueType="num">
                                      <p:cBhvr additive="base">
                                        <p:cTn id="139" dur="500" fill="hold"/>
                                        <p:tgtEl>
                                          <p:spTgt spid="72"/>
                                        </p:tgtEl>
                                        <p:attrNameLst>
                                          <p:attrName>ppt_y</p:attrName>
                                        </p:attrNameLst>
                                      </p:cBhvr>
                                      <p:tavLst>
                                        <p:tav tm="0">
                                          <p:val>
                                            <p:strVal val="1+#ppt_h/2"/>
                                          </p:val>
                                        </p:tav>
                                        <p:tav tm="100000">
                                          <p:val>
                                            <p:strVal val="#ppt_y"/>
                                          </p:val>
                                        </p:tav>
                                      </p:tavLst>
                                    </p:anim>
                                  </p:childTnLst>
                                </p:cTn>
                              </p:par>
                              <p:par>
                                <p:cTn id="140" presetID="2" presetClass="entr" presetSubtype="4" fill="hold" grpId="0" nodeType="withEffect">
                                  <p:stCondLst>
                                    <p:cond delay="0"/>
                                  </p:stCondLst>
                                  <p:childTnLst>
                                    <p:set>
                                      <p:cBhvr>
                                        <p:cTn id="141" dur="1" fill="hold">
                                          <p:stCondLst>
                                            <p:cond delay="0"/>
                                          </p:stCondLst>
                                        </p:cTn>
                                        <p:tgtEl>
                                          <p:spTgt spid="73"/>
                                        </p:tgtEl>
                                        <p:attrNameLst>
                                          <p:attrName>style.visibility</p:attrName>
                                        </p:attrNameLst>
                                      </p:cBhvr>
                                      <p:to>
                                        <p:strVal val="visible"/>
                                      </p:to>
                                    </p:set>
                                    <p:anim calcmode="lin" valueType="num">
                                      <p:cBhvr additive="base">
                                        <p:cTn id="142" dur="500" fill="hold"/>
                                        <p:tgtEl>
                                          <p:spTgt spid="73"/>
                                        </p:tgtEl>
                                        <p:attrNameLst>
                                          <p:attrName>ppt_x</p:attrName>
                                        </p:attrNameLst>
                                      </p:cBhvr>
                                      <p:tavLst>
                                        <p:tav tm="0">
                                          <p:val>
                                            <p:strVal val="#ppt_x"/>
                                          </p:val>
                                        </p:tav>
                                        <p:tav tm="100000">
                                          <p:val>
                                            <p:strVal val="#ppt_x"/>
                                          </p:val>
                                        </p:tav>
                                      </p:tavLst>
                                    </p:anim>
                                    <p:anim calcmode="lin" valueType="num">
                                      <p:cBhvr additive="base">
                                        <p:cTn id="143" dur="500" fill="hold"/>
                                        <p:tgtEl>
                                          <p:spTgt spid="73"/>
                                        </p:tgtEl>
                                        <p:attrNameLst>
                                          <p:attrName>ppt_y</p:attrName>
                                        </p:attrNameLst>
                                      </p:cBhvr>
                                      <p:tavLst>
                                        <p:tav tm="0">
                                          <p:val>
                                            <p:strVal val="1+#ppt_h/2"/>
                                          </p:val>
                                        </p:tav>
                                        <p:tav tm="100000">
                                          <p:val>
                                            <p:strVal val="#ppt_y"/>
                                          </p:val>
                                        </p:tav>
                                      </p:tavLst>
                                    </p:anim>
                                  </p:childTnLst>
                                </p:cTn>
                              </p:par>
                              <p:par>
                                <p:cTn id="144" presetID="2" presetClass="entr" presetSubtype="4" fill="hold" grpId="0" nodeType="withEffect">
                                  <p:stCondLst>
                                    <p:cond delay="0"/>
                                  </p:stCondLst>
                                  <p:childTnLst>
                                    <p:set>
                                      <p:cBhvr>
                                        <p:cTn id="145" dur="1" fill="hold">
                                          <p:stCondLst>
                                            <p:cond delay="0"/>
                                          </p:stCondLst>
                                        </p:cTn>
                                        <p:tgtEl>
                                          <p:spTgt spid="74"/>
                                        </p:tgtEl>
                                        <p:attrNameLst>
                                          <p:attrName>style.visibility</p:attrName>
                                        </p:attrNameLst>
                                      </p:cBhvr>
                                      <p:to>
                                        <p:strVal val="visible"/>
                                      </p:to>
                                    </p:set>
                                    <p:anim calcmode="lin" valueType="num">
                                      <p:cBhvr additive="base">
                                        <p:cTn id="146" dur="500" fill="hold"/>
                                        <p:tgtEl>
                                          <p:spTgt spid="74"/>
                                        </p:tgtEl>
                                        <p:attrNameLst>
                                          <p:attrName>ppt_x</p:attrName>
                                        </p:attrNameLst>
                                      </p:cBhvr>
                                      <p:tavLst>
                                        <p:tav tm="0">
                                          <p:val>
                                            <p:strVal val="#ppt_x"/>
                                          </p:val>
                                        </p:tav>
                                        <p:tav tm="100000">
                                          <p:val>
                                            <p:strVal val="#ppt_x"/>
                                          </p:val>
                                        </p:tav>
                                      </p:tavLst>
                                    </p:anim>
                                    <p:anim calcmode="lin" valueType="num">
                                      <p:cBhvr additive="base">
                                        <p:cTn id="147" dur="500" fill="hold"/>
                                        <p:tgtEl>
                                          <p:spTgt spid="74"/>
                                        </p:tgtEl>
                                        <p:attrNameLst>
                                          <p:attrName>ppt_y</p:attrName>
                                        </p:attrNameLst>
                                      </p:cBhvr>
                                      <p:tavLst>
                                        <p:tav tm="0">
                                          <p:val>
                                            <p:strVal val="1+#ppt_h/2"/>
                                          </p:val>
                                        </p:tav>
                                        <p:tav tm="100000">
                                          <p:val>
                                            <p:strVal val="#ppt_y"/>
                                          </p:val>
                                        </p:tav>
                                      </p:tavLst>
                                    </p:anim>
                                  </p:childTnLst>
                                </p:cTn>
                              </p:par>
                              <p:par>
                                <p:cTn id="148" presetID="2" presetClass="entr" presetSubtype="4" fill="hold" grpId="0" nodeType="withEffect">
                                  <p:stCondLst>
                                    <p:cond delay="0"/>
                                  </p:stCondLst>
                                  <p:childTnLst>
                                    <p:set>
                                      <p:cBhvr>
                                        <p:cTn id="149" dur="1" fill="hold">
                                          <p:stCondLst>
                                            <p:cond delay="0"/>
                                          </p:stCondLst>
                                        </p:cTn>
                                        <p:tgtEl>
                                          <p:spTgt spid="75"/>
                                        </p:tgtEl>
                                        <p:attrNameLst>
                                          <p:attrName>style.visibility</p:attrName>
                                        </p:attrNameLst>
                                      </p:cBhvr>
                                      <p:to>
                                        <p:strVal val="visible"/>
                                      </p:to>
                                    </p:set>
                                    <p:anim calcmode="lin" valueType="num">
                                      <p:cBhvr additive="base">
                                        <p:cTn id="150" dur="500" fill="hold"/>
                                        <p:tgtEl>
                                          <p:spTgt spid="75"/>
                                        </p:tgtEl>
                                        <p:attrNameLst>
                                          <p:attrName>ppt_x</p:attrName>
                                        </p:attrNameLst>
                                      </p:cBhvr>
                                      <p:tavLst>
                                        <p:tav tm="0">
                                          <p:val>
                                            <p:strVal val="#ppt_x"/>
                                          </p:val>
                                        </p:tav>
                                        <p:tav tm="100000">
                                          <p:val>
                                            <p:strVal val="#ppt_x"/>
                                          </p:val>
                                        </p:tav>
                                      </p:tavLst>
                                    </p:anim>
                                    <p:anim calcmode="lin" valueType="num">
                                      <p:cBhvr additive="base">
                                        <p:cTn id="151" dur="500" fill="hold"/>
                                        <p:tgtEl>
                                          <p:spTgt spid="75"/>
                                        </p:tgtEl>
                                        <p:attrNameLst>
                                          <p:attrName>ppt_y</p:attrName>
                                        </p:attrNameLst>
                                      </p:cBhvr>
                                      <p:tavLst>
                                        <p:tav tm="0">
                                          <p:val>
                                            <p:strVal val="1+#ppt_h/2"/>
                                          </p:val>
                                        </p:tav>
                                        <p:tav tm="100000">
                                          <p:val>
                                            <p:strVal val="#ppt_y"/>
                                          </p:val>
                                        </p:tav>
                                      </p:tavLst>
                                    </p:anim>
                                  </p:childTnLst>
                                </p:cTn>
                              </p:par>
                              <p:par>
                                <p:cTn id="152" presetID="2" presetClass="entr" presetSubtype="8" fill="hold" nodeType="withEffect">
                                  <p:stCondLst>
                                    <p:cond delay="0"/>
                                  </p:stCondLst>
                                  <p:childTnLst>
                                    <p:set>
                                      <p:cBhvr>
                                        <p:cTn id="153" dur="1" fill="hold">
                                          <p:stCondLst>
                                            <p:cond delay="0"/>
                                          </p:stCondLst>
                                        </p:cTn>
                                        <p:tgtEl>
                                          <p:spTgt spid="76"/>
                                        </p:tgtEl>
                                        <p:attrNameLst>
                                          <p:attrName>style.visibility</p:attrName>
                                        </p:attrNameLst>
                                      </p:cBhvr>
                                      <p:to>
                                        <p:strVal val="visible"/>
                                      </p:to>
                                    </p:set>
                                    <p:anim calcmode="lin" valueType="num">
                                      <p:cBhvr additive="base">
                                        <p:cTn id="154" dur="500" fill="hold"/>
                                        <p:tgtEl>
                                          <p:spTgt spid="76"/>
                                        </p:tgtEl>
                                        <p:attrNameLst>
                                          <p:attrName>ppt_x</p:attrName>
                                        </p:attrNameLst>
                                      </p:cBhvr>
                                      <p:tavLst>
                                        <p:tav tm="0">
                                          <p:val>
                                            <p:strVal val="0-#ppt_w/2"/>
                                          </p:val>
                                        </p:tav>
                                        <p:tav tm="100000">
                                          <p:val>
                                            <p:strVal val="#ppt_x"/>
                                          </p:val>
                                        </p:tav>
                                      </p:tavLst>
                                    </p:anim>
                                    <p:anim calcmode="lin" valueType="num">
                                      <p:cBhvr additive="base">
                                        <p:cTn id="155" dur="500" fill="hold"/>
                                        <p:tgtEl>
                                          <p:spTgt spid="76"/>
                                        </p:tgtEl>
                                        <p:attrNameLst>
                                          <p:attrName>ppt_y</p:attrName>
                                        </p:attrNameLst>
                                      </p:cBhvr>
                                      <p:tavLst>
                                        <p:tav tm="0">
                                          <p:val>
                                            <p:strVal val="#ppt_y"/>
                                          </p:val>
                                        </p:tav>
                                        <p:tav tm="100000">
                                          <p:val>
                                            <p:strVal val="#ppt_y"/>
                                          </p:val>
                                        </p:tav>
                                      </p:tavLst>
                                    </p:anim>
                                  </p:childTnLst>
                                </p:cTn>
                              </p:par>
                              <p:par>
                                <p:cTn id="156" presetID="2" presetClass="entr" presetSubtype="4" fill="hold" grpId="0" nodeType="withEffect">
                                  <p:stCondLst>
                                    <p:cond delay="0"/>
                                  </p:stCondLst>
                                  <p:childTnLst>
                                    <p:set>
                                      <p:cBhvr>
                                        <p:cTn id="157" dur="1" fill="hold">
                                          <p:stCondLst>
                                            <p:cond delay="0"/>
                                          </p:stCondLst>
                                        </p:cTn>
                                        <p:tgtEl>
                                          <p:spTgt spid="79"/>
                                        </p:tgtEl>
                                        <p:attrNameLst>
                                          <p:attrName>style.visibility</p:attrName>
                                        </p:attrNameLst>
                                      </p:cBhvr>
                                      <p:to>
                                        <p:strVal val="visible"/>
                                      </p:to>
                                    </p:set>
                                    <p:anim calcmode="lin" valueType="num">
                                      <p:cBhvr additive="base">
                                        <p:cTn id="158" dur="500" fill="hold"/>
                                        <p:tgtEl>
                                          <p:spTgt spid="79"/>
                                        </p:tgtEl>
                                        <p:attrNameLst>
                                          <p:attrName>ppt_x</p:attrName>
                                        </p:attrNameLst>
                                      </p:cBhvr>
                                      <p:tavLst>
                                        <p:tav tm="0">
                                          <p:val>
                                            <p:strVal val="#ppt_x"/>
                                          </p:val>
                                        </p:tav>
                                        <p:tav tm="100000">
                                          <p:val>
                                            <p:strVal val="#ppt_x"/>
                                          </p:val>
                                        </p:tav>
                                      </p:tavLst>
                                    </p:anim>
                                    <p:anim calcmode="lin" valueType="num">
                                      <p:cBhvr additive="base">
                                        <p:cTn id="159" dur="500" fill="hold"/>
                                        <p:tgtEl>
                                          <p:spTgt spid="79"/>
                                        </p:tgtEl>
                                        <p:attrNameLst>
                                          <p:attrName>ppt_y</p:attrName>
                                        </p:attrNameLst>
                                      </p:cBhvr>
                                      <p:tavLst>
                                        <p:tav tm="0">
                                          <p:val>
                                            <p:strVal val="1+#ppt_h/2"/>
                                          </p:val>
                                        </p:tav>
                                        <p:tav tm="100000">
                                          <p:val>
                                            <p:strVal val="#ppt_y"/>
                                          </p:val>
                                        </p:tav>
                                      </p:tavLst>
                                    </p:anim>
                                  </p:childTnLst>
                                </p:cTn>
                              </p:par>
                              <p:par>
                                <p:cTn id="160" presetID="2" presetClass="entr" presetSubtype="4" fill="hold" grpId="0" nodeType="withEffect">
                                  <p:stCondLst>
                                    <p:cond delay="0"/>
                                  </p:stCondLst>
                                  <p:childTnLst>
                                    <p:set>
                                      <p:cBhvr>
                                        <p:cTn id="161" dur="1" fill="hold">
                                          <p:stCondLst>
                                            <p:cond delay="0"/>
                                          </p:stCondLst>
                                        </p:cTn>
                                        <p:tgtEl>
                                          <p:spTgt spid="80"/>
                                        </p:tgtEl>
                                        <p:attrNameLst>
                                          <p:attrName>style.visibility</p:attrName>
                                        </p:attrNameLst>
                                      </p:cBhvr>
                                      <p:to>
                                        <p:strVal val="visible"/>
                                      </p:to>
                                    </p:set>
                                    <p:anim calcmode="lin" valueType="num">
                                      <p:cBhvr additive="base">
                                        <p:cTn id="162" dur="500" fill="hold"/>
                                        <p:tgtEl>
                                          <p:spTgt spid="80"/>
                                        </p:tgtEl>
                                        <p:attrNameLst>
                                          <p:attrName>ppt_x</p:attrName>
                                        </p:attrNameLst>
                                      </p:cBhvr>
                                      <p:tavLst>
                                        <p:tav tm="0">
                                          <p:val>
                                            <p:strVal val="#ppt_x"/>
                                          </p:val>
                                        </p:tav>
                                        <p:tav tm="100000">
                                          <p:val>
                                            <p:strVal val="#ppt_x"/>
                                          </p:val>
                                        </p:tav>
                                      </p:tavLst>
                                    </p:anim>
                                    <p:anim calcmode="lin" valueType="num">
                                      <p:cBhvr additive="base">
                                        <p:cTn id="163" dur="500" fill="hold"/>
                                        <p:tgtEl>
                                          <p:spTgt spid="80"/>
                                        </p:tgtEl>
                                        <p:attrNameLst>
                                          <p:attrName>ppt_y</p:attrName>
                                        </p:attrNameLst>
                                      </p:cBhvr>
                                      <p:tavLst>
                                        <p:tav tm="0">
                                          <p:val>
                                            <p:strVal val="1+#ppt_h/2"/>
                                          </p:val>
                                        </p:tav>
                                        <p:tav tm="100000">
                                          <p:val>
                                            <p:strVal val="#ppt_y"/>
                                          </p:val>
                                        </p:tav>
                                      </p:tavLst>
                                    </p:anim>
                                  </p:childTnLst>
                                </p:cTn>
                              </p:par>
                              <p:par>
                                <p:cTn id="164" presetID="2" presetClass="entr" presetSubtype="4" fill="hold" grpId="0" nodeType="withEffect">
                                  <p:stCondLst>
                                    <p:cond delay="0"/>
                                  </p:stCondLst>
                                  <p:childTnLst>
                                    <p:set>
                                      <p:cBhvr>
                                        <p:cTn id="165" dur="1" fill="hold">
                                          <p:stCondLst>
                                            <p:cond delay="0"/>
                                          </p:stCondLst>
                                        </p:cTn>
                                        <p:tgtEl>
                                          <p:spTgt spid="81"/>
                                        </p:tgtEl>
                                        <p:attrNameLst>
                                          <p:attrName>style.visibility</p:attrName>
                                        </p:attrNameLst>
                                      </p:cBhvr>
                                      <p:to>
                                        <p:strVal val="visible"/>
                                      </p:to>
                                    </p:set>
                                    <p:anim calcmode="lin" valueType="num">
                                      <p:cBhvr additive="base">
                                        <p:cTn id="166" dur="500" fill="hold"/>
                                        <p:tgtEl>
                                          <p:spTgt spid="81"/>
                                        </p:tgtEl>
                                        <p:attrNameLst>
                                          <p:attrName>ppt_x</p:attrName>
                                        </p:attrNameLst>
                                      </p:cBhvr>
                                      <p:tavLst>
                                        <p:tav tm="0">
                                          <p:val>
                                            <p:strVal val="#ppt_x"/>
                                          </p:val>
                                        </p:tav>
                                        <p:tav tm="100000">
                                          <p:val>
                                            <p:strVal val="#ppt_x"/>
                                          </p:val>
                                        </p:tav>
                                      </p:tavLst>
                                    </p:anim>
                                    <p:anim calcmode="lin" valueType="num">
                                      <p:cBhvr additive="base">
                                        <p:cTn id="167" dur="500" fill="hold"/>
                                        <p:tgtEl>
                                          <p:spTgt spid="81"/>
                                        </p:tgtEl>
                                        <p:attrNameLst>
                                          <p:attrName>ppt_y</p:attrName>
                                        </p:attrNameLst>
                                      </p:cBhvr>
                                      <p:tavLst>
                                        <p:tav tm="0">
                                          <p:val>
                                            <p:strVal val="1+#ppt_h/2"/>
                                          </p:val>
                                        </p:tav>
                                        <p:tav tm="100000">
                                          <p:val>
                                            <p:strVal val="#ppt_y"/>
                                          </p:val>
                                        </p:tav>
                                      </p:tavLst>
                                    </p:anim>
                                  </p:childTnLst>
                                </p:cTn>
                              </p:par>
                              <p:par>
                                <p:cTn id="168" presetID="2" presetClass="entr" presetSubtype="4" fill="hold" grpId="0" nodeType="withEffect">
                                  <p:stCondLst>
                                    <p:cond delay="0"/>
                                  </p:stCondLst>
                                  <p:childTnLst>
                                    <p:set>
                                      <p:cBhvr>
                                        <p:cTn id="169" dur="1" fill="hold">
                                          <p:stCondLst>
                                            <p:cond delay="0"/>
                                          </p:stCondLst>
                                        </p:cTn>
                                        <p:tgtEl>
                                          <p:spTgt spid="82"/>
                                        </p:tgtEl>
                                        <p:attrNameLst>
                                          <p:attrName>style.visibility</p:attrName>
                                        </p:attrNameLst>
                                      </p:cBhvr>
                                      <p:to>
                                        <p:strVal val="visible"/>
                                      </p:to>
                                    </p:set>
                                    <p:anim calcmode="lin" valueType="num">
                                      <p:cBhvr additive="base">
                                        <p:cTn id="170" dur="500" fill="hold"/>
                                        <p:tgtEl>
                                          <p:spTgt spid="82"/>
                                        </p:tgtEl>
                                        <p:attrNameLst>
                                          <p:attrName>ppt_x</p:attrName>
                                        </p:attrNameLst>
                                      </p:cBhvr>
                                      <p:tavLst>
                                        <p:tav tm="0">
                                          <p:val>
                                            <p:strVal val="#ppt_x"/>
                                          </p:val>
                                        </p:tav>
                                        <p:tav tm="100000">
                                          <p:val>
                                            <p:strVal val="#ppt_x"/>
                                          </p:val>
                                        </p:tav>
                                      </p:tavLst>
                                    </p:anim>
                                    <p:anim calcmode="lin" valueType="num">
                                      <p:cBhvr additive="base">
                                        <p:cTn id="171" dur="500" fill="hold"/>
                                        <p:tgtEl>
                                          <p:spTgt spid="82"/>
                                        </p:tgtEl>
                                        <p:attrNameLst>
                                          <p:attrName>ppt_y</p:attrName>
                                        </p:attrNameLst>
                                      </p:cBhvr>
                                      <p:tavLst>
                                        <p:tav tm="0">
                                          <p:val>
                                            <p:strVal val="1+#ppt_h/2"/>
                                          </p:val>
                                        </p:tav>
                                        <p:tav tm="100000">
                                          <p:val>
                                            <p:strVal val="#ppt_y"/>
                                          </p:val>
                                        </p:tav>
                                      </p:tavLst>
                                    </p:anim>
                                  </p:childTnLst>
                                </p:cTn>
                              </p:par>
                              <p:par>
                                <p:cTn id="172" presetID="2" presetClass="entr" presetSubtype="4" fill="hold" grpId="0" nodeType="withEffect">
                                  <p:stCondLst>
                                    <p:cond delay="0"/>
                                  </p:stCondLst>
                                  <p:childTnLst>
                                    <p:set>
                                      <p:cBhvr>
                                        <p:cTn id="173" dur="1" fill="hold">
                                          <p:stCondLst>
                                            <p:cond delay="0"/>
                                          </p:stCondLst>
                                        </p:cTn>
                                        <p:tgtEl>
                                          <p:spTgt spid="83"/>
                                        </p:tgtEl>
                                        <p:attrNameLst>
                                          <p:attrName>style.visibility</p:attrName>
                                        </p:attrNameLst>
                                      </p:cBhvr>
                                      <p:to>
                                        <p:strVal val="visible"/>
                                      </p:to>
                                    </p:set>
                                    <p:anim calcmode="lin" valueType="num">
                                      <p:cBhvr additive="base">
                                        <p:cTn id="174" dur="500" fill="hold"/>
                                        <p:tgtEl>
                                          <p:spTgt spid="83"/>
                                        </p:tgtEl>
                                        <p:attrNameLst>
                                          <p:attrName>ppt_x</p:attrName>
                                        </p:attrNameLst>
                                      </p:cBhvr>
                                      <p:tavLst>
                                        <p:tav tm="0">
                                          <p:val>
                                            <p:strVal val="#ppt_x"/>
                                          </p:val>
                                        </p:tav>
                                        <p:tav tm="100000">
                                          <p:val>
                                            <p:strVal val="#ppt_x"/>
                                          </p:val>
                                        </p:tav>
                                      </p:tavLst>
                                    </p:anim>
                                    <p:anim calcmode="lin" valueType="num">
                                      <p:cBhvr additive="base">
                                        <p:cTn id="175" dur="500" fill="hold"/>
                                        <p:tgtEl>
                                          <p:spTgt spid="83"/>
                                        </p:tgtEl>
                                        <p:attrNameLst>
                                          <p:attrName>ppt_y</p:attrName>
                                        </p:attrNameLst>
                                      </p:cBhvr>
                                      <p:tavLst>
                                        <p:tav tm="0">
                                          <p:val>
                                            <p:strVal val="1+#ppt_h/2"/>
                                          </p:val>
                                        </p:tav>
                                        <p:tav tm="100000">
                                          <p:val>
                                            <p:strVal val="#ppt_y"/>
                                          </p:val>
                                        </p:tav>
                                      </p:tavLst>
                                    </p:anim>
                                  </p:childTnLst>
                                </p:cTn>
                              </p:par>
                              <p:par>
                                <p:cTn id="176" presetID="2" presetClass="entr" presetSubtype="8" fill="hold" grpId="0" nodeType="withEffect">
                                  <p:stCondLst>
                                    <p:cond delay="0"/>
                                  </p:stCondLst>
                                  <p:childTnLst>
                                    <p:set>
                                      <p:cBhvr>
                                        <p:cTn id="177" dur="1" fill="hold">
                                          <p:stCondLst>
                                            <p:cond delay="0"/>
                                          </p:stCondLst>
                                        </p:cTn>
                                        <p:tgtEl>
                                          <p:spTgt spid="84"/>
                                        </p:tgtEl>
                                        <p:attrNameLst>
                                          <p:attrName>style.visibility</p:attrName>
                                        </p:attrNameLst>
                                      </p:cBhvr>
                                      <p:to>
                                        <p:strVal val="visible"/>
                                      </p:to>
                                    </p:set>
                                    <p:anim calcmode="lin" valueType="num">
                                      <p:cBhvr additive="base">
                                        <p:cTn id="178" dur="500" fill="hold"/>
                                        <p:tgtEl>
                                          <p:spTgt spid="84"/>
                                        </p:tgtEl>
                                        <p:attrNameLst>
                                          <p:attrName>ppt_x</p:attrName>
                                        </p:attrNameLst>
                                      </p:cBhvr>
                                      <p:tavLst>
                                        <p:tav tm="0">
                                          <p:val>
                                            <p:strVal val="0-#ppt_w/2"/>
                                          </p:val>
                                        </p:tav>
                                        <p:tav tm="100000">
                                          <p:val>
                                            <p:strVal val="#ppt_x"/>
                                          </p:val>
                                        </p:tav>
                                      </p:tavLst>
                                    </p:anim>
                                    <p:anim calcmode="lin" valueType="num">
                                      <p:cBhvr additive="base">
                                        <p:cTn id="179" dur="500" fill="hold"/>
                                        <p:tgtEl>
                                          <p:spTgt spid="84"/>
                                        </p:tgtEl>
                                        <p:attrNameLst>
                                          <p:attrName>ppt_y</p:attrName>
                                        </p:attrNameLst>
                                      </p:cBhvr>
                                      <p:tavLst>
                                        <p:tav tm="0">
                                          <p:val>
                                            <p:strVal val="#ppt_y"/>
                                          </p:val>
                                        </p:tav>
                                        <p:tav tm="100000">
                                          <p:val>
                                            <p:strVal val="#ppt_y"/>
                                          </p:val>
                                        </p:tav>
                                      </p:tavLst>
                                    </p:anim>
                                  </p:childTnLst>
                                </p:cTn>
                              </p:par>
                              <p:par>
                                <p:cTn id="180" presetID="2" presetClass="entr" presetSubtype="4" fill="hold" grpId="0" nodeType="withEffect">
                                  <p:stCondLst>
                                    <p:cond delay="0"/>
                                  </p:stCondLst>
                                  <p:childTnLst>
                                    <p:set>
                                      <p:cBhvr>
                                        <p:cTn id="181" dur="1" fill="hold">
                                          <p:stCondLst>
                                            <p:cond delay="0"/>
                                          </p:stCondLst>
                                        </p:cTn>
                                        <p:tgtEl>
                                          <p:spTgt spid="85"/>
                                        </p:tgtEl>
                                        <p:attrNameLst>
                                          <p:attrName>style.visibility</p:attrName>
                                        </p:attrNameLst>
                                      </p:cBhvr>
                                      <p:to>
                                        <p:strVal val="visible"/>
                                      </p:to>
                                    </p:set>
                                    <p:anim calcmode="lin" valueType="num">
                                      <p:cBhvr additive="base">
                                        <p:cTn id="182" dur="500" fill="hold"/>
                                        <p:tgtEl>
                                          <p:spTgt spid="85"/>
                                        </p:tgtEl>
                                        <p:attrNameLst>
                                          <p:attrName>ppt_x</p:attrName>
                                        </p:attrNameLst>
                                      </p:cBhvr>
                                      <p:tavLst>
                                        <p:tav tm="0">
                                          <p:val>
                                            <p:strVal val="#ppt_x"/>
                                          </p:val>
                                        </p:tav>
                                        <p:tav tm="100000">
                                          <p:val>
                                            <p:strVal val="#ppt_x"/>
                                          </p:val>
                                        </p:tav>
                                      </p:tavLst>
                                    </p:anim>
                                    <p:anim calcmode="lin" valueType="num">
                                      <p:cBhvr additive="base">
                                        <p:cTn id="183" dur="500" fill="hold"/>
                                        <p:tgtEl>
                                          <p:spTgt spid="85"/>
                                        </p:tgtEl>
                                        <p:attrNameLst>
                                          <p:attrName>ppt_y</p:attrName>
                                        </p:attrNameLst>
                                      </p:cBhvr>
                                      <p:tavLst>
                                        <p:tav tm="0">
                                          <p:val>
                                            <p:strVal val="1+#ppt_h/2"/>
                                          </p:val>
                                        </p:tav>
                                        <p:tav tm="100000">
                                          <p:val>
                                            <p:strVal val="#ppt_y"/>
                                          </p:val>
                                        </p:tav>
                                      </p:tavLst>
                                    </p:anim>
                                  </p:childTnLst>
                                </p:cTn>
                              </p:par>
                              <p:par>
                                <p:cTn id="184" presetID="2" presetClass="entr" presetSubtype="4" fill="hold" grpId="0" nodeType="withEffect">
                                  <p:stCondLst>
                                    <p:cond delay="0"/>
                                  </p:stCondLst>
                                  <p:childTnLst>
                                    <p:set>
                                      <p:cBhvr>
                                        <p:cTn id="185" dur="1" fill="hold">
                                          <p:stCondLst>
                                            <p:cond delay="0"/>
                                          </p:stCondLst>
                                        </p:cTn>
                                        <p:tgtEl>
                                          <p:spTgt spid="86"/>
                                        </p:tgtEl>
                                        <p:attrNameLst>
                                          <p:attrName>style.visibility</p:attrName>
                                        </p:attrNameLst>
                                      </p:cBhvr>
                                      <p:to>
                                        <p:strVal val="visible"/>
                                      </p:to>
                                    </p:set>
                                    <p:anim calcmode="lin" valueType="num">
                                      <p:cBhvr additive="base">
                                        <p:cTn id="186" dur="500" fill="hold"/>
                                        <p:tgtEl>
                                          <p:spTgt spid="86"/>
                                        </p:tgtEl>
                                        <p:attrNameLst>
                                          <p:attrName>ppt_x</p:attrName>
                                        </p:attrNameLst>
                                      </p:cBhvr>
                                      <p:tavLst>
                                        <p:tav tm="0">
                                          <p:val>
                                            <p:strVal val="#ppt_x"/>
                                          </p:val>
                                        </p:tav>
                                        <p:tav tm="100000">
                                          <p:val>
                                            <p:strVal val="#ppt_x"/>
                                          </p:val>
                                        </p:tav>
                                      </p:tavLst>
                                    </p:anim>
                                    <p:anim calcmode="lin" valueType="num">
                                      <p:cBhvr additive="base">
                                        <p:cTn id="187" dur="500" fill="hold"/>
                                        <p:tgtEl>
                                          <p:spTgt spid="86"/>
                                        </p:tgtEl>
                                        <p:attrNameLst>
                                          <p:attrName>ppt_y</p:attrName>
                                        </p:attrNameLst>
                                      </p:cBhvr>
                                      <p:tavLst>
                                        <p:tav tm="0">
                                          <p:val>
                                            <p:strVal val="1+#ppt_h/2"/>
                                          </p:val>
                                        </p:tav>
                                        <p:tav tm="100000">
                                          <p:val>
                                            <p:strVal val="#ppt_y"/>
                                          </p:val>
                                        </p:tav>
                                      </p:tavLst>
                                    </p:anim>
                                  </p:childTnLst>
                                </p:cTn>
                              </p:par>
                              <p:par>
                                <p:cTn id="188" presetID="2" presetClass="entr" presetSubtype="4" fill="hold" grpId="0" nodeType="withEffect">
                                  <p:stCondLst>
                                    <p:cond delay="0"/>
                                  </p:stCondLst>
                                  <p:childTnLst>
                                    <p:set>
                                      <p:cBhvr>
                                        <p:cTn id="189" dur="1" fill="hold">
                                          <p:stCondLst>
                                            <p:cond delay="0"/>
                                          </p:stCondLst>
                                        </p:cTn>
                                        <p:tgtEl>
                                          <p:spTgt spid="87"/>
                                        </p:tgtEl>
                                        <p:attrNameLst>
                                          <p:attrName>style.visibility</p:attrName>
                                        </p:attrNameLst>
                                      </p:cBhvr>
                                      <p:to>
                                        <p:strVal val="visible"/>
                                      </p:to>
                                    </p:set>
                                    <p:anim calcmode="lin" valueType="num">
                                      <p:cBhvr additive="base">
                                        <p:cTn id="190" dur="500" fill="hold"/>
                                        <p:tgtEl>
                                          <p:spTgt spid="87"/>
                                        </p:tgtEl>
                                        <p:attrNameLst>
                                          <p:attrName>ppt_x</p:attrName>
                                        </p:attrNameLst>
                                      </p:cBhvr>
                                      <p:tavLst>
                                        <p:tav tm="0">
                                          <p:val>
                                            <p:strVal val="#ppt_x"/>
                                          </p:val>
                                        </p:tav>
                                        <p:tav tm="100000">
                                          <p:val>
                                            <p:strVal val="#ppt_x"/>
                                          </p:val>
                                        </p:tav>
                                      </p:tavLst>
                                    </p:anim>
                                    <p:anim calcmode="lin" valueType="num">
                                      <p:cBhvr additive="base">
                                        <p:cTn id="191" dur="500" fill="hold"/>
                                        <p:tgtEl>
                                          <p:spTgt spid="87"/>
                                        </p:tgtEl>
                                        <p:attrNameLst>
                                          <p:attrName>ppt_y</p:attrName>
                                        </p:attrNameLst>
                                      </p:cBhvr>
                                      <p:tavLst>
                                        <p:tav tm="0">
                                          <p:val>
                                            <p:strVal val="1+#ppt_h/2"/>
                                          </p:val>
                                        </p:tav>
                                        <p:tav tm="100000">
                                          <p:val>
                                            <p:strVal val="#ppt_y"/>
                                          </p:val>
                                        </p:tav>
                                      </p:tavLst>
                                    </p:anim>
                                  </p:childTnLst>
                                </p:cTn>
                              </p:par>
                              <p:par>
                                <p:cTn id="192" presetID="2" presetClass="entr" presetSubtype="4" fill="hold" grpId="0" nodeType="withEffect">
                                  <p:stCondLst>
                                    <p:cond delay="0"/>
                                  </p:stCondLst>
                                  <p:childTnLst>
                                    <p:set>
                                      <p:cBhvr>
                                        <p:cTn id="193" dur="1" fill="hold">
                                          <p:stCondLst>
                                            <p:cond delay="0"/>
                                          </p:stCondLst>
                                        </p:cTn>
                                        <p:tgtEl>
                                          <p:spTgt spid="88"/>
                                        </p:tgtEl>
                                        <p:attrNameLst>
                                          <p:attrName>style.visibility</p:attrName>
                                        </p:attrNameLst>
                                      </p:cBhvr>
                                      <p:to>
                                        <p:strVal val="visible"/>
                                      </p:to>
                                    </p:set>
                                    <p:anim calcmode="lin" valueType="num">
                                      <p:cBhvr additive="base">
                                        <p:cTn id="194" dur="500" fill="hold"/>
                                        <p:tgtEl>
                                          <p:spTgt spid="88"/>
                                        </p:tgtEl>
                                        <p:attrNameLst>
                                          <p:attrName>ppt_x</p:attrName>
                                        </p:attrNameLst>
                                      </p:cBhvr>
                                      <p:tavLst>
                                        <p:tav tm="0">
                                          <p:val>
                                            <p:strVal val="#ppt_x"/>
                                          </p:val>
                                        </p:tav>
                                        <p:tav tm="100000">
                                          <p:val>
                                            <p:strVal val="#ppt_x"/>
                                          </p:val>
                                        </p:tav>
                                      </p:tavLst>
                                    </p:anim>
                                    <p:anim calcmode="lin" valueType="num">
                                      <p:cBhvr additive="base">
                                        <p:cTn id="195" dur="500" fill="hold"/>
                                        <p:tgtEl>
                                          <p:spTgt spid="88"/>
                                        </p:tgtEl>
                                        <p:attrNameLst>
                                          <p:attrName>ppt_y</p:attrName>
                                        </p:attrNameLst>
                                      </p:cBhvr>
                                      <p:tavLst>
                                        <p:tav tm="0">
                                          <p:val>
                                            <p:strVal val="1+#ppt_h/2"/>
                                          </p:val>
                                        </p:tav>
                                        <p:tav tm="100000">
                                          <p:val>
                                            <p:strVal val="#ppt_y"/>
                                          </p:val>
                                        </p:tav>
                                      </p:tavLst>
                                    </p:anim>
                                  </p:childTnLst>
                                </p:cTn>
                              </p:par>
                              <p:par>
                                <p:cTn id="196" presetID="2" presetClass="entr" presetSubtype="4" fill="hold" grpId="0" nodeType="withEffect">
                                  <p:stCondLst>
                                    <p:cond delay="0"/>
                                  </p:stCondLst>
                                  <p:childTnLst>
                                    <p:set>
                                      <p:cBhvr>
                                        <p:cTn id="197" dur="1" fill="hold">
                                          <p:stCondLst>
                                            <p:cond delay="0"/>
                                          </p:stCondLst>
                                        </p:cTn>
                                        <p:tgtEl>
                                          <p:spTgt spid="89"/>
                                        </p:tgtEl>
                                        <p:attrNameLst>
                                          <p:attrName>style.visibility</p:attrName>
                                        </p:attrNameLst>
                                      </p:cBhvr>
                                      <p:to>
                                        <p:strVal val="visible"/>
                                      </p:to>
                                    </p:set>
                                    <p:anim calcmode="lin" valueType="num">
                                      <p:cBhvr additive="base">
                                        <p:cTn id="198" dur="500" fill="hold"/>
                                        <p:tgtEl>
                                          <p:spTgt spid="89"/>
                                        </p:tgtEl>
                                        <p:attrNameLst>
                                          <p:attrName>ppt_x</p:attrName>
                                        </p:attrNameLst>
                                      </p:cBhvr>
                                      <p:tavLst>
                                        <p:tav tm="0">
                                          <p:val>
                                            <p:strVal val="#ppt_x"/>
                                          </p:val>
                                        </p:tav>
                                        <p:tav tm="100000">
                                          <p:val>
                                            <p:strVal val="#ppt_x"/>
                                          </p:val>
                                        </p:tav>
                                      </p:tavLst>
                                    </p:anim>
                                    <p:anim calcmode="lin" valueType="num">
                                      <p:cBhvr additive="base">
                                        <p:cTn id="199" dur="500" fill="hold"/>
                                        <p:tgtEl>
                                          <p:spTgt spid="89"/>
                                        </p:tgtEl>
                                        <p:attrNameLst>
                                          <p:attrName>ppt_y</p:attrName>
                                        </p:attrNameLst>
                                      </p:cBhvr>
                                      <p:tavLst>
                                        <p:tav tm="0">
                                          <p:val>
                                            <p:strVal val="1+#ppt_h/2"/>
                                          </p:val>
                                        </p:tav>
                                        <p:tav tm="100000">
                                          <p:val>
                                            <p:strVal val="#ppt_y"/>
                                          </p:val>
                                        </p:tav>
                                      </p:tavLst>
                                    </p:anim>
                                  </p:childTnLst>
                                </p:cTn>
                              </p:par>
                              <p:par>
                                <p:cTn id="200" presetID="2" presetClass="entr" presetSubtype="4" fill="hold" grpId="0" nodeType="withEffect">
                                  <p:stCondLst>
                                    <p:cond delay="0"/>
                                  </p:stCondLst>
                                  <p:childTnLst>
                                    <p:set>
                                      <p:cBhvr>
                                        <p:cTn id="201" dur="1" fill="hold">
                                          <p:stCondLst>
                                            <p:cond delay="0"/>
                                          </p:stCondLst>
                                        </p:cTn>
                                        <p:tgtEl>
                                          <p:spTgt spid="90"/>
                                        </p:tgtEl>
                                        <p:attrNameLst>
                                          <p:attrName>style.visibility</p:attrName>
                                        </p:attrNameLst>
                                      </p:cBhvr>
                                      <p:to>
                                        <p:strVal val="visible"/>
                                      </p:to>
                                    </p:set>
                                    <p:anim calcmode="lin" valueType="num">
                                      <p:cBhvr additive="base">
                                        <p:cTn id="202" dur="500" fill="hold"/>
                                        <p:tgtEl>
                                          <p:spTgt spid="90"/>
                                        </p:tgtEl>
                                        <p:attrNameLst>
                                          <p:attrName>ppt_x</p:attrName>
                                        </p:attrNameLst>
                                      </p:cBhvr>
                                      <p:tavLst>
                                        <p:tav tm="0">
                                          <p:val>
                                            <p:strVal val="#ppt_x"/>
                                          </p:val>
                                        </p:tav>
                                        <p:tav tm="100000">
                                          <p:val>
                                            <p:strVal val="#ppt_x"/>
                                          </p:val>
                                        </p:tav>
                                      </p:tavLst>
                                    </p:anim>
                                    <p:anim calcmode="lin" valueType="num">
                                      <p:cBhvr additive="base">
                                        <p:cTn id="203" dur="500" fill="hold"/>
                                        <p:tgtEl>
                                          <p:spTgt spid="90"/>
                                        </p:tgtEl>
                                        <p:attrNameLst>
                                          <p:attrName>ppt_y</p:attrName>
                                        </p:attrNameLst>
                                      </p:cBhvr>
                                      <p:tavLst>
                                        <p:tav tm="0">
                                          <p:val>
                                            <p:strVal val="1+#ppt_h/2"/>
                                          </p:val>
                                        </p:tav>
                                        <p:tav tm="100000">
                                          <p:val>
                                            <p:strVal val="#ppt_y"/>
                                          </p:val>
                                        </p:tav>
                                      </p:tavLst>
                                    </p:anim>
                                  </p:childTnLst>
                                </p:cTn>
                              </p:par>
                              <p:par>
                                <p:cTn id="204" presetID="2" presetClass="entr" presetSubtype="4" fill="hold" grpId="0" nodeType="withEffect">
                                  <p:stCondLst>
                                    <p:cond delay="0"/>
                                  </p:stCondLst>
                                  <p:childTnLst>
                                    <p:set>
                                      <p:cBhvr>
                                        <p:cTn id="205" dur="1" fill="hold">
                                          <p:stCondLst>
                                            <p:cond delay="0"/>
                                          </p:stCondLst>
                                        </p:cTn>
                                        <p:tgtEl>
                                          <p:spTgt spid="91"/>
                                        </p:tgtEl>
                                        <p:attrNameLst>
                                          <p:attrName>style.visibility</p:attrName>
                                        </p:attrNameLst>
                                      </p:cBhvr>
                                      <p:to>
                                        <p:strVal val="visible"/>
                                      </p:to>
                                    </p:set>
                                    <p:anim calcmode="lin" valueType="num">
                                      <p:cBhvr additive="base">
                                        <p:cTn id="206" dur="500" fill="hold"/>
                                        <p:tgtEl>
                                          <p:spTgt spid="91"/>
                                        </p:tgtEl>
                                        <p:attrNameLst>
                                          <p:attrName>ppt_x</p:attrName>
                                        </p:attrNameLst>
                                      </p:cBhvr>
                                      <p:tavLst>
                                        <p:tav tm="0">
                                          <p:val>
                                            <p:strVal val="#ppt_x"/>
                                          </p:val>
                                        </p:tav>
                                        <p:tav tm="100000">
                                          <p:val>
                                            <p:strVal val="#ppt_x"/>
                                          </p:val>
                                        </p:tav>
                                      </p:tavLst>
                                    </p:anim>
                                    <p:anim calcmode="lin" valueType="num">
                                      <p:cBhvr additive="base">
                                        <p:cTn id="207" dur="500" fill="hold"/>
                                        <p:tgtEl>
                                          <p:spTgt spid="91"/>
                                        </p:tgtEl>
                                        <p:attrNameLst>
                                          <p:attrName>ppt_y</p:attrName>
                                        </p:attrNameLst>
                                      </p:cBhvr>
                                      <p:tavLst>
                                        <p:tav tm="0">
                                          <p:val>
                                            <p:strVal val="1+#ppt_h/2"/>
                                          </p:val>
                                        </p:tav>
                                        <p:tav tm="100000">
                                          <p:val>
                                            <p:strVal val="#ppt_y"/>
                                          </p:val>
                                        </p:tav>
                                      </p:tavLst>
                                    </p:anim>
                                  </p:childTnLst>
                                </p:cTn>
                              </p:par>
                              <p:par>
                                <p:cTn id="208" presetID="2" presetClass="entr" presetSubtype="4" fill="hold" grpId="0" nodeType="withEffect">
                                  <p:stCondLst>
                                    <p:cond delay="0"/>
                                  </p:stCondLst>
                                  <p:childTnLst>
                                    <p:set>
                                      <p:cBhvr>
                                        <p:cTn id="209" dur="1" fill="hold">
                                          <p:stCondLst>
                                            <p:cond delay="0"/>
                                          </p:stCondLst>
                                        </p:cTn>
                                        <p:tgtEl>
                                          <p:spTgt spid="92"/>
                                        </p:tgtEl>
                                        <p:attrNameLst>
                                          <p:attrName>style.visibility</p:attrName>
                                        </p:attrNameLst>
                                      </p:cBhvr>
                                      <p:to>
                                        <p:strVal val="visible"/>
                                      </p:to>
                                    </p:set>
                                    <p:anim calcmode="lin" valueType="num">
                                      <p:cBhvr additive="base">
                                        <p:cTn id="210" dur="500" fill="hold"/>
                                        <p:tgtEl>
                                          <p:spTgt spid="92"/>
                                        </p:tgtEl>
                                        <p:attrNameLst>
                                          <p:attrName>ppt_x</p:attrName>
                                        </p:attrNameLst>
                                      </p:cBhvr>
                                      <p:tavLst>
                                        <p:tav tm="0">
                                          <p:val>
                                            <p:strVal val="#ppt_x"/>
                                          </p:val>
                                        </p:tav>
                                        <p:tav tm="100000">
                                          <p:val>
                                            <p:strVal val="#ppt_x"/>
                                          </p:val>
                                        </p:tav>
                                      </p:tavLst>
                                    </p:anim>
                                    <p:anim calcmode="lin" valueType="num">
                                      <p:cBhvr additive="base">
                                        <p:cTn id="211" dur="500" fill="hold"/>
                                        <p:tgtEl>
                                          <p:spTgt spid="92"/>
                                        </p:tgtEl>
                                        <p:attrNameLst>
                                          <p:attrName>ppt_y</p:attrName>
                                        </p:attrNameLst>
                                      </p:cBhvr>
                                      <p:tavLst>
                                        <p:tav tm="0">
                                          <p:val>
                                            <p:strVal val="1+#ppt_h/2"/>
                                          </p:val>
                                        </p:tav>
                                        <p:tav tm="100000">
                                          <p:val>
                                            <p:strVal val="#ppt_y"/>
                                          </p:val>
                                        </p:tav>
                                      </p:tavLst>
                                    </p:anim>
                                  </p:childTnLst>
                                </p:cTn>
                              </p:par>
                              <p:par>
                                <p:cTn id="212" presetID="2" presetClass="entr" presetSubtype="4" fill="hold" grpId="0" nodeType="withEffect">
                                  <p:stCondLst>
                                    <p:cond delay="0"/>
                                  </p:stCondLst>
                                  <p:childTnLst>
                                    <p:set>
                                      <p:cBhvr>
                                        <p:cTn id="213" dur="1" fill="hold">
                                          <p:stCondLst>
                                            <p:cond delay="0"/>
                                          </p:stCondLst>
                                        </p:cTn>
                                        <p:tgtEl>
                                          <p:spTgt spid="93"/>
                                        </p:tgtEl>
                                        <p:attrNameLst>
                                          <p:attrName>style.visibility</p:attrName>
                                        </p:attrNameLst>
                                      </p:cBhvr>
                                      <p:to>
                                        <p:strVal val="visible"/>
                                      </p:to>
                                    </p:set>
                                    <p:anim calcmode="lin" valueType="num">
                                      <p:cBhvr additive="base">
                                        <p:cTn id="214" dur="500" fill="hold"/>
                                        <p:tgtEl>
                                          <p:spTgt spid="93"/>
                                        </p:tgtEl>
                                        <p:attrNameLst>
                                          <p:attrName>ppt_x</p:attrName>
                                        </p:attrNameLst>
                                      </p:cBhvr>
                                      <p:tavLst>
                                        <p:tav tm="0">
                                          <p:val>
                                            <p:strVal val="#ppt_x"/>
                                          </p:val>
                                        </p:tav>
                                        <p:tav tm="100000">
                                          <p:val>
                                            <p:strVal val="#ppt_x"/>
                                          </p:val>
                                        </p:tav>
                                      </p:tavLst>
                                    </p:anim>
                                    <p:anim calcmode="lin" valueType="num">
                                      <p:cBhvr additive="base">
                                        <p:cTn id="215" dur="500" fill="hold"/>
                                        <p:tgtEl>
                                          <p:spTgt spid="93"/>
                                        </p:tgtEl>
                                        <p:attrNameLst>
                                          <p:attrName>ppt_y</p:attrName>
                                        </p:attrNameLst>
                                      </p:cBhvr>
                                      <p:tavLst>
                                        <p:tav tm="0">
                                          <p:val>
                                            <p:strVal val="1+#ppt_h/2"/>
                                          </p:val>
                                        </p:tav>
                                        <p:tav tm="100000">
                                          <p:val>
                                            <p:strVal val="#ppt_y"/>
                                          </p:val>
                                        </p:tav>
                                      </p:tavLst>
                                    </p:anim>
                                  </p:childTnLst>
                                </p:cTn>
                              </p:par>
                              <p:par>
                                <p:cTn id="216" presetID="2" presetClass="entr" presetSubtype="4" fill="hold" grpId="0" nodeType="withEffect">
                                  <p:stCondLst>
                                    <p:cond delay="0"/>
                                  </p:stCondLst>
                                  <p:childTnLst>
                                    <p:set>
                                      <p:cBhvr>
                                        <p:cTn id="217" dur="1" fill="hold">
                                          <p:stCondLst>
                                            <p:cond delay="0"/>
                                          </p:stCondLst>
                                        </p:cTn>
                                        <p:tgtEl>
                                          <p:spTgt spid="94"/>
                                        </p:tgtEl>
                                        <p:attrNameLst>
                                          <p:attrName>style.visibility</p:attrName>
                                        </p:attrNameLst>
                                      </p:cBhvr>
                                      <p:to>
                                        <p:strVal val="visible"/>
                                      </p:to>
                                    </p:set>
                                    <p:anim calcmode="lin" valueType="num">
                                      <p:cBhvr additive="base">
                                        <p:cTn id="218" dur="500" fill="hold"/>
                                        <p:tgtEl>
                                          <p:spTgt spid="94"/>
                                        </p:tgtEl>
                                        <p:attrNameLst>
                                          <p:attrName>ppt_x</p:attrName>
                                        </p:attrNameLst>
                                      </p:cBhvr>
                                      <p:tavLst>
                                        <p:tav tm="0">
                                          <p:val>
                                            <p:strVal val="#ppt_x"/>
                                          </p:val>
                                        </p:tav>
                                        <p:tav tm="100000">
                                          <p:val>
                                            <p:strVal val="#ppt_x"/>
                                          </p:val>
                                        </p:tav>
                                      </p:tavLst>
                                    </p:anim>
                                    <p:anim calcmode="lin" valueType="num">
                                      <p:cBhvr additive="base">
                                        <p:cTn id="219" dur="500" fill="hold"/>
                                        <p:tgtEl>
                                          <p:spTgt spid="94"/>
                                        </p:tgtEl>
                                        <p:attrNameLst>
                                          <p:attrName>ppt_y</p:attrName>
                                        </p:attrNameLst>
                                      </p:cBhvr>
                                      <p:tavLst>
                                        <p:tav tm="0">
                                          <p:val>
                                            <p:strVal val="1+#ppt_h/2"/>
                                          </p:val>
                                        </p:tav>
                                        <p:tav tm="100000">
                                          <p:val>
                                            <p:strVal val="#ppt_y"/>
                                          </p:val>
                                        </p:tav>
                                      </p:tavLst>
                                    </p:anim>
                                  </p:childTnLst>
                                </p:cTn>
                              </p:par>
                              <p:par>
                                <p:cTn id="220" presetID="2" presetClass="entr" presetSubtype="4" fill="hold" grpId="0" nodeType="withEffect">
                                  <p:stCondLst>
                                    <p:cond delay="0"/>
                                  </p:stCondLst>
                                  <p:childTnLst>
                                    <p:set>
                                      <p:cBhvr>
                                        <p:cTn id="221" dur="1" fill="hold">
                                          <p:stCondLst>
                                            <p:cond delay="0"/>
                                          </p:stCondLst>
                                        </p:cTn>
                                        <p:tgtEl>
                                          <p:spTgt spid="95"/>
                                        </p:tgtEl>
                                        <p:attrNameLst>
                                          <p:attrName>style.visibility</p:attrName>
                                        </p:attrNameLst>
                                      </p:cBhvr>
                                      <p:to>
                                        <p:strVal val="visible"/>
                                      </p:to>
                                    </p:set>
                                    <p:anim calcmode="lin" valueType="num">
                                      <p:cBhvr additive="base">
                                        <p:cTn id="222" dur="500" fill="hold"/>
                                        <p:tgtEl>
                                          <p:spTgt spid="95"/>
                                        </p:tgtEl>
                                        <p:attrNameLst>
                                          <p:attrName>ppt_x</p:attrName>
                                        </p:attrNameLst>
                                      </p:cBhvr>
                                      <p:tavLst>
                                        <p:tav tm="0">
                                          <p:val>
                                            <p:strVal val="#ppt_x"/>
                                          </p:val>
                                        </p:tav>
                                        <p:tav tm="100000">
                                          <p:val>
                                            <p:strVal val="#ppt_x"/>
                                          </p:val>
                                        </p:tav>
                                      </p:tavLst>
                                    </p:anim>
                                    <p:anim calcmode="lin" valueType="num">
                                      <p:cBhvr additive="base">
                                        <p:cTn id="223" dur="500" fill="hold"/>
                                        <p:tgtEl>
                                          <p:spTgt spid="95"/>
                                        </p:tgtEl>
                                        <p:attrNameLst>
                                          <p:attrName>ppt_y</p:attrName>
                                        </p:attrNameLst>
                                      </p:cBhvr>
                                      <p:tavLst>
                                        <p:tav tm="0">
                                          <p:val>
                                            <p:strVal val="1+#ppt_h/2"/>
                                          </p:val>
                                        </p:tav>
                                        <p:tav tm="100000">
                                          <p:val>
                                            <p:strVal val="#ppt_y"/>
                                          </p:val>
                                        </p:tav>
                                      </p:tavLst>
                                    </p:anim>
                                  </p:childTnLst>
                                </p:cTn>
                              </p:par>
                              <p:par>
                                <p:cTn id="224" presetID="2" presetClass="entr" presetSubtype="4" fill="hold" grpId="0" nodeType="withEffect">
                                  <p:stCondLst>
                                    <p:cond delay="0"/>
                                  </p:stCondLst>
                                  <p:childTnLst>
                                    <p:set>
                                      <p:cBhvr>
                                        <p:cTn id="225" dur="1" fill="hold">
                                          <p:stCondLst>
                                            <p:cond delay="0"/>
                                          </p:stCondLst>
                                        </p:cTn>
                                        <p:tgtEl>
                                          <p:spTgt spid="96"/>
                                        </p:tgtEl>
                                        <p:attrNameLst>
                                          <p:attrName>style.visibility</p:attrName>
                                        </p:attrNameLst>
                                      </p:cBhvr>
                                      <p:to>
                                        <p:strVal val="visible"/>
                                      </p:to>
                                    </p:set>
                                    <p:anim calcmode="lin" valueType="num">
                                      <p:cBhvr additive="base">
                                        <p:cTn id="226" dur="500" fill="hold"/>
                                        <p:tgtEl>
                                          <p:spTgt spid="96"/>
                                        </p:tgtEl>
                                        <p:attrNameLst>
                                          <p:attrName>ppt_x</p:attrName>
                                        </p:attrNameLst>
                                      </p:cBhvr>
                                      <p:tavLst>
                                        <p:tav tm="0">
                                          <p:val>
                                            <p:strVal val="#ppt_x"/>
                                          </p:val>
                                        </p:tav>
                                        <p:tav tm="100000">
                                          <p:val>
                                            <p:strVal val="#ppt_x"/>
                                          </p:val>
                                        </p:tav>
                                      </p:tavLst>
                                    </p:anim>
                                    <p:anim calcmode="lin" valueType="num">
                                      <p:cBhvr additive="base">
                                        <p:cTn id="227" dur="500" fill="hold"/>
                                        <p:tgtEl>
                                          <p:spTgt spid="96"/>
                                        </p:tgtEl>
                                        <p:attrNameLst>
                                          <p:attrName>ppt_y</p:attrName>
                                        </p:attrNameLst>
                                      </p:cBhvr>
                                      <p:tavLst>
                                        <p:tav tm="0">
                                          <p:val>
                                            <p:strVal val="1+#ppt_h/2"/>
                                          </p:val>
                                        </p:tav>
                                        <p:tav tm="100000">
                                          <p:val>
                                            <p:strVal val="#ppt_y"/>
                                          </p:val>
                                        </p:tav>
                                      </p:tavLst>
                                    </p:anim>
                                  </p:childTnLst>
                                </p:cTn>
                              </p:par>
                              <p:par>
                                <p:cTn id="228" presetID="2" presetClass="entr" presetSubtype="4" fill="hold" grpId="0" nodeType="withEffect">
                                  <p:stCondLst>
                                    <p:cond delay="0"/>
                                  </p:stCondLst>
                                  <p:childTnLst>
                                    <p:set>
                                      <p:cBhvr>
                                        <p:cTn id="229" dur="1" fill="hold">
                                          <p:stCondLst>
                                            <p:cond delay="0"/>
                                          </p:stCondLst>
                                        </p:cTn>
                                        <p:tgtEl>
                                          <p:spTgt spid="97"/>
                                        </p:tgtEl>
                                        <p:attrNameLst>
                                          <p:attrName>style.visibility</p:attrName>
                                        </p:attrNameLst>
                                      </p:cBhvr>
                                      <p:to>
                                        <p:strVal val="visible"/>
                                      </p:to>
                                    </p:set>
                                    <p:anim calcmode="lin" valueType="num">
                                      <p:cBhvr additive="base">
                                        <p:cTn id="230" dur="500" fill="hold"/>
                                        <p:tgtEl>
                                          <p:spTgt spid="97"/>
                                        </p:tgtEl>
                                        <p:attrNameLst>
                                          <p:attrName>ppt_x</p:attrName>
                                        </p:attrNameLst>
                                      </p:cBhvr>
                                      <p:tavLst>
                                        <p:tav tm="0">
                                          <p:val>
                                            <p:strVal val="#ppt_x"/>
                                          </p:val>
                                        </p:tav>
                                        <p:tav tm="100000">
                                          <p:val>
                                            <p:strVal val="#ppt_x"/>
                                          </p:val>
                                        </p:tav>
                                      </p:tavLst>
                                    </p:anim>
                                    <p:anim calcmode="lin" valueType="num">
                                      <p:cBhvr additive="base">
                                        <p:cTn id="231" dur="500" fill="hold"/>
                                        <p:tgtEl>
                                          <p:spTgt spid="97"/>
                                        </p:tgtEl>
                                        <p:attrNameLst>
                                          <p:attrName>ppt_y</p:attrName>
                                        </p:attrNameLst>
                                      </p:cBhvr>
                                      <p:tavLst>
                                        <p:tav tm="0">
                                          <p:val>
                                            <p:strVal val="1+#ppt_h/2"/>
                                          </p:val>
                                        </p:tav>
                                        <p:tav tm="100000">
                                          <p:val>
                                            <p:strVal val="#ppt_y"/>
                                          </p:val>
                                        </p:tav>
                                      </p:tavLst>
                                    </p:anim>
                                  </p:childTnLst>
                                </p:cTn>
                              </p:par>
                              <p:par>
                                <p:cTn id="232" presetID="2" presetClass="entr" presetSubtype="4" fill="hold" grpId="0" nodeType="withEffect">
                                  <p:stCondLst>
                                    <p:cond delay="0"/>
                                  </p:stCondLst>
                                  <p:childTnLst>
                                    <p:set>
                                      <p:cBhvr>
                                        <p:cTn id="233" dur="1" fill="hold">
                                          <p:stCondLst>
                                            <p:cond delay="0"/>
                                          </p:stCondLst>
                                        </p:cTn>
                                        <p:tgtEl>
                                          <p:spTgt spid="98"/>
                                        </p:tgtEl>
                                        <p:attrNameLst>
                                          <p:attrName>style.visibility</p:attrName>
                                        </p:attrNameLst>
                                      </p:cBhvr>
                                      <p:to>
                                        <p:strVal val="visible"/>
                                      </p:to>
                                    </p:set>
                                    <p:anim calcmode="lin" valueType="num">
                                      <p:cBhvr additive="base">
                                        <p:cTn id="234" dur="500" fill="hold"/>
                                        <p:tgtEl>
                                          <p:spTgt spid="98"/>
                                        </p:tgtEl>
                                        <p:attrNameLst>
                                          <p:attrName>ppt_x</p:attrName>
                                        </p:attrNameLst>
                                      </p:cBhvr>
                                      <p:tavLst>
                                        <p:tav tm="0">
                                          <p:val>
                                            <p:strVal val="#ppt_x"/>
                                          </p:val>
                                        </p:tav>
                                        <p:tav tm="100000">
                                          <p:val>
                                            <p:strVal val="#ppt_x"/>
                                          </p:val>
                                        </p:tav>
                                      </p:tavLst>
                                    </p:anim>
                                    <p:anim calcmode="lin" valueType="num">
                                      <p:cBhvr additive="base">
                                        <p:cTn id="235" dur="500" fill="hold"/>
                                        <p:tgtEl>
                                          <p:spTgt spid="98"/>
                                        </p:tgtEl>
                                        <p:attrNameLst>
                                          <p:attrName>ppt_y</p:attrName>
                                        </p:attrNameLst>
                                      </p:cBhvr>
                                      <p:tavLst>
                                        <p:tav tm="0">
                                          <p:val>
                                            <p:strVal val="1+#ppt_h/2"/>
                                          </p:val>
                                        </p:tav>
                                        <p:tav tm="100000">
                                          <p:val>
                                            <p:strVal val="#ppt_y"/>
                                          </p:val>
                                        </p:tav>
                                      </p:tavLst>
                                    </p:anim>
                                  </p:childTnLst>
                                </p:cTn>
                              </p:par>
                              <p:par>
                                <p:cTn id="236" presetID="2" presetClass="entr" presetSubtype="1" fill="hold" grpId="0" nodeType="withEffect">
                                  <p:stCondLst>
                                    <p:cond delay="0"/>
                                  </p:stCondLst>
                                  <p:childTnLst>
                                    <p:set>
                                      <p:cBhvr>
                                        <p:cTn id="237" dur="1" fill="hold">
                                          <p:stCondLst>
                                            <p:cond delay="0"/>
                                          </p:stCondLst>
                                        </p:cTn>
                                        <p:tgtEl>
                                          <p:spTgt spid="99"/>
                                        </p:tgtEl>
                                        <p:attrNameLst>
                                          <p:attrName>style.visibility</p:attrName>
                                        </p:attrNameLst>
                                      </p:cBhvr>
                                      <p:to>
                                        <p:strVal val="visible"/>
                                      </p:to>
                                    </p:set>
                                    <p:anim calcmode="lin" valueType="num">
                                      <p:cBhvr additive="base">
                                        <p:cTn id="238" dur="500" fill="hold"/>
                                        <p:tgtEl>
                                          <p:spTgt spid="99"/>
                                        </p:tgtEl>
                                        <p:attrNameLst>
                                          <p:attrName>ppt_x</p:attrName>
                                        </p:attrNameLst>
                                      </p:cBhvr>
                                      <p:tavLst>
                                        <p:tav tm="0">
                                          <p:val>
                                            <p:strVal val="#ppt_x"/>
                                          </p:val>
                                        </p:tav>
                                        <p:tav tm="100000">
                                          <p:val>
                                            <p:strVal val="#ppt_x"/>
                                          </p:val>
                                        </p:tav>
                                      </p:tavLst>
                                    </p:anim>
                                    <p:anim calcmode="lin" valueType="num">
                                      <p:cBhvr additive="base">
                                        <p:cTn id="239" dur="500" fill="hold"/>
                                        <p:tgtEl>
                                          <p:spTgt spid="99"/>
                                        </p:tgtEl>
                                        <p:attrNameLst>
                                          <p:attrName>ppt_y</p:attrName>
                                        </p:attrNameLst>
                                      </p:cBhvr>
                                      <p:tavLst>
                                        <p:tav tm="0">
                                          <p:val>
                                            <p:strVal val="0-#ppt_h/2"/>
                                          </p:val>
                                        </p:tav>
                                        <p:tav tm="100000">
                                          <p:val>
                                            <p:strVal val="#ppt_y"/>
                                          </p:val>
                                        </p:tav>
                                      </p:tavLst>
                                    </p:anim>
                                  </p:childTnLst>
                                </p:cTn>
                              </p:par>
                              <p:par>
                                <p:cTn id="240" presetID="2" presetClass="entr" presetSubtype="4" fill="hold" grpId="0" nodeType="withEffect">
                                  <p:stCondLst>
                                    <p:cond delay="0"/>
                                  </p:stCondLst>
                                  <p:childTnLst>
                                    <p:set>
                                      <p:cBhvr>
                                        <p:cTn id="241" dur="1" fill="hold">
                                          <p:stCondLst>
                                            <p:cond delay="0"/>
                                          </p:stCondLst>
                                        </p:cTn>
                                        <p:tgtEl>
                                          <p:spTgt spid="100"/>
                                        </p:tgtEl>
                                        <p:attrNameLst>
                                          <p:attrName>style.visibility</p:attrName>
                                        </p:attrNameLst>
                                      </p:cBhvr>
                                      <p:to>
                                        <p:strVal val="visible"/>
                                      </p:to>
                                    </p:set>
                                    <p:anim calcmode="lin" valueType="num">
                                      <p:cBhvr additive="base">
                                        <p:cTn id="242" dur="500" fill="hold"/>
                                        <p:tgtEl>
                                          <p:spTgt spid="100"/>
                                        </p:tgtEl>
                                        <p:attrNameLst>
                                          <p:attrName>ppt_x</p:attrName>
                                        </p:attrNameLst>
                                      </p:cBhvr>
                                      <p:tavLst>
                                        <p:tav tm="0">
                                          <p:val>
                                            <p:strVal val="#ppt_x"/>
                                          </p:val>
                                        </p:tav>
                                        <p:tav tm="100000">
                                          <p:val>
                                            <p:strVal val="#ppt_x"/>
                                          </p:val>
                                        </p:tav>
                                      </p:tavLst>
                                    </p:anim>
                                    <p:anim calcmode="lin" valueType="num">
                                      <p:cBhvr additive="base">
                                        <p:cTn id="243" dur="500" fill="hold"/>
                                        <p:tgtEl>
                                          <p:spTgt spid="100"/>
                                        </p:tgtEl>
                                        <p:attrNameLst>
                                          <p:attrName>ppt_y</p:attrName>
                                        </p:attrNameLst>
                                      </p:cBhvr>
                                      <p:tavLst>
                                        <p:tav tm="0">
                                          <p:val>
                                            <p:strVal val="1+#ppt_h/2"/>
                                          </p:val>
                                        </p:tav>
                                        <p:tav tm="100000">
                                          <p:val>
                                            <p:strVal val="#ppt_y"/>
                                          </p:val>
                                        </p:tav>
                                      </p:tavLst>
                                    </p:anim>
                                  </p:childTnLst>
                                </p:cTn>
                              </p:par>
                              <p:par>
                                <p:cTn id="244" presetID="2" presetClass="entr" presetSubtype="4" fill="hold" grpId="0" nodeType="withEffect">
                                  <p:stCondLst>
                                    <p:cond delay="0"/>
                                  </p:stCondLst>
                                  <p:childTnLst>
                                    <p:set>
                                      <p:cBhvr>
                                        <p:cTn id="245" dur="1" fill="hold">
                                          <p:stCondLst>
                                            <p:cond delay="0"/>
                                          </p:stCondLst>
                                        </p:cTn>
                                        <p:tgtEl>
                                          <p:spTgt spid="101"/>
                                        </p:tgtEl>
                                        <p:attrNameLst>
                                          <p:attrName>style.visibility</p:attrName>
                                        </p:attrNameLst>
                                      </p:cBhvr>
                                      <p:to>
                                        <p:strVal val="visible"/>
                                      </p:to>
                                    </p:set>
                                    <p:anim calcmode="lin" valueType="num">
                                      <p:cBhvr additive="base">
                                        <p:cTn id="246" dur="500" fill="hold"/>
                                        <p:tgtEl>
                                          <p:spTgt spid="101"/>
                                        </p:tgtEl>
                                        <p:attrNameLst>
                                          <p:attrName>ppt_x</p:attrName>
                                        </p:attrNameLst>
                                      </p:cBhvr>
                                      <p:tavLst>
                                        <p:tav tm="0">
                                          <p:val>
                                            <p:strVal val="#ppt_x"/>
                                          </p:val>
                                        </p:tav>
                                        <p:tav tm="100000">
                                          <p:val>
                                            <p:strVal val="#ppt_x"/>
                                          </p:val>
                                        </p:tav>
                                      </p:tavLst>
                                    </p:anim>
                                    <p:anim calcmode="lin" valueType="num">
                                      <p:cBhvr additive="base">
                                        <p:cTn id="247" dur="500" fill="hold"/>
                                        <p:tgtEl>
                                          <p:spTgt spid="101"/>
                                        </p:tgtEl>
                                        <p:attrNameLst>
                                          <p:attrName>ppt_y</p:attrName>
                                        </p:attrNameLst>
                                      </p:cBhvr>
                                      <p:tavLst>
                                        <p:tav tm="0">
                                          <p:val>
                                            <p:strVal val="1+#ppt_h/2"/>
                                          </p:val>
                                        </p:tav>
                                        <p:tav tm="100000">
                                          <p:val>
                                            <p:strVal val="#ppt_y"/>
                                          </p:val>
                                        </p:tav>
                                      </p:tavLst>
                                    </p:anim>
                                  </p:childTnLst>
                                </p:cTn>
                              </p:par>
                              <p:par>
                                <p:cTn id="248" presetID="2" presetClass="entr" presetSubtype="3" fill="hold" grpId="0" nodeType="withEffect">
                                  <p:stCondLst>
                                    <p:cond delay="0"/>
                                  </p:stCondLst>
                                  <p:childTnLst>
                                    <p:set>
                                      <p:cBhvr>
                                        <p:cTn id="249" dur="1" fill="hold">
                                          <p:stCondLst>
                                            <p:cond delay="0"/>
                                          </p:stCondLst>
                                        </p:cTn>
                                        <p:tgtEl>
                                          <p:spTgt spid="102"/>
                                        </p:tgtEl>
                                        <p:attrNameLst>
                                          <p:attrName>style.visibility</p:attrName>
                                        </p:attrNameLst>
                                      </p:cBhvr>
                                      <p:to>
                                        <p:strVal val="visible"/>
                                      </p:to>
                                    </p:set>
                                    <p:anim calcmode="lin" valueType="num">
                                      <p:cBhvr additive="base">
                                        <p:cTn id="250" dur="500" fill="hold"/>
                                        <p:tgtEl>
                                          <p:spTgt spid="102"/>
                                        </p:tgtEl>
                                        <p:attrNameLst>
                                          <p:attrName>ppt_x</p:attrName>
                                        </p:attrNameLst>
                                      </p:cBhvr>
                                      <p:tavLst>
                                        <p:tav tm="0">
                                          <p:val>
                                            <p:strVal val="1+#ppt_w/2"/>
                                          </p:val>
                                        </p:tav>
                                        <p:tav tm="100000">
                                          <p:val>
                                            <p:strVal val="#ppt_x"/>
                                          </p:val>
                                        </p:tav>
                                      </p:tavLst>
                                    </p:anim>
                                    <p:anim calcmode="lin" valueType="num">
                                      <p:cBhvr additive="base">
                                        <p:cTn id="251" dur="500" fill="hold"/>
                                        <p:tgtEl>
                                          <p:spTgt spid="102"/>
                                        </p:tgtEl>
                                        <p:attrNameLst>
                                          <p:attrName>ppt_y</p:attrName>
                                        </p:attrNameLst>
                                      </p:cBhvr>
                                      <p:tavLst>
                                        <p:tav tm="0">
                                          <p:val>
                                            <p:strVal val="0-#ppt_h/2"/>
                                          </p:val>
                                        </p:tav>
                                        <p:tav tm="100000">
                                          <p:val>
                                            <p:strVal val="#ppt_y"/>
                                          </p:val>
                                        </p:tav>
                                      </p:tavLst>
                                    </p:anim>
                                  </p:childTnLst>
                                </p:cTn>
                              </p:par>
                              <p:par>
                                <p:cTn id="252" presetID="2" presetClass="entr" presetSubtype="2" fill="hold" grpId="0" nodeType="withEffect">
                                  <p:stCondLst>
                                    <p:cond delay="0"/>
                                  </p:stCondLst>
                                  <p:childTnLst>
                                    <p:set>
                                      <p:cBhvr>
                                        <p:cTn id="253" dur="1" fill="hold">
                                          <p:stCondLst>
                                            <p:cond delay="0"/>
                                          </p:stCondLst>
                                        </p:cTn>
                                        <p:tgtEl>
                                          <p:spTgt spid="103"/>
                                        </p:tgtEl>
                                        <p:attrNameLst>
                                          <p:attrName>style.visibility</p:attrName>
                                        </p:attrNameLst>
                                      </p:cBhvr>
                                      <p:to>
                                        <p:strVal val="visible"/>
                                      </p:to>
                                    </p:set>
                                    <p:anim calcmode="lin" valueType="num">
                                      <p:cBhvr additive="base">
                                        <p:cTn id="254" dur="500" fill="hold"/>
                                        <p:tgtEl>
                                          <p:spTgt spid="103"/>
                                        </p:tgtEl>
                                        <p:attrNameLst>
                                          <p:attrName>ppt_x</p:attrName>
                                        </p:attrNameLst>
                                      </p:cBhvr>
                                      <p:tavLst>
                                        <p:tav tm="0">
                                          <p:val>
                                            <p:strVal val="1+#ppt_w/2"/>
                                          </p:val>
                                        </p:tav>
                                        <p:tav tm="100000">
                                          <p:val>
                                            <p:strVal val="#ppt_x"/>
                                          </p:val>
                                        </p:tav>
                                      </p:tavLst>
                                    </p:anim>
                                    <p:anim calcmode="lin" valueType="num">
                                      <p:cBhvr additive="base">
                                        <p:cTn id="255" dur="500" fill="hold"/>
                                        <p:tgtEl>
                                          <p:spTgt spid="103"/>
                                        </p:tgtEl>
                                        <p:attrNameLst>
                                          <p:attrName>ppt_y</p:attrName>
                                        </p:attrNameLst>
                                      </p:cBhvr>
                                      <p:tavLst>
                                        <p:tav tm="0">
                                          <p:val>
                                            <p:strVal val="#ppt_y"/>
                                          </p:val>
                                        </p:tav>
                                        <p:tav tm="100000">
                                          <p:val>
                                            <p:strVal val="#ppt_y"/>
                                          </p:val>
                                        </p:tav>
                                      </p:tavLst>
                                    </p:anim>
                                  </p:childTnLst>
                                </p:cTn>
                              </p:par>
                              <p:par>
                                <p:cTn id="256" presetID="2" presetClass="entr" presetSubtype="12" fill="hold" grpId="0" nodeType="withEffect">
                                  <p:stCondLst>
                                    <p:cond delay="0"/>
                                  </p:stCondLst>
                                  <p:childTnLst>
                                    <p:set>
                                      <p:cBhvr>
                                        <p:cTn id="257" dur="1" fill="hold">
                                          <p:stCondLst>
                                            <p:cond delay="0"/>
                                          </p:stCondLst>
                                        </p:cTn>
                                        <p:tgtEl>
                                          <p:spTgt spid="104"/>
                                        </p:tgtEl>
                                        <p:attrNameLst>
                                          <p:attrName>style.visibility</p:attrName>
                                        </p:attrNameLst>
                                      </p:cBhvr>
                                      <p:to>
                                        <p:strVal val="visible"/>
                                      </p:to>
                                    </p:set>
                                    <p:anim calcmode="lin" valueType="num">
                                      <p:cBhvr additive="base">
                                        <p:cTn id="258" dur="500" fill="hold"/>
                                        <p:tgtEl>
                                          <p:spTgt spid="104"/>
                                        </p:tgtEl>
                                        <p:attrNameLst>
                                          <p:attrName>ppt_x</p:attrName>
                                        </p:attrNameLst>
                                      </p:cBhvr>
                                      <p:tavLst>
                                        <p:tav tm="0">
                                          <p:val>
                                            <p:strVal val="0-#ppt_w/2"/>
                                          </p:val>
                                        </p:tav>
                                        <p:tav tm="100000">
                                          <p:val>
                                            <p:strVal val="#ppt_x"/>
                                          </p:val>
                                        </p:tav>
                                      </p:tavLst>
                                    </p:anim>
                                    <p:anim calcmode="lin" valueType="num">
                                      <p:cBhvr additive="base">
                                        <p:cTn id="259" dur="500" fill="hold"/>
                                        <p:tgtEl>
                                          <p:spTgt spid="104"/>
                                        </p:tgtEl>
                                        <p:attrNameLst>
                                          <p:attrName>ppt_y</p:attrName>
                                        </p:attrNameLst>
                                      </p:cBhvr>
                                      <p:tavLst>
                                        <p:tav tm="0">
                                          <p:val>
                                            <p:strVal val="1+#ppt_h/2"/>
                                          </p:val>
                                        </p:tav>
                                        <p:tav tm="100000">
                                          <p:val>
                                            <p:strVal val="#ppt_y"/>
                                          </p:val>
                                        </p:tav>
                                      </p:tavLst>
                                    </p:anim>
                                  </p:childTnLst>
                                </p:cTn>
                              </p:par>
                              <p:par>
                                <p:cTn id="260" presetID="2" presetClass="entr" presetSubtype="4" fill="hold" grpId="0" nodeType="withEffect">
                                  <p:stCondLst>
                                    <p:cond delay="0"/>
                                  </p:stCondLst>
                                  <p:childTnLst>
                                    <p:set>
                                      <p:cBhvr>
                                        <p:cTn id="261" dur="1" fill="hold">
                                          <p:stCondLst>
                                            <p:cond delay="0"/>
                                          </p:stCondLst>
                                        </p:cTn>
                                        <p:tgtEl>
                                          <p:spTgt spid="105"/>
                                        </p:tgtEl>
                                        <p:attrNameLst>
                                          <p:attrName>style.visibility</p:attrName>
                                        </p:attrNameLst>
                                      </p:cBhvr>
                                      <p:to>
                                        <p:strVal val="visible"/>
                                      </p:to>
                                    </p:set>
                                    <p:anim calcmode="lin" valueType="num">
                                      <p:cBhvr additive="base">
                                        <p:cTn id="262" dur="500" fill="hold"/>
                                        <p:tgtEl>
                                          <p:spTgt spid="105"/>
                                        </p:tgtEl>
                                        <p:attrNameLst>
                                          <p:attrName>ppt_x</p:attrName>
                                        </p:attrNameLst>
                                      </p:cBhvr>
                                      <p:tavLst>
                                        <p:tav tm="0">
                                          <p:val>
                                            <p:strVal val="#ppt_x"/>
                                          </p:val>
                                        </p:tav>
                                        <p:tav tm="100000">
                                          <p:val>
                                            <p:strVal val="#ppt_x"/>
                                          </p:val>
                                        </p:tav>
                                      </p:tavLst>
                                    </p:anim>
                                    <p:anim calcmode="lin" valueType="num">
                                      <p:cBhvr additive="base">
                                        <p:cTn id="263" dur="500" fill="hold"/>
                                        <p:tgtEl>
                                          <p:spTgt spid="105"/>
                                        </p:tgtEl>
                                        <p:attrNameLst>
                                          <p:attrName>ppt_y</p:attrName>
                                        </p:attrNameLst>
                                      </p:cBhvr>
                                      <p:tavLst>
                                        <p:tav tm="0">
                                          <p:val>
                                            <p:strVal val="1+#ppt_h/2"/>
                                          </p:val>
                                        </p:tav>
                                        <p:tav tm="100000">
                                          <p:val>
                                            <p:strVal val="#ppt_y"/>
                                          </p:val>
                                        </p:tav>
                                      </p:tavLst>
                                    </p:anim>
                                  </p:childTnLst>
                                </p:cTn>
                              </p:par>
                              <p:par>
                                <p:cTn id="264" presetID="2" presetClass="entr" presetSubtype="4" fill="hold" grpId="0" nodeType="withEffect">
                                  <p:stCondLst>
                                    <p:cond delay="0"/>
                                  </p:stCondLst>
                                  <p:childTnLst>
                                    <p:set>
                                      <p:cBhvr>
                                        <p:cTn id="265" dur="1" fill="hold">
                                          <p:stCondLst>
                                            <p:cond delay="0"/>
                                          </p:stCondLst>
                                        </p:cTn>
                                        <p:tgtEl>
                                          <p:spTgt spid="106"/>
                                        </p:tgtEl>
                                        <p:attrNameLst>
                                          <p:attrName>style.visibility</p:attrName>
                                        </p:attrNameLst>
                                      </p:cBhvr>
                                      <p:to>
                                        <p:strVal val="visible"/>
                                      </p:to>
                                    </p:set>
                                    <p:anim calcmode="lin" valueType="num">
                                      <p:cBhvr additive="base">
                                        <p:cTn id="266" dur="500" fill="hold"/>
                                        <p:tgtEl>
                                          <p:spTgt spid="106"/>
                                        </p:tgtEl>
                                        <p:attrNameLst>
                                          <p:attrName>ppt_x</p:attrName>
                                        </p:attrNameLst>
                                      </p:cBhvr>
                                      <p:tavLst>
                                        <p:tav tm="0">
                                          <p:val>
                                            <p:strVal val="#ppt_x"/>
                                          </p:val>
                                        </p:tav>
                                        <p:tav tm="100000">
                                          <p:val>
                                            <p:strVal val="#ppt_x"/>
                                          </p:val>
                                        </p:tav>
                                      </p:tavLst>
                                    </p:anim>
                                    <p:anim calcmode="lin" valueType="num">
                                      <p:cBhvr additive="base">
                                        <p:cTn id="267" dur="500" fill="hold"/>
                                        <p:tgtEl>
                                          <p:spTgt spid="106"/>
                                        </p:tgtEl>
                                        <p:attrNameLst>
                                          <p:attrName>ppt_y</p:attrName>
                                        </p:attrNameLst>
                                      </p:cBhvr>
                                      <p:tavLst>
                                        <p:tav tm="0">
                                          <p:val>
                                            <p:strVal val="1+#ppt_h/2"/>
                                          </p:val>
                                        </p:tav>
                                        <p:tav tm="100000">
                                          <p:val>
                                            <p:strVal val="#ppt_y"/>
                                          </p:val>
                                        </p:tav>
                                      </p:tavLst>
                                    </p:anim>
                                  </p:childTnLst>
                                </p:cTn>
                              </p:par>
                              <p:par>
                                <p:cTn id="268" presetID="2" presetClass="entr" presetSubtype="4" fill="hold" grpId="0" nodeType="withEffect">
                                  <p:stCondLst>
                                    <p:cond delay="0"/>
                                  </p:stCondLst>
                                  <p:childTnLst>
                                    <p:set>
                                      <p:cBhvr>
                                        <p:cTn id="269" dur="1" fill="hold">
                                          <p:stCondLst>
                                            <p:cond delay="0"/>
                                          </p:stCondLst>
                                        </p:cTn>
                                        <p:tgtEl>
                                          <p:spTgt spid="107"/>
                                        </p:tgtEl>
                                        <p:attrNameLst>
                                          <p:attrName>style.visibility</p:attrName>
                                        </p:attrNameLst>
                                      </p:cBhvr>
                                      <p:to>
                                        <p:strVal val="visible"/>
                                      </p:to>
                                    </p:set>
                                    <p:anim calcmode="lin" valueType="num">
                                      <p:cBhvr additive="base">
                                        <p:cTn id="270" dur="500" fill="hold"/>
                                        <p:tgtEl>
                                          <p:spTgt spid="107"/>
                                        </p:tgtEl>
                                        <p:attrNameLst>
                                          <p:attrName>ppt_x</p:attrName>
                                        </p:attrNameLst>
                                      </p:cBhvr>
                                      <p:tavLst>
                                        <p:tav tm="0">
                                          <p:val>
                                            <p:strVal val="#ppt_x"/>
                                          </p:val>
                                        </p:tav>
                                        <p:tav tm="100000">
                                          <p:val>
                                            <p:strVal val="#ppt_x"/>
                                          </p:val>
                                        </p:tav>
                                      </p:tavLst>
                                    </p:anim>
                                    <p:anim calcmode="lin" valueType="num">
                                      <p:cBhvr additive="base">
                                        <p:cTn id="271" dur="500" fill="hold"/>
                                        <p:tgtEl>
                                          <p:spTgt spid="107"/>
                                        </p:tgtEl>
                                        <p:attrNameLst>
                                          <p:attrName>ppt_y</p:attrName>
                                        </p:attrNameLst>
                                      </p:cBhvr>
                                      <p:tavLst>
                                        <p:tav tm="0">
                                          <p:val>
                                            <p:strVal val="1+#ppt_h/2"/>
                                          </p:val>
                                        </p:tav>
                                        <p:tav tm="100000">
                                          <p:val>
                                            <p:strVal val="#ppt_y"/>
                                          </p:val>
                                        </p:tav>
                                      </p:tavLst>
                                    </p:anim>
                                  </p:childTnLst>
                                </p:cTn>
                              </p:par>
                              <p:par>
                                <p:cTn id="272" presetID="2" presetClass="entr" presetSubtype="8" fill="hold" grpId="0" nodeType="withEffect">
                                  <p:stCondLst>
                                    <p:cond delay="0"/>
                                  </p:stCondLst>
                                  <p:childTnLst>
                                    <p:set>
                                      <p:cBhvr>
                                        <p:cTn id="273" dur="1" fill="hold">
                                          <p:stCondLst>
                                            <p:cond delay="0"/>
                                          </p:stCondLst>
                                        </p:cTn>
                                        <p:tgtEl>
                                          <p:spTgt spid="108"/>
                                        </p:tgtEl>
                                        <p:attrNameLst>
                                          <p:attrName>style.visibility</p:attrName>
                                        </p:attrNameLst>
                                      </p:cBhvr>
                                      <p:to>
                                        <p:strVal val="visible"/>
                                      </p:to>
                                    </p:set>
                                    <p:anim calcmode="lin" valueType="num">
                                      <p:cBhvr additive="base">
                                        <p:cTn id="274" dur="500" fill="hold"/>
                                        <p:tgtEl>
                                          <p:spTgt spid="108"/>
                                        </p:tgtEl>
                                        <p:attrNameLst>
                                          <p:attrName>ppt_x</p:attrName>
                                        </p:attrNameLst>
                                      </p:cBhvr>
                                      <p:tavLst>
                                        <p:tav tm="0">
                                          <p:val>
                                            <p:strVal val="0-#ppt_w/2"/>
                                          </p:val>
                                        </p:tav>
                                        <p:tav tm="100000">
                                          <p:val>
                                            <p:strVal val="#ppt_x"/>
                                          </p:val>
                                        </p:tav>
                                      </p:tavLst>
                                    </p:anim>
                                    <p:anim calcmode="lin" valueType="num">
                                      <p:cBhvr additive="base">
                                        <p:cTn id="275" dur="500" fill="hold"/>
                                        <p:tgtEl>
                                          <p:spTgt spid="108"/>
                                        </p:tgtEl>
                                        <p:attrNameLst>
                                          <p:attrName>ppt_y</p:attrName>
                                        </p:attrNameLst>
                                      </p:cBhvr>
                                      <p:tavLst>
                                        <p:tav tm="0">
                                          <p:val>
                                            <p:strVal val="#ppt_y"/>
                                          </p:val>
                                        </p:tav>
                                        <p:tav tm="100000">
                                          <p:val>
                                            <p:strVal val="#ppt_y"/>
                                          </p:val>
                                        </p:tav>
                                      </p:tavLst>
                                    </p:anim>
                                  </p:childTnLst>
                                </p:cTn>
                              </p:par>
                              <p:par>
                                <p:cTn id="276" presetID="2" presetClass="entr" presetSubtype="4" fill="hold" grpId="0" nodeType="withEffect">
                                  <p:stCondLst>
                                    <p:cond delay="0"/>
                                  </p:stCondLst>
                                  <p:childTnLst>
                                    <p:set>
                                      <p:cBhvr>
                                        <p:cTn id="277" dur="1" fill="hold">
                                          <p:stCondLst>
                                            <p:cond delay="0"/>
                                          </p:stCondLst>
                                        </p:cTn>
                                        <p:tgtEl>
                                          <p:spTgt spid="109"/>
                                        </p:tgtEl>
                                        <p:attrNameLst>
                                          <p:attrName>style.visibility</p:attrName>
                                        </p:attrNameLst>
                                      </p:cBhvr>
                                      <p:to>
                                        <p:strVal val="visible"/>
                                      </p:to>
                                    </p:set>
                                    <p:anim calcmode="lin" valueType="num">
                                      <p:cBhvr additive="base">
                                        <p:cTn id="278" dur="500" fill="hold"/>
                                        <p:tgtEl>
                                          <p:spTgt spid="109"/>
                                        </p:tgtEl>
                                        <p:attrNameLst>
                                          <p:attrName>ppt_x</p:attrName>
                                        </p:attrNameLst>
                                      </p:cBhvr>
                                      <p:tavLst>
                                        <p:tav tm="0">
                                          <p:val>
                                            <p:strVal val="#ppt_x"/>
                                          </p:val>
                                        </p:tav>
                                        <p:tav tm="100000">
                                          <p:val>
                                            <p:strVal val="#ppt_x"/>
                                          </p:val>
                                        </p:tav>
                                      </p:tavLst>
                                    </p:anim>
                                    <p:anim calcmode="lin" valueType="num">
                                      <p:cBhvr additive="base">
                                        <p:cTn id="279" dur="500" fill="hold"/>
                                        <p:tgtEl>
                                          <p:spTgt spid="109"/>
                                        </p:tgtEl>
                                        <p:attrNameLst>
                                          <p:attrName>ppt_y</p:attrName>
                                        </p:attrNameLst>
                                      </p:cBhvr>
                                      <p:tavLst>
                                        <p:tav tm="0">
                                          <p:val>
                                            <p:strVal val="1+#ppt_h/2"/>
                                          </p:val>
                                        </p:tav>
                                        <p:tav tm="100000">
                                          <p:val>
                                            <p:strVal val="#ppt_y"/>
                                          </p:val>
                                        </p:tav>
                                      </p:tavLst>
                                    </p:anim>
                                  </p:childTnLst>
                                </p:cTn>
                              </p:par>
                              <p:par>
                                <p:cTn id="280" presetID="2" presetClass="entr" presetSubtype="4" fill="hold" grpId="0" nodeType="withEffect">
                                  <p:stCondLst>
                                    <p:cond delay="0"/>
                                  </p:stCondLst>
                                  <p:childTnLst>
                                    <p:set>
                                      <p:cBhvr>
                                        <p:cTn id="281" dur="1" fill="hold">
                                          <p:stCondLst>
                                            <p:cond delay="0"/>
                                          </p:stCondLst>
                                        </p:cTn>
                                        <p:tgtEl>
                                          <p:spTgt spid="110"/>
                                        </p:tgtEl>
                                        <p:attrNameLst>
                                          <p:attrName>style.visibility</p:attrName>
                                        </p:attrNameLst>
                                      </p:cBhvr>
                                      <p:to>
                                        <p:strVal val="visible"/>
                                      </p:to>
                                    </p:set>
                                    <p:anim calcmode="lin" valueType="num">
                                      <p:cBhvr additive="base">
                                        <p:cTn id="282" dur="500" fill="hold"/>
                                        <p:tgtEl>
                                          <p:spTgt spid="110"/>
                                        </p:tgtEl>
                                        <p:attrNameLst>
                                          <p:attrName>ppt_x</p:attrName>
                                        </p:attrNameLst>
                                      </p:cBhvr>
                                      <p:tavLst>
                                        <p:tav tm="0">
                                          <p:val>
                                            <p:strVal val="#ppt_x"/>
                                          </p:val>
                                        </p:tav>
                                        <p:tav tm="100000">
                                          <p:val>
                                            <p:strVal val="#ppt_x"/>
                                          </p:val>
                                        </p:tav>
                                      </p:tavLst>
                                    </p:anim>
                                    <p:anim calcmode="lin" valueType="num">
                                      <p:cBhvr additive="base">
                                        <p:cTn id="283" dur="500" fill="hold"/>
                                        <p:tgtEl>
                                          <p:spTgt spid="110"/>
                                        </p:tgtEl>
                                        <p:attrNameLst>
                                          <p:attrName>ppt_y</p:attrName>
                                        </p:attrNameLst>
                                      </p:cBhvr>
                                      <p:tavLst>
                                        <p:tav tm="0">
                                          <p:val>
                                            <p:strVal val="1+#ppt_h/2"/>
                                          </p:val>
                                        </p:tav>
                                        <p:tav tm="100000">
                                          <p:val>
                                            <p:strVal val="#ppt_y"/>
                                          </p:val>
                                        </p:tav>
                                      </p:tavLst>
                                    </p:anim>
                                  </p:childTnLst>
                                </p:cTn>
                              </p:par>
                              <p:par>
                                <p:cTn id="284" presetID="2" presetClass="entr" presetSubtype="4" fill="hold" grpId="0" nodeType="withEffect">
                                  <p:stCondLst>
                                    <p:cond delay="0"/>
                                  </p:stCondLst>
                                  <p:childTnLst>
                                    <p:set>
                                      <p:cBhvr>
                                        <p:cTn id="285" dur="1" fill="hold">
                                          <p:stCondLst>
                                            <p:cond delay="0"/>
                                          </p:stCondLst>
                                        </p:cTn>
                                        <p:tgtEl>
                                          <p:spTgt spid="111"/>
                                        </p:tgtEl>
                                        <p:attrNameLst>
                                          <p:attrName>style.visibility</p:attrName>
                                        </p:attrNameLst>
                                      </p:cBhvr>
                                      <p:to>
                                        <p:strVal val="visible"/>
                                      </p:to>
                                    </p:set>
                                    <p:anim calcmode="lin" valueType="num">
                                      <p:cBhvr additive="base">
                                        <p:cTn id="286" dur="500" fill="hold"/>
                                        <p:tgtEl>
                                          <p:spTgt spid="111"/>
                                        </p:tgtEl>
                                        <p:attrNameLst>
                                          <p:attrName>ppt_x</p:attrName>
                                        </p:attrNameLst>
                                      </p:cBhvr>
                                      <p:tavLst>
                                        <p:tav tm="0">
                                          <p:val>
                                            <p:strVal val="#ppt_x"/>
                                          </p:val>
                                        </p:tav>
                                        <p:tav tm="100000">
                                          <p:val>
                                            <p:strVal val="#ppt_x"/>
                                          </p:val>
                                        </p:tav>
                                      </p:tavLst>
                                    </p:anim>
                                    <p:anim calcmode="lin" valueType="num">
                                      <p:cBhvr additive="base">
                                        <p:cTn id="287" dur="500" fill="hold"/>
                                        <p:tgtEl>
                                          <p:spTgt spid="111"/>
                                        </p:tgtEl>
                                        <p:attrNameLst>
                                          <p:attrName>ppt_y</p:attrName>
                                        </p:attrNameLst>
                                      </p:cBhvr>
                                      <p:tavLst>
                                        <p:tav tm="0">
                                          <p:val>
                                            <p:strVal val="1+#ppt_h/2"/>
                                          </p:val>
                                        </p:tav>
                                        <p:tav tm="100000">
                                          <p:val>
                                            <p:strVal val="#ppt_y"/>
                                          </p:val>
                                        </p:tav>
                                      </p:tavLst>
                                    </p:anim>
                                  </p:childTnLst>
                                </p:cTn>
                              </p:par>
                            </p:childTnLst>
                          </p:cTn>
                        </p:par>
                        <p:par>
                          <p:cTn id="288" fill="hold">
                            <p:stCondLst>
                              <p:cond delay="2000"/>
                            </p:stCondLst>
                            <p:childTnLst>
                              <p:par>
                                <p:cTn id="289" presetID="22" presetClass="entr" presetSubtype="8" fill="hold" nodeType="afterEffect">
                                  <p:stCondLst>
                                    <p:cond delay="0"/>
                                  </p:stCondLst>
                                  <p:childTnLst>
                                    <p:set>
                                      <p:cBhvr>
                                        <p:cTn id="290" dur="1" fill="hold">
                                          <p:stCondLst>
                                            <p:cond delay="0"/>
                                          </p:stCondLst>
                                        </p:cTn>
                                        <p:tgtEl>
                                          <p:spTgt spid="170"/>
                                        </p:tgtEl>
                                        <p:attrNameLst>
                                          <p:attrName>style.visibility</p:attrName>
                                        </p:attrNameLst>
                                      </p:cBhvr>
                                      <p:to>
                                        <p:strVal val="visible"/>
                                      </p:to>
                                    </p:set>
                                    <p:animEffect transition="in" filter="wipe(left)">
                                      <p:cBhvr>
                                        <p:cTn id="291" dur="1000"/>
                                        <p:tgtEl>
                                          <p:spTgt spid="170"/>
                                        </p:tgtEl>
                                      </p:cBhvr>
                                    </p:animEffect>
                                  </p:childTnLst>
                                </p:cTn>
                              </p:par>
                              <p:par>
                                <p:cTn id="292" presetID="1" presetClass="entr" presetSubtype="0" fill="hold" nodeType="withEffect">
                                  <p:stCondLst>
                                    <p:cond delay="0"/>
                                  </p:stCondLst>
                                  <p:childTnLst>
                                    <p:set>
                                      <p:cBhvr>
                                        <p:cTn id="293" dur="1" fill="hold">
                                          <p:stCondLst>
                                            <p:cond delay="0"/>
                                          </p:stCondLst>
                                        </p:cTn>
                                        <p:tgtEl>
                                          <p:spTgt spid="169"/>
                                        </p:tgtEl>
                                        <p:attrNameLst>
                                          <p:attrName>style.visibility</p:attrName>
                                        </p:attrNameLst>
                                      </p:cBhvr>
                                      <p:to>
                                        <p:strVal val="visible"/>
                                      </p:to>
                                    </p:set>
                                  </p:childTnLst>
                                </p:cTn>
                              </p:par>
                              <p:par>
                                <p:cTn id="294" presetID="63" presetClass="path" presetSubtype="0" accel="50000" decel="50000" fill="hold" nodeType="withEffect">
                                  <p:stCondLst>
                                    <p:cond delay="0"/>
                                  </p:stCondLst>
                                  <p:childTnLst>
                                    <p:animMotion origin="layout" path="M -0.92309 -0.00278 L 5.55556E-7 4.44444E-6 " pathEditMode="relative" rAng="0" ptsTypes="AA">
                                      <p:cBhvr>
                                        <p:cTn id="295" dur="1000" fill="hold"/>
                                        <p:tgtEl>
                                          <p:spTgt spid="169"/>
                                        </p:tgtEl>
                                        <p:attrNameLst>
                                          <p:attrName>ppt_x</p:attrName>
                                          <p:attrName>ppt_y</p:attrName>
                                        </p:attrNameLst>
                                      </p:cBhvr>
                                      <p:rCtr x="46146" y="139"/>
                                    </p:animMotion>
                                  </p:childTnLst>
                                </p:cTn>
                              </p:par>
                            </p:childTnLst>
                          </p:cTn>
                        </p:par>
                      </p:childTnLst>
                    </p:cTn>
                  </p:par>
                  <p:par>
                    <p:cTn id="296" fill="hold">
                      <p:stCondLst>
                        <p:cond delay="indefinite"/>
                      </p:stCondLst>
                      <p:childTnLst>
                        <p:par>
                          <p:cTn id="297" fill="hold">
                            <p:stCondLst>
                              <p:cond delay="0"/>
                            </p:stCondLst>
                            <p:childTnLst>
                              <p:par>
                                <p:cTn id="298" presetID="23" presetClass="entr" presetSubtype="16" fill="hold" grpId="0" nodeType="clickEffect">
                                  <p:stCondLst>
                                    <p:cond delay="0"/>
                                  </p:stCondLst>
                                  <p:childTnLst>
                                    <p:set>
                                      <p:cBhvr>
                                        <p:cTn id="299" dur="1" fill="hold">
                                          <p:stCondLst>
                                            <p:cond delay="0"/>
                                          </p:stCondLst>
                                        </p:cTn>
                                        <p:tgtEl>
                                          <p:spTgt spid="171"/>
                                        </p:tgtEl>
                                        <p:attrNameLst>
                                          <p:attrName>style.visibility</p:attrName>
                                        </p:attrNameLst>
                                      </p:cBhvr>
                                      <p:to>
                                        <p:strVal val="visible"/>
                                      </p:to>
                                    </p:set>
                                    <p:anim calcmode="lin" valueType="num">
                                      <p:cBhvr>
                                        <p:cTn id="300" dur="500" fill="hold"/>
                                        <p:tgtEl>
                                          <p:spTgt spid="171"/>
                                        </p:tgtEl>
                                        <p:attrNameLst>
                                          <p:attrName>ppt_w</p:attrName>
                                        </p:attrNameLst>
                                      </p:cBhvr>
                                      <p:tavLst>
                                        <p:tav tm="0">
                                          <p:val>
                                            <p:fltVal val="0"/>
                                          </p:val>
                                        </p:tav>
                                        <p:tav tm="100000">
                                          <p:val>
                                            <p:strVal val="#ppt_w"/>
                                          </p:val>
                                        </p:tav>
                                      </p:tavLst>
                                    </p:anim>
                                    <p:anim calcmode="lin" valueType="num">
                                      <p:cBhvr>
                                        <p:cTn id="301" dur="500" fill="hold"/>
                                        <p:tgtEl>
                                          <p:spTgt spid="171"/>
                                        </p:tgtEl>
                                        <p:attrNameLst>
                                          <p:attrName>ppt_h</p:attrName>
                                        </p:attrNameLst>
                                      </p:cBhvr>
                                      <p:tavLst>
                                        <p:tav tm="0">
                                          <p:val>
                                            <p:fltVal val="0"/>
                                          </p:val>
                                        </p:tav>
                                        <p:tav tm="100000">
                                          <p:val>
                                            <p:strVal val="#ppt_h"/>
                                          </p:val>
                                        </p:tav>
                                      </p:tavLst>
                                    </p:anim>
                                  </p:childTnLst>
                                </p:cTn>
                              </p:par>
                              <p:par>
                                <p:cTn id="302" presetID="2" presetClass="entr" presetSubtype="4" fill="hold" grpId="0" nodeType="withEffect">
                                  <p:stCondLst>
                                    <p:cond delay="0"/>
                                  </p:stCondLst>
                                  <p:childTnLst>
                                    <p:set>
                                      <p:cBhvr>
                                        <p:cTn id="303" dur="1" fill="hold">
                                          <p:stCondLst>
                                            <p:cond delay="0"/>
                                          </p:stCondLst>
                                        </p:cTn>
                                        <p:tgtEl>
                                          <p:spTgt spid="112"/>
                                        </p:tgtEl>
                                        <p:attrNameLst>
                                          <p:attrName>style.visibility</p:attrName>
                                        </p:attrNameLst>
                                      </p:cBhvr>
                                      <p:to>
                                        <p:strVal val="visible"/>
                                      </p:to>
                                    </p:set>
                                    <p:anim calcmode="lin" valueType="num">
                                      <p:cBhvr additive="base">
                                        <p:cTn id="304" dur="500" fill="hold"/>
                                        <p:tgtEl>
                                          <p:spTgt spid="112"/>
                                        </p:tgtEl>
                                        <p:attrNameLst>
                                          <p:attrName>ppt_x</p:attrName>
                                        </p:attrNameLst>
                                      </p:cBhvr>
                                      <p:tavLst>
                                        <p:tav tm="0">
                                          <p:val>
                                            <p:strVal val="#ppt_x"/>
                                          </p:val>
                                        </p:tav>
                                        <p:tav tm="100000">
                                          <p:val>
                                            <p:strVal val="#ppt_x"/>
                                          </p:val>
                                        </p:tav>
                                      </p:tavLst>
                                    </p:anim>
                                    <p:anim calcmode="lin" valueType="num">
                                      <p:cBhvr additive="base">
                                        <p:cTn id="305" dur="500" fill="hold"/>
                                        <p:tgtEl>
                                          <p:spTgt spid="112"/>
                                        </p:tgtEl>
                                        <p:attrNameLst>
                                          <p:attrName>ppt_y</p:attrName>
                                        </p:attrNameLst>
                                      </p:cBhvr>
                                      <p:tavLst>
                                        <p:tav tm="0">
                                          <p:val>
                                            <p:strVal val="1+#ppt_h/2"/>
                                          </p:val>
                                        </p:tav>
                                        <p:tav tm="100000">
                                          <p:val>
                                            <p:strVal val="#ppt_y"/>
                                          </p:val>
                                        </p:tav>
                                      </p:tavLst>
                                    </p:anim>
                                  </p:childTnLst>
                                </p:cTn>
                              </p:par>
                              <p:par>
                                <p:cTn id="306" presetID="2" presetClass="entr" presetSubtype="4" fill="hold" grpId="0" nodeType="withEffect">
                                  <p:stCondLst>
                                    <p:cond delay="0"/>
                                  </p:stCondLst>
                                  <p:childTnLst>
                                    <p:set>
                                      <p:cBhvr>
                                        <p:cTn id="307" dur="1" fill="hold">
                                          <p:stCondLst>
                                            <p:cond delay="0"/>
                                          </p:stCondLst>
                                        </p:cTn>
                                        <p:tgtEl>
                                          <p:spTgt spid="113"/>
                                        </p:tgtEl>
                                        <p:attrNameLst>
                                          <p:attrName>style.visibility</p:attrName>
                                        </p:attrNameLst>
                                      </p:cBhvr>
                                      <p:to>
                                        <p:strVal val="visible"/>
                                      </p:to>
                                    </p:set>
                                    <p:anim calcmode="lin" valueType="num">
                                      <p:cBhvr additive="base">
                                        <p:cTn id="308" dur="500" fill="hold"/>
                                        <p:tgtEl>
                                          <p:spTgt spid="113"/>
                                        </p:tgtEl>
                                        <p:attrNameLst>
                                          <p:attrName>ppt_x</p:attrName>
                                        </p:attrNameLst>
                                      </p:cBhvr>
                                      <p:tavLst>
                                        <p:tav tm="0">
                                          <p:val>
                                            <p:strVal val="#ppt_x"/>
                                          </p:val>
                                        </p:tav>
                                        <p:tav tm="100000">
                                          <p:val>
                                            <p:strVal val="#ppt_x"/>
                                          </p:val>
                                        </p:tav>
                                      </p:tavLst>
                                    </p:anim>
                                    <p:anim calcmode="lin" valueType="num">
                                      <p:cBhvr additive="base">
                                        <p:cTn id="309" dur="500" fill="hold"/>
                                        <p:tgtEl>
                                          <p:spTgt spid="113"/>
                                        </p:tgtEl>
                                        <p:attrNameLst>
                                          <p:attrName>ppt_y</p:attrName>
                                        </p:attrNameLst>
                                      </p:cBhvr>
                                      <p:tavLst>
                                        <p:tav tm="0">
                                          <p:val>
                                            <p:strVal val="1+#ppt_h/2"/>
                                          </p:val>
                                        </p:tav>
                                        <p:tav tm="100000">
                                          <p:val>
                                            <p:strVal val="#ppt_y"/>
                                          </p:val>
                                        </p:tav>
                                      </p:tavLst>
                                    </p:anim>
                                  </p:childTnLst>
                                </p:cTn>
                              </p:par>
                              <p:par>
                                <p:cTn id="310" presetID="2" presetClass="entr" presetSubtype="4" fill="hold" grpId="0" nodeType="withEffect">
                                  <p:stCondLst>
                                    <p:cond delay="0"/>
                                  </p:stCondLst>
                                  <p:childTnLst>
                                    <p:set>
                                      <p:cBhvr>
                                        <p:cTn id="311" dur="1" fill="hold">
                                          <p:stCondLst>
                                            <p:cond delay="0"/>
                                          </p:stCondLst>
                                        </p:cTn>
                                        <p:tgtEl>
                                          <p:spTgt spid="114"/>
                                        </p:tgtEl>
                                        <p:attrNameLst>
                                          <p:attrName>style.visibility</p:attrName>
                                        </p:attrNameLst>
                                      </p:cBhvr>
                                      <p:to>
                                        <p:strVal val="visible"/>
                                      </p:to>
                                    </p:set>
                                    <p:anim calcmode="lin" valueType="num">
                                      <p:cBhvr additive="base">
                                        <p:cTn id="312" dur="500" fill="hold"/>
                                        <p:tgtEl>
                                          <p:spTgt spid="114"/>
                                        </p:tgtEl>
                                        <p:attrNameLst>
                                          <p:attrName>ppt_x</p:attrName>
                                        </p:attrNameLst>
                                      </p:cBhvr>
                                      <p:tavLst>
                                        <p:tav tm="0">
                                          <p:val>
                                            <p:strVal val="#ppt_x"/>
                                          </p:val>
                                        </p:tav>
                                        <p:tav tm="100000">
                                          <p:val>
                                            <p:strVal val="#ppt_x"/>
                                          </p:val>
                                        </p:tav>
                                      </p:tavLst>
                                    </p:anim>
                                    <p:anim calcmode="lin" valueType="num">
                                      <p:cBhvr additive="base">
                                        <p:cTn id="313" dur="500" fill="hold"/>
                                        <p:tgtEl>
                                          <p:spTgt spid="114"/>
                                        </p:tgtEl>
                                        <p:attrNameLst>
                                          <p:attrName>ppt_y</p:attrName>
                                        </p:attrNameLst>
                                      </p:cBhvr>
                                      <p:tavLst>
                                        <p:tav tm="0">
                                          <p:val>
                                            <p:strVal val="1+#ppt_h/2"/>
                                          </p:val>
                                        </p:tav>
                                        <p:tav tm="100000">
                                          <p:val>
                                            <p:strVal val="#ppt_y"/>
                                          </p:val>
                                        </p:tav>
                                      </p:tavLst>
                                    </p:anim>
                                  </p:childTnLst>
                                </p:cTn>
                              </p:par>
                              <p:par>
                                <p:cTn id="314" presetID="2" presetClass="entr" presetSubtype="4" fill="hold" grpId="0" nodeType="withEffect">
                                  <p:stCondLst>
                                    <p:cond delay="0"/>
                                  </p:stCondLst>
                                  <p:childTnLst>
                                    <p:set>
                                      <p:cBhvr>
                                        <p:cTn id="315" dur="1" fill="hold">
                                          <p:stCondLst>
                                            <p:cond delay="0"/>
                                          </p:stCondLst>
                                        </p:cTn>
                                        <p:tgtEl>
                                          <p:spTgt spid="115"/>
                                        </p:tgtEl>
                                        <p:attrNameLst>
                                          <p:attrName>style.visibility</p:attrName>
                                        </p:attrNameLst>
                                      </p:cBhvr>
                                      <p:to>
                                        <p:strVal val="visible"/>
                                      </p:to>
                                    </p:set>
                                    <p:anim calcmode="lin" valueType="num">
                                      <p:cBhvr additive="base">
                                        <p:cTn id="316" dur="500" fill="hold"/>
                                        <p:tgtEl>
                                          <p:spTgt spid="115"/>
                                        </p:tgtEl>
                                        <p:attrNameLst>
                                          <p:attrName>ppt_x</p:attrName>
                                        </p:attrNameLst>
                                      </p:cBhvr>
                                      <p:tavLst>
                                        <p:tav tm="0">
                                          <p:val>
                                            <p:strVal val="#ppt_x"/>
                                          </p:val>
                                        </p:tav>
                                        <p:tav tm="100000">
                                          <p:val>
                                            <p:strVal val="#ppt_x"/>
                                          </p:val>
                                        </p:tav>
                                      </p:tavLst>
                                    </p:anim>
                                    <p:anim calcmode="lin" valueType="num">
                                      <p:cBhvr additive="base">
                                        <p:cTn id="317" dur="500" fill="hold"/>
                                        <p:tgtEl>
                                          <p:spTgt spid="115"/>
                                        </p:tgtEl>
                                        <p:attrNameLst>
                                          <p:attrName>ppt_y</p:attrName>
                                        </p:attrNameLst>
                                      </p:cBhvr>
                                      <p:tavLst>
                                        <p:tav tm="0">
                                          <p:val>
                                            <p:strVal val="1+#ppt_h/2"/>
                                          </p:val>
                                        </p:tav>
                                        <p:tav tm="100000">
                                          <p:val>
                                            <p:strVal val="#ppt_y"/>
                                          </p:val>
                                        </p:tav>
                                      </p:tavLst>
                                    </p:anim>
                                  </p:childTnLst>
                                </p:cTn>
                              </p:par>
                              <p:par>
                                <p:cTn id="318" presetID="2" presetClass="entr" presetSubtype="4" fill="hold" grpId="0" nodeType="withEffect">
                                  <p:stCondLst>
                                    <p:cond delay="0"/>
                                  </p:stCondLst>
                                  <p:childTnLst>
                                    <p:set>
                                      <p:cBhvr>
                                        <p:cTn id="319" dur="1" fill="hold">
                                          <p:stCondLst>
                                            <p:cond delay="0"/>
                                          </p:stCondLst>
                                        </p:cTn>
                                        <p:tgtEl>
                                          <p:spTgt spid="116"/>
                                        </p:tgtEl>
                                        <p:attrNameLst>
                                          <p:attrName>style.visibility</p:attrName>
                                        </p:attrNameLst>
                                      </p:cBhvr>
                                      <p:to>
                                        <p:strVal val="visible"/>
                                      </p:to>
                                    </p:set>
                                    <p:anim calcmode="lin" valueType="num">
                                      <p:cBhvr additive="base">
                                        <p:cTn id="320" dur="500" fill="hold"/>
                                        <p:tgtEl>
                                          <p:spTgt spid="116"/>
                                        </p:tgtEl>
                                        <p:attrNameLst>
                                          <p:attrName>ppt_x</p:attrName>
                                        </p:attrNameLst>
                                      </p:cBhvr>
                                      <p:tavLst>
                                        <p:tav tm="0">
                                          <p:val>
                                            <p:strVal val="#ppt_x"/>
                                          </p:val>
                                        </p:tav>
                                        <p:tav tm="100000">
                                          <p:val>
                                            <p:strVal val="#ppt_x"/>
                                          </p:val>
                                        </p:tav>
                                      </p:tavLst>
                                    </p:anim>
                                    <p:anim calcmode="lin" valueType="num">
                                      <p:cBhvr additive="base">
                                        <p:cTn id="321" dur="500" fill="hold"/>
                                        <p:tgtEl>
                                          <p:spTgt spid="116"/>
                                        </p:tgtEl>
                                        <p:attrNameLst>
                                          <p:attrName>ppt_y</p:attrName>
                                        </p:attrNameLst>
                                      </p:cBhvr>
                                      <p:tavLst>
                                        <p:tav tm="0">
                                          <p:val>
                                            <p:strVal val="1+#ppt_h/2"/>
                                          </p:val>
                                        </p:tav>
                                        <p:tav tm="100000">
                                          <p:val>
                                            <p:strVal val="#ppt_y"/>
                                          </p:val>
                                        </p:tav>
                                      </p:tavLst>
                                    </p:anim>
                                  </p:childTnLst>
                                </p:cTn>
                              </p:par>
                              <p:par>
                                <p:cTn id="322" presetID="2" presetClass="entr" presetSubtype="4" fill="hold" grpId="0" nodeType="withEffect">
                                  <p:stCondLst>
                                    <p:cond delay="0"/>
                                  </p:stCondLst>
                                  <p:childTnLst>
                                    <p:set>
                                      <p:cBhvr>
                                        <p:cTn id="323" dur="1" fill="hold">
                                          <p:stCondLst>
                                            <p:cond delay="0"/>
                                          </p:stCondLst>
                                        </p:cTn>
                                        <p:tgtEl>
                                          <p:spTgt spid="117"/>
                                        </p:tgtEl>
                                        <p:attrNameLst>
                                          <p:attrName>style.visibility</p:attrName>
                                        </p:attrNameLst>
                                      </p:cBhvr>
                                      <p:to>
                                        <p:strVal val="visible"/>
                                      </p:to>
                                    </p:set>
                                    <p:anim calcmode="lin" valueType="num">
                                      <p:cBhvr additive="base">
                                        <p:cTn id="324" dur="500" fill="hold"/>
                                        <p:tgtEl>
                                          <p:spTgt spid="117"/>
                                        </p:tgtEl>
                                        <p:attrNameLst>
                                          <p:attrName>ppt_x</p:attrName>
                                        </p:attrNameLst>
                                      </p:cBhvr>
                                      <p:tavLst>
                                        <p:tav tm="0">
                                          <p:val>
                                            <p:strVal val="#ppt_x"/>
                                          </p:val>
                                        </p:tav>
                                        <p:tav tm="100000">
                                          <p:val>
                                            <p:strVal val="#ppt_x"/>
                                          </p:val>
                                        </p:tav>
                                      </p:tavLst>
                                    </p:anim>
                                    <p:anim calcmode="lin" valueType="num">
                                      <p:cBhvr additive="base">
                                        <p:cTn id="325" dur="500" fill="hold"/>
                                        <p:tgtEl>
                                          <p:spTgt spid="117"/>
                                        </p:tgtEl>
                                        <p:attrNameLst>
                                          <p:attrName>ppt_y</p:attrName>
                                        </p:attrNameLst>
                                      </p:cBhvr>
                                      <p:tavLst>
                                        <p:tav tm="0">
                                          <p:val>
                                            <p:strVal val="1+#ppt_h/2"/>
                                          </p:val>
                                        </p:tav>
                                        <p:tav tm="100000">
                                          <p:val>
                                            <p:strVal val="#ppt_y"/>
                                          </p:val>
                                        </p:tav>
                                      </p:tavLst>
                                    </p:anim>
                                  </p:childTnLst>
                                </p:cTn>
                              </p:par>
                              <p:par>
                                <p:cTn id="326" presetID="2" presetClass="entr" presetSubtype="4" fill="hold" grpId="0" nodeType="withEffect">
                                  <p:stCondLst>
                                    <p:cond delay="0"/>
                                  </p:stCondLst>
                                  <p:childTnLst>
                                    <p:set>
                                      <p:cBhvr>
                                        <p:cTn id="327" dur="1" fill="hold">
                                          <p:stCondLst>
                                            <p:cond delay="0"/>
                                          </p:stCondLst>
                                        </p:cTn>
                                        <p:tgtEl>
                                          <p:spTgt spid="118"/>
                                        </p:tgtEl>
                                        <p:attrNameLst>
                                          <p:attrName>style.visibility</p:attrName>
                                        </p:attrNameLst>
                                      </p:cBhvr>
                                      <p:to>
                                        <p:strVal val="visible"/>
                                      </p:to>
                                    </p:set>
                                    <p:anim calcmode="lin" valueType="num">
                                      <p:cBhvr additive="base">
                                        <p:cTn id="328" dur="500" fill="hold"/>
                                        <p:tgtEl>
                                          <p:spTgt spid="118"/>
                                        </p:tgtEl>
                                        <p:attrNameLst>
                                          <p:attrName>ppt_x</p:attrName>
                                        </p:attrNameLst>
                                      </p:cBhvr>
                                      <p:tavLst>
                                        <p:tav tm="0">
                                          <p:val>
                                            <p:strVal val="#ppt_x"/>
                                          </p:val>
                                        </p:tav>
                                        <p:tav tm="100000">
                                          <p:val>
                                            <p:strVal val="#ppt_x"/>
                                          </p:val>
                                        </p:tav>
                                      </p:tavLst>
                                    </p:anim>
                                    <p:anim calcmode="lin" valueType="num">
                                      <p:cBhvr additive="base">
                                        <p:cTn id="329" dur="500" fill="hold"/>
                                        <p:tgtEl>
                                          <p:spTgt spid="118"/>
                                        </p:tgtEl>
                                        <p:attrNameLst>
                                          <p:attrName>ppt_y</p:attrName>
                                        </p:attrNameLst>
                                      </p:cBhvr>
                                      <p:tavLst>
                                        <p:tav tm="0">
                                          <p:val>
                                            <p:strVal val="1+#ppt_h/2"/>
                                          </p:val>
                                        </p:tav>
                                        <p:tav tm="100000">
                                          <p:val>
                                            <p:strVal val="#ppt_y"/>
                                          </p:val>
                                        </p:tav>
                                      </p:tavLst>
                                    </p:anim>
                                  </p:childTnLst>
                                </p:cTn>
                              </p:par>
                              <p:par>
                                <p:cTn id="330" presetID="2" presetClass="entr" presetSubtype="4" fill="hold" grpId="0" nodeType="withEffect">
                                  <p:stCondLst>
                                    <p:cond delay="0"/>
                                  </p:stCondLst>
                                  <p:childTnLst>
                                    <p:set>
                                      <p:cBhvr>
                                        <p:cTn id="331" dur="1" fill="hold">
                                          <p:stCondLst>
                                            <p:cond delay="0"/>
                                          </p:stCondLst>
                                        </p:cTn>
                                        <p:tgtEl>
                                          <p:spTgt spid="119"/>
                                        </p:tgtEl>
                                        <p:attrNameLst>
                                          <p:attrName>style.visibility</p:attrName>
                                        </p:attrNameLst>
                                      </p:cBhvr>
                                      <p:to>
                                        <p:strVal val="visible"/>
                                      </p:to>
                                    </p:set>
                                    <p:anim calcmode="lin" valueType="num">
                                      <p:cBhvr additive="base">
                                        <p:cTn id="332" dur="500" fill="hold"/>
                                        <p:tgtEl>
                                          <p:spTgt spid="119"/>
                                        </p:tgtEl>
                                        <p:attrNameLst>
                                          <p:attrName>ppt_x</p:attrName>
                                        </p:attrNameLst>
                                      </p:cBhvr>
                                      <p:tavLst>
                                        <p:tav tm="0">
                                          <p:val>
                                            <p:strVal val="#ppt_x"/>
                                          </p:val>
                                        </p:tav>
                                        <p:tav tm="100000">
                                          <p:val>
                                            <p:strVal val="#ppt_x"/>
                                          </p:val>
                                        </p:tav>
                                      </p:tavLst>
                                    </p:anim>
                                    <p:anim calcmode="lin" valueType="num">
                                      <p:cBhvr additive="base">
                                        <p:cTn id="333" dur="500" fill="hold"/>
                                        <p:tgtEl>
                                          <p:spTgt spid="119"/>
                                        </p:tgtEl>
                                        <p:attrNameLst>
                                          <p:attrName>ppt_y</p:attrName>
                                        </p:attrNameLst>
                                      </p:cBhvr>
                                      <p:tavLst>
                                        <p:tav tm="0">
                                          <p:val>
                                            <p:strVal val="1+#ppt_h/2"/>
                                          </p:val>
                                        </p:tav>
                                        <p:tav tm="100000">
                                          <p:val>
                                            <p:strVal val="#ppt_y"/>
                                          </p:val>
                                        </p:tav>
                                      </p:tavLst>
                                    </p:anim>
                                  </p:childTnLst>
                                </p:cTn>
                              </p:par>
                              <p:par>
                                <p:cTn id="334" presetID="2" presetClass="entr" presetSubtype="4" fill="hold" grpId="0" nodeType="withEffect">
                                  <p:stCondLst>
                                    <p:cond delay="0"/>
                                  </p:stCondLst>
                                  <p:childTnLst>
                                    <p:set>
                                      <p:cBhvr>
                                        <p:cTn id="335" dur="1" fill="hold">
                                          <p:stCondLst>
                                            <p:cond delay="0"/>
                                          </p:stCondLst>
                                        </p:cTn>
                                        <p:tgtEl>
                                          <p:spTgt spid="120"/>
                                        </p:tgtEl>
                                        <p:attrNameLst>
                                          <p:attrName>style.visibility</p:attrName>
                                        </p:attrNameLst>
                                      </p:cBhvr>
                                      <p:to>
                                        <p:strVal val="visible"/>
                                      </p:to>
                                    </p:set>
                                    <p:anim calcmode="lin" valueType="num">
                                      <p:cBhvr additive="base">
                                        <p:cTn id="336" dur="500" fill="hold"/>
                                        <p:tgtEl>
                                          <p:spTgt spid="120"/>
                                        </p:tgtEl>
                                        <p:attrNameLst>
                                          <p:attrName>ppt_x</p:attrName>
                                        </p:attrNameLst>
                                      </p:cBhvr>
                                      <p:tavLst>
                                        <p:tav tm="0">
                                          <p:val>
                                            <p:strVal val="#ppt_x"/>
                                          </p:val>
                                        </p:tav>
                                        <p:tav tm="100000">
                                          <p:val>
                                            <p:strVal val="#ppt_x"/>
                                          </p:val>
                                        </p:tav>
                                      </p:tavLst>
                                    </p:anim>
                                    <p:anim calcmode="lin" valueType="num">
                                      <p:cBhvr additive="base">
                                        <p:cTn id="337" dur="500" fill="hold"/>
                                        <p:tgtEl>
                                          <p:spTgt spid="120"/>
                                        </p:tgtEl>
                                        <p:attrNameLst>
                                          <p:attrName>ppt_y</p:attrName>
                                        </p:attrNameLst>
                                      </p:cBhvr>
                                      <p:tavLst>
                                        <p:tav tm="0">
                                          <p:val>
                                            <p:strVal val="1+#ppt_h/2"/>
                                          </p:val>
                                        </p:tav>
                                        <p:tav tm="100000">
                                          <p:val>
                                            <p:strVal val="#ppt_y"/>
                                          </p:val>
                                        </p:tav>
                                      </p:tavLst>
                                    </p:anim>
                                  </p:childTnLst>
                                </p:cTn>
                              </p:par>
                              <p:par>
                                <p:cTn id="338" presetID="2" presetClass="entr" presetSubtype="4" fill="hold" grpId="0" nodeType="withEffect">
                                  <p:stCondLst>
                                    <p:cond delay="0"/>
                                  </p:stCondLst>
                                  <p:childTnLst>
                                    <p:set>
                                      <p:cBhvr>
                                        <p:cTn id="339" dur="1" fill="hold">
                                          <p:stCondLst>
                                            <p:cond delay="0"/>
                                          </p:stCondLst>
                                        </p:cTn>
                                        <p:tgtEl>
                                          <p:spTgt spid="121"/>
                                        </p:tgtEl>
                                        <p:attrNameLst>
                                          <p:attrName>style.visibility</p:attrName>
                                        </p:attrNameLst>
                                      </p:cBhvr>
                                      <p:to>
                                        <p:strVal val="visible"/>
                                      </p:to>
                                    </p:set>
                                    <p:anim calcmode="lin" valueType="num">
                                      <p:cBhvr additive="base">
                                        <p:cTn id="340" dur="500" fill="hold"/>
                                        <p:tgtEl>
                                          <p:spTgt spid="121"/>
                                        </p:tgtEl>
                                        <p:attrNameLst>
                                          <p:attrName>ppt_x</p:attrName>
                                        </p:attrNameLst>
                                      </p:cBhvr>
                                      <p:tavLst>
                                        <p:tav tm="0">
                                          <p:val>
                                            <p:strVal val="#ppt_x"/>
                                          </p:val>
                                        </p:tav>
                                        <p:tav tm="100000">
                                          <p:val>
                                            <p:strVal val="#ppt_x"/>
                                          </p:val>
                                        </p:tav>
                                      </p:tavLst>
                                    </p:anim>
                                    <p:anim calcmode="lin" valueType="num">
                                      <p:cBhvr additive="base">
                                        <p:cTn id="341" dur="500" fill="hold"/>
                                        <p:tgtEl>
                                          <p:spTgt spid="121"/>
                                        </p:tgtEl>
                                        <p:attrNameLst>
                                          <p:attrName>ppt_y</p:attrName>
                                        </p:attrNameLst>
                                      </p:cBhvr>
                                      <p:tavLst>
                                        <p:tav tm="0">
                                          <p:val>
                                            <p:strVal val="1+#ppt_h/2"/>
                                          </p:val>
                                        </p:tav>
                                        <p:tav tm="100000">
                                          <p:val>
                                            <p:strVal val="#ppt_y"/>
                                          </p:val>
                                        </p:tav>
                                      </p:tavLst>
                                    </p:anim>
                                  </p:childTnLst>
                                </p:cTn>
                              </p:par>
                              <p:par>
                                <p:cTn id="342" presetID="2" presetClass="entr" presetSubtype="4" fill="hold" grpId="0" nodeType="withEffect">
                                  <p:stCondLst>
                                    <p:cond delay="0"/>
                                  </p:stCondLst>
                                  <p:childTnLst>
                                    <p:set>
                                      <p:cBhvr>
                                        <p:cTn id="343" dur="1" fill="hold">
                                          <p:stCondLst>
                                            <p:cond delay="0"/>
                                          </p:stCondLst>
                                        </p:cTn>
                                        <p:tgtEl>
                                          <p:spTgt spid="122"/>
                                        </p:tgtEl>
                                        <p:attrNameLst>
                                          <p:attrName>style.visibility</p:attrName>
                                        </p:attrNameLst>
                                      </p:cBhvr>
                                      <p:to>
                                        <p:strVal val="visible"/>
                                      </p:to>
                                    </p:set>
                                    <p:anim calcmode="lin" valueType="num">
                                      <p:cBhvr additive="base">
                                        <p:cTn id="344" dur="500" fill="hold"/>
                                        <p:tgtEl>
                                          <p:spTgt spid="122"/>
                                        </p:tgtEl>
                                        <p:attrNameLst>
                                          <p:attrName>ppt_x</p:attrName>
                                        </p:attrNameLst>
                                      </p:cBhvr>
                                      <p:tavLst>
                                        <p:tav tm="0">
                                          <p:val>
                                            <p:strVal val="#ppt_x"/>
                                          </p:val>
                                        </p:tav>
                                        <p:tav tm="100000">
                                          <p:val>
                                            <p:strVal val="#ppt_x"/>
                                          </p:val>
                                        </p:tav>
                                      </p:tavLst>
                                    </p:anim>
                                    <p:anim calcmode="lin" valueType="num">
                                      <p:cBhvr additive="base">
                                        <p:cTn id="345" dur="500" fill="hold"/>
                                        <p:tgtEl>
                                          <p:spTgt spid="122"/>
                                        </p:tgtEl>
                                        <p:attrNameLst>
                                          <p:attrName>ppt_y</p:attrName>
                                        </p:attrNameLst>
                                      </p:cBhvr>
                                      <p:tavLst>
                                        <p:tav tm="0">
                                          <p:val>
                                            <p:strVal val="1+#ppt_h/2"/>
                                          </p:val>
                                        </p:tav>
                                        <p:tav tm="100000">
                                          <p:val>
                                            <p:strVal val="#ppt_y"/>
                                          </p:val>
                                        </p:tav>
                                      </p:tavLst>
                                    </p:anim>
                                  </p:childTnLst>
                                </p:cTn>
                              </p:par>
                              <p:par>
                                <p:cTn id="346" presetID="2" presetClass="entr" presetSubtype="4" fill="hold" grpId="0" nodeType="withEffect">
                                  <p:stCondLst>
                                    <p:cond delay="0"/>
                                  </p:stCondLst>
                                  <p:childTnLst>
                                    <p:set>
                                      <p:cBhvr>
                                        <p:cTn id="347" dur="1" fill="hold">
                                          <p:stCondLst>
                                            <p:cond delay="0"/>
                                          </p:stCondLst>
                                        </p:cTn>
                                        <p:tgtEl>
                                          <p:spTgt spid="123"/>
                                        </p:tgtEl>
                                        <p:attrNameLst>
                                          <p:attrName>style.visibility</p:attrName>
                                        </p:attrNameLst>
                                      </p:cBhvr>
                                      <p:to>
                                        <p:strVal val="visible"/>
                                      </p:to>
                                    </p:set>
                                    <p:anim calcmode="lin" valueType="num">
                                      <p:cBhvr additive="base">
                                        <p:cTn id="348" dur="500" fill="hold"/>
                                        <p:tgtEl>
                                          <p:spTgt spid="123"/>
                                        </p:tgtEl>
                                        <p:attrNameLst>
                                          <p:attrName>ppt_x</p:attrName>
                                        </p:attrNameLst>
                                      </p:cBhvr>
                                      <p:tavLst>
                                        <p:tav tm="0">
                                          <p:val>
                                            <p:strVal val="#ppt_x"/>
                                          </p:val>
                                        </p:tav>
                                        <p:tav tm="100000">
                                          <p:val>
                                            <p:strVal val="#ppt_x"/>
                                          </p:val>
                                        </p:tav>
                                      </p:tavLst>
                                    </p:anim>
                                    <p:anim calcmode="lin" valueType="num">
                                      <p:cBhvr additive="base">
                                        <p:cTn id="349" dur="500" fill="hold"/>
                                        <p:tgtEl>
                                          <p:spTgt spid="123"/>
                                        </p:tgtEl>
                                        <p:attrNameLst>
                                          <p:attrName>ppt_y</p:attrName>
                                        </p:attrNameLst>
                                      </p:cBhvr>
                                      <p:tavLst>
                                        <p:tav tm="0">
                                          <p:val>
                                            <p:strVal val="1+#ppt_h/2"/>
                                          </p:val>
                                        </p:tav>
                                        <p:tav tm="100000">
                                          <p:val>
                                            <p:strVal val="#ppt_y"/>
                                          </p:val>
                                        </p:tav>
                                      </p:tavLst>
                                    </p:anim>
                                  </p:childTnLst>
                                </p:cTn>
                              </p:par>
                              <p:par>
                                <p:cTn id="350" presetID="2" presetClass="entr" presetSubtype="4" fill="hold" grpId="0" nodeType="withEffect">
                                  <p:stCondLst>
                                    <p:cond delay="0"/>
                                  </p:stCondLst>
                                  <p:childTnLst>
                                    <p:set>
                                      <p:cBhvr>
                                        <p:cTn id="351" dur="1" fill="hold">
                                          <p:stCondLst>
                                            <p:cond delay="0"/>
                                          </p:stCondLst>
                                        </p:cTn>
                                        <p:tgtEl>
                                          <p:spTgt spid="124"/>
                                        </p:tgtEl>
                                        <p:attrNameLst>
                                          <p:attrName>style.visibility</p:attrName>
                                        </p:attrNameLst>
                                      </p:cBhvr>
                                      <p:to>
                                        <p:strVal val="visible"/>
                                      </p:to>
                                    </p:set>
                                    <p:anim calcmode="lin" valueType="num">
                                      <p:cBhvr additive="base">
                                        <p:cTn id="352" dur="500" fill="hold"/>
                                        <p:tgtEl>
                                          <p:spTgt spid="124"/>
                                        </p:tgtEl>
                                        <p:attrNameLst>
                                          <p:attrName>ppt_x</p:attrName>
                                        </p:attrNameLst>
                                      </p:cBhvr>
                                      <p:tavLst>
                                        <p:tav tm="0">
                                          <p:val>
                                            <p:strVal val="#ppt_x"/>
                                          </p:val>
                                        </p:tav>
                                        <p:tav tm="100000">
                                          <p:val>
                                            <p:strVal val="#ppt_x"/>
                                          </p:val>
                                        </p:tav>
                                      </p:tavLst>
                                    </p:anim>
                                    <p:anim calcmode="lin" valueType="num">
                                      <p:cBhvr additive="base">
                                        <p:cTn id="353" dur="500" fill="hold"/>
                                        <p:tgtEl>
                                          <p:spTgt spid="124"/>
                                        </p:tgtEl>
                                        <p:attrNameLst>
                                          <p:attrName>ppt_y</p:attrName>
                                        </p:attrNameLst>
                                      </p:cBhvr>
                                      <p:tavLst>
                                        <p:tav tm="0">
                                          <p:val>
                                            <p:strVal val="1+#ppt_h/2"/>
                                          </p:val>
                                        </p:tav>
                                        <p:tav tm="100000">
                                          <p:val>
                                            <p:strVal val="#ppt_y"/>
                                          </p:val>
                                        </p:tav>
                                      </p:tavLst>
                                    </p:anim>
                                  </p:childTnLst>
                                </p:cTn>
                              </p:par>
                              <p:par>
                                <p:cTn id="354" presetID="2" presetClass="entr" presetSubtype="4" fill="hold" grpId="0" nodeType="withEffect">
                                  <p:stCondLst>
                                    <p:cond delay="0"/>
                                  </p:stCondLst>
                                  <p:childTnLst>
                                    <p:set>
                                      <p:cBhvr>
                                        <p:cTn id="355" dur="1" fill="hold">
                                          <p:stCondLst>
                                            <p:cond delay="0"/>
                                          </p:stCondLst>
                                        </p:cTn>
                                        <p:tgtEl>
                                          <p:spTgt spid="125"/>
                                        </p:tgtEl>
                                        <p:attrNameLst>
                                          <p:attrName>style.visibility</p:attrName>
                                        </p:attrNameLst>
                                      </p:cBhvr>
                                      <p:to>
                                        <p:strVal val="visible"/>
                                      </p:to>
                                    </p:set>
                                    <p:anim calcmode="lin" valueType="num">
                                      <p:cBhvr additive="base">
                                        <p:cTn id="356" dur="500" fill="hold"/>
                                        <p:tgtEl>
                                          <p:spTgt spid="125"/>
                                        </p:tgtEl>
                                        <p:attrNameLst>
                                          <p:attrName>ppt_x</p:attrName>
                                        </p:attrNameLst>
                                      </p:cBhvr>
                                      <p:tavLst>
                                        <p:tav tm="0">
                                          <p:val>
                                            <p:strVal val="#ppt_x"/>
                                          </p:val>
                                        </p:tav>
                                        <p:tav tm="100000">
                                          <p:val>
                                            <p:strVal val="#ppt_x"/>
                                          </p:val>
                                        </p:tav>
                                      </p:tavLst>
                                    </p:anim>
                                    <p:anim calcmode="lin" valueType="num">
                                      <p:cBhvr additive="base">
                                        <p:cTn id="357" dur="500" fill="hold"/>
                                        <p:tgtEl>
                                          <p:spTgt spid="125"/>
                                        </p:tgtEl>
                                        <p:attrNameLst>
                                          <p:attrName>ppt_y</p:attrName>
                                        </p:attrNameLst>
                                      </p:cBhvr>
                                      <p:tavLst>
                                        <p:tav tm="0">
                                          <p:val>
                                            <p:strVal val="1+#ppt_h/2"/>
                                          </p:val>
                                        </p:tav>
                                        <p:tav tm="100000">
                                          <p:val>
                                            <p:strVal val="#ppt_y"/>
                                          </p:val>
                                        </p:tav>
                                      </p:tavLst>
                                    </p:anim>
                                  </p:childTnLst>
                                </p:cTn>
                              </p:par>
                            </p:childTnLst>
                          </p:cTn>
                        </p:par>
                        <p:par>
                          <p:cTn id="358" fill="hold">
                            <p:stCondLst>
                              <p:cond delay="500"/>
                            </p:stCondLst>
                            <p:childTnLst>
                              <p:par>
                                <p:cTn id="359" presetID="22" presetClass="entr" presetSubtype="8" fill="hold" nodeType="afterEffect">
                                  <p:stCondLst>
                                    <p:cond delay="0"/>
                                  </p:stCondLst>
                                  <p:childTnLst>
                                    <p:set>
                                      <p:cBhvr>
                                        <p:cTn id="360" dur="1" fill="hold">
                                          <p:stCondLst>
                                            <p:cond delay="0"/>
                                          </p:stCondLst>
                                        </p:cTn>
                                        <p:tgtEl>
                                          <p:spTgt spid="135"/>
                                        </p:tgtEl>
                                        <p:attrNameLst>
                                          <p:attrName>style.visibility</p:attrName>
                                        </p:attrNameLst>
                                      </p:cBhvr>
                                      <p:to>
                                        <p:strVal val="visible"/>
                                      </p:to>
                                    </p:set>
                                    <p:animEffect transition="in" filter="wipe(left)">
                                      <p:cBhvr>
                                        <p:cTn id="361" dur="500"/>
                                        <p:tgtEl>
                                          <p:spTgt spid="135"/>
                                        </p:tgtEl>
                                      </p:cBhvr>
                                    </p:animEffect>
                                  </p:childTnLst>
                                </p:cTn>
                              </p:par>
                            </p:childTnLst>
                          </p:cTn>
                        </p:par>
                        <p:par>
                          <p:cTn id="362" fill="hold">
                            <p:stCondLst>
                              <p:cond delay="1000"/>
                            </p:stCondLst>
                            <p:childTnLst>
                              <p:par>
                                <p:cTn id="363" presetID="49" presetClass="entr" presetSubtype="0" decel="100000" fill="hold" nodeType="afterEffect">
                                  <p:stCondLst>
                                    <p:cond delay="0"/>
                                  </p:stCondLst>
                                  <p:childTnLst>
                                    <p:set>
                                      <p:cBhvr>
                                        <p:cTn id="364" dur="1" fill="hold">
                                          <p:stCondLst>
                                            <p:cond delay="0"/>
                                          </p:stCondLst>
                                        </p:cTn>
                                        <p:tgtEl>
                                          <p:spTgt spid="126"/>
                                        </p:tgtEl>
                                        <p:attrNameLst>
                                          <p:attrName>style.visibility</p:attrName>
                                        </p:attrNameLst>
                                      </p:cBhvr>
                                      <p:to>
                                        <p:strVal val="visible"/>
                                      </p:to>
                                    </p:set>
                                    <p:anim calcmode="lin" valueType="num">
                                      <p:cBhvr>
                                        <p:cTn id="365" dur="500" fill="hold"/>
                                        <p:tgtEl>
                                          <p:spTgt spid="126"/>
                                        </p:tgtEl>
                                        <p:attrNameLst>
                                          <p:attrName>ppt_w</p:attrName>
                                        </p:attrNameLst>
                                      </p:cBhvr>
                                      <p:tavLst>
                                        <p:tav tm="0">
                                          <p:val>
                                            <p:fltVal val="0"/>
                                          </p:val>
                                        </p:tav>
                                        <p:tav tm="100000">
                                          <p:val>
                                            <p:strVal val="#ppt_w"/>
                                          </p:val>
                                        </p:tav>
                                      </p:tavLst>
                                    </p:anim>
                                    <p:anim calcmode="lin" valueType="num">
                                      <p:cBhvr>
                                        <p:cTn id="366" dur="500" fill="hold"/>
                                        <p:tgtEl>
                                          <p:spTgt spid="126"/>
                                        </p:tgtEl>
                                        <p:attrNameLst>
                                          <p:attrName>ppt_h</p:attrName>
                                        </p:attrNameLst>
                                      </p:cBhvr>
                                      <p:tavLst>
                                        <p:tav tm="0">
                                          <p:val>
                                            <p:fltVal val="0"/>
                                          </p:val>
                                        </p:tav>
                                        <p:tav tm="100000">
                                          <p:val>
                                            <p:strVal val="#ppt_h"/>
                                          </p:val>
                                        </p:tav>
                                      </p:tavLst>
                                    </p:anim>
                                    <p:anim calcmode="lin" valueType="num">
                                      <p:cBhvr>
                                        <p:cTn id="367" dur="500" fill="hold"/>
                                        <p:tgtEl>
                                          <p:spTgt spid="126"/>
                                        </p:tgtEl>
                                        <p:attrNameLst>
                                          <p:attrName>style.rotation</p:attrName>
                                        </p:attrNameLst>
                                      </p:cBhvr>
                                      <p:tavLst>
                                        <p:tav tm="0">
                                          <p:val>
                                            <p:fltVal val="360"/>
                                          </p:val>
                                        </p:tav>
                                        <p:tav tm="100000">
                                          <p:val>
                                            <p:fltVal val="0"/>
                                          </p:val>
                                        </p:tav>
                                      </p:tavLst>
                                    </p:anim>
                                    <p:animEffect transition="in" filter="fade">
                                      <p:cBhvr>
                                        <p:cTn id="368" dur="500"/>
                                        <p:tgtEl>
                                          <p:spTgt spid="126"/>
                                        </p:tgtEl>
                                      </p:cBhvr>
                                    </p:animEffect>
                                  </p:childTnLst>
                                </p:cTn>
                              </p:par>
                              <p:par>
                                <p:cTn id="369" presetID="14" presetClass="entr" presetSubtype="10" fill="hold" grpId="0" nodeType="withEffect">
                                  <p:stCondLst>
                                    <p:cond delay="500"/>
                                  </p:stCondLst>
                                  <p:childTnLst>
                                    <p:set>
                                      <p:cBhvr>
                                        <p:cTn id="370" dur="1" fill="hold">
                                          <p:stCondLst>
                                            <p:cond delay="0"/>
                                          </p:stCondLst>
                                        </p:cTn>
                                        <p:tgtEl>
                                          <p:spTgt spid="133"/>
                                        </p:tgtEl>
                                        <p:attrNameLst>
                                          <p:attrName>style.visibility</p:attrName>
                                        </p:attrNameLst>
                                      </p:cBhvr>
                                      <p:to>
                                        <p:strVal val="visible"/>
                                      </p:to>
                                    </p:set>
                                    <p:animEffect transition="in" filter="randombar(horizontal)">
                                      <p:cBhvr>
                                        <p:cTn id="371" dur="400"/>
                                        <p:tgtEl>
                                          <p:spTgt spid="133"/>
                                        </p:tgtEl>
                                      </p:cBhvr>
                                    </p:animEffect>
                                  </p:childTnLst>
                                </p:cTn>
                              </p:par>
                              <p:par>
                                <p:cTn id="372" presetID="14" presetClass="entr" presetSubtype="10" fill="hold" grpId="0" nodeType="withEffect">
                                  <p:stCondLst>
                                    <p:cond delay="500"/>
                                  </p:stCondLst>
                                  <p:childTnLst>
                                    <p:set>
                                      <p:cBhvr>
                                        <p:cTn id="373" dur="1" fill="hold">
                                          <p:stCondLst>
                                            <p:cond delay="0"/>
                                          </p:stCondLst>
                                        </p:cTn>
                                        <p:tgtEl>
                                          <p:spTgt spid="134"/>
                                        </p:tgtEl>
                                        <p:attrNameLst>
                                          <p:attrName>style.visibility</p:attrName>
                                        </p:attrNameLst>
                                      </p:cBhvr>
                                      <p:to>
                                        <p:strVal val="visible"/>
                                      </p:to>
                                    </p:set>
                                    <p:animEffect transition="in" filter="randombar(horizontal)">
                                      <p:cBhvr>
                                        <p:cTn id="374" dur="400"/>
                                        <p:tgtEl>
                                          <p:spTgt spid="134"/>
                                        </p:tgtEl>
                                      </p:cBhvr>
                                    </p:animEffect>
                                  </p:childTnLst>
                                </p:cTn>
                              </p:par>
                            </p:childTnLst>
                          </p:cTn>
                        </p:par>
                        <p:par>
                          <p:cTn id="375" fill="hold">
                            <p:stCondLst>
                              <p:cond delay="1900"/>
                            </p:stCondLst>
                            <p:childTnLst>
                              <p:par>
                                <p:cTn id="376" presetID="22" presetClass="entr" presetSubtype="8" fill="hold" nodeType="afterEffect">
                                  <p:stCondLst>
                                    <p:cond delay="0"/>
                                  </p:stCondLst>
                                  <p:childTnLst>
                                    <p:set>
                                      <p:cBhvr>
                                        <p:cTn id="377" dur="1" fill="hold">
                                          <p:stCondLst>
                                            <p:cond delay="0"/>
                                          </p:stCondLst>
                                        </p:cTn>
                                        <p:tgtEl>
                                          <p:spTgt spid="145"/>
                                        </p:tgtEl>
                                        <p:attrNameLst>
                                          <p:attrName>style.visibility</p:attrName>
                                        </p:attrNameLst>
                                      </p:cBhvr>
                                      <p:to>
                                        <p:strVal val="visible"/>
                                      </p:to>
                                    </p:set>
                                    <p:animEffect transition="in" filter="wipe(left)">
                                      <p:cBhvr>
                                        <p:cTn id="378" dur="500"/>
                                        <p:tgtEl>
                                          <p:spTgt spid="145"/>
                                        </p:tgtEl>
                                      </p:cBhvr>
                                    </p:animEffect>
                                  </p:childTnLst>
                                </p:cTn>
                              </p:par>
                            </p:childTnLst>
                          </p:cTn>
                        </p:par>
                        <p:par>
                          <p:cTn id="379" fill="hold">
                            <p:stCondLst>
                              <p:cond delay="2400"/>
                            </p:stCondLst>
                            <p:childTnLst>
                              <p:par>
                                <p:cTn id="380" presetID="49" presetClass="entr" presetSubtype="0" decel="100000" fill="hold" nodeType="afterEffect">
                                  <p:stCondLst>
                                    <p:cond delay="0"/>
                                  </p:stCondLst>
                                  <p:childTnLst>
                                    <p:set>
                                      <p:cBhvr>
                                        <p:cTn id="381" dur="1" fill="hold">
                                          <p:stCondLst>
                                            <p:cond delay="0"/>
                                          </p:stCondLst>
                                        </p:cTn>
                                        <p:tgtEl>
                                          <p:spTgt spid="136"/>
                                        </p:tgtEl>
                                        <p:attrNameLst>
                                          <p:attrName>style.visibility</p:attrName>
                                        </p:attrNameLst>
                                      </p:cBhvr>
                                      <p:to>
                                        <p:strVal val="visible"/>
                                      </p:to>
                                    </p:set>
                                    <p:anim calcmode="lin" valueType="num">
                                      <p:cBhvr>
                                        <p:cTn id="382" dur="500" fill="hold"/>
                                        <p:tgtEl>
                                          <p:spTgt spid="136"/>
                                        </p:tgtEl>
                                        <p:attrNameLst>
                                          <p:attrName>ppt_w</p:attrName>
                                        </p:attrNameLst>
                                      </p:cBhvr>
                                      <p:tavLst>
                                        <p:tav tm="0">
                                          <p:val>
                                            <p:fltVal val="0"/>
                                          </p:val>
                                        </p:tav>
                                        <p:tav tm="100000">
                                          <p:val>
                                            <p:strVal val="#ppt_w"/>
                                          </p:val>
                                        </p:tav>
                                      </p:tavLst>
                                    </p:anim>
                                    <p:anim calcmode="lin" valueType="num">
                                      <p:cBhvr>
                                        <p:cTn id="383" dur="500" fill="hold"/>
                                        <p:tgtEl>
                                          <p:spTgt spid="136"/>
                                        </p:tgtEl>
                                        <p:attrNameLst>
                                          <p:attrName>ppt_h</p:attrName>
                                        </p:attrNameLst>
                                      </p:cBhvr>
                                      <p:tavLst>
                                        <p:tav tm="0">
                                          <p:val>
                                            <p:fltVal val="0"/>
                                          </p:val>
                                        </p:tav>
                                        <p:tav tm="100000">
                                          <p:val>
                                            <p:strVal val="#ppt_h"/>
                                          </p:val>
                                        </p:tav>
                                      </p:tavLst>
                                    </p:anim>
                                    <p:anim calcmode="lin" valueType="num">
                                      <p:cBhvr>
                                        <p:cTn id="384" dur="500" fill="hold"/>
                                        <p:tgtEl>
                                          <p:spTgt spid="136"/>
                                        </p:tgtEl>
                                        <p:attrNameLst>
                                          <p:attrName>style.rotation</p:attrName>
                                        </p:attrNameLst>
                                      </p:cBhvr>
                                      <p:tavLst>
                                        <p:tav tm="0">
                                          <p:val>
                                            <p:fltVal val="360"/>
                                          </p:val>
                                        </p:tav>
                                        <p:tav tm="100000">
                                          <p:val>
                                            <p:fltVal val="0"/>
                                          </p:val>
                                        </p:tav>
                                      </p:tavLst>
                                    </p:anim>
                                    <p:animEffect transition="in" filter="fade">
                                      <p:cBhvr>
                                        <p:cTn id="385" dur="500"/>
                                        <p:tgtEl>
                                          <p:spTgt spid="136"/>
                                        </p:tgtEl>
                                      </p:cBhvr>
                                    </p:animEffect>
                                  </p:childTnLst>
                                </p:cTn>
                              </p:par>
                              <p:par>
                                <p:cTn id="386" presetID="14" presetClass="entr" presetSubtype="10" fill="hold" grpId="0" nodeType="withEffect">
                                  <p:stCondLst>
                                    <p:cond delay="500"/>
                                  </p:stCondLst>
                                  <p:childTnLst>
                                    <p:set>
                                      <p:cBhvr>
                                        <p:cTn id="387" dur="1" fill="hold">
                                          <p:stCondLst>
                                            <p:cond delay="0"/>
                                          </p:stCondLst>
                                        </p:cTn>
                                        <p:tgtEl>
                                          <p:spTgt spid="143"/>
                                        </p:tgtEl>
                                        <p:attrNameLst>
                                          <p:attrName>style.visibility</p:attrName>
                                        </p:attrNameLst>
                                      </p:cBhvr>
                                      <p:to>
                                        <p:strVal val="visible"/>
                                      </p:to>
                                    </p:set>
                                    <p:animEffect transition="in" filter="randombar(horizontal)">
                                      <p:cBhvr>
                                        <p:cTn id="388" dur="400"/>
                                        <p:tgtEl>
                                          <p:spTgt spid="143"/>
                                        </p:tgtEl>
                                      </p:cBhvr>
                                    </p:animEffect>
                                  </p:childTnLst>
                                </p:cTn>
                              </p:par>
                              <p:par>
                                <p:cTn id="389" presetID="14" presetClass="entr" presetSubtype="10" fill="hold" grpId="0" nodeType="withEffect">
                                  <p:stCondLst>
                                    <p:cond delay="500"/>
                                  </p:stCondLst>
                                  <p:childTnLst>
                                    <p:set>
                                      <p:cBhvr>
                                        <p:cTn id="390" dur="1" fill="hold">
                                          <p:stCondLst>
                                            <p:cond delay="0"/>
                                          </p:stCondLst>
                                        </p:cTn>
                                        <p:tgtEl>
                                          <p:spTgt spid="144"/>
                                        </p:tgtEl>
                                        <p:attrNameLst>
                                          <p:attrName>style.visibility</p:attrName>
                                        </p:attrNameLst>
                                      </p:cBhvr>
                                      <p:to>
                                        <p:strVal val="visible"/>
                                      </p:to>
                                    </p:set>
                                    <p:animEffect transition="in" filter="randombar(horizontal)">
                                      <p:cBhvr>
                                        <p:cTn id="391" dur="400"/>
                                        <p:tgtEl>
                                          <p:spTgt spid="144"/>
                                        </p:tgtEl>
                                      </p:cBhvr>
                                    </p:animEffect>
                                  </p:childTnLst>
                                </p:cTn>
                              </p:par>
                            </p:childTnLst>
                          </p:cTn>
                        </p:par>
                        <p:par>
                          <p:cTn id="392" fill="hold">
                            <p:stCondLst>
                              <p:cond delay="3300"/>
                            </p:stCondLst>
                            <p:childTnLst>
                              <p:par>
                                <p:cTn id="393" presetID="22" presetClass="entr" presetSubtype="8" fill="hold" nodeType="afterEffect">
                                  <p:stCondLst>
                                    <p:cond delay="0"/>
                                  </p:stCondLst>
                                  <p:childTnLst>
                                    <p:set>
                                      <p:cBhvr>
                                        <p:cTn id="394" dur="1" fill="hold">
                                          <p:stCondLst>
                                            <p:cond delay="0"/>
                                          </p:stCondLst>
                                        </p:cTn>
                                        <p:tgtEl>
                                          <p:spTgt spid="146"/>
                                        </p:tgtEl>
                                        <p:attrNameLst>
                                          <p:attrName>style.visibility</p:attrName>
                                        </p:attrNameLst>
                                      </p:cBhvr>
                                      <p:to>
                                        <p:strVal val="visible"/>
                                      </p:to>
                                    </p:set>
                                    <p:animEffect transition="in" filter="wipe(left)">
                                      <p:cBhvr>
                                        <p:cTn id="395" dur="500"/>
                                        <p:tgtEl>
                                          <p:spTgt spid="146"/>
                                        </p:tgtEl>
                                      </p:cBhvr>
                                    </p:animEffect>
                                  </p:childTnLst>
                                </p:cTn>
                              </p:par>
                            </p:childTnLst>
                          </p:cTn>
                        </p:par>
                        <p:par>
                          <p:cTn id="396" fill="hold">
                            <p:stCondLst>
                              <p:cond delay="3800"/>
                            </p:stCondLst>
                            <p:childTnLst>
                              <p:par>
                                <p:cTn id="397" presetID="49" presetClass="entr" presetSubtype="0" decel="100000" fill="hold" nodeType="afterEffect">
                                  <p:stCondLst>
                                    <p:cond delay="0"/>
                                  </p:stCondLst>
                                  <p:childTnLst>
                                    <p:set>
                                      <p:cBhvr>
                                        <p:cTn id="398" dur="1" fill="hold">
                                          <p:stCondLst>
                                            <p:cond delay="0"/>
                                          </p:stCondLst>
                                        </p:cTn>
                                        <p:tgtEl>
                                          <p:spTgt spid="147"/>
                                        </p:tgtEl>
                                        <p:attrNameLst>
                                          <p:attrName>style.visibility</p:attrName>
                                        </p:attrNameLst>
                                      </p:cBhvr>
                                      <p:to>
                                        <p:strVal val="visible"/>
                                      </p:to>
                                    </p:set>
                                    <p:anim calcmode="lin" valueType="num">
                                      <p:cBhvr>
                                        <p:cTn id="399" dur="500" fill="hold"/>
                                        <p:tgtEl>
                                          <p:spTgt spid="147"/>
                                        </p:tgtEl>
                                        <p:attrNameLst>
                                          <p:attrName>ppt_w</p:attrName>
                                        </p:attrNameLst>
                                      </p:cBhvr>
                                      <p:tavLst>
                                        <p:tav tm="0">
                                          <p:val>
                                            <p:fltVal val="0"/>
                                          </p:val>
                                        </p:tav>
                                        <p:tav tm="100000">
                                          <p:val>
                                            <p:strVal val="#ppt_w"/>
                                          </p:val>
                                        </p:tav>
                                      </p:tavLst>
                                    </p:anim>
                                    <p:anim calcmode="lin" valueType="num">
                                      <p:cBhvr>
                                        <p:cTn id="400" dur="500" fill="hold"/>
                                        <p:tgtEl>
                                          <p:spTgt spid="147"/>
                                        </p:tgtEl>
                                        <p:attrNameLst>
                                          <p:attrName>ppt_h</p:attrName>
                                        </p:attrNameLst>
                                      </p:cBhvr>
                                      <p:tavLst>
                                        <p:tav tm="0">
                                          <p:val>
                                            <p:fltVal val="0"/>
                                          </p:val>
                                        </p:tav>
                                        <p:tav tm="100000">
                                          <p:val>
                                            <p:strVal val="#ppt_h"/>
                                          </p:val>
                                        </p:tav>
                                      </p:tavLst>
                                    </p:anim>
                                    <p:anim calcmode="lin" valueType="num">
                                      <p:cBhvr>
                                        <p:cTn id="401" dur="500" fill="hold"/>
                                        <p:tgtEl>
                                          <p:spTgt spid="147"/>
                                        </p:tgtEl>
                                        <p:attrNameLst>
                                          <p:attrName>style.rotation</p:attrName>
                                        </p:attrNameLst>
                                      </p:cBhvr>
                                      <p:tavLst>
                                        <p:tav tm="0">
                                          <p:val>
                                            <p:fltVal val="360"/>
                                          </p:val>
                                        </p:tav>
                                        <p:tav tm="100000">
                                          <p:val>
                                            <p:fltVal val="0"/>
                                          </p:val>
                                        </p:tav>
                                      </p:tavLst>
                                    </p:anim>
                                    <p:animEffect transition="in" filter="fade">
                                      <p:cBhvr>
                                        <p:cTn id="402" dur="500"/>
                                        <p:tgtEl>
                                          <p:spTgt spid="147"/>
                                        </p:tgtEl>
                                      </p:cBhvr>
                                    </p:animEffect>
                                  </p:childTnLst>
                                </p:cTn>
                              </p:par>
                              <p:par>
                                <p:cTn id="403" presetID="14" presetClass="entr" presetSubtype="10" fill="hold" grpId="0" nodeType="withEffect">
                                  <p:stCondLst>
                                    <p:cond delay="500"/>
                                  </p:stCondLst>
                                  <p:childTnLst>
                                    <p:set>
                                      <p:cBhvr>
                                        <p:cTn id="404" dur="1" fill="hold">
                                          <p:stCondLst>
                                            <p:cond delay="0"/>
                                          </p:stCondLst>
                                        </p:cTn>
                                        <p:tgtEl>
                                          <p:spTgt spid="154"/>
                                        </p:tgtEl>
                                        <p:attrNameLst>
                                          <p:attrName>style.visibility</p:attrName>
                                        </p:attrNameLst>
                                      </p:cBhvr>
                                      <p:to>
                                        <p:strVal val="visible"/>
                                      </p:to>
                                    </p:set>
                                    <p:animEffect transition="in" filter="randombar(horizontal)">
                                      <p:cBhvr>
                                        <p:cTn id="405" dur="400"/>
                                        <p:tgtEl>
                                          <p:spTgt spid="154"/>
                                        </p:tgtEl>
                                      </p:cBhvr>
                                    </p:animEffect>
                                  </p:childTnLst>
                                </p:cTn>
                              </p:par>
                              <p:par>
                                <p:cTn id="406" presetID="14" presetClass="entr" presetSubtype="10" fill="hold" grpId="0" nodeType="withEffect">
                                  <p:stCondLst>
                                    <p:cond delay="500"/>
                                  </p:stCondLst>
                                  <p:childTnLst>
                                    <p:set>
                                      <p:cBhvr>
                                        <p:cTn id="407" dur="1" fill="hold">
                                          <p:stCondLst>
                                            <p:cond delay="0"/>
                                          </p:stCondLst>
                                        </p:cTn>
                                        <p:tgtEl>
                                          <p:spTgt spid="155"/>
                                        </p:tgtEl>
                                        <p:attrNameLst>
                                          <p:attrName>style.visibility</p:attrName>
                                        </p:attrNameLst>
                                      </p:cBhvr>
                                      <p:to>
                                        <p:strVal val="visible"/>
                                      </p:to>
                                    </p:set>
                                    <p:animEffect transition="in" filter="randombar(horizontal)">
                                      <p:cBhvr>
                                        <p:cTn id="408" dur="400"/>
                                        <p:tgtEl>
                                          <p:spTgt spid="155"/>
                                        </p:tgtEl>
                                      </p:cBhvr>
                                    </p:animEffect>
                                  </p:childTnLst>
                                </p:cTn>
                              </p:par>
                            </p:childTnLst>
                          </p:cTn>
                        </p:par>
                        <p:par>
                          <p:cTn id="409" fill="hold">
                            <p:stCondLst>
                              <p:cond delay="4700"/>
                            </p:stCondLst>
                            <p:childTnLst>
                              <p:par>
                                <p:cTn id="410" presetID="22" presetClass="entr" presetSubtype="8" fill="hold" nodeType="afterEffect">
                                  <p:stCondLst>
                                    <p:cond delay="0"/>
                                  </p:stCondLst>
                                  <p:childTnLst>
                                    <p:set>
                                      <p:cBhvr>
                                        <p:cTn id="411" dur="1" fill="hold">
                                          <p:stCondLst>
                                            <p:cond delay="0"/>
                                          </p:stCondLst>
                                        </p:cTn>
                                        <p:tgtEl>
                                          <p:spTgt spid="156"/>
                                        </p:tgtEl>
                                        <p:attrNameLst>
                                          <p:attrName>style.visibility</p:attrName>
                                        </p:attrNameLst>
                                      </p:cBhvr>
                                      <p:to>
                                        <p:strVal val="visible"/>
                                      </p:to>
                                    </p:set>
                                    <p:animEffect transition="in" filter="wipe(left)">
                                      <p:cBhvr>
                                        <p:cTn id="412" dur="500"/>
                                        <p:tgtEl>
                                          <p:spTgt spid="156"/>
                                        </p:tgtEl>
                                      </p:cBhvr>
                                    </p:animEffect>
                                  </p:childTnLst>
                                </p:cTn>
                              </p:par>
                            </p:childTnLst>
                          </p:cTn>
                        </p:par>
                        <p:par>
                          <p:cTn id="413" fill="hold">
                            <p:stCondLst>
                              <p:cond delay="5200"/>
                            </p:stCondLst>
                            <p:childTnLst>
                              <p:par>
                                <p:cTn id="414" presetID="49" presetClass="entr" presetSubtype="0" decel="100000" fill="hold" nodeType="afterEffect">
                                  <p:stCondLst>
                                    <p:cond delay="0"/>
                                  </p:stCondLst>
                                  <p:childTnLst>
                                    <p:set>
                                      <p:cBhvr>
                                        <p:cTn id="415" dur="1" fill="hold">
                                          <p:stCondLst>
                                            <p:cond delay="0"/>
                                          </p:stCondLst>
                                        </p:cTn>
                                        <p:tgtEl>
                                          <p:spTgt spid="157"/>
                                        </p:tgtEl>
                                        <p:attrNameLst>
                                          <p:attrName>style.visibility</p:attrName>
                                        </p:attrNameLst>
                                      </p:cBhvr>
                                      <p:to>
                                        <p:strVal val="visible"/>
                                      </p:to>
                                    </p:set>
                                    <p:anim calcmode="lin" valueType="num">
                                      <p:cBhvr>
                                        <p:cTn id="416" dur="500" fill="hold"/>
                                        <p:tgtEl>
                                          <p:spTgt spid="157"/>
                                        </p:tgtEl>
                                        <p:attrNameLst>
                                          <p:attrName>ppt_w</p:attrName>
                                        </p:attrNameLst>
                                      </p:cBhvr>
                                      <p:tavLst>
                                        <p:tav tm="0">
                                          <p:val>
                                            <p:fltVal val="0"/>
                                          </p:val>
                                        </p:tav>
                                        <p:tav tm="100000">
                                          <p:val>
                                            <p:strVal val="#ppt_w"/>
                                          </p:val>
                                        </p:tav>
                                      </p:tavLst>
                                    </p:anim>
                                    <p:anim calcmode="lin" valueType="num">
                                      <p:cBhvr>
                                        <p:cTn id="417" dur="500" fill="hold"/>
                                        <p:tgtEl>
                                          <p:spTgt spid="157"/>
                                        </p:tgtEl>
                                        <p:attrNameLst>
                                          <p:attrName>ppt_h</p:attrName>
                                        </p:attrNameLst>
                                      </p:cBhvr>
                                      <p:tavLst>
                                        <p:tav tm="0">
                                          <p:val>
                                            <p:fltVal val="0"/>
                                          </p:val>
                                        </p:tav>
                                        <p:tav tm="100000">
                                          <p:val>
                                            <p:strVal val="#ppt_h"/>
                                          </p:val>
                                        </p:tav>
                                      </p:tavLst>
                                    </p:anim>
                                    <p:anim calcmode="lin" valueType="num">
                                      <p:cBhvr>
                                        <p:cTn id="418" dur="500" fill="hold"/>
                                        <p:tgtEl>
                                          <p:spTgt spid="157"/>
                                        </p:tgtEl>
                                        <p:attrNameLst>
                                          <p:attrName>style.rotation</p:attrName>
                                        </p:attrNameLst>
                                      </p:cBhvr>
                                      <p:tavLst>
                                        <p:tav tm="0">
                                          <p:val>
                                            <p:fltVal val="360"/>
                                          </p:val>
                                        </p:tav>
                                        <p:tav tm="100000">
                                          <p:val>
                                            <p:fltVal val="0"/>
                                          </p:val>
                                        </p:tav>
                                      </p:tavLst>
                                    </p:anim>
                                    <p:animEffect transition="in" filter="fade">
                                      <p:cBhvr>
                                        <p:cTn id="419" dur="500"/>
                                        <p:tgtEl>
                                          <p:spTgt spid="157"/>
                                        </p:tgtEl>
                                      </p:cBhvr>
                                    </p:animEffect>
                                  </p:childTnLst>
                                </p:cTn>
                              </p:par>
                              <p:par>
                                <p:cTn id="420" presetID="14" presetClass="entr" presetSubtype="10" fill="hold" grpId="0" nodeType="withEffect">
                                  <p:stCondLst>
                                    <p:cond delay="500"/>
                                  </p:stCondLst>
                                  <p:childTnLst>
                                    <p:set>
                                      <p:cBhvr>
                                        <p:cTn id="421" dur="1" fill="hold">
                                          <p:stCondLst>
                                            <p:cond delay="0"/>
                                          </p:stCondLst>
                                        </p:cTn>
                                        <p:tgtEl>
                                          <p:spTgt spid="164"/>
                                        </p:tgtEl>
                                        <p:attrNameLst>
                                          <p:attrName>style.visibility</p:attrName>
                                        </p:attrNameLst>
                                      </p:cBhvr>
                                      <p:to>
                                        <p:strVal val="visible"/>
                                      </p:to>
                                    </p:set>
                                    <p:animEffect transition="in" filter="randombar(horizontal)">
                                      <p:cBhvr>
                                        <p:cTn id="422" dur="400"/>
                                        <p:tgtEl>
                                          <p:spTgt spid="164"/>
                                        </p:tgtEl>
                                      </p:cBhvr>
                                    </p:animEffect>
                                  </p:childTnLst>
                                </p:cTn>
                              </p:par>
                              <p:par>
                                <p:cTn id="423" presetID="14" presetClass="entr" presetSubtype="10" fill="hold" grpId="0" nodeType="withEffect">
                                  <p:stCondLst>
                                    <p:cond delay="500"/>
                                  </p:stCondLst>
                                  <p:childTnLst>
                                    <p:set>
                                      <p:cBhvr>
                                        <p:cTn id="424" dur="1" fill="hold">
                                          <p:stCondLst>
                                            <p:cond delay="0"/>
                                          </p:stCondLst>
                                        </p:cTn>
                                        <p:tgtEl>
                                          <p:spTgt spid="165"/>
                                        </p:tgtEl>
                                        <p:attrNameLst>
                                          <p:attrName>style.visibility</p:attrName>
                                        </p:attrNameLst>
                                      </p:cBhvr>
                                      <p:to>
                                        <p:strVal val="visible"/>
                                      </p:to>
                                    </p:set>
                                    <p:animEffect transition="in" filter="randombar(horizontal)">
                                      <p:cBhvr>
                                        <p:cTn id="425" dur="400"/>
                                        <p:tgtEl>
                                          <p:spTgt spid="165"/>
                                        </p:tgtEl>
                                      </p:cBhvr>
                                    </p:animEffect>
                                  </p:childTnLst>
                                </p:cTn>
                              </p:par>
                            </p:childTnLst>
                          </p:cTn>
                        </p:par>
                        <p:par>
                          <p:cTn id="426" fill="hold">
                            <p:stCondLst>
                              <p:cond delay="6100"/>
                            </p:stCondLst>
                            <p:childTnLst>
                              <p:par>
                                <p:cTn id="427" presetID="42" presetClass="entr" presetSubtype="0" fill="hold" nodeType="afterEffect">
                                  <p:stCondLst>
                                    <p:cond delay="0"/>
                                  </p:stCondLst>
                                  <p:childTnLst>
                                    <p:set>
                                      <p:cBhvr>
                                        <p:cTn id="428" dur="1" fill="hold">
                                          <p:stCondLst>
                                            <p:cond delay="0"/>
                                          </p:stCondLst>
                                        </p:cTn>
                                        <p:tgtEl>
                                          <p:spTgt spid="166"/>
                                        </p:tgtEl>
                                        <p:attrNameLst>
                                          <p:attrName>style.visibility</p:attrName>
                                        </p:attrNameLst>
                                      </p:cBhvr>
                                      <p:to>
                                        <p:strVal val="visible"/>
                                      </p:to>
                                    </p:set>
                                    <p:animEffect transition="in" filter="fade">
                                      <p:cBhvr>
                                        <p:cTn id="429" dur="1000"/>
                                        <p:tgtEl>
                                          <p:spTgt spid="166"/>
                                        </p:tgtEl>
                                      </p:cBhvr>
                                    </p:animEffect>
                                    <p:anim calcmode="lin" valueType="num">
                                      <p:cBhvr>
                                        <p:cTn id="430" dur="1000" fill="hold"/>
                                        <p:tgtEl>
                                          <p:spTgt spid="166"/>
                                        </p:tgtEl>
                                        <p:attrNameLst>
                                          <p:attrName>ppt_x</p:attrName>
                                        </p:attrNameLst>
                                      </p:cBhvr>
                                      <p:tavLst>
                                        <p:tav tm="0">
                                          <p:val>
                                            <p:strVal val="#ppt_x"/>
                                          </p:val>
                                        </p:tav>
                                        <p:tav tm="100000">
                                          <p:val>
                                            <p:strVal val="#ppt_x"/>
                                          </p:val>
                                        </p:tav>
                                      </p:tavLst>
                                    </p:anim>
                                    <p:anim calcmode="lin" valueType="num">
                                      <p:cBhvr>
                                        <p:cTn id="431" dur="1000" fill="hold"/>
                                        <p:tgtEl>
                                          <p:spTgt spid="16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P spid="20" grpId="0" animBg="1"/>
      <p:bldP spid="27" grpId="0" animBg="1"/>
      <p:bldP spid="28" grpId="0" animBg="1"/>
      <p:bldP spid="29" grpId="0" animBg="1"/>
      <p:bldP spid="30" grpId="0" animBg="1"/>
      <p:bldP spid="31" grpId="0" animBg="1"/>
      <p:bldP spid="32" grpId="0" animBg="1"/>
      <p:bldP spid="33" grpId="0" animBg="1"/>
      <p:bldP spid="34" grpId="0" animBg="1"/>
      <p:bldP spid="35" grpId="0" animBg="1"/>
      <p:bldP spid="36" grpId="0" animBg="1"/>
      <p:bldP spid="45" grpId="0" animBg="1"/>
      <p:bldP spid="46" grpId="0" animBg="1"/>
      <p:bldP spid="47" grpId="0" animBg="1"/>
      <p:bldP spid="48" grpId="0" animBg="1"/>
      <p:bldP spid="49" grpId="0" animBg="1"/>
      <p:bldP spid="50" grpId="0" animBg="1"/>
      <p:bldP spid="51" grpId="0" animBg="1"/>
      <p:bldP spid="52" grpId="0" animBg="1"/>
      <p:bldP spid="53" grpId="0" animBg="1"/>
      <p:bldP spid="54" grpId="0" animBg="1"/>
      <p:bldP spid="55" grpId="0" animBg="1"/>
      <p:bldP spid="56" grpId="0" animBg="1"/>
      <p:bldP spid="57" grpId="0" animBg="1"/>
      <p:bldP spid="67" grpId="0" animBg="1"/>
      <p:bldP spid="68" grpId="0" animBg="1"/>
      <p:bldP spid="69" grpId="0" animBg="1"/>
      <p:bldP spid="70" grpId="0" animBg="1"/>
      <p:bldP spid="71" grpId="0" animBg="1"/>
      <p:bldP spid="72" grpId="0" animBg="1"/>
      <p:bldP spid="73" grpId="0" animBg="1"/>
      <p:bldP spid="74" grpId="0" animBg="1"/>
      <p:bldP spid="75" grpId="0" animBg="1"/>
      <p:bldP spid="79" grpId="0" animBg="1"/>
      <p:bldP spid="80" grpId="0" animBg="1"/>
      <p:bldP spid="81" grpId="0" animBg="1"/>
      <p:bldP spid="82" grpId="0" animBg="1"/>
      <p:bldP spid="83" grpId="0" animBg="1"/>
      <p:bldP spid="84" grpId="0" animBg="1"/>
      <p:bldP spid="85" grpId="0" animBg="1"/>
      <p:bldP spid="86" grpId="0" animBg="1"/>
      <p:bldP spid="87" grpId="0" animBg="1"/>
      <p:bldP spid="88" grpId="0" animBg="1"/>
      <p:bldP spid="89" grpId="0" animBg="1"/>
      <p:bldP spid="90" grpId="0" animBg="1"/>
      <p:bldP spid="91" grpId="0" animBg="1"/>
      <p:bldP spid="92" grpId="0" animBg="1"/>
      <p:bldP spid="93" grpId="0" animBg="1"/>
      <p:bldP spid="94" grpId="0" animBg="1"/>
      <p:bldP spid="95" grpId="0" animBg="1"/>
      <p:bldP spid="96" grpId="0" animBg="1"/>
      <p:bldP spid="97" grpId="0" animBg="1"/>
      <p:bldP spid="98" grpId="0" animBg="1"/>
      <p:bldP spid="99" grpId="0" animBg="1"/>
      <p:bldP spid="100" grpId="0" animBg="1"/>
      <p:bldP spid="101" grpId="0" animBg="1"/>
      <p:bldP spid="102" grpId="0" animBg="1"/>
      <p:bldP spid="103" grpId="0" animBg="1"/>
      <p:bldP spid="104" grpId="0" animBg="1"/>
      <p:bldP spid="105" grpId="0" animBg="1"/>
      <p:bldP spid="106" grpId="0" animBg="1"/>
      <p:bldP spid="107" grpId="0" animBg="1"/>
      <p:bldP spid="108" grpId="0" animBg="1"/>
      <p:bldP spid="109" grpId="0" animBg="1"/>
      <p:bldP spid="110" grpId="0" animBg="1"/>
      <p:bldP spid="111" grpId="0" animBg="1"/>
      <p:bldP spid="112" grpId="0" animBg="1"/>
      <p:bldP spid="113" grpId="0" animBg="1"/>
      <p:bldP spid="114" grpId="0" animBg="1"/>
      <p:bldP spid="115" grpId="0" animBg="1"/>
      <p:bldP spid="116" grpId="0" animBg="1"/>
      <p:bldP spid="117" grpId="0" animBg="1"/>
      <p:bldP spid="118" grpId="0" animBg="1"/>
      <p:bldP spid="119" grpId="0" animBg="1"/>
      <p:bldP spid="120" grpId="0" animBg="1"/>
      <p:bldP spid="121" grpId="0" animBg="1"/>
      <p:bldP spid="122" grpId="0" animBg="1"/>
      <p:bldP spid="123" grpId="0" animBg="1"/>
      <p:bldP spid="124" grpId="0" animBg="1"/>
      <p:bldP spid="125" grpId="0" animBg="1"/>
      <p:bldP spid="133" grpId="0"/>
      <p:bldP spid="134" grpId="0"/>
      <p:bldP spid="143" grpId="0"/>
      <p:bldP spid="144" grpId="0"/>
      <p:bldP spid="154" grpId="0"/>
      <p:bldP spid="155" grpId="0"/>
      <p:bldP spid="164" grpId="0"/>
      <p:bldP spid="165" grpId="0"/>
      <p:bldP spid="171"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3" name="直接连接符 2"/>
          <p:cNvCxnSpPr/>
          <p:nvPr/>
        </p:nvCxnSpPr>
        <p:spPr>
          <a:xfrm>
            <a:off x="1" y="698269"/>
            <a:ext cx="1170507" cy="342558"/>
          </a:xfrm>
          <a:prstGeom prst="line">
            <a:avLst/>
          </a:prstGeom>
          <a:ln>
            <a:solidFill>
              <a:schemeClr val="bg1"/>
            </a:solidFill>
            <a:prstDash val="dash"/>
          </a:ln>
        </p:spPr>
        <p:style>
          <a:lnRef idx="1">
            <a:schemeClr val="accent1"/>
          </a:lnRef>
          <a:fillRef idx="0">
            <a:schemeClr val="accent1"/>
          </a:fillRef>
          <a:effectRef idx="0">
            <a:schemeClr val="accent1"/>
          </a:effectRef>
          <a:fontRef idx="minor">
            <a:schemeClr val="tx1"/>
          </a:fontRef>
        </p:style>
      </p:cxnSp>
      <p:grpSp>
        <p:nvGrpSpPr>
          <p:cNvPr id="5" name="组合 4"/>
          <p:cNvGrpSpPr/>
          <p:nvPr/>
        </p:nvGrpSpPr>
        <p:grpSpPr>
          <a:xfrm>
            <a:off x="1193322" y="1030221"/>
            <a:ext cx="118283" cy="118283"/>
            <a:chOff x="304800" y="673100"/>
            <a:chExt cx="4000500" cy="4000500"/>
          </a:xfrm>
          <a:blipFill dpi="0" rotWithShape="1">
            <a:blip r:embed="rId3">
              <a:extLst>
                <a:ext uri="{28A0092B-C50C-407E-A947-70E740481C1C}">
                  <a14:useLocalDpi xmlns:a14="http://schemas.microsoft.com/office/drawing/2010/main" val="0"/>
                </a:ext>
              </a:extLst>
            </a:blip>
            <a:srcRect/>
            <a:stretch>
              <a:fillRect/>
            </a:stretch>
          </a:blipFill>
          <a:effectLst>
            <a:outerShdw blurRad="317500" dist="190500" dir="8100000" algn="tr" rotWithShape="0">
              <a:prstClr val="black">
                <a:alpha val="50000"/>
              </a:prstClr>
            </a:outerShdw>
          </a:effectLst>
        </p:grpSpPr>
        <p:sp>
          <p:nvSpPr>
            <p:cNvPr id="6" name="同心圆 5"/>
            <p:cNvSpPr/>
            <p:nvPr/>
          </p:nvSpPr>
          <p:spPr>
            <a:xfrm>
              <a:off x="304800" y="673100"/>
              <a:ext cx="4000500" cy="4000500"/>
            </a:xfrm>
            <a:prstGeom prst="donut">
              <a:avLst>
                <a:gd name="adj" fmla="val 4879"/>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b="1">
                <a:solidFill>
                  <a:schemeClr val="tx1"/>
                </a:solidFill>
              </a:endParaRPr>
            </a:p>
          </p:txBody>
        </p:sp>
        <p:sp>
          <p:nvSpPr>
            <p:cNvPr id="7" name="椭圆 6"/>
            <p:cNvSpPr/>
            <p:nvPr/>
          </p:nvSpPr>
          <p:spPr>
            <a:xfrm>
              <a:off x="392116" y="760416"/>
              <a:ext cx="3825878" cy="382587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b="1"/>
            </a:p>
          </p:txBody>
        </p:sp>
      </p:grpSp>
      <p:cxnSp>
        <p:nvCxnSpPr>
          <p:cNvPr id="10" name="直接连接符 9"/>
          <p:cNvCxnSpPr>
            <a:stCxn id="6" idx="5"/>
          </p:cNvCxnSpPr>
          <p:nvPr/>
        </p:nvCxnSpPr>
        <p:spPr>
          <a:xfrm>
            <a:off x="1294284" y="1131183"/>
            <a:ext cx="1172031" cy="479047"/>
          </a:xfrm>
          <a:prstGeom prst="line">
            <a:avLst/>
          </a:prstGeom>
          <a:ln>
            <a:solidFill>
              <a:schemeClr val="bg1"/>
            </a:solidFill>
            <a:prstDash val="dash"/>
          </a:ln>
        </p:spPr>
        <p:style>
          <a:lnRef idx="1">
            <a:schemeClr val="accent1"/>
          </a:lnRef>
          <a:fillRef idx="0">
            <a:schemeClr val="accent1"/>
          </a:fillRef>
          <a:effectRef idx="0">
            <a:schemeClr val="accent1"/>
          </a:effectRef>
          <a:fontRef idx="minor">
            <a:schemeClr val="tx1"/>
          </a:fontRef>
        </p:style>
      </p:cxnSp>
      <p:grpSp>
        <p:nvGrpSpPr>
          <p:cNvPr id="12" name="组合 11"/>
          <p:cNvGrpSpPr/>
          <p:nvPr/>
        </p:nvGrpSpPr>
        <p:grpSpPr>
          <a:xfrm>
            <a:off x="2412322" y="1556238"/>
            <a:ext cx="215968" cy="215968"/>
            <a:chOff x="304800" y="673100"/>
            <a:chExt cx="4000500" cy="4000500"/>
          </a:xfrm>
          <a:blipFill dpi="0" rotWithShape="1">
            <a:blip r:embed="rId4">
              <a:extLst>
                <a:ext uri="{28A0092B-C50C-407E-A947-70E740481C1C}">
                  <a14:useLocalDpi xmlns:a14="http://schemas.microsoft.com/office/drawing/2010/main" val="0"/>
                </a:ext>
              </a:extLst>
            </a:blip>
            <a:srcRect/>
            <a:stretch>
              <a:fillRect/>
            </a:stretch>
          </a:blipFill>
          <a:effectLst>
            <a:outerShdw blurRad="317500" dist="190500" dir="8100000" algn="tr" rotWithShape="0">
              <a:prstClr val="black">
                <a:alpha val="50000"/>
              </a:prstClr>
            </a:outerShdw>
          </a:effectLst>
        </p:grpSpPr>
        <p:sp>
          <p:nvSpPr>
            <p:cNvPr id="13" name="同心圆 12"/>
            <p:cNvSpPr/>
            <p:nvPr/>
          </p:nvSpPr>
          <p:spPr>
            <a:xfrm>
              <a:off x="304800" y="673100"/>
              <a:ext cx="4000500" cy="4000500"/>
            </a:xfrm>
            <a:prstGeom prst="donut">
              <a:avLst>
                <a:gd name="adj" fmla="val 4879"/>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solidFill>
                  <a:schemeClr val="tx1"/>
                </a:solidFill>
              </a:endParaRPr>
            </a:p>
          </p:txBody>
        </p:sp>
        <p:sp>
          <p:nvSpPr>
            <p:cNvPr id="14" name="椭圆 13"/>
            <p:cNvSpPr/>
            <p:nvPr/>
          </p:nvSpPr>
          <p:spPr>
            <a:xfrm>
              <a:off x="392116" y="760416"/>
              <a:ext cx="3825878" cy="382587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p>
          </p:txBody>
        </p:sp>
      </p:grpSp>
      <p:cxnSp>
        <p:nvCxnSpPr>
          <p:cNvPr id="15" name="直接连接符 14"/>
          <p:cNvCxnSpPr>
            <a:stCxn id="14" idx="5"/>
          </p:cNvCxnSpPr>
          <p:nvPr/>
        </p:nvCxnSpPr>
        <p:spPr>
          <a:xfrm>
            <a:off x="2593330" y="1737245"/>
            <a:ext cx="250928" cy="682864"/>
          </a:xfrm>
          <a:prstGeom prst="line">
            <a:avLst/>
          </a:prstGeom>
          <a:ln>
            <a:solidFill>
              <a:schemeClr val="bg1"/>
            </a:solidFill>
            <a:prstDash val="dash"/>
          </a:ln>
        </p:spPr>
        <p:style>
          <a:lnRef idx="1">
            <a:schemeClr val="accent1"/>
          </a:lnRef>
          <a:fillRef idx="0">
            <a:schemeClr val="accent1"/>
          </a:fillRef>
          <a:effectRef idx="0">
            <a:schemeClr val="accent1"/>
          </a:effectRef>
          <a:fontRef idx="minor">
            <a:schemeClr val="tx1"/>
          </a:fontRef>
        </p:style>
      </p:cxnSp>
      <p:cxnSp>
        <p:nvCxnSpPr>
          <p:cNvPr id="22" name="直接连接符 21"/>
          <p:cNvCxnSpPr>
            <a:stCxn id="21" idx="3"/>
          </p:cNvCxnSpPr>
          <p:nvPr/>
        </p:nvCxnSpPr>
        <p:spPr>
          <a:xfrm flipH="1">
            <a:off x="1764420" y="3172550"/>
            <a:ext cx="764788" cy="651062"/>
          </a:xfrm>
          <a:prstGeom prst="line">
            <a:avLst/>
          </a:prstGeom>
          <a:ln>
            <a:solidFill>
              <a:schemeClr val="bg1"/>
            </a:solidFill>
            <a:prstDash val="dash"/>
          </a:ln>
        </p:spPr>
        <p:style>
          <a:lnRef idx="1">
            <a:schemeClr val="accent1"/>
          </a:lnRef>
          <a:fillRef idx="0">
            <a:schemeClr val="accent1"/>
          </a:fillRef>
          <a:effectRef idx="0">
            <a:schemeClr val="accent1"/>
          </a:effectRef>
          <a:fontRef idx="minor">
            <a:schemeClr val="tx1"/>
          </a:fontRef>
        </p:style>
      </p:cxnSp>
      <p:cxnSp>
        <p:nvCxnSpPr>
          <p:cNvPr id="27" name="直接连接符 26"/>
          <p:cNvCxnSpPr/>
          <p:nvPr/>
        </p:nvCxnSpPr>
        <p:spPr>
          <a:xfrm flipH="1" flipV="1">
            <a:off x="1193323" y="3232284"/>
            <a:ext cx="317787" cy="447295"/>
          </a:xfrm>
          <a:prstGeom prst="line">
            <a:avLst/>
          </a:prstGeom>
          <a:ln>
            <a:solidFill>
              <a:schemeClr val="bg1"/>
            </a:solidFill>
            <a:prstDash val="dash"/>
          </a:ln>
        </p:spPr>
        <p:style>
          <a:lnRef idx="1">
            <a:schemeClr val="accent1"/>
          </a:lnRef>
          <a:fillRef idx="0">
            <a:schemeClr val="accent1"/>
          </a:fillRef>
          <a:effectRef idx="0">
            <a:schemeClr val="accent1"/>
          </a:effectRef>
          <a:fontRef idx="minor">
            <a:schemeClr val="tx1"/>
          </a:fontRef>
        </p:style>
      </p:cxnSp>
      <p:grpSp>
        <p:nvGrpSpPr>
          <p:cNvPr id="29" name="组合 28"/>
          <p:cNvGrpSpPr/>
          <p:nvPr/>
        </p:nvGrpSpPr>
        <p:grpSpPr>
          <a:xfrm>
            <a:off x="1160209" y="3181452"/>
            <a:ext cx="118283" cy="118283"/>
            <a:chOff x="304800" y="673100"/>
            <a:chExt cx="4000500" cy="4000500"/>
          </a:xfrm>
          <a:blipFill dpi="0" rotWithShape="1">
            <a:blip r:embed="rId5">
              <a:extLst>
                <a:ext uri="{28A0092B-C50C-407E-A947-70E740481C1C}">
                  <a14:useLocalDpi xmlns:a14="http://schemas.microsoft.com/office/drawing/2010/main" val="0"/>
                </a:ext>
              </a:extLst>
            </a:blip>
            <a:srcRect/>
            <a:stretch>
              <a:fillRect/>
            </a:stretch>
          </a:blipFill>
          <a:effectLst>
            <a:outerShdw blurRad="317500" dist="190500" dir="8100000" algn="tr" rotWithShape="0">
              <a:prstClr val="black">
                <a:alpha val="50000"/>
              </a:prstClr>
            </a:outerShdw>
          </a:effectLst>
        </p:grpSpPr>
        <p:sp>
          <p:nvSpPr>
            <p:cNvPr id="30" name="同心圆 29"/>
            <p:cNvSpPr/>
            <p:nvPr/>
          </p:nvSpPr>
          <p:spPr>
            <a:xfrm>
              <a:off x="304800" y="673100"/>
              <a:ext cx="4000500" cy="4000500"/>
            </a:xfrm>
            <a:prstGeom prst="donut">
              <a:avLst>
                <a:gd name="adj" fmla="val 4879"/>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b="1">
                <a:solidFill>
                  <a:schemeClr val="tx1"/>
                </a:solidFill>
              </a:endParaRPr>
            </a:p>
          </p:txBody>
        </p:sp>
        <p:sp>
          <p:nvSpPr>
            <p:cNvPr id="31" name="椭圆 30"/>
            <p:cNvSpPr/>
            <p:nvPr/>
          </p:nvSpPr>
          <p:spPr>
            <a:xfrm>
              <a:off x="392116" y="760416"/>
              <a:ext cx="3825878" cy="382587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b="1"/>
            </a:p>
          </p:txBody>
        </p:sp>
      </p:grpSp>
      <p:grpSp>
        <p:nvGrpSpPr>
          <p:cNvPr id="18" name="组合 17"/>
          <p:cNvGrpSpPr/>
          <p:nvPr/>
        </p:nvGrpSpPr>
        <p:grpSpPr>
          <a:xfrm>
            <a:off x="2364074" y="2317581"/>
            <a:ext cx="1020104" cy="1020104"/>
            <a:chOff x="304800" y="673100"/>
            <a:chExt cx="4000500" cy="4000500"/>
          </a:xfrm>
          <a:blipFill dpi="0" rotWithShape="1">
            <a:blip r:embed="rId6">
              <a:extLst>
                <a:ext uri="{28A0092B-C50C-407E-A947-70E740481C1C}">
                  <a14:useLocalDpi xmlns:a14="http://schemas.microsoft.com/office/drawing/2010/main" val="0"/>
                </a:ext>
              </a:extLst>
            </a:blip>
            <a:srcRect/>
            <a:stretch>
              <a:fillRect/>
            </a:stretch>
          </a:blipFill>
          <a:effectLst>
            <a:outerShdw blurRad="444500" dist="254000" dir="8100000" algn="tr" rotWithShape="0">
              <a:prstClr val="black">
                <a:alpha val="50000"/>
              </a:prstClr>
            </a:outerShdw>
          </a:effectLst>
        </p:grpSpPr>
        <p:sp>
          <p:nvSpPr>
            <p:cNvPr id="20" name="同心圆 19"/>
            <p:cNvSpPr/>
            <p:nvPr/>
          </p:nvSpPr>
          <p:spPr>
            <a:xfrm>
              <a:off x="304800" y="673100"/>
              <a:ext cx="4000500" cy="4000500"/>
            </a:xfrm>
            <a:prstGeom prst="donut">
              <a:avLst>
                <a:gd name="adj" fmla="val 4879"/>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solidFill>
                  <a:schemeClr val="tx1"/>
                </a:solidFill>
              </a:endParaRPr>
            </a:p>
          </p:txBody>
        </p:sp>
        <p:sp>
          <p:nvSpPr>
            <p:cNvPr id="21" name="椭圆 20"/>
            <p:cNvSpPr/>
            <p:nvPr/>
          </p:nvSpPr>
          <p:spPr>
            <a:xfrm>
              <a:off x="392113" y="760413"/>
              <a:ext cx="3825874" cy="3825874"/>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p>
          </p:txBody>
        </p:sp>
      </p:grpSp>
      <p:grpSp>
        <p:nvGrpSpPr>
          <p:cNvPr id="77" name="组合 76"/>
          <p:cNvGrpSpPr/>
          <p:nvPr/>
        </p:nvGrpSpPr>
        <p:grpSpPr>
          <a:xfrm>
            <a:off x="1352215" y="3602255"/>
            <a:ext cx="510052" cy="510052"/>
            <a:chOff x="1008115" y="2542722"/>
            <a:chExt cx="1360493" cy="1360493"/>
          </a:xfrm>
          <a:blipFill dpi="0" rotWithShape="1">
            <a:blip r:embed="rId3">
              <a:extLst>
                <a:ext uri="{28A0092B-C50C-407E-A947-70E740481C1C}">
                  <a14:useLocalDpi xmlns:a14="http://schemas.microsoft.com/office/drawing/2010/main" val="0"/>
                </a:ext>
              </a:extLst>
            </a:blip>
            <a:srcRect/>
            <a:stretch>
              <a:fillRect/>
            </a:stretch>
          </a:blipFill>
        </p:grpSpPr>
        <p:grpSp>
          <p:nvGrpSpPr>
            <p:cNvPr id="78" name="组合 77"/>
            <p:cNvGrpSpPr/>
            <p:nvPr/>
          </p:nvGrpSpPr>
          <p:grpSpPr>
            <a:xfrm>
              <a:off x="1008115" y="2542722"/>
              <a:ext cx="1360493" cy="1360493"/>
              <a:chOff x="304800" y="673100"/>
              <a:chExt cx="4000500" cy="4000500"/>
            </a:xfrm>
            <a:grpFill/>
            <a:effectLst>
              <a:outerShdw blurRad="444500" dist="254000" dir="8100000" algn="tr" rotWithShape="0">
                <a:prstClr val="black">
                  <a:alpha val="50000"/>
                </a:prstClr>
              </a:outerShdw>
            </a:effectLst>
          </p:grpSpPr>
          <p:sp>
            <p:nvSpPr>
              <p:cNvPr id="80" name="同心圆 79"/>
              <p:cNvSpPr/>
              <p:nvPr/>
            </p:nvSpPr>
            <p:spPr>
              <a:xfrm>
                <a:off x="304800" y="673100"/>
                <a:ext cx="4000500" cy="4000500"/>
              </a:xfrm>
              <a:prstGeom prst="donut">
                <a:avLst>
                  <a:gd name="adj" fmla="val 4879"/>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solidFill>
                    <a:schemeClr val="tx1"/>
                  </a:solidFill>
                </a:endParaRPr>
              </a:p>
            </p:txBody>
          </p:sp>
          <p:sp>
            <p:nvSpPr>
              <p:cNvPr id="81" name="椭圆 80"/>
              <p:cNvSpPr/>
              <p:nvPr/>
            </p:nvSpPr>
            <p:spPr>
              <a:xfrm>
                <a:off x="392115" y="760415"/>
                <a:ext cx="3825877" cy="38258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p>
            </p:txBody>
          </p:sp>
        </p:grpSp>
        <p:sp>
          <p:nvSpPr>
            <p:cNvPr id="79" name="TextBox 78"/>
            <p:cNvSpPr txBox="1"/>
            <p:nvPr/>
          </p:nvSpPr>
          <p:spPr>
            <a:xfrm>
              <a:off x="1379308" y="2863851"/>
              <a:ext cx="492744" cy="861998"/>
            </a:xfrm>
            <a:prstGeom prst="rect">
              <a:avLst/>
            </a:prstGeom>
            <a:grpFill/>
          </p:spPr>
          <p:txBody>
            <a:bodyPr wrap="none" rtlCol="0">
              <a:spAutoFit/>
            </a:bodyPr>
            <a:lstStyle/>
            <a:p>
              <a:endParaRPr lang="zh-CN" altLang="en-US" sz="1500" dirty="0">
                <a:latin typeface="Impact MT Std" pitchFamily="34" charset="0"/>
                <a:ea typeface="微软雅黑" panose="020B0503020204020204" pitchFamily="34" charset="-122"/>
              </a:endParaRPr>
            </a:p>
          </p:txBody>
        </p:sp>
      </p:grpSp>
      <p:sp>
        <p:nvSpPr>
          <p:cNvPr id="82" name="标题 4"/>
          <p:cNvSpPr txBox="1">
            <a:spLocks/>
          </p:cNvSpPr>
          <p:nvPr/>
        </p:nvSpPr>
        <p:spPr>
          <a:xfrm>
            <a:off x="3894724" y="2359931"/>
            <a:ext cx="3009531" cy="355021"/>
          </a:xfrm>
          <a:prstGeom prst="rect">
            <a:avLst/>
          </a:prstGeom>
        </p:spPr>
        <p:txBody>
          <a:bodyPr vert="horz" lIns="68562" tIns="34281" rIns="68562" bIns="34281"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n-US" altLang="zh-CN" sz="4000" b="1" dirty="0" smtClean="0">
                <a:solidFill>
                  <a:schemeClr val="bg1"/>
                </a:solidFill>
                <a:latin typeface="微软雅黑" panose="020B0503020204020204" pitchFamily="34" charset="-122"/>
                <a:ea typeface="微软雅黑" panose="020B0503020204020204" pitchFamily="34" charset="-122"/>
              </a:rPr>
              <a:t>03</a:t>
            </a:r>
            <a:r>
              <a:rPr lang="en-US" altLang="zh-CN" sz="3200" b="1" dirty="0" smtClean="0">
                <a:solidFill>
                  <a:schemeClr val="bg1"/>
                </a:solidFill>
                <a:latin typeface="微软雅黑" panose="020B0503020204020204" pitchFamily="34" charset="-122"/>
                <a:ea typeface="微软雅黑" panose="020B0503020204020204" pitchFamily="34" charset="-122"/>
              </a:rPr>
              <a:t>  </a:t>
            </a:r>
            <a:r>
              <a:rPr lang="zh-CN" altLang="en-US" sz="3200" b="1" dirty="0" smtClean="0">
                <a:solidFill>
                  <a:schemeClr val="bg1"/>
                </a:solidFill>
                <a:latin typeface="微软雅黑" panose="020B0503020204020204" pitchFamily="34" charset="-122"/>
                <a:ea typeface="微软雅黑" panose="020B0503020204020204" pitchFamily="34" charset="-122"/>
              </a:rPr>
              <a:t>输入</a:t>
            </a:r>
            <a:r>
              <a:rPr lang="zh-CN" altLang="en-US" sz="3200" b="1" dirty="0">
                <a:solidFill>
                  <a:schemeClr val="bg1"/>
                </a:solidFill>
                <a:latin typeface="微软雅黑" panose="020B0503020204020204" pitchFamily="34" charset="-122"/>
                <a:ea typeface="微软雅黑" panose="020B0503020204020204" pitchFamily="34" charset="-122"/>
              </a:rPr>
              <a:t>标题</a:t>
            </a:r>
            <a:endParaRPr lang="en-US" altLang="zh-CN" sz="3200" b="1" dirty="0">
              <a:solidFill>
                <a:schemeClr val="bg1"/>
              </a:solidFill>
              <a:latin typeface="微软雅黑" panose="020B0503020204020204" pitchFamily="34" charset="-122"/>
              <a:ea typeface="微软雅黑" panose="020B0503020204020204" pitchFamily="34" charset="-122"/>
            </a:endParaRPr>
          </a:p>
        </p:txBody>
      </p:sp>
      <p:sp>
        <p:nvSpPr>
          <p:cNvPr id="95" name="文本框 9"/>
          <p:cNvSpPr txBox="1"/>
          <p:nvPr/>
        </p:nvSpPr>
        <p:spPr>
          <a:xfrm>
            <a:off x="4794999" y="3055927"/>
            <a:ext cx="1789562" cy="369332"/>
          </a:xfrm>
          <a:prstGeom prst="rect">
            <a:avLst/>
          </a:prstGeom>
          <a:noFill/>
        </p:spPr>
        <p:txBody>
          <a:bodyPr wrap="square" lIns="0" tIns="0" rIns="0" bIns="0" rtlCol="0">
            <a:spAutoFit/>
          </a:bodyPr>
          <a:lstStyle/>
          <a:p>
            <a:pPr marL="0" lvl="1"/>
            <a:r>
              <a:rPr lang="zh-CN" altLang="en-US" sz="1200" dirty="0">
                <a:solidFill>
                  <a:schemeClr val="bg1"/>
                </a:solidFill>
                <a:latin typeface="微软雅黑" pitchFamily="34" charset="-122"/>
                <a:ea typeface="微软雅黑" pitchFamily="34" charset="-122"/>
              </a:rPr>
              <a:t>输入详细的文字介绍信息和简介，表达图表的含义</a:t>
            </a:r>
          </a:p>
        </p:txBody>
      </p:sp>
      <p:cxnSp>
        <p:nvCxnSpPr>
          <p:cNvPr id="119" name="直接连接符 118"/>
          <p:cNvCxnSpPr/>
          <p:nvPr/>
        </p:nvCxnSpPr>
        <p:spPr>
          <a:xfrm>
            <a:off x="3894724" y="2918550"/>
            <a:ext cx="2889356" cy="0"/>
          </a:xfrm>
          <a:prstGeom prst="line">
            <a:avLst/>
          </a:prstGeom>
          <a:ln>
            <a:solidFill>
              <a:schemeClr val="bg1"/>
            </a:solidFill>
            <a:prstDash val="dash"/>
            <a:headEnd type="oval" w="med" len="med"/>
            <a:tailEnd type="oval" w="med" len="med"/>
          </a:ln>
        </p:spPr>
        <p:style>
          <a:lnRef idx="1">
            <a:schemeClr val="accent1"/>
          </a:lnRef>
          <a:fillRef idx="0">
            <a:schemeClr val="accent1"/>
          </a:fillRef>
          <a:effectRef idx="0">
            <a:schemeClr val="accent1"/>
          </a:effectRef>
          <a:fontRef idx="minor">
            <a:schemeClr val="tx1"/>
          </a:fontRef>
        </p:style>
      </p:cxnSp>
      <p:cxnSp>
        <p:nvCxnSpPr>
          <p:cNvPr id="2051" name="直接连接符 2050"/>
          <p:cNvCxnSpPr/>
          <p:nvPr/>
        </p:nvCxnSpPr>
        <p:spPr>
          <a:xfrm flipV="1">
            <a:off x="3161101" y="1723669"/>
            <a:ext cx="1032956" cy="663438"/>
          </a:xfrm>
          <a:prstGeom prst="line">
            <a:avLst/>
          </a:prstGeom>
          <a:ln>
            <a:solidFill>
              <a:schemeClr val="bg1"/>
            </a:solidFill>
            <a:prstDash val="dash"/>
          </a:ln>
        </p:spPr>
        <p:style>
          <a:lnRef idx="1">
            <a:schemeClr val="accent1"/>
          </a:lnRef>
          <a:fillRef idx="0">
            <a:schemeClr val="accent1"/>
          </a:fillRef>
          <a:effectRef idx="0">
            <a:schemeClr val="accent1"/>
          </a:effectRef>
          <a:fontRef idx="minor">
            <a:schemeClr val="tx1"/>
          </a:fontRef>
        </p:style>
      </p:cxnSp>
      <p:grpSp>
        <p:nvGrpSpPr>
          <p:cNvPr id="123" name="组合 122"/>
          <p:cNvGrpSpPr/>
          <p:nvPr/>
        </p:nvGrpSpPr>
        <p:grpSpPr>
          <a:xfrm>
            <a:off x="4194057" y="1507702"/>
            <a:ext cx="265651" cy="265651"/>
            <a:chOff x="304800" y="673100"/>
            <a:chExt cx="4000500" cy="4000500"/>
          </a:xfrm>
          <a:blipFill dpi="0" rotWithShape="1">
            <a:blip r:embed="rId7">
              <a:extLst>
                <a:ext uri="{28A0092B-C50C-407E-A947-70E740481C1C}">
                  <a14:useLocalDpi xmlns:a14="http://schemas.microsoft.com/office/drawing/2010/main" val="0"/>
                </a:ext>
              </a:extLst>
            </a:blip>
            <a:srcRect/>
            <a:stretch>
              <a:fillRect/>
            </a:stretch>
          </a:blipFill>
          <a:effectLst>
            <a:outerShdw blurRad="317500" dist="190500" dir="8100000" algn="tr" rotWithShape="0">
              <a:prstClr val="black">
                <a:alpha val="50000"/>
              </a:prstClr>
            </a:outerShdw>
          </a:effectLst>
        </p:grpSpPr>
        <p:sp>
          <p:nvSpPr>
            <p:cNvPr id="124" name="同心圆 123"/>
            <p:cNvSpPr/>
            <p:nvPr/>
          </p:nvSpPr>
          <p:spPr>
            <a:xfrm>
              <a:off x="304800" y="673100"/>
              <a:ext cx="4000500" cy="4000500"/>
            </a:xfrm>
            <a:prstGeom prst="donut">
              <a:avLst>
                <a:gd name="adj" fmla="val 4879"/>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solidFill>
                  <a:schemeClr val="tx1"/>
                </a:solidFill>
              </a:endParaRPr>
            </a:p>
          </p:txBody>
        </p:sp>
        <p:sp>
          <p:nvSpPr>
            <p:cNvPr id="125" name="椭圆 124"/>
            <p:cNvSpPr/>
            <p:nvPr/>
          </p:nvSpPr>
          <p:spPr>
            <a:xfrm>
              <a:off x="392116" y="760416"/>
              <a:ext cx="3825878" cy="382587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p>
          </p:txBody>
        </p:sp>
      </p:grpSp>
      <p:cxnSp>
        <p:nvCxnSpPr>
          <p:cNvPr id="2053" name="直接连接符 2052"/>
          <p:cNvCxnSpPr>
            <a:stCxn id="124" idx="6"/>
            <a:endCxn id="130" idx="3"/>
          </p:cNvCxnSpPr>
          <p:nvPr/>
        </p:nvCxnSpPr>
        <p:spPr>
          <a:xfrm>
            <a:off x="4459707" y="1640528"/>
            <a:ext cx="1258000" cy="195887"/>
          </a:xfrm>
          <a:prstGeom prst="line">
            <a:avLst/>
          </a:prstGeom>
          <a:ln>
            <a:solidFill>
              <a:schemeClr val="bg1"/>
            </a:solidFill>
            <a:prstDash val="dash"/>
          </a:ln>
        </p:spPr>
        <p:style>
          <a:lnRef idx="1">
            <a:schemeClr val="accent1"/>
          </a:lnRef>
          <a:fillRef idx="0">
            <a:schemeClr val="accent1"/>
          </a:fillRef>
          <a:effectRef idx="0">
            <a:schemeClr val="accent1"/>
          </a:effectRef>
          <a:fontRef idx="minor">
            <a:schemeClr val="tx1"/>
          </a:fontRef>
        </p:style>
      </p:cxnSp>
      <p:grpSp>
        <p:nvGrpSpPr>
          <p:cNvPr id="128" name="组合 127"/>
          <p:cNvGrpSpPr/>
          <p:nvPr/>
        </p:nvGrpSpPr>
        <p:grpSpPr>
          <a:xfrm>
            <a:off x="5698559" y="1737279"/>
            <a:ext cx="118283" cy="118283"/>
            <a:chOff x="304800" y="673100"/>
            <a:chExt cx="4000500" cy="4000500"/>
          </a:xfrm>
          <a:blipFill dpi="0" rotWithShape="1">
            <a:blip r:embed="rId3">
              <a:extLst>
                <a:ext uri="{28A0092B-C50C-407E-A947-70E740481C1C}">
                  <a14:useLocalDpi xmlns:a14="http://schemas.microsoft.com/office/drawing/2010/main" val="0"/>
                </a:ext>
              </a:extLst>
            </a:blip>
            <a:srcRect/>
            <a:stretch>
              <a:fillRect/>
            </a:stretch>
          </a:blipFill>
          <a:effectLst>
            <a:outerShdw blurRad="317500" dist="190500" dir="8100000" algn="tr" rotWithShape="0">
              <a:prstClr val="black">
                <a:alpha val="50000"/>
              </a:prstClr>
            </a:outerShdw>
          </a:effectLst>
        </p:grpSpPr>
        <p:sp>
          <p:nvSpPr>
            <p:cNvPr id="129" name="同心圆 128"/>
            <p:cNvSpPr/>
            <p:nvPr/>
          </p:nvSpPr>
          <p:spPr>
            <a:xfrm>
              <a:off x="304800" y="673100"/>
              <a:ext cx="4000500" cy="4000500"/>
            </a:xfrm>
            <a:prstGeom prst="donut">
              <a:avLst>
                <a:gd name="adj" fmla="val 4879"/>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b="1">
                <a:solidFill>
                  <a:schemeClr val="tx1"/>
                </a:solidFill>
              </a:endParaRPr>
            </a:p>
          </p:txBody>
        </p:sp>
        <p:sp>
          <p:nvSpPr>
            <p:cNvPr id="130" name="椭圆 129"/>
            <p:cNvSpPr/>
            <p:nvPr/>
          </p:nvSpPr>
          <p:spPr>
            <a:xfrm>
              <a:off x="392116" y="760416"/>
              <a:ext cx="3825878" cy="382587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b="1"/>
            </a:p>
          </p:txBody>
        </p:sp>
      </p:grpSp>
      <p:cxnSp>
        <p:nvCxnSpPr>
          <p:cNvPr id="2055" name="直接连接符 2054"/>
          <p:cNvCxnSpPr>
            <a:stCxn id="130" idx="6"/>
            <a:endCxn id="143" idx="3"/>
          </p:cNvCxnSpPr>
          <p:nvPr/>
        </p:nvCxnSpPr>
        <p:spPr>
          <a:xfrm flipV="1">
            <a:off x="5814261" y="770846"/>
            <a:ext cx="1978225" cy="1025575"/>
          </a:xfrm>
          <a:prstGeom prst="line">
            <a:avLst/>
          </a:prstGeom>
          <a:ln>
            <a:solidFill>
              <a:schemeClr val="bg1"/>
            </a:solidFill>
            <a:prstDash val="dash"/>
          </a:ln>
        </p:spPr>
        <p:style>
          <a:lnRef idx="1">
            <a:schemeClr val="accent1"/>
          </a:lnRef>
          <a:fillRef idx="0">
            <a:schemeClr val="accent1"/>
          </a:fillRef>
          <a:effectRef idx="0">
            <a:schemeClr val="accent1"/>
          </a:effectRef>
          <a:fontRef idx="minor">
            <a:schemeClr val="tx1"/>
          </a:fontRef>
        </p:style>
      </p:cxnSp>
      <p:cxnSp>
        <p:nvCxnSpPr>
          <p:cNvPr id="136" name="直接连接符 135"/>
          <p:cNvCxnSpPr/>
          <p:nvPr/>
        </p:nvCxnSpPr>
        <p:spPr>
          <a:xfrm>
            <a:off x="7927219" y="697822"/>
            <a:ext cx="1216782" cy="0"/>
          </a:xfrm>
          <a:prstGeom prst="line">
            <a:avLst/>
          </a:prstGeom>
          <a:ln>
            <a:solidFill>
              <a:schemeClr val="bg1"/>
            </a:solidFill>
            <a:prstDash val="dash"/>
          </a:ln>
        </p:spPr>
        <p:style>
          <a:lnRef idx="1">
            <a:schemeClr val="accent1"/>
          </a:lnRef>
          <a:fillRef idx="0">
            <a:schemeClr val="accent1"/>
          </a:fillRef>
          <a:effectRef idx="0">
            <a:schemeClr val="accent1"/>
          </a:effectRef>
          <a:fontRef idx="minor">
            <a:schemeClr val="tx1"/>
          </a:fontRef>
        </p:style>
      </p:cxnSp>
      <p:grpSp>
        <p:nvGrpSpPr>
          <p:cNvPr id="141" name="组合 140"/>
          <p:cNvGrpSpPr/>
          <p:nvPr/>
        </p:nvGrpSpPr>
        <p:grpSpPr>
          <a:xfrm>
            <a:off x="7757524" y="589838"/>
            <a:ext cx="215968" cy="215968"/>
            <a:chOff x="304800" y="673100"/>
            <a:chExt cx="4000500" cy="4000500"/>
          </a:xfrm>
          <a:blipFill dpi="0" rotWithShape="1">
            <a:blip r:embed="rId5">
              <a:extLst>
                <a:ext uri="{28A0092B-C50C-407E-A947-70E740481C1C}">
                  <a14:useLocalDpi xmlns:a14="http://schemas.microsoft.com/office/drawing/2010/main" val="0"/>
                </a:ext>
              </a:extLst>
            </a:blip>
            <a:srcRect/>
            <a:stretch>
              <a:fillRect/>
            </a:stretch>
          </a:blipFill>
          <a:effectLst>
            <a:outerShdw blurRad="317500" dist="190500" dir="8100000" algn="tr" rotWithShape="0">
              <a:prstClr val="black">
                <a:alpha val="50000"/>
              </a:prstClr>
            </a:outerShdw>
          </a:effectLst>
        </p:grpSpPr>
        <p:sp>
          <p:nvSpPr>
            <p:cNvPr id="142" name="同心圆 141"/>
            <p:cNvSpPr/>
            <p:nvPr/>
          </p:nvSpPr>
          <p:spPr>
            <a:xfrm>
              <a:off x="304800" y="673100"/>
              <a:ext cx="4000500" cy="4000500"/>
            </a:xfrm>
            <a:prstGeom prst="donut">
              <a:avLst>
                <a:gd name="adj" fmla="val 4879"/>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solidFill>
                  <a:schemeClr val="tx1"/>
                </a:solidFill>
              </a:endParaRPr>
            </a:p>
          </p:txBody>
        </p:sp>
        <p:sp>
          <p:nvSpPr>
            <p:cNvPr id="143" name="椭圆 142"/>
            <p:cNvSpPr/>
            <p:nvPr/>
          </p:nvSpPr>
          <p:spPr>
            <a:xfrm>
              <a:off x="392116" y="760416"/>
              <a:ext cx="3825878" cy="382587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p>
          </p:txBody>
        </p:sp>
      </p:grpSp>
      <p:sp>
        <p:nvSpPr>
          <p:cNvPr id="70" name="KSO_Shape"/>
          <p:cNvSpPr>
            <a:spLocks/>
          </p:cNvSpPr>
          <p:nvPr/>
        </p:nvSpPr>
        <p:spPr bwMode="auto">
          <a:xfrm>
            <a:off x="2574299" y="2572984"/>
            <a:ext cx="577578" cy="554476"/>
          </a:xfrm>
          <a:custGeom>
            <a:avLst/>
            <a:gdLst>
              <a:gd name="T0" fmla="*/ 1618108 w 3816350"/>
              <a:gd name="T1" fmla="*/ 3491708 h 3665538"/>
              <a:gd name="T2" fmla="*/ 3711914 w 3816350"/>
              <a:gd name="T3" fmla="*/ 3515947 h 3665538"/>
              <a:gd name="T4" fmla="*/ 1938033 w 3816350"/>
              <a:gd name="T5" fmla="*/ 3320852 h 3665538"/>
              <a:gd name="T6" fmla="*/ 2466975 w 3816350"/>
              <a:gd name="T7" fmla="*/ 3464378 h 3665538"/>
              <a:gd name="T8" fmla="*/ 1420823 w 3816350"/>
              <a:gd name="T9" fmla="*/ 3514907 h 3665538"/>
              <a:gd name="T10" fmla="*/ 1072366 w 3816350"/>
              <a:gd name="T11" fmla="*/ 3448171 h 3665538"/>
              <a:gd name="T12" fmla="*/ 350995 w 3816350"/>
              <a:gd name="T13" fmla="*/ 3613421 h 3665538"/>
              <a:gd name="T14" fmla="*/ 2826009 w 3816350"/>
              <a:gd name="T15" fmla="*/ 3416327 h 3665538"/>
              <a:gd name="T16" fmla="*/ 3710327 w 3816350"/>
              <a:gd name="T17" fmla="*/ 3553504 h 3665538"/>
              <a:gd name="T18" fmla="*/ 1625482 w 3816350"/>
              <a:gd name="T19" fmla="*/ 3379536 h 3665538"/>
              <a:gd name="T20" fmla="*/ 2426374 w 3816350"/>
              <a:gd name="T21" fmla="*/ 3213000 h 3665538"/>
              <a:gd name="T22" fmla="*/ 771525 w 3816350"/>
              <a:gd name="T23" fmla="*/ 3205163 h 3665538"/>
              <a:gd name="T24" fmla="*/ 1067953 w 3816350"/>
              <a:gd name="T25" fmla="*/ 3277053 h 3665538"/>
              <a:gd name="T26" fmla="*/ 784892 w 3816350"/>
              <a:gd name="T27" fmla="*/ 3451540 h 3665538"/>
              <a:gd name="T28" fmla="*/ 2490788 w 3816350"/>
              <a:gd name="T29" fmla="*/ 3116568 h 3665538"/>
              <a:gd name="T30" fmla="*/ 1449375 w 3816350"/>
              <a:gd name="T31" fmla="*/ 3307847 h 3665538"/>
              <a:gd name="T32" fmla="*/ 2434307 w 3816350"/>
              <a:gd name="T33" fmla="*/ 3163198 h 3665538"/>
              <a:gd name="T34" fmla="*/ 3783974 w 3816350"/>
              <a:gd name="T35" fmla="*/ 3278823 h 3665538"/>
              <a:gd name="T36" fmla="*/ 2635250 w 3816350"/>
              <a:gd name="T37" fmla="*/ 3206432 h 3665538"/>
              <a:gd name="T38" fmla="*/ 3815080 w 3816350"/>
              <a:gd name="T39" fmla="*/ 3040062 h 3665538"/>
              <a:gd name="T40" fmla="*/ 2866956 w 3816350"/>
              <a:gd name="T41" fmla="*/ 3006725 h 3665538"/>
              <a:gd name="T42" fmla="*/ 657993 w 3816350"/>
              <a:gd name="T43" fmla="*/ 3196983 h 3665538"/>
              <a:gd name="T44" fmla="*/ 872062 w 3816350"/>
              <a:gd name="T45" fmla="*/ 3214746 h 3665538"/>
              <a:gd name="T46" fmla="*/ 825374 w 3816350"/>
              <a:gd name="T47" fmla="*/ 2994614 h 3665538"/>
              <a:gd name="T48" fmla="*/ 1190307 w 3816350"/>
              <a:gd name="T49" fmla="*/ 3120223 h 3665538"/>
              <a:gd name="T50" fmla="*/ 273368 w 3816350"/>
              <a:gd name="T51" fmla="*/ 3120223 h 3665538"/>
              <a:gd name="T52" fmla="*/ 1472924 w 3816350"/>
              <a:gd name="T53" fmla="*/ 2958852 h 3665538"/>
              <a:gd name="T54" fmla="*/ 2445690 w 3816350"/>
              <a:gd name="T55" fmla="*/ 3096148 h 3665538"/>
              <a:gd name="T56" fmla="*/ 1403350 w 3816350"/>
              <a:gd name="T57" fmla="*/ 2909186 h 3665538"/>
              <a:gd name="T58" fmla="*/ 3767144 w 3816350"/>
              <a:gd name="T59" fmla="*/ 2880042 h 3665538"/>
              <a:gd name="T60" fmla="*/ 2660954 w 3816350"/>
              <a:gd name="T61" fmla="*/ 3062923 h 3665538"/>
              <a:gd name="T62" fmla="*/ 2077078 w 3816350"/>
              <a:gd name="T63" fmla="*/ 2755988 h 3665538"/>
              <a:gd name="T64" fmla="*/ 2064323 w 3816350"/>
              <a:gd name="T65" fmla="*/ 3023556 h 3665538"/>
              <a:gd name="T66" fmla="*/ 1553136 w 3816350"/>
              <a:gd name="T67" fmla="*/ 2926811 h 3665538"/>
              <a:gd name="T68" fmla="*/ 2489519 w 3816350"/>
              <a:gd name="T69" fmla="*/ 2707310 h 3665538"/>
              <a:gd name="T70" fmla="*/ 1846579 w 3816350"/>
              <a:gd name="T71" fmla="*/ 2621224 h 3665538"/>
              <a:gd name="T72" fmla="*/ 3411957 w 3816350"/>
              <a:gd name="T73" fmla="*/ 2738921 h 3665538"/>
              <a:gd name="T74" fmla="*/ 3080259 w 3816350"/>
              <a:gd name="T75" fmla="*/ 2936880 h 3665538"/>
              <a:gd name="T76" fmla="*/ 1829436 w 3816350"/>
              <a:gd name="T77" fmla="*/ 2582778 h 3665538"/>
              <a:gd name="T78" fmla="*/ 1856740 w 3816350"/>
              <a:gd name="T79" fmla="*/ 2801747 h 3665538"/>
              <a:gd name="T80" fmla="*/ 2088516 w 3816350"/>
              <a:gd name="T81" fmla="*/ 2619751 h 3665538"/>
              <a:gd name="T82" fmla="*/ 2403793 w 3816350"/>
              <a:gd name="T83" fmla="*/ 2645568 h 3665538"/>
              <a:gd name="T84" fmla="*/ 1545273 w 3816350"/>
              <a:gd name="T85" fmla="*/ 2758080 h 3665538"/>
              <a:gd name="T86" fmla="*/ 2737140 w 3816350"/>
              <a:gd name="T87" fmla="*/ 2576196 h 3665538"/>
              <a:gd name="T88" fmla="*/ 3655103 w 3816350"/>
              <a:gd name="T89" fmla="*/ 2636838 h 3665538"/>
              <a:gd name="T90" fmla="*/ 2771738 w 3816350"/>
              <a:gd name="T91" fmla="*/ 2448243 h 3665538"/>
              <a:gd name="T92" fmla="*/ 2989478 w 3816350"/>
              <a:gd name="T93" fmla="*/ 2307907 h 3665538"/>
              <a:gd name="T94" fmla="*/ 2867591 w 3816350"/>
              <a:gd name="T95" fmla="*/ 2234247 h 3665538"/>
              <a:gd name="T96" fmla="*/ 3696043 w 3816350"/>
              <a:gd name="T97" fmla="*/ 2367598 h 3665538"/>
              <a:gd name="T98" fmla="*/ 3314856 w 3816350"/>
              <a:gd name="T99" fmla="*/ 1892183 h 3665538"/>
              <a:gd name="T100" fmla="*/ 2974884 w 3816350"/>
              <a:gd name="T101" fmla="*/ 2068371 h 3665538"/>
              <a:gd name="T102" fmla="*/ 3799844 w 3816350"/>
              <a:gd name="T103" fmla="*/ 2062969 h 3665538"/>
              <a:gd name="T104" fmla="*/ 2637789 w 3816350"/>
              <a:gd name="T105" fmla="*/ 2027696 h 3665538"/>
              <a:gd name="T106" fmla="*/ 3189458 w 3816350"/>
              <a:gd name="T107" fmla="*/ 1697313 h 3665538"/>
              <a:gd name="T108" fmla="*/ 3015840 w 3816350"/>
              <a:gd name="T109" fmla="*/ 1948969 h 3665538"/>
              <a:gd name="T110" fmla="*/ 3354189 w 3816350"/>
              <a:gd name="T111" fmla="*/ 1860541 h 3665538"/>
              <a:gd name="T112" fmla="*/ 3468771 w 3816350"/>
              <a:gd name="T113" fmla="*/ 1695411 h 3665538"/>
              <a:gd name="T114" fmla="*/ 3173905 w 3816350"/>
              <a:gd name="T115" fmla="*/ 2035495 h 3665538"/>
              <a:gd name="T116" fmla="*/ 3074241 w 3816350"/>
              <a:gd name="T117" fmla="*/ 1681466 h 3665538"/>
              <a:gd name="T118" fmla="*/ 3386120 w 3816350"/>
              <a:gd name="T119" fmla="*/ 1131189 h 3665538"/>
              <a:gd name="T120" fmla="*/ 254975 w 3816350"/>
              <a:gd name="T121" fmla="*/ 2785759 h 3665538"/>
              <a:gd name="T122" fmla="*/ 1131353 w 3816350"/>
              <a:gd name="T123" fmla="*/ 1377803 h 3665538"/>
              <a:gd name="T124" fmla="*/ 2508155 w 3816350"/>
              <a:gd name="T125" fmla="*/ 314537 h 36655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3816350" h="3665538">
                <a:moveTo>
                  <a:pt x="1892592" y="3532067"/>
                </a:moveTo>
                <a:lnTo>
                  <a:pt x="1892592" y="3635348"/>
                </a:lnTo>
                <a:lnTo>
                  <a:pt x="1913877" y="3636302"/>
                </a:lnTo>
                <a:lnTo>
                  <a:pt x="1935480" y="3636302"/>
                </a:lnTo>
                <a:lnTo>
                  <a:pt x="1965343" y="3635666"/>
                </a:lnTo>
                <a:lnTo>
                  <a:pt x="1965343" y="3532385"/>
                </a:lnTo>
                <a:lnTo>
                  <a:pt x="1935480" y="3532703"/>
                </a:lnTo>
                <a:lnTo>
                  <a:pt x="1913877" y="3532703"/>
                </a:lnTo>
                <a:lnTo>
                  <a:pt x="1892592" y="3532067"/>
                </a:lnTo>
                <a:close/>
                <a:moveTo>
                  <a:pt x="665284" y="3532067"/>
                </a:moveTo>
                <a:lnTo>
                  <a:pt x="665284" y="3635348"/>
                </a:lnTo>
                <a:lnTo>
                  <a:pt x="686575" y="3636302"/>
                </a:lnTo>
                <a:lnTo>
                  <a:pt x="708185" y="3636302"/>
                </a:lnTo>
                <a:lnTo>
                  <a:pt x="738374" y="3635666"/>
                </a:lnTo>
                <a:lnTo>
                  <a:pt x="738374" y="3532385"/>
                </a:lnTo>
                <a:lnTo>
                  <a:pt x="708185" y="3532703"/>
                </a:lnTo>
                <a:lnTo>
                  <a:pt x="686575" y="3532703"/>
                </a:lnTo>
                <a:lnTo>
                  <a:pt x="665284" y="3532067"/>
                </a:lnTo>
                <a:close/>
                <a:moveTo>
                  <a:pt x="1746773" y="3519356"/>
                </a:moveTo>
                <a:lnTo>
                  <a:pt x="1746773" y="3623272"/>
                </a:lnTo>
                <a:lnTo>
                  <a:pt x="1764563" y="3625497"/>
                </a:lnTo>
                <a:lnTo>
                  <a:pt x="1782671" y="3628039"/>
                </a:lnTo>
                <a:lnTo>
                  <a:pt x="1800780" y="3629628"/>
                </a:lnTo>
                <a:lnTo>
                  <a:pt x="1819841" y="3631535"/>
                </a:lnTo>
                <a:lnTo>
                  <a:pt x="1819841" y="3527618"/>
                </a:lnTo>
                <a:lnTo>
                  <a:pt x="1800780" y="3526029"/>
                </a:lnTo>
                <a:lnTo>
                  <a:pt x="1782671" y="3524123"/>
                </a:lnTo>
                <a:lnTo>
                  <a:pt x="1764563" y="3521580"/>
                </a:lnTo>
                <a:lnTo>
                  <a:pt x="1746773" y="3519356"/>
                </a:lnTo>
                <a:close/>
                <a:moveTo>
                  <a:pt x="519421" y="3519356"/>
                </a:moveTo>
                <a:lnTo>
                  <a:pt x="519421" y="3623272"/>
                </a:lnTo>
                <a:lnTo>
                  <a:pt x="537217" y="3625497"/>
                </a:lnTo>
                <a:lnTo>
                  <a:pt x="555330" y="3628039"/>
                </a:lnTo>
                <a:lnTo>
                  <a:pt x="573762" y="3629946"/>
                </a:lnTo>
                <a:lnTo>
                  <a:pt x="592511" y="3631535"/>
                </a:lnTo>
                <a:lnTo>
                  <a:pt x="592511" y="3527618"/>
                </a:lnTo>
                <a:lnTo>
                  <a:pt x="573762" y="3526029"/>
                </a:lnTo>
                <a:lnTo>
                  <a:pt x="555330" y="3524123"/>
                </a:lnTo>
                <a:lnTo>
                  <a:pt x="537217" y="3521580"/>
                </a:lnTo>
                <a:lnTo>
                  <a:pt x="519421" y="3519356"/>
                </a:lnTo>
                <a:close/>
                <a:moveTo>
                  <a:pt x="3151360" y="3517220"/>
                </a:moveTo>
                <a:lnTo>
                  <a:pt x="3151360" y="3632118"/>
                </a:lnTo>
                <a:lnTo>
                  <a:pt x="3174848" y="3632755"/>
                </a:lnTo>
                <a:lnTo>
                  <a:pt x="3198972" y="3633073"/>
                </a:lnTo>
                <a:lnTo>
                  <a:pt x="3231983" y="3632755"/>
                </a:lnTo>
                <a:lnTo>
                  <a:pt x="3231983" y="3517539"/>
                </a:lnTo>
                <a:lnTo>
                  <a:pt x="3198972" y="3517857"/>
                </a:lnTo>
                <a:lnTo>
                  <a:pt x="3174848" y="3517539"/>
                </a:lnTo>
                <a:lnTo>
                  <a:pt x="3151360" y="3517220"/>
                </a:lnTo>
                <a:close/>
                <a:moveTo>
                  <a:pt x="2989478" y="3502580"/>
                </a:moveTo>
                <a:lnTo>
                  <a:pt x="2989478" y="3618432"/>
                </a:lnTo>
                <a:lnTo>
                  <a:pt x="3009158" y="3620979"/>
                </a:lnTo>
                <a:lnTo>
                  <a:pt x="3029472" y="3623525"/>
                </a:lnTo>
                <a:lnTo>
                  <a:pt x="3049469" y="3625753"/>
                </a:lnTo>
                <a:lnTo>
                  <a:pt x="3070419" y="3627344"/>
                </a:lnTo>
                <a:lnTo>
                  <a:pt x="3070419" y="3512446"/>
                </a:lnTo>
                <a:lnTo>
                  <a:pt x="3049469" y="3510537"/>
                </a:lnTo>
                <a:lnTo>
                  <a:pt x="3029472" y="3507990"/>
                </a:lnTo>
                <a:lnTo>
                  <a:pt x="3009158" y="3505763"/>
                </a:lnTo>
                <a:lnTo>
                  <a:pt x="2989478" y="3502580"/>
                </a:lnTo>
                <a:close/>
                <a:moveTo>
                  <a:pt x="1600953" y="3486306"/>
                </a:moveTo>
                <a:lnTo>
                  <a:pt x="1600953" y="3591494"/>
                </a:lnTo>
                <a:lnTo>
                  <a:pt x="1618744" y="3596578"/>
                </a:lnTo>
                <a:lnTo>
                  <a:pt x="1636217" y="3601345"/>
                </a:lnTo>
                <a:lnTo>
                  <a:pt x="1654960" y="3606112"/>
                </a:lnTo>
                <a:lnTo>
                  <a:pt x="1673704" y="3610243"/>
                </a:lnTo>
                <a:lnTo>
                  <a:pt x="1673704" y="3506009"/>
                </a:lnTo>
                <a:lnTo>
                  <a:pt x="1654960" y="3501242"/>
                </a:lnTo>
                <a:lnTo>
                  <a:pt x="1636217" y="3496475"/>
                </a:lnTo>
                <a:lnTo>
                  <a:pt x="1618108" y="3491708"/>
                </a:lnTo>
                <a:lnTo>
                  <a:pt x="1600953" y="3486306"/>
                </a:lnTo>
                <a:close/>
                <a:moveTo>
                  <a:pt x="373875" y="3486306"/>
                </a:moveTo>
                <a:lnTo>
                  <a:pt x="373875" y="3591494"/>
                </a:lnTo>
                <a:lnTo>
                  <a:pt x="391353" y="3596578"/>
                </a:lnTo>
                <a:lnTo>
                  <a:pt x="409149" y="3601345"/>
                </a:lnTo>
                <a:lnTo>
                  <a:pt x="427581" y="3606112"/>
                </a:lnTo>
                <a:lnTo>
                  <a:pt x="446648" y="3610243"/>
                </a:lnTo>
                <a:lnTo>
                  <a:pt x="446648" y="3506009"/>
                </a:lnTo>
                <a:lnTo>
                  <a:pt x="427581" y="3501242"/>
                </a:lnTo>
                <a:lnTo>
                  <a:pt x="409149" y="3496475"/>
                </a:lnTo>
                <a:lnTo>
                  <a:pt x="390718" y="3491708"/>
                </a:lnTo>
                <a:lnTo>
                  <a:pt x="373875" y="3486306"/>
                </a:lnTo>
                <a:close/>
                <a:moveTo>
                  <a:pt x="2827597" y="3465978"/>
                </a:moveTo>
                <a:lnTo>
                  <a:pt x="2827597" y="3583104"/>
                </a:lnTo>
                <a:lnTo>
                  <a:pt x="2846959" y="3589151"/>
                </a:lnTo>
                <a:lnTo>
                  <a:pt x="2866956" y="3594243"/>
                </a:lnTo>
                <a:lnTo>
                  <a:pt x="2887588" y="3599336"/>
                </a:lnTo>
                <a:lnTo>
                  <a:pt x="2908220" y="3604110"/>
                </a:lnTo>
                <a:lnTo>
                  <a:pt x="2908220" y="3487939"/>
                </a:lnTo>
                <a:lnTo>
                  <a:pt x="2887588" y="3482847"/>
                </a:lnTo>
                <a:lnTo>
                  <a:pt x="2866956" y="3477436"/>
                </a:lnTo>
                <a:lnTo>
                  <a:pt x="2846959" y="3472025"/>
                </a:lnTo>
                <a:lnTo>
                  <a:pt x="2827597" y="3465978"/>
                </a:lnTo>
                <a:close/>
                <a:moveTo>
                  <a:pt x="2402802" y="3447218"/>
                </a:moveTo>
                <a:lnTo>
                  <a:pt x="2397719" y="3450714"/>
                </a:lnTo>
                <a:lnTo>
                  <a:pt x="2391365" y="3453891"/>
                </a:lnTo>
                <a:lnTo>
                  <a:pt x="2383740" y="3457387"/>
                </a:lnTo>
                <a:lnTo>
                  <a:pt x="2376433" y="3460565"/>
                </a:lnTo>
                <a:lnTo>
                  <a:pt x="2347841" y="3472005"/>
                </a:lnTo>
                <a:lnTo>
                  <a:pt x="2347841" y="3562893"/>
                </a:lnTo>
                <a:lnTo>
                  <a:pt x="2355784" y="3558761"/>
                </a:lnTo>
                <a:lnTo>
                  <a:pt x="2363408" y="3554630"/>
                </a:lnTo>
                <a:lnTo>
                  <a:pt x="2371033" y="3550181"/>
                </a:lnTo>
                <a:lnTo>
                  <a:pt x="2378340" y="3545414"/>
                </a:lnTo>
                <a:lnTo>
                  <a:pt x="2385329" y="3540648"/>
                </a:lnTo>
                <a:lnTo>
                  <a:pt x="2391683" y="3535881"/>
                </a:lnTo>
                <a:lnTo>
                  <a:pt x="2397719" y="3531114"/>
                </a:lnTo>
                <a:lnTo>
                  <a:pt x="2402802" y="3526983"/>
                </a:lnTo>
                <a:lnTo>
                  <a:pt x="2402802" y="3447218"/>
                </a:lnTo>
                <a:close/>
                <a:moveTo>
                  <a:pt x="1175646" y="3447218"/>
                </a:moveTo>
                <a:lnTo>
                  <a:pt x="1170561" y="3450714"/>
                </a:lnTo>
                <a:lnTo>
                  <a:pt x="1164205" y="3453891"/>
                </a:lnTo>
                <a:lnTo>
                  <a:pt x="1156578" y="3457387"/>
                </a:lnTo>
                <a:lnTo>
                  <a:pt x="1149269" y="3460565"/>
                </a:lnTo>
                <a:lnTo>
                  <a:pt x="1120669" y="3472005"/>
                </a:lnTo>
                <a:lnTo>
                  <a:pt x="1120669" y="3562893"/>
                </a:lnTo>
                <a:lnTo>
                  <a:pt x="1128613" y="3558761"/>
                </a:lnTo>
                <a:lnTo>
                  <a:pt x="1136240" y="3554630"/>
                </a:lnTo>
                <a:lnTo>
                  <a:pt x="1144185" y="3550181"/>
                </a:lnTo>
                <a:lnTo>
                  <a:pt x="1151176" y="3545414"/>
                </a:lnTo>
                <a:lnTo>
                  <a:pt x="1158167" y="3540648"/>
                </a:lnTo>
                <a:lnTo>
                  <a:pt x="1164523" y="3535881"/>
                </a:lnTo>
                <a:lnTo>
                  <a:pt x="1170561" y="3531114"/>
                </a:lnTo>
                <a:lnTo>
                  <a:pt x="1175646" y="3526347"/>
                </a:lnTo>
                <a:lnTo>
                  <a:pt x="1175646" y="3447218"/>
                </a:lnTo>
                <a:close/>
                <a:moveTo>
                  <a:pt x="3717945" y="3422692"/>
                </a:moveTo>
                <a:lnTo>
                  <a:pt x="3711914" y="3426193"/>
                </a:lnTo>
                <a:lnTo>
                  <a:pt x="3704931" y="3430013"/>
                </a:lnTo>
                <a:lnTo>
                  <a:pt x="3696678" y="3433832"/>
                </a:lnTo>
                <a:lnTo>
                  <a:pt x="3688425" y="3437651"/>
                </a:lnTo>
                <a:lnTo>
                  <a:pt x="3671285" y="3444335"/>
                </a:lnTo>
                <a:lnTo>
                  <a:pt x="3656684" y="3450064"/>
                </a:lnTo>
                <a:lnTo>
                  <a:pt x="3656684" y="3551276"/>
                </a:lnTo>
                <a:lnTo>
                  <a:pt x="3665254" y="3546820"/>
                </a:lnTo>
                <a:lnTo>
                  <a:pt x="3674142" y="3542046"/>
                </a:lnTo>
                <a:lnTo>
                  <a:pt x="3682394" y="3537272"/>
                </a:lnTo>
                <a:lnTo>
                  <a:pt x="3690647" y="3532179"/>
                </a:lnTo>
                <a:lnTo>
                  <a:pt x="3698582" y="3526769"/>
                </a:lnTo>
                <a:lnTo>
                  <a:pt x="3705566" y="3521358"/>
                </a:lnTo>
                <a:lnTo>
                  <a:pt x="3711914" y="3515947"/>
                </a:lnTo>
                <a:lnTo>
                  <a:pt x="3717945" y="3510855"/>
                </a:lnTo>
                <a:lnTo>
                  <a:pt x="3717945" y="3422692"/>
                </a:lnTo>
                <a:close/>
                <a:moveTo>
                  <a:pt x="1455133" y="3410672"/>
                </a:moveTo>
                <a:lnTo>
                  <a:pt x="1455133" y="3516813"/>
                </a:lnTo>
                <a:lnTo>
                  <a:pt x="1457675" y="3519674"/>
                </a:lnTo>
                <a:lnTo>
                  <a:pt x="1460216" y="3522534"/>
                </a:lnTo>
                <a:lnTo>
                  <a:pt x="1466888" y="3528572"/>
                </a:lnTo>
                <a:lnTo>
                  <a:pt x="1475466" y="3534610"/>
                </a:lnTo>
                <a:lnTo>
                  <a:pt x="1484679" y="3540965"/>
                </a:lnTo>
                <a:lnTo>
                  <a:pt x="1495162" y="3547639"/>
                </a:lnTo>
                <a:lnTo>
                  <a:pt x="1505964" y="3553677"/>
                </a:lnTo>
                <a:lnTo>
                  <a:pt x="1517083" y="3559715"/>
                </a:lnTo>
                <a:lnTo>
                  <a:pt x="1528202" y="3564799"/>
                </a:lnTo>
                <a:lnTo>
                  <a:pt x="1528202" y="3457387"/>
                </a:lnTo>
                <a:lnTo>
                  <a:pt x="1517083" y="3452302"/>
                </a:lnTo>
                <a:lnTo>
                  <a:pt x="1506917" y="3446582"/>
                </a:lnTo>
                <a:lnTo>
                  <a:pt x="1497068" y="3441180"/>
                </a:lnTo>
                <a:lnTo>
                  <a:pt x="1487538" y="3435142"/>
                </a:lnTo>
                <a:lnTo>
                  <a:pt x="1478960" y="3429422"/>
                </a:lnTo>
                <a:lnTo>
                  <a:pt x="1470700" y="3423384"/>
                </a:lnTo>
                <a:lnTo>
                  <a:pt x="1462758" y="3417028"/>
                </a:lnTo>
                <a:lnTo>
                  <a:pt x="1455133" y="3410672"/>
                </a:lnTo>
                <a:close/>
                <a:moveTo>
                  <a:pt x="227694" y="3410672"/>
                </a:moveTo>
                <a:lnTo>
                  <a:pt x="227694" y="3516813"/>
                </a:lnTo>
                <a:lnTo>
                  <a:pt x="230237" y="3519674"/>
                </a:lnTo>
                <a:lnTo>
                  <a:pt x="233097" y="3522534"/>
                </a:lnTo>
                <a:lnTo>
                  <a:pt x="239770" y="3528572"/>
                </a:lnTo>
                <a:lnTo>
                  <a:pt x="248033" y="3534610"/>
                </a:lnTo>
                <a:lnTo>
                  <a:pt x="257566" y="3540965"/>
                </a:lnTo>
                <a:lnTo>
                  <a:pt x="267735" y="3547639"/>
                </a:lnTo>
                <a:lnTo>
                  <a:pt x="278858" y="3553677"/>
                </a:lnTo>
                <a:lnTo>
                  <a:pt x="289662" y="3559715"/>
                </a:lnTo>
                <a:lnTo>
                  <a:pt x="300785" y="3564799"/>
                </a:lnTo>
                <a:lnTo>
                  <a:pt x="300785" y="3457387"/>
                </a:lnTo>
                <a:lnTo>
                  <a:pt x="289662" y="3452302"/>
                </a:lnTo>
                <a:lnTo>
                  <a:pt x="279493" y="3446582"/>
                </a:lnTo>
                <a:lnTo>
                  <a:pt x="269642" y="3441180"/>
                </a:lnTo>
                <a:lnTo>
                  <a:pt x="260108" y="3435142"/>
                </a:lnTo>
                <a:lnTo>
                  <a:pt x="251528" y="3429422"/>
                </a:lnTo>
                <a:lnTo>
                  <a:pt x="243266" y="3423384"/>
                </a:lnTo>
                <a:lnTo>
                  <a:pt x="235321" y="3417028"/>
                </a:lnTo>
                <a:lnTo>
                  <a:pt x="227694" y="3410672"/>
                </a:lnTo>
                <a:close/>
                <a:moveTo>
                  <a:pt x="2665715" y="3381953"/>
                </a:moveTo>
                <a:lnTo>
                  <a:pt x="2665715" y="3500670"/>
                </a:lnTo>
                <a:lnTo>
                  <a:pt x="2668254" y="3503216"/>
                </a:lnTo>
                <a:lnTo>
                  <a:pt x="2671429" y="3506399"/>
                </a:lnTo>
                <a:lnTo>
                  <a:pt x="2678729" y="3512765"/>
                </a:lnTo>
                <a:lnTo>
                  <a:pt x="2687934" y="3519767"/>
                </a:lnTo>
                <a:lnTo>
                  <a:pt x="2698726" y="3527087"/>
                </a:lnTo>
                <a:lnTo>
                  <a:pt x="2710153" y="3534089"/>
                </a:lnTo>
                <a:lnTo>
                  <a:pt x="2722215" y="3541409"/>
                </a:lnTo>
                <a:lnTo>
                  <a:pt x="2734594" y="3547457"/>
                </a:lnTo>
                <a:lnTo>
                  <a:pt x="2746656" y="3553504"/>
                </a:lnTo>
                <a:lnTo>
                  <a:pt x="2746656" y="3434150"/>
                </a:lnTo>
                <a:lnTo>
                  <a:pt x="2734594" y="3428103"/>
                </a:lnTo>
                <a:lnTo>
                  <a:pt x="2723167" y="3422374"/>
                </a:lnTo>
                <a:lnTo>
                  <a:pt x="2712058" y="3416009"/>
                </a:lnTo>
                <a:lnTo>
                  <a:pt x="2701583" y="3409325"/>
                </a:lnTo>
                <a:lnTo>
                  <a:pt x="2691743" y="3402959"/>
                </a:lnTo>
                <a:lnTo>
                  <a:pt x="2682538" y="3396276"/>
                </a:lnTo>
                <a:lnTo>
                  <a:pt x="2673650" y="3388955"/>
                </a:lnTo>
                <a:lnTo>
                  <a:pt x="2665715" y="3381953"/>
                </a:lnTo>
                <a:close/>
                <a:moveTo>
                  <a:pt x="1916773" y="3320218"/>
                </a:moveTo>
                <a:lnTo>
                  <a:pt x="1916773" y="3423312"/>
                </a:lnTo>
                <a:lnTo>
                  <a:pt x="1938033" y="3423629"/>
                </a:lnTo>
                <a:lnTo>
                  <a:pt x="1959928" y="3424263"/>
                </a:lnTo>
                <a:lnTo>
                  <a:pt x="1989755" y="3423629"/>
                </a:lnTo>
                <a:lnTo>
                  <a:pt x="1989755" y="3320535"/>
                </a:lnTo>
                <a:lnTo>
                  <a:pt x="1959293" y="3320852"/>
                </a:lnTo>
                <a:lnTo>
                  <a:pt x="1938033" y="3320852"/>
                </a:lnTo>
                <a:lnTo>
                  <a:pt x="1916773" y="3320218"/>
                </a:lnTo>
                <a:close/>
                <a:moveTo>
                  <a:pt x="1404938" y="3314700"/>
                </a:moveTo>
                <a:lnTo>
                  <a:pt x="1408115" y="3320420"/>
                </a:lnTo>
                <a:lnTo>
                  <a:pt x="1411928" y="3325505"/>
                </a:lnTo>
                <a:lnTo>
                  <a:pt x="1415740" y="3330590"/>
                </a:lnTo>
                <a:lnTo>
                  <a:pt x="1419552" y="3335992"/>
                </a:lnTo>
                <a:lnTo>
                  <a:pt x="1424000" y="3340759"/>
                </a:lnTo>
                <a:lnTo>
                  <a:pt x="1428447" y="3346161"/>
                </a:lnTo>
                <a:lnTo>
                  <a:pt x="1438296" y="3356013"/>
                </a:lnTo>
                <a:lnTo>
                  <a:pt x="1448780" y="3365229"/>
                </a:lnTo>
                <a:lnTo>
                  <a:pt x="1460852" y="3374444"/>
                </a:lnTo>
                <a:lnTo>
                  <a:pt x="1472924" y="3383025"/>
                </a:lnTo>
                <a:lnTo>
                  <a:pt x="1486267" y="3391287"/>
                </a:lnTo>
                <a:lnTo>
                  <a:pt x="1500563" y="3399550"/>
                </a:lnTo>
                <a:lnTo>
                  <a:pt x="1515494" y="3407494"/>
                </a:lnTo>
                <a:lnTo>
                  <a:pt x="1531061" y="3415121"/>
                </a:lnTo>
                <a:lnTo>
                  <a:pt x="1547263" y="3422113"/>
                </a:lnTo>
                <a:lnTo>
                  <a:pt x="1564101" y="3428786"/>
                </a:lnTo>
                <a:lnTo>
                  <a:pt x="1581574" y="3435142"/>
                </a:lnTo>
                <a:lnTo>
                  <a:pt x="1599682" y="3441498"/>
                </a:lnTo>
                <a:lnTo>
                  <a:pt x="1618108" y="3447218"/>
                </a:lnTo>
                <a:lnTo>
                  <a:pt x="1637170" y="3452620"/>
                </a:lnTo>
                <a:lnTo>
                  <a:pt x="1656866" y="3457705"/>
                </a:lnTo>
                <a:lnTo>
                  <a:pt x="1676881" y="3462472"/>
                </a:lnTo>
                <a:lnTo>
                  <a:pt x="1697213" y="3466921"/>
                </a:lnTo>
                <a:lnTo>
                  <a:pt x="1718180" y="3471052"/>
                </a:lnTo>
                <a:lnTo>
                  <a:pt x="1738830" y="3474865"/>
                </a:lnTo>
                <a:lnTo>
                  <a:pt x="1760116" y="3478361"/>
                </a:lnTo>
                <a:lnTo>
                  <a:pt x="1782036" y="3480903"/>
                </a:lnTo>
                <a:lnTo>
                  <a:pt x="1803639" y="3483763"/>
                </a:lnTo>
                <a:lnTo>
                  <a:pt x="1825877" y="3486306"/>
                </a:lnTo>
                <a:lnTo>
                  <a:pt x="1847798" y="3488213"/>
                </a:lnTo>
                <a:lnTo>
                  <a:pt x="1870036" y="3489801"/>
                </a:lnTo>
                <a:lnTo>
                  <a:pt x="1891957" y="3490755"/>
                </a:lnTo>
                <a:lnTo>
                  <a:pt x="1914513" y="3492026"/>
                </a:lnTo>
                <a:lnTo>
                  <a:pt x="1936751" y="3492344"/>
                </a:lnTo>
                <a:lnTo>
                  <a:pt x="1959307" y="3492979"/>
                </a:lnTo>
                <a:lnTo>
                  <a:pt x="1978051" y="3492344"/>
                </a:lnTo>
                <a:lnTo>
                  <a:pt x="1996794" y="3492026"/>
                </a:lnTo>
                <a:lnTo>
                  <a:pt x="2015538" y="3491708"/>
                </a:lnTo>
                <a:lnTo>
                  <a:pt x="2034599" y="3490437"/>
                </a:lnTo>
                <a:lnTo>
                  <a:pt x="2053025" y="3489801"/>
                </a:lnTo>
                <a:lnTo>
                  <a:pt x="2071769" y="3488213"/>
                </a:lnTo>
                <a:lnTo>
                  <a:pt x="2090513" y="3486624"/>
                </a:lnTo>
                <a:lnTo>
                  <a:pt x="2108621" y="3484717"/>
                </a:lnTo>
                <a:lnTo>
                  <a:pt x="2127365" y="3482492"/>
                </a:lnTo>
                <a:lnTo>
                  <a:pt x="2145473" y="3480268"/>
                </a:lnTo>
                <a:lnTo>
                  <a:pt x="2163581" y="3477408"/>
                </a:lnTo>
                <a:lnTo>
                  <a:pt x="2181372" y="3474865"/>
                </a:lnTo>
                <a:lnTo>
                  <a:pt x="2199163" y="3471688"/>
                </a:lnTo>
                <a:lnTo>
                  <a:pt x="2216318" y="3468510"/>
                </a:lnTo>
                <a:lnTo>
                  <a:pt x="2233473" y="3464696"/>
                </a:lnTo>
                <a:lnTo>
                  <a:pt x="2250311" y="3460883"/>
                </a:lnTo>
                <a:lnTo>
                  <a:pt x="2266830" y="3457069"/>
                </a:lnTo>
                <a:lnTo>
                  <a:pt x="2283668" y="3452620"/>
                </a:lnTo>
                <a:lnTo>
                  <a:pt x="2299235" y="3448171"/>
                </a:lnTo>
                <a:lnTo>
                  <a:pt x="2315119" y="3443404"/>
                </a:lnTo>
                <a:lnTo>
                  <a:pt x="2330051" y="3438320"/>
                </a:lnTo>
                <a:lnTo>
                  <a:pt x="2344982" y="3432917"/>
                </a:lnTo>
                <a:lnTo>
                  <a:pt x="2359278" y="3427833"/>
                </a:lnTo>
                <a:lnTo>
                  <a:pt x="2373574" y="3421795"/>
                </a:lnTo>
                <a:lnTo>
                  <a:pt x="2386917" y="3415757"/>
                </a:lnTo>
                <a:lnTo>
                  <a:pt x="2399942" y="3409719"/>
                </a:lnTo>
                <a:lnTo>
                  <a:pt x="2412650" y="3403363"/>
                </a:lnTo>
                <a:lnTo>
                  <a:pt x="2424722" y="3396690"/>
                </a:lnTo>
                <a:lnTo>
                  <a:pt x="2436159" y="3389380"/>
                </a:lnTo>
                <a:lnTo>
                  <a:pt x="2446961" y="3382389"/>
                </a:lnTo>
                <a:lnTo>
                  <a:pt x="2457444" y="3375080"/>
                </a:lnTo>
                <a:lnTo>
                  <a:pt x="2466975" y="3367453"/>
                </a:lnTo>
                <a:lnTo>
                  <a:pt x="2466975" y="3464378"/>
                </a:lnTo>
                <a:lnTo>
                  <a:pt x="2466657" y="3464696"/>
                </a:lnTo>
                <a:lnTo>
                  <a:pt x="2466340" y="3472641"/>
                </a:lnTo>
                <a:lnTo>
                  <a:pt x="2466022" y="3477408"/>
                </a:lnTo>
                <a:lnTo>
                  <a:pt x="2464751" y="3482492"/>
                </a:lnTo>
                <a:lnTo>
                  <a:pt x="2463480" y="3487895"/>
                </a:lnTo>
                <a:lnTo>
                  <a:pt x="2461892" y="3492344"/>
                </a:lnTo>
                <a:lnTo>
                  <a:pt x="2459986" y="3497111"/>
                </a:lnTo>
                <a:lnTo>
                  <a:pt x="2457444" y="3501877"/>
                </a:lnTo>
                <a:lnTo>
                  <a:pt x="2455220" y="3506962"/>
                </a:lnTo>
                <a:lnTo>
                  <a:pt x="2452361" y="3511729"/>
                </a:lnTo>
                <a:lnTo>
                  <a:pt x="2449184" y="3516178"/>
                </a:lnTo>
                <a:lnTo>
                  <a:pt x="2445690" y="3520945"/>
                </a:lnTo>
                <a:lnTo>
                  <a:pt x="2441878" y="3525712"/>
                </a:lnTo>
                <a:lnTo>
                  <a:pt x="2437748" y="3529843"/>
                </a:lnTo>
                <a:lnTo>
                  <a:pt x="2429170" y="3539059"/>
                </a:lnTo>
                <a:lnTo>
                  <a:pt x="2419322" y="3547639"/>
                </a:lnTo>
                <a:lnTo>
                  <a:pt x="2408202" y="3556537"/>
                </a:lnTo>
                <a:lnTo>
                  <a:pt x="2396130" y="3564799"/>
                </a:lnTo>
                <a:lnTo>
                  <a:pt x="2383423" y="3572744"/>
                </a:lnTo>
                <a:lnTo>
                  <a:pt x="2369127" y="3580689"/>
                </a:lnTo>
                <a:lnTo>
                  <a:pt x="2354195" y="3587998"/>
                </a:lnTo>
                <a:lnTo>
                  <a:pt x="2338311" y="3595625"/>
                </a:lnTo>
                <a:lnTo>
                  <a:pt x="2321791" y="3602298"/>
                </a:lnTo>
                <a:lnTo>
                  <a:pt x="2304636" y="3608972"/>
                </a:lnTo>
                <a:lnTo>
                  <a:pt x="2285892" y="3615328"/>
                </a:lnTo>
                <a:lnTo>
                  <a:pt x="2266830" y="3621683"/>
                </a:lnTo>
                <a:lnTo>
                  <a:pt x="2247134" y="3627086"/>
                </a:lnTo>
                <a:lnTo>
                  <a:pt x="2226802" y="3632806"/>
                </a:lnTo>
                <a:lnTo>
                  <a:pt x="2205516" y="3637255"/>
                </a:lnTo>
                <a:lnTo>
                  <a:pt x="2183278" y="3642022"/>
                </a:lnTo>
                <a:lnTo>
                  <a:pt x="2160722" y="3646471"/>
                </a:lnTo>
                <a:lnTo>
                  <a:pt x="2137848" y="3649967"/>
                </a:lnTo>
                <a:lnTo>
                  <a:pt x="2114340" y="3653462"/>
                </a:lnTo>
                <a:lnTo>
                  <a:pt x="2089877" y="3656640"/>
                </a:lnTo>
                <a:lnTo>
                  <a:pt x="2065415" y="3659182"/>
                </a:lnTo>
                <a:lnTo>
                  <a:pt x="2040000" y="3661407"/>
                </a:lnTo>
                <a:lnTo>
                  <a:pt x="2014267" y="3662996"/>
                </a:lnTo>
                <a:lnTo>
                  <a:pt x="1988217" y="3664267"/>
                </a:lnTo>
                <a:lnTo>
                  <a:pt x="1962166" y="3664903"/>
                </a:lnTo>
                <a:lnTo>
                  <a:pt x="1935480" y="3665538"/>
                </a:lnTo>
                <a:lnTo>
                  <a:pt x="1908159" y="3664903"/>
                </a:lnTo>
                <a:lnTo>
                  <a:pt x="1881155" y="3664267"/>
                </a:lnTo>
                <a:lnTo>
                  <a:pt x="1854469" y="3662996"/>
                </a:lnTo>
                <a:lnTo>
                  <a:pt x="1828419" y="3661089"/>
                </a:lnTo>
                <a:lnTo>
                  <a:pt x="1803004" y="3659182"/>
                </a:lnTo>
                <a:lnTo>
                  <a:pt x="1777588" y="3656322"/>
                </a:lnTo>
                <a:lnTo>
                  <a:pt x="1752809" y="3653145"/>
                </a:lnTo>
                <a:lnTo>
                  <a:pt x="1728664" y="3649649"/>
                </a:lnTo>
                <a:lnTo>
                  <a:pt x="1705155" y="3645835"/>
                </a:lnTo>
                <a:lnTo>
                  <a:pt x="1682282" y="3641069"/>
                </a:lnTo>
                <a:lnTo>
                  <a:pt x="1660043" y="3636302"/>
                </a:lnTo>
                <a:lnTo>
                  <a:pt x="1638440" y="3631217"/>
                </a:lnTo>
                <a:lnTo>
                  <a:pt x="1617791" y="3625497"/>
                </a:lnTo>
                <a:lnTo>
                  <a:pt x="1597776" y="3619777"/>
                </a:lnTo>
                <a:lnTo>
                  <a:pt x="1578397" y="3613421"/>
                </a:lnTo>
                <a:lnTo>
                  <a:pt x="1559653" y="3606747"/>
                </a:lnTo>
                <a:lnTo>
                  <a:pt x="1542498" y="3599438"/>
                </a:lnTo>
                <a:lnTo>
                  <a:pt x="1525343" y="3592447"/>
                </a:lnTo>
                <a:lnTo>
                  <a:pt x="1509776" y="3584820"/>
                </a:lnTo>
                <a:lnTo>
                  <a:pt x="1495162" y="3576875"/>
                </a:lnTo>
                <a:lnTo>
                  <a:pt x="1481184" y="3568613"/>
                </a:lnTo>
                <a:lnTo>
                  <a:pt x="1468159" y="3560350"/>
                </a:lnTo>
                <a:lnTo>
                  <a:pt x="1456404" y="3551770"/>
                </a:lnTo>
                <a:lnTo>
                  <a:pt x="1445603" y="3542554"/>
                </a:lnTo>
                <a:lnTo>
                  <a:pt x="1440837" y="3538423"/>
                </a:lnTo>
                <a:lnTo>
                  <a:pt x="1436390" y="3533656"/>
                </a:lnTo>
                <a:lnTo>
                  <a:pt x="1431942" y="3529207"/>
                </a:lnTo>
                <a:lnTo>
                  <a:pt x="1428130" y="3524440"/>
                </a:lnTo>
                <a:lnTo>
                  <a:pt x="1424318" y="3519674"/>
                </a:lnTo>
                <a:lnTo>
                  <a:pt x="1420823" y="3514907"/>
                </a:lnTo>
                <a:lnTo>
                  <a:pt x="1417646" y="3510140"/>
                </a:lnTo>
                <a:lnTo>
                  <a:pt x="1415105" y="3505055"/>
                </a:lnTo>
                <a:lnTo>
                  <a:pt x="1412563" y="3500288"/>
                </a:lnTo>
                <a:lnTo>
                  <a:pt x="1410339" y="3495204"/>
                </a:lnTo>
                <a:lnTo>
                  <a:pt x="1408115" y="3490437"/>
                </a:lnTo>
                <a:lnTo>
                  <a:pt x="1407162" y="3485352"/>
                </a:lnTo>
                <a:lnTo>
                  <a:pt x="1405892" y="3480268"/>
                </a:lnTo>
                <a:lnTo>
                  <a:pt x="1404621" y="3475183"/>
                </a:lnTo>
                <a:lnTo>
                  <a:pt x="1404303" y="3470099"/>
                </a:lnTo>
                <a:lnTo>
                  <a:pt x="1404303" y="3464696"/>
                </a:lnTo>
                <a:lnTo>
                  <a:pt x="1403350" y="3464696"/>
                </a:lnTo>
                <a:lnTo>
                  <a:pt x="1403350" y="3333132"/>
                </a:lnTo>
                <a:lnTo>
                  <a:pt x="1403350" y="3329318"/>
                </a:lnTo>
                <a:lnTo>
                  <a:pt x="1403985" y="3322327"/>
                </a:lnTo>
                <a:lnTo>
                  <a:pt x="1404938" y="3314700"/>
                </a:lnTo>
                <a:close/>
                <a:moveTo>
                  <a:pt x="177802" y="3314700"/>
                </a:moveTo>
                <a:lnTo>
                  <a:pt x="180980" y="3320420"/>
                </a:lnTo>
                <a:lnTo>
                  <a:pt x="184476" y="3325505"/>
                </a:lnTo>
                <a:lnTo>
                  <a:pt x="188289" y="3330590"/>
                </a:lnTo>
                <a:lnTo>
                  <a:pt x="192420" y="3335992"/>
                </a:lnTo>
                <a:lnTo>
                  <a:pt x="196551" y="3340759"/>
                </a:lnTo>
                <a:lnTo>
                  <a:pt x="201000" y="3346161"/>
                </a:lnTo>
                <a:lnTo>
                  <a:pt x="210852" y="3356013"/>
                </a:lnTo>
                <a:lnTo>
                  <a:pt x="221656" y="3365229"/>
                </a:lnTo>
                <a:lnTo>
                  <a:pt x="233414" y="3374444"/>
                </a:lnTo>
                <a:lnTo>
                  <a:pt x="245490" y="3383025"/>
                </a:lnTo>
                <a:lnTo>
                  <a:pt x="259155" y="3391287"/>
                </a:lnTo>
                <a:lnTo>
                  <a:pt x="273138" y="3399550"/>
                </a:lnTo>
                <a:lnTo>
                  <a:pt x="288073" y="3407494"/>
                </a:lnTo>
                <a:lnTo>
                  <a:pt x="303645" y="3415121"/>
                </a:lnTo>
                <a:lnTo>
                  <a:pt x="319852" y="3422113"/>
                </a:lnTo>
                <a:lnTo>
                  <a:pt x="336694" y="3428786"/>
                </a:lnTo>
                <a:lnTo>
                  <a:pt x="354173" y="3435142"/>
                </a:lnTo>
                <a:lnTo>
                  <a:pt x="372286" y="3441498"/>
                </a:lnTo>
                <a:lnTo>
                  <a:pt x="390718" y="3447218"/>
                </a:lnTo>
                <a:lnTo>
                  <a:pt x="409785" y="3452620"/>
                </a:lnTo>
                <a:lnTo>
                  <a:pt x="429488" y="3457705"/>
                </a:lnTo>
                <a:lnTo>
                  <a:pt x="449826" y="3462472"/>
                </a:lnTo>
                <a:lnTo>
                  <a:pt x="469846" y="3466921"/>
                </a:lnTo>
                <a:lnTo>
                  <a:pt x="490820" y="3471052"/>
                </a:lnTo>
                <a:lnTo>
                  <a:pt x="511794" y="3474865"/>
                </a:lnTo>
                <a:lnTo>
                  <a:pt x="533085" y="3478361"/>
                </a:lnTo>
                <a:lnTo>
                  <a:pt x="554695" y="3480903"/>
                </a:lnTo>
                <a:lnTo>
                  <a:pt x="576304" y="3483763"/>
                </a:lnTo>
                <a:lnTo>
                  <a:pt x="598549" y="3486306"/>
                </a:lnTo>
                <a:lnTo>
                  <a:pt x="620476" y="3488213"/>
                </a:lnTo>
                <a:lnTo>
                  <a:pt x="642721" y="3489801"/>
                </a:lnTo>
                <a:lnTo>
                  <a:pt x="664966" y="3490755"/>
                </a:lnTo>
                <a:lnTo>
                  <a:pt x="687211" y="3492026"/>
                </a:lnTo>
                <a:lnTo>
                  <a:pt x="709456" y="3492344"/>
                </a:lnTo>
                <a:lnTo>
                  <a:pt x="732018" y="3492344"/>
                </a:lnTo>
                <a:lnTo>
                  <a:pt x="750768" y="3492344"/>
                </a:lnTo>
                <a:lnTo>
                  <a:pt x="769517" y="3492026"/>
                </a:lnTo>
                <a:lnTo>
                  <a:pt x="788266" y="3491708"/>
                </a:lnTo>
                <a:lnTo>
                  <a:pt x="807333" y="3490437"/>
                </a:lnTo>
                <a:lnTo>
                  <a:pt x="825765" y="3489801"/>
                </a:lnTo>
                <a:lnTo>
                  <a:pt x="844832" y="3488213"/>
                </a:lnTo>
                <a:lnTo>
                  <a:pt x="863263" y="3486624"/>
                </a:lnTo>
                <a:lnTo>
                  <a:pt x="881695" y="3484717"/>
                </a:lnTo>
                <a:lnTo>
                  <a:pt x="900126" y="3482492"/>
                </a:lnTo>
                <a:lnTo>
                  <a:pt x="918240" y="3480268"/>
                </a:lnTo>
                <a:lnTo>
                  <a:pt x="936354" y="3477408"/>
                </a:lnTo>
                <a:lnTo>
                  <a:pt x="954150" y="3474865"/>
                </a:lnTo>
                <a:lnTo>
                  <a:pt x="971946" y="3471688"/>
                </a:lnTo>
                <a:lnTo>
                  <a:pt x="989424" y="3468510"/>
                </a:lnTo>
                <a:lnTo>
                  <a:pt x="1006266" y="3464696"/>
                </a:lnTo>
                <a:lnTo>
                  <a:pt x="1023109" y="3460883"/>
                </a:lnTo>
                <a:lnTo>
                  <a:pt x="1039952" y="3457069"/>
                </a:lnTo>
                <a:lnTo>
                  <a:pt x="1056476" y="3452620"/>
                </a:lnTo>
                <a:lnTo>
                  <a:pt x="1072366" y="3448171"/>
                </a:lnTo>
                <a:lnTo>
                  <a:pt x="1087937" y="3443087"/>
                </a:lnTo>
                <a:lnTo>
                  <a:pt x="1102873" y="3438320"/>
                </a:lnTo>
                <a:lnTo>
                  <a:pt x="1118126" y="3432917"/>
                </a:lnTo>
                <a:lnTo>
                  <a:pt x="1132109" y="3427833"/>
                </a:lnTo>
                <a:lnTo>
                  <a:pt x="1146409" y="3421795"/>
                </a:lnTo>
                <a:lnTo>
                  <a:pt x="1159756" y="3415757"/>
                </a:lnTo>
                <a:lnTo>
                  <a:pt x="1172785" y="3409719"/>
                </a:lnTo>
                <a:lnTo>
                  <a:pt x="1185497" y="3403363"/>
                </a:lnTo>
                <a:lnTo>
                  <a:pt x="1197890" y="3396690"/>
                </a:lnTo>
                <a:lnTo>
                  <a:pt x="1209331" y="3389380"/>
                </a:lnTo>
                <a:lnTo>
                  <a:pt x="1219818" y="3382389"/>
                </a:lnTo>
                <a:lnTo>
                  <a:pt x="1230622" y="3375080"/>
                </a:lnTo>
                <a:lnTo>
                  <a:pt x="1239838" y="3367453"/>
                </a:lnTo>
                <a:lnTo>
                  <a:pt x="1239838" y="3464378"/>
                </a:lnTo>
                <a:lnTo>
                  <a:pt x="1239838" y="3464696"/>
                </a:lnTo>
                <a:lnTo>
                  <a:pt x="1239520" y="3468827"/>
                </a:lnTo>
                <a:lnTo>
                  <a:pt x="1239202" y="3472641"/>
                </a:lnTo>
                <a:lnTo>
                  <a:pt x="1238885" y="3477408"/>
                </a:lnTo>
                <a:lnTo>
                  <a:pt x="1237614" y="3482492"/>
                </a:lnTo>
                <a:lnTo>
                  <a:pt x="1236342" y="3487895"/>
                </a:lnTo>
                <a:lnTo>
                  <a:pt x="1234754" y="3492344"/>
                </a:lnTo>
                <a:lnTo>
                  <a:pt x="1232847" y="3497111"/>
                </a:lnTo>
                <a:lnTo>
                  <a:pt x="1230622" y="3501877"/>
                </a:lnTo>
                <a:lnTo>
                  <a:pt x="1228080" y="3506962"/>
                </a:lnTo>
                <a:lnTo>
                  <a:pt x="1225538" y="3511729"/>
                </a:lnTo>
                <a:lnTo>
                  <a:pt x="1222360" y="3516178"/>
                </a:lnTo>
                <a:lnTo>
                  <a:pt x="1218546" y="3520945"/>
                </a:lnTo>
                <a:lnTo>
                  <a:pt x="1214733" y="3525712"/>
                </a:lnTo>
                <a:lnTo>
                  <a:pt x="1210920" y="3529843"/>
                </a:lnTo>
                <a:lnTo>
                  <a:pt x="1202022" y="3539059"/>
                </a:lnTo>
                <a:lnTo>
                  <a:pt x="1192170" y="3547639"/>
                </a:lnTo>
                <a:lnTo>
                  <a:pt x="1181048" y="3556537"/>
                </a:lnTo>
                <a:lnTo>
                  <a:pt x="1169290" y="3564799"/>
                </a:lnTo>
                <a:lnTo>
                  <a:pt x="1156261" y="3572744"/>
                </a:lnTo>
                <a:lnTo>
                  <a:pt x="1141960" y="3580689"/>
                </a:lnTo>
                <a:lnTo>
                  <a:pt x="1127024" y="3587998"/>
                </a:lnTo>
                <a:lnTo>
                  <a:pt x="1111453" y="3595625"/>
                </a:lnTo>
                <a:lnTo>
                  <a:pt x="1094610" y="3602298"/>
                </a:lnTo>
                <a:lnTo>
                  <a:pt x="1077450" y="3608972"/>
                </a:lnTo>
                <a:lnTo>
                  <a:pt x="1058701" y="3615328"/>
                </a:lnTo>
                <a:lnTo>
                  <a:pt x="1039952" y="3621683"/>
                </a:lnTo>
                <a:lnTo>
                  <a:pt x="1020249" y="3627086"/>
                </a:lnTo>
                <a:lnTo>
                  <a:pt x="999593" y="3632806"/>
                </a:lnTo>
                <a:lnTo>
                  <a:pt x="978301" y="3637255"/>
                </a:lnTo>
                <a:lnTo>
                  <a:pt x="956056" y="3642022"/>
                </a:lnTo>
                <a:lnTo>
                  <a:pt x="933494" y="3646471"/>
                </a:lnTo>
                <a:lnTo>
                  <a:pt x="910613" y="3649967"/>
                </a:lnTo>
                <a:lnTo>
                  <a:pt x="887097" y="3653462"/>
                </a:lnTo>
                <a:lnTo>
                  <a:pt x="862946" y="3656640"/>
                </a:lnTo>
                <a:lnTo>
                  <a:pt x="838158" y="3659182"/>
                </a:lnTo>
                <a:lnTo>
                  <a:pt x="812736" y="3661407"/>
                </a:lnTo>
                <a:lnTo>
                  <a:pt x="787313" y="3662996"/>
                </a:lnTo>
                <a:lnTo>
                  <a:pt x="761572" y="3664267"/>
                </a:lnTo>
                <a:lnTo>
                  <a:pt x="735196" y="3664903"/>
                </a:lnTo>
                <a:lnTo>
                  <a:pt x="708185" y="3665538"/>
                </a:lnTo>
                <a:lnTo>
                  <a:pt x="680855" y="3664903"/>
                </a:lnTo>
                <a:lnTo>
                  <a:pt x="654161" y="3664267"/>
                </a:lnTo>
                <a:lnTo>
                  <a:pt x="627467" y="3662996"/>
                </a:lnTo>
                <a:lnTo>
                  <a:pt x="601409" y="3661089"/>
                </a:lnTo>
                <a:lnTo>
                  <a:pt x="575668" y="3659182"/>
                </a:lnTo>
                <a:lnTo>
                  <a:pt x="550246" y="3656322"/>
                </a:lnTo>
                <a:lnTo>
                  <a:pt x="525458" y="3653145"/>
                </a:lnTo>
                <a:lnTo>
                  <a:pt x="501307" y="3649649"/>
                </a:lnTo>
                <a:lnTo>
                  <a:pt x="478109" y="3645835"/>
                </a:lnTo>
                <a:lnTo>
                  <a:pt x="455228" y="3641069"/>
                </a:lnTo>
                <a:lnTo>
                  <a:pt x="432665" y="3636302"/>
                </a:lnTo>
                <a:lnTo>
                  <a:pt x="411374" y="3631217"/>
                </a:lnTo>
                <a:lnTo>
                  <a:pt x="390400" y="3625497"/>
                </a:lnTo>
                <a:lnTo>
                  <a:pt x="370380" y="3619777"/>
                </a:lnTo>
                <a:lnTo>
                  <a:pt x="350995" y="3613421"/>
                </a:lnTo>
                <a:lnTo>
                  <a:pt x="332563" y="3606747"/>
                </a:lnTo>
                <a:lnTo>
                  <a:pt x="315085" y="3599438"/>
                </a:lnTo>
                <a:lnTo>
                  <a:pt x="297925" y="3592447"/>
                </a:lnTo>
                <a:lnTo>
                  <a:pt x="282353" y="3584820"/>
                </a:lnTo>
                <a:lnTo>
                  <a:pt x="267735" y="3576875"/>
                </a:lnTo>
                <a:lnTo>
                  <a:pt x="253753" y="3568613"/>
                </a:lnTo>
                <a:lnTo>
                  <a:pt x="240724" y="3560350"/>
                </a:lnTo>
                <a:lnTo>
                  <a:pt x="229283" y="3551770"/>
                </a:lnTo>
                <a:lnTo>
                  <a:pt x="218796" y="3542872"/>
                </a:lnTo>
                <a:lnTo>
                  <a:pt x="213712" y="3538423"/>
                </a:lnTo>
                <a:lnTo>
                  <a:pt x="208945" y="3533656"/>
                </a:lnTo>
                <a:lnTo>
                  <a:pt x="204814" y="3529207"/>
                </a:lnTo>
                <a:lnTo>
                  <a:pt x="200683" y="3524440"/>
                </a:lnTo>
                <a:lnTo>
                  <a:pt x="196869" y="3519674"/>
                </a:lnTo>
                <a:lnTo>
                  <a:pt x="193374" y="3514907"/>
                </a:lnTo>
                <a:lnTo>
                  <a:pt x="190196" y="3510140"/>
                </a:lnTo>
                <a:lnTo>
                  <a:pt x="187653" y="3505055"/>
                </a:lnTo>
                <a:lnTo>
                  <a:pt x="185111" y="3500288"/>
                </a:lnTo>
                <a:lnTo>
                  <a:pt x="182887" y="3495204"/>
                </a:lnTo>
                <a:lnTo>
                  <a:pt x="181298" y="3490437"/>
                </a:lnTo>
                <a:lnTo>
                  <a:pt x="179709" y="3485352"/>
                </a:lnTo>
                <a:lnTo>
                  <a:pt x="178438" y="3480268"/>
                </a:lnTo>
                <a:lnTo>
                  <a:pt x="177802" y="3475183"/>
                </a:lnTo>
                <a:lnTo>
                  <a:pt x="176849" y="3470099"/>
                </a:lnTo>
                <a:lnTo>
                  <a:pt x="176849" y="3464696"/>
                </a:lnTo>
                <a:lnTo>
                  <a:pt x="176531" y="3464696"/>
                </a:lnTo>
                <a:lnTo>
                  <a:pt x="176531" y="3333132"/>
                </a:lnTo>
                <a:lnTo>
                  <a:pt x="176213" y="3329318"/>
                </a:lnTo>
                <a:lnTo>
                  <a:pt x="176531" y="3322327"/>
                </a:lnTo>
                <a:lnTo>
                  <a:pt x="177802" y="3314700"/>
                </a:lnTo>
                <a:close/>
                <a:moveTo>
                  <a:pt x="1771445" y="3307529"/>
                </a:moveTo>
                <a:lnTo>
                  <a:pt x="1771445" y="3411258"/>
                </a:lnTo>
                <a:lnTo>
                  <a:pt x="1789215" y="3413478"/>
                </a:lnTo>
                <a:lnTo>
                  <a:pt x="1807301" y="3415698"/>
                </a:lnTo>
                <a:lnTo>
                  <a:pt x="1825388" y="3417285"/>
                </a:lnTo>
                <a:lnTo>
                  <a:pt x="1843792" y="3419505"/>
                </a:lnTo>
                <a:lnTo>
                  <a:pt x="1843792" y="3315777"/>
                </a:lnTo>
                <a:lnTo>
                  <a:pt x="1825388" y="3314191"/>
                </a:lnTo>
                <a:lnTo>
                  <a:pt x="1807301" y="3312287"/>
                </a:lnTo>
                <a:lnTo>
                  <a:pt x="1789215" y="3309750"/>
                </a:lnTo>
                <a:lnTo>
                  <a:pt x="1771445" y="3307529"/>
                </a:lnTo>
                <a:close/>
                <a:moveTo>
                  <a:pt x="3178346" y="3281045"/>
                </a:moveTo>
                <a:lnTo>
                  <a:pt x="3178346" y="3395980"/>
                </a:lnTo>
                <a:lnTo>
                  <a:pt x="3201835" y="3396298"/>
                </a:lnTo>
                <a:lnTo>
                  <a:pt x="3225959" y="3396615"/>
                </a:lnTo>
                <a:lnTo>
                  <a:pt x="3258970" y="3396298"/>
                </a:lnTo>
                <a:lnTo>
                  <a:pt x="3258970" y="3281363"/>
                </a:lnTo>
                <a:lnTo>
                  <a:pt x="3225641" y="3281680"/>
                </a:lnTo>
                <a:lnTo>
                  <a:pt x="3201835" y="3281363"/>
                </a:lnTo>
                <a:lnTo>
                  <a:pt x="3178346" y="3281045"/>
                </a:lnTo>
                <a:close/>
                <a:moveTo>
                  <a:pt x="2609850" y="3275012"/>
                </a:moveTo>
                <a:lnTo>
                  <a:pt x="2613342" y="3281059"/>
                </a:lnTo>
                <a:lnTo>
                  <a:pt x="2617468" y="3287107"/>
                </a:lnTo>
                <a:lnTo>
                  <a:pt x="2621594" y="3292836"/>
                </a:lnTo>
                <a:lnTo>
                  <a:pt x="2626038" y="3298883"/>
                </a:lnTo>
                <a:lnTo>
                  <a:pt x="2631117" y="3304294"/>
                </a:lnTo>
                <a:lnTo>
                  <a:pt x="2635878" y="3310023"/>
                </a:lnTo>
                <a:lnTo>
                  <a:pt x="2641274" y="3315433"/>
                </a:lnTo>
                <a:lnTo>
                  <a:pt x="2646988" y="3320844"/>
                </a:lnTo>
                <a:lnTo>
                  <a:pt x="2658732" y="3331347"/>
                </a:lnTo>
                <a:lnTo>
                  <a:pt x="2671746" y="3341532"/>
                </a:lnTo>
                <a:lnTo>
                  <a:pt x="2685712" y="3351080"/>
                </a:lnTo>
                <a:lnTo>
                  <a:pt x="2700631" y="3360629"/>
                </a:lnTo>
                <a:lnTo>
                  <a:pt x="2715867" y="3369540"/>
                </a:lnTo>
                <a:lnTo>
                  <a:pt x="2732372" y="3378452"/>
                </a:lnTo>
                <a:lnTo>
                  <a:pt x="2749830" y="3386727"/>
                </a:lnTo>
                <a:lnTo>
                  <a:pt x="2767923" y="3394684"/>
                </a:lnTo>
                <a:lnTo>
                  <a:pt x="2786650" y="3402004"/>
                </a:lnTo>
                <a:lnTo>
                  <a:pt x="2805695" y="3409325"/>
                </a:lnTo>
                <a:lnTo>
                  <a:pt x="2826009" y="3416327"/>
                </a:lnTo>
                <a:lnTo>
                  <a:pt x="2846959" y="3422692"/>
                </a:lnTo>
                <a:lnTo>
                  <a:pt x="2867591" y="3428421"/>
                </a:lnTo>
                <a:lnTo>
                  <a:pt x="2889492" y="3434469"/>
                </a:lnTo>
                <a:lnTo>
                  <a:pt x="2912029" y="3439561"/>
                </a:lnTo>
                <a:lnTo>
                  <a:pt x="2934248" y="3444654"/>
                </a:lnTo>
                <a:lnTo>
                  <a:pt x="2957102" y="3449109"/>
                </a:lnTo>
                <a:lnTo>
                  <a:pt x="2980908" y="3453565"/>
                </a:lnTo>
                <a:lnTo>
                  <a:pt x="3004396" y="3457066"/>
                </a:lnTo>
                <a:lnTo>
                  <a:pt x="3028203" y="3460567"/>
                </a:lnTo>
                <a:lnTo>
                  <a:pt x="3052644" y="3463432"/>
                </a:lnTo>
                <a:lnTo>
                  <a:pt x="3077084" y="3465978"/>
                </a:lnTo>
                <a:lnTo>
                  <a:pt x="3101525" y="3468206"/>
                </a:lnTo>
                <a:lnTo>
                  <a:pt x="3125966" y="3470116"/>
                </a:lnTo>
                <a:lnTo>
                  <a:pt x="3150725" y="3471389"/>
                </a:lnTo>
                <a:lnTo>
                  <a:pt x="3175800" y="3472344"/>
                </a:lnTo>
                <a:lnTo>
                  <a:pt x="3200559" y="3472980"/>
                </a:lnTo>
                <a:lnTo>
                  <a:pt x="3225317" y="3473298"/>
                </a:lnTo>
                <a:lnTo>
                  <a:pt x="3246266" y="3473298"/>
                </a:lnTo>
                <a:lnTo>
                  <a:pt x="3267216" y="3472344"/>
                </a:lnTo>
                <a:lnTo>
                  <a:pt x="3288165" y="3472025"/>
                </a:lnTo>
                <a:lnTo>
                  <a:pt x="3308797" y="3470752"/>
                </a:lnTo>
                <a:lnTo>
                  <a:pt x="3329429" y="3469797"/>
                </a:lnTo>
                <a:lnTo>
                  <a:pt x="3350378" y="3468206"/>
                </a:lnTo>
                <a:lnTo>
                  <a:pt x="3371010" y="3466615"/>
                </a:lnTo>
                <a:lnTo>
                  <a:pt x="3391325" y="3464068"/>
                </a:lnTo>
                <a:lnTo>
                  <a:pt x="3411957" y="3462159"/>
                </a:lnTo>
                <a:lnTo>
                  <a:pt x="3431954" y="3459294"/>
                </a:lnTo>
                <a:lnTo>
                  <a:pt x="3451951" y="3456748"/>
                </a:lnTo>
                <a:lnTo>
                  <a:pt x="3471948" y="3453565"/>
                </a:lnTo>
                <a:lnTo>
                  <a:pt x="3491628" y="3450064"/>
                </a:lnTo>
                <a:lnTo>
                  <a:pt x="3510990" y="3446245"/>
                </a:lnTo>
                <a:lnTo>
                  <a:pt x="3530035" y="3442107"/>
                </a:lnTo>
                <a:lnTo>
                  <a:pt x="3548763" y="3437970"/>
                </a:lnTo>
                <a:lnTo>
                  <a:pt x="3567173" y="3433196"/>
                </a:lnTo>
                <a:lnTo>
                  <a:pt x="3585265" y="3428421"/>
                </a:lnTo>
                <a:lnTo>
                  <a:pt x="3603041" y="3423329"/>
                </a:lnTo>
                <a:lnTo>
                  <a:pt x="3620498" y="3418237"/>
                </a:lnTo>
                <a:lnTo>
                  <a:pt x="3637004" y="3412826"/>
                </a:lnTo>
                <a:lnTo>
                  <a:pt x="3653510" y="3406779"/>
                </a:lnTo>
                <a:lnTo>
                  <a:pt x="3669698" y="3400731"/>
                </a:lnTo>
                <a:lnTo>
                  <a:pt x="3685251" y="3394048"/>
                </a:lnTo>
                <a:lnTo>
                  <a:pt x="3700170" y="3387682"/>
                </a:lnTo>
                <a:lnTo>
                  <a:pt x="3714770" y="3380680"/>
                </a:lnTo>
                <a:lnTo>
                  <a:pt x="3728419" y="3373678"/>
                </a:lnTo>
                <a:lnTo>
                  <a:pt x="3741751" y="3366039"/>
                </a:lnTo>
                <a:lnTo>
                  <a:pt x="3754765" y="3358719"/>
                </a:lnTo>
                <a:lnTo>
                  <a:pt x="3767144" y="3350762"/>
                </a:lnTo>
                <a:lnTo>
                  <a:pt x="3778571" y="3342487"/>
                </a:lnTo>
                <a:lnTo>
                  <a:pt x="3789363" y="3333575"/>
                </a:lnTo>
                <a:lnTo>
                  <a:pt x="3789363" y="3441471"/>
                </a:lnTo>
                <a:lnTo>
                  <a:pt x="3788728" y="3442107"/>
                </a:lnTo>
                <a:lnTo>
                  <a:pt x="3788411" y="3451019"/>
                </a:lnTo>
                <a:lnTo>
                  <a:pt x="3787776" y="3456748"/>
                </a:lnTo>
                <a:lnTo>
                  <a:pt x="3786506" y="3462159"/>
                </a:lnTo>
                <a:lnTo>
                  <a:pt x="3785237" y="3467569"/>
                </a:lnTo>
                <a:lnTo>
                  <a:pt x="3783332" y="3472980"/>
                </a:lnTo>
                <a:lnTo>
                  <a:pt x="3781428" y="3478391"/>
                </a:lnTo>
                <a:lnTo>
                  <a:pt x="3778571" y="3483801"/>
                </a:lnTo>
                <a:lnTo>
                  <a:pt x="3775714" y="3489212"/>
                </a:lnTo>
                <a:lnTo>
                  <a:pt x="3772540" y="3494305"/>
                </a:lnTo>
                <a:lnTo>
                  <a:pt x="3769048" y="3499715"/>
                </a:lnTo>
                <a:lnTo>
                  <a:pt x="3765557" y="3504808"/>
                </a:lnTo>
                <a:lnTo>
                  <a:pt x="3761113" y="3509900"/>
                </a:lnTo>
                <a:lnTo>
                  <a:pt x="3756987" y="3514674"/>
                </a:lnTo>
                <a:lnTo>
                  <a:pt x="3752226" y="3519767"/>
                </a:lnTo>
                <a:lnTo>
                  <a:pt x="3747147" y="3525177"/>
                </a:lnTo>
                <a:lnTo>
                  <a:pt x="3741433" y="3529633"/>
                </a:lnTo>
                <a:lnTo>
                  <a:pt x="3736037" y="3534407"/>
                </a:lnTo>
                <a:lnTo>
                  <a:pt x="3723658" y="3543956"/>
                </a:lnTo>
                <a:lnTo>
                  <a:pt x="3710327" y="3553504"/>
                </a:lnTo>
                <a:lnTo>
                  <a:pt x="3696043" y="3562097"/>
                </a:lnTo>
                <a:lnTo>
                  <a:pt x="3680490" y="3571009"/>
                </a:lnTo>
                <a:lnTo>
                  <a:pt x="3663667" y="3579603"/>
                </a:lnTo>
                <a:lnTo>
                  <a:pt x="3646526" y="3587560"/>
                </a:lnTo>
                <a:lnTo>
                  <a:pt x="3627799" y="3595516"/>
                </a:lnTo>
                <a:lnTo>
                  <a:pt x="3608754" y="3602837"/>
                </a:lnTo>
                <a:lnTo>
                  <a:pt x="3588122" y="3609521"/>
                </a:lnTo>
                <a:lnTo>
                  <a:pt x="3566855" y="3616523"/>
                </a:lnTo>
                <a:lnTo>
                  <a:pt x="3544636" y="3622570"/>
                </a:lnTo>
                <a:lnTo>
                  <a:pt x="3522417" y="3628935"/>
                </a:lnTo>
                <a:lnTo>
                  <a:pt x="3498611" y="3634664"/>
                </a:lnTo>
                <a:lnTo>
                  <a:pt x="3474170" y="3639757"/>
                </a:lnTo>
                <a:lnTo>
                  <a:pt x="3449412" y="3644213"/>
                </a:lnTo>
                <a:lnTo>
                  <a:pt x="3423701" y="3648350"/>
                </a:lnTo>
                <a:lnTo>
                  <a:pt x="3397356" y="3652488"/>
                </a:lnTo>
                <a:lnTo>
                  <a:pt x="3370376" y="3655671"/>
                </a:lnTo>
                <a:lnTo>
                  <a:pt x="3343395" y="3658853"/>
                </a:lnTo>
                <a:lnTo>
                  <a:pt x="3315146" y="3661081"/>
                </a:lnTo>
                <a:lnTo>
                  <a:pt x="3286896" y="3662673"/>
                </a:lnTo>
                <a:lnTo>
                  <a:pt x="3258011" y="3664264"/>
                </a:lnTo>
                <a:lnTo>
                  <a:pt x="3228491" y="3664901"/>
                </a:lnTo>
                <a:lnTo>
                  <a:pt x="3198972" y="3665537"/>
                </a:lnTo>
                <a:lnTo>
                  <a:pt x="3168500" y="3664901"/>
                </a:lnTo>
                <a:lnTo>
                  <a:pt x="3138663" y="3664264"/>
                </a:lnTo>
                <a:lnTo>
                  <a:pt x="3109143" y="3662673"/>
                </a:lnTo>
                <a:lnTo>
                  <a:pt x="3080259" y="3660763"/>
                </a:lnTo>
                <a:lnTo>
                  <a:pt x="3051374" y="3658217"/>
                </a:lnTo>
                <a:lnTo>
                  <a:pt x="3023441" y="3655034"/>
                </a:lnTo>
                <a:lnTo>
                  <a:pt x="2996144" y="3651533"/>
                </a:lnTo>
                <a:lnTo>
                  <a:pt x="2969481" y="3647714"/>
                </a:lnTo>
                <a:lnTo>
                  <a:pt x="2943453" y="3643258"/>
                </a:lnTo>
                <a:lnTo>
                  <a:pt x="2917742" y="3638165"/>
                </a:lnTo>
                <a:lnTo>
                  <a:pt x="2892984" y="3633073"/>
                </a:lnTo>
                <a:lnTo>
                  <a:pt x="2869178" y="3627026"/>
                </a:lnTo>
                <a:lnTo>
                  <a:pt x="2846007" y="3620660"/>
                </a:lnTo>
                <a:lnTo>
                  <a:pt x="2823470" y="3614295"/>
                </a:lnTo>
                <a:lnTo>
                  <a:pt x="2802203" y="3607293"/>
                </a:lnTo>
                <a:lnTo>
                  <a:pt x="2781889" y="3599654"/>
                </a:lnTo>
                <a:lnTo>
                  <a:pt x="2762527" y="3592334"/>
                </a:lnTo>
                <a:lnTo>
                  <a:pt x="2743799" y="3584059"/>
                </a:lnTo>
                <a:lnTo>
                  <a:pt x="2726024" y="3575783"/>
                </a:lnTo>
                <a:lnTo>
                  <a:pt x="2709518" y="3566872"/>
                </a:lnTo>
                <a:lnTo>
                  <a:pt x="2694600" y="3557960"/>
                </a:lnTo>
                <a:lnTo>
                  <a:pt x="2679999" y="3548412"/>
                </a:lnTo>
                <a:lnTo>
                  <a:pt x="2666985" y="3538863"/>
                </a:lnTo>
                <a:lnTo>
                  <a:pt x="2660954" y="3533771"/>
                </a:lnTo>
                <a:lnTo>
                  <a:pt x="2655240" y="3528997"/>
                </a:lnTo>
                <a:lnTo>
                  <a:pt x="2650162" y="3523904"/>
                </a:lnTo>
                <a:lnTo>
                  <a:pt x="2645083" y="3518812"/>
                </a:lnTo>
                <a:lnTo>
                  <a:pt x="2639687" y="3513719"/>
                </a:lnTo>
                <a:lnTo>
                  <a:pt x="2635561" y="3508309"/>
                </a:lnTo>
                <a:lnTo>
                  <a:pt x="2631434" y="3503216"/>
                </a:lnTo>
                <a:lnTo>
                  <a:pt x="2627625" y="3497806"/>
                </a:lnTo>
                <a:lnTo>
                  <a:pt x="2624134" y="3492713"/>
                </a:lnTo>
                <a:lnTo>
                  <a:pt x="2620960" y="3486984"/>
                </a:lnTo>
                <a:lnTo>
                  <a:pt x="2618103" y="3481574"/>
                </a:lnTo>
                <a:lnTo>
                  <a:pt x="2615881" y="3476163"/>
                </a:lnTo>
                <a:lnTo>
                  <a:pt x="2613659" y="3470434"/>
                </a:lnTo>
                <a:lnTo>
                  <a:pt x="2612072" y="3465023"/>
                </a:lnTo>
                <a:lnTo>
                  <a:pt x="2610485" y="3459294"/>
                </a:lnTo>
                <a:lnTo>
                  <a:pt x="2609850" y="3453565"/>
                </a:lnTo>
                <a:lnTo>
                  <a:pt x="2609215" y="3447836"/>
                </a:lnTo>
                <a:lnTo>
                  <a:pt x="2609215" y="3442107"/>
                </a:lnTo>
                <a:lnTo>
                  <a:pt x="2608580" y="3442426"/>
                </a:lnTo>
                <a:lnTo>
                  <a:pt x="2608580" y="3295700"/>
                </a:lnTo>
                <a:lnTo>
                  <a:pt x="2608263" y="3291881"/>
                </a:lnTo>
                <a:lnTo>
                  <a:pt x="2608580" y="3283287"/>
                </a:lnTo>
                <a:lnTo>
                  <a:pt x="2609850" y="3275012"/>
                </a:lnTo>
                <a:close/>
                <a:moveTo>
                  <a:pt x="1625482" y="3274222"/>
                </a:moveTo>
                <a:lnTo>
                  <a:pt x="1625482" y="3379536"/>
                </a:lnTo>
                <a:lnTo>
                  <a:pt x="1642935" y="3384612"/>
                </a:lnTo>
                <a:lnTo>
                  <a:pt x="1661021" y="3389370"/>
                </a:lnTo>
                <a:lnTo>
                  <a:pt x="1679425" y="3394128"/>
                </a:lnTo>
                <a:lnTo>
                  <a:pt x="1698464" y="3398252"/>
                </a:lnTo>
                <a:lnTo>
                  <a:pt x="1698464" y="3294206"/>
                </a:lnTo>
                <a:lnTo>
                  <a:pt x="1679425" y="3289448"/>
                </a:lnTo>
                <a:lnTo>
                  <a:pt x="1661021" y="3284690"/>
                </a:lnTo>
                <a:lnTo>
                  <a:pt x="1642935" y="3279932"/>
                </a:lnTo>
                <a:lnTo>
                  <a:pt x="1625482" y="3274222"/>
                </a:lnTo>
                <a:close/>
                <a:moveTo>
                  <a:pt x="3016148" y="3266758"/>
                </a:moveTo>
                <a:lnTo>
                  <a:pt x="3016148" y="3382010"/>
                </a:lnTo>
                <a:lnTo>
                  <a:pt x="3035827" y="3384868"/>
                </a:lnTo>
                <a:lnTo>
                  <a:pt x="3056142" y="3387090"/>
                </a:lnTo>
                <a:lnTo>
                  <a:pt x="3076456" y="3389630"/>
                </a:lnTo>
                <a:lnTo>
                  <a:pt x="3097406" y="3391535"/>
                </a:lnTo>
                <a:lnTo>
                  <a:pt x="3097406" y="3276283"/>
                </a:lnTo>
                <a:lnTo>
                  <a:pt x="3076456" y="3274378"/>
                </a:lnTo>
                <a:lnTo>
                  <a:pt x="3056142" y="3271838"/>
                </a:lnTo>
                <a:lnTo>
                  <a:pt x="3035827" y="3269615"/>
                </a:lnTo>
                <a:lnTo>
                  <a:pt x="3016148" y="3266758"/>
                </a:lnTo>
                <a:close/>
                <a:moveTo>
                  <a:pt x="2854584" y="3230245"/>
                </a:moveTo>
                <a:lnTo>
                  <a:pt x="2854584" y="3347403"/>
                </a:lnTo>
                <a:lnTo>
                  <a:pt x="2873946" y="3352800"/>
                </a:lnTo>
                <a:lnTo>
                  <a:pt x="2893626" y="3357880"/>
                </a:lnTo>
                <a:lnTo>
                  <a:pt x="2914258" y="3362960"/>
                </a:lnTo>
                <a:lnTo>
                  <a:pt x="2935524" y="3367723"/>
                </a:lnTo>
                <a:lnTo>
                  <a:pt x="2935524" y="3251835"/>
                </a:lnTo>
                <a:lnTo>
                  <a:pt x="2914258" y="3246755"/>
                </a:lnTo>
                <a:lnTo>
                  <a:pt x="2893626" y="3241675"/>
                </a:lnTo>
                <a:lnTo>
                  <a:pt x="2873946" y="3235960"/>
                </a:lnTo>
                <a:lnTo>
                  <a:pt x="2854584" y="3230245"/>
                </a:lnTo>
                <a:close/>
                <a:moveTo>
                  <a:pt x="1480154" y="3217441"/>
                </a:moveTo>
                <a:lnTo>
                  <a:pt x="1480154" y="3305626"/>
                </a:lnTo>
                <a:lnTo>
                  <a:pt x="1482375" y="3307847"/>
                </a:lnTo>
                <a:lnTo>
                  <a:pt x="1484914" y="3310701"/>
                </a:lnTo>
                <a:lnTo>
                  <a:pt x="1491895" y="3316411"/>
                </a:lnTo>
                <a:lnTo>
                  <a:pt x="1500145" y="3322755"/>
                </a:lnTo>
                <a:lnTo>
                  <a:pt x="1509664" y="3329100"/>
                </a:lnTo>
                <a:lnTo>
                  <a:pt x="1519818" y="3335444"/>
                </a:lnTo>
                <a:lnTo>
                  <a:pt x="1530924" y="3341788"/>
                </a:lnTo>
                <a:lnTo>
                  <a:pt x="1542030" y="3347498"/>
                </a:lnTo>
                <a:lnTo>
                  <a:pt x="1553136" y="3352891"/>
                </a:lnTo>
                <a:lnTo>
                  <a:pt x="1553136" y="3255189"/>
                </a:lnTo>
                <a:lnTo>
                  <a:pt x="1539174" y="3249797"/>
                </a:lnTo>
                <a:lnTo>
                  <a:pt x="1527116" y="3244721"/>
                </a:lnTo>
                <a:lnTo>
                  <a:pt x="1516010" y="3239646"/>
                </a:lnTo>
                <a:lnTo>
                  <a:pt x="1506174" y="3234888"/>
                </a:lnTo>
                <a:lnTo>
                  <a:pt x="1497924" y="3230130"/>
                </a:lnTo>
                <a:lnTo>
                  <a:pt x="1490626" y="3226006"/>
                </a:lnTo>
                <a:lnTo>
                  <a:pt x="1484914" y="3221565"/>
                </a:lnTo>
                <a:lnTo>
                  <a:pt x="1480154" y="3217441"/>
                </a:lnTo>
                <a:close/>
                <a:moveTo>
                  <a:pt x="2426374" y="3213000"/>
                </a:moveTo>
                <a:lnTo>
                  <a:pt x="2420662" y="3217124"/>
                </a:lnTo>
                <a:lnTo>
                  <a:pt x="2413999" y="3221565"/>
                </a:lnTo>
                <a:lnTo>
                  <a:pt x="2406701" y="3226323"/>
                </a:lnTo>
                <a:lnTo>
                  <a:pt x="2399720" y="3230130"/>
                </a:lnTo>
                <a:lnTo>
                  <a:pt x="2392739" y="3234253"/>
                </a:lnTo>
                <a:lnTo>
                  <a:pt x="2385124" y="3237743"/>
                </a:lnTo>
                <a:lnTo>
                  <a:pt x="2378460" y="3240915"/>
                </a:lnTo>
                <a:lnTo>
                  <a:pt x="2371797" y="3243135"/>
                </a:lnTo>
                <a:lnTo>
                  <a:pt x="2371797" y="3350353"/>
                </a:lnTo>
                <a:lnTo>
                  <a:pt x="2379729" y="3346864"/>
                </a:lnTo>
                <a:lnTo>
                  <a:pt x="2387028" y="3342423"/>
                </a:lnTo>
                <a:lnTo>
                  <a:pt x="2394643" y="3338299"/>
                </a:lnTo>
                <a:lnTo>
                  <a:pt x="2401941" y="3333541"/>
                </a:lnTo>
                <a:lnTo>
                  <a:pt x="2409239" y="3328782"/>
                </a:lnTo>
                <a:lnTo>
                  <a:pt x="2415585" y="3324024"/>
                </a:lnTo>
                <a:lnTo>
                  <a:pt x="2421297" y="3319266"/>
                </a:lnTo>
                <a:lnTo>
                  <a:pt x="2426374" y="3314508"/>
                </a:lnTo>
                <a:lnTo>
                  <a:pt x="2426374" y="3213000"/>
                </a:lnTo>
                <a:close/>
                <a:moveTo>
                  <a:pt x="2692385" y="3167062"/>
                </a:moveTo>
                <a:lnTo>
                  <a:pt x="2692385" y="3264535"/>
                </a:lnTo>
                <a:lnTo>
                  <a:pt x="2695241" y="3267393"/>
                </a:lnTo>
                <a:lnTo>
                  <a:pt x="2698098" y="3270250"/>
                </a:lnTo>
                <a:lnTo>
                  <a:pt x="2705399" y="3276600"/>
                </a:lnTo>
                <a:lnTo>
                  <a:pt x="2714921" y="3283903"/>
                </a:lnTo>
                <a:lnTo>
                  <a:pt x="2725078" y="3290888"/>
                </a:lnTo>
                <a:lnTo>
                  <a:pt x="2737140" y="3297873"/>
                </a:lnTo>
                <a:lnTo>
                  <a:pt x="2748884" y="3305175"/>
                </a:lnTo>
                <a:lnTo>
                  <a:pt x="2761581" y="3311525"/>
                </a:lnTo>
                <a:lnTo>
                  <a:pt x="2773325" y="3317240"/>
                </a:lnTo>
                <a:lnTo>
                  <a:pt x="2773325" y="3208337"/>
                </a:lnTo>
                <a:lnTo>
                  <a:pt x="2758407" y="3202940"/>
                </a:lnTo>
                <a:lnTo>
                  <a:pt x="2744441" y="3196907"/>
                </a:lnTo>
                <a:lnTo>
                  <a:pt x="2732379" y="3191510"/>
                </a:lnTo>
                <a:lnTo>
                  <a:pt x="2721269" y="3186430"/>
                </a:lnTo>
                <a:lnTo>
                  <a:pt x="2712064" y="3180715"/>
                </a:lnTo>
                <a:lnTo>
                  <a:pt x="2704446" y="3176270"/>
                </a:lnTo>
                <a:lnTo>
                  <a:pt x="2697781" y="3171507"/>
                </a:lnTo>
                <a:lnTo>
                  <a:pt x="2692385" y="3167062"/>
                </a:lnTo>
                <a:close/>
                <a:moveTo>
                  <a:pt x="3744614" y="3161665"/>
                </a:moveTo>
                <a:lnTo>
                  <a:pt x="3737949" y="3166745"/>
                </a:lnTo>
                <a:lnTo>
                  <a:pt x="3730648" y="3171507"/>
                </a:lnTo>
                <a:lnTo>
                  <a:pt x="3722713" y="3176587"/>
                </a:lnTo>
                <a:lnTo>
                  <a:pt x="3715095" y="3180715"/>
                </a:lnTo>
                <a:lnTo>
                  <a:pt x="3706524" y="3185160"/>
                </a:lnTo>
                <a:lnTo>
                  <a:pt x="3698907" y="3189287"/>
                </a:lnTo>
                <a:lnTo>
                  <a:pt x="3691289" y="3192780"/>
                </a:lnTo>
                <a:lnTo>
                  <a:pt x="3683671" y="3195320"/>
                </a:lnTo>
                <a:lnTo>
                  <a:pt x="3683671" y="3315018"/>
                </a:lnTo>
                <a:lnTo>
                  <a:pt x="3692558" y="3310573"/>
                </a:lnTo>
                <a:lnTo>
                  <a:pt x="3701128" y="3305810"/>
                </a:lnTo>
                <a:lnTo>
                  <a:pt x="3709381" y="3301048"/>
                </a:lnTo>
                <a:lnTo>
                  <a:pt x="3717634" y="3295968"/>
                </a:lnTo>
                <a:lnTo>
                  <a:pt x="3725252" y="3290570"/>
                </a:lnTo>
                <a:lnTo>
                  <a:pt x="3732235" y="3285490"/>
                </a:lnTo>
                <a:lnTo>
                  <a:pt x="3738901" y="3279775"/>
                </a:lnTo>
                <a:lnTo>
                  <a:pt x="3744614" y="3275013"/>
                </a:lnTo>
                <a:lnTo>
                  <a:pt x="3744614" y="3161665"/>
                </a:lnTo>
                <a:close/>
                <a:moveTo>
                  <a:pt x="771525" y="3136900"/>
                </a:moveTo>
                <a:lnTo>
                  <a:pt x="805634" y="3143476"/>
                </a:lnTo>
                <a:lnTo>
                  <a:pt x="812009" y="3145042"/>
                </a:lnTo>
                <a:lnTo>
                  <a:pt x="818066" y="3146921"/>
                </a:lnTo>
                <a:lnTo>
                  <a:pt x="823167" y="3148486"/>
                </a:lnTo>
                <a:lnTo>
                  <a:pt x="827311" y="3150365"/>
                </a:lnTo>
                <a:lnTo>
                  <a:pt x="831455" y="3152557"/>
                </a:lnTo>
                <a:lnTo>
                  <a:pt x="835280" y="3155062"/>
                </a:lnTo>
                <a:lnTo>
                  <a:pt x="842612" y="3160072"/>
                </a:lnTo>
                <a:lnTo>
                  <a:pt x="845162" y="3162890"/>
                </a:lnTo>
                <a:lnTo>
                  <a:pt x="847075" y="3165082"/>
                </a:lnTo>
                <a:lnTo>
                  <a:pt x="848669" y="3167587"/>
                </a:lnTo>
                <a:lnTo>
                  <a:pt x="849944" y="3170092"/>
                </a:lnTo>
                <a:lnTo>
                  <a:pt x="850900" y="3172597"/>
                </a:lnTo>
                <a:lnTo>
                  <a:pt x="850900" y="3175416"/>
                </a:lnTo>
                <a:lnTo>
                  <a:pt x="850262" y="3177608"/>
                </a:lnTo>
                <a:lnTo>
                  <a:pt x="849625" y="3180426"/>
                </a:lnTo>
                <a:lnTo>
                  <a:pt x="848031" y="3182618"/>
                </a:lnTo>
                <a:lnTo>
                  <a:pt x="846437" y="3185123"/>
                </a:lnTo>
                <a:lnTo>
                  <a:pt x="844206" y="3187315"/>
                </a:lnTo>
                <a:lnTo>
                  <a:pt x="841656" y="3189820"/>
                </a:lnTo>
                <a:lnTo>
                  <a:pt x="838468" y="3191699"/>
                </a:lnTo>
                <a:lnTo>
                  <a:pt x="834961" y="3193577"/>
                </a:lnTo>
                <a:lnTo>
                  <a:pt x="831136" y="3195143"/>
                </a:lnTo>
                <a:lnTo>
                  <a:pt x="826992" y="3197022"/>
                </a:lnTo>
                <a:lnTo>
                  <a:pt x="820935" y="3198587"/>
                </a:lnTo>
                <a:lnTo>
                  <a:pt x="815197" y="3200153"/>
                </a:lnTo>
                <a:lnTo>
                  <a:pt x="808503" y="3201719"/>
                </a:lnTo>
                <a:lnTo>
                  <a:pt x="801171" y="3202971"/>
                </a:lnTo>
                <a:lnTo>
                  <a:pt x="787145" y="3204537"/>
                </a:lnTo>
                <a:lnTo>
                  <a:pt x="771525" y="3205163"/>
                </a:lnTo>
                <a:lnTo>
                  <a:pt x="771525" y="3136900"/>
                </a:lnTo>
                <a:close/>
                <a:moveTo>
                  <a:pt x="200025" y="3117850"/>
                </a:moveTo>
                <a:lnTo>
                  <a:pt x="200343" y="3123582"/>
                </a:lnTo>
                <a:lnTo>
                  <a:pt x="201296" y="3129631"/>
                </a:lnTo>
                <a:lnTo>
                  <a:pt x="202567" y="3135044"/>
                </a:lnTo>
                <a:lnTo>
                  <a:pt x="204155" y="3141094"/>
                </a:lnTo>
                <a:lnTo>
                  <a:pt x="206061" y="3146507"/>
                </a:lnTo>
                <a:lnTo>
                  <a:pt x="208285" y="3152238"/>
                </a:lnTo>
                <a:lnTo>
                  <a:pt x="211144" y="3157651"/>
                </a:lnTo>
                <a:lnTo>
                  <a:pt x="214321" y="3163064"/>
                </a:lnTo>
                <a:lnTo>
                  <a:pt x="217816" y="3168795"/>
                </a:lnTo>
                <a:lnTo>
                  <a:pt x="221310" y="3173890"/>
                </a:lnTo>
                <a:lnTo>
                  <a:pt x="225758" y="3179303"/>
                </a:lnTo>
                <a:lnTo>
                  <a:pt x="230206" y="3184715"/>
                </a:lnTo>
                <a:lnTo>
                  <a:pt x="235289" y="3189810"/>
                </a:lnTo>
                <a:lnTo>
                  <a:pt x="240372" y="3194904"/>
                </a:lnTo>
                <a:lnTo>
                  <a:pt x="245773" y="3199999"/>
                </a:lnTo>
                <a:lnTo>
                  <a:pt x="251809" y="3205093"/>
                </a:lnTo>
                <a:lnTo>
                  <a:pt x="251809" y="3304436"/>
                </a:lnTo>
                <a:lnTo>
                  <a:pt x="254032" y="3306983"/>
                </a:lnTo>
                <a:lnTo>
                  <a:pt x="256574" y="3309531"/>
                </a:lnTo>
                <a:lnTo>
                  <a:pt x="263563" y="3315580"/>
                </a:lnTo>
                <a:lnTo>
                  <a:pt x="271823" y="3321948"/>
                </a:lnTo>
                <a:lnTo>
                  <a:pt x="281354" y="3328317"/>
                </a:lnTo>
                <a:lnTo>
                  <a:pt x="291520" y="3335003"/>
                </a:lnTo>
                <a:lnTo>
                  <a:pt x="302639" y="3340734"/>
                </a:lnTo>
                <a:lnTo>
                  <a:pt x="313758" y="3346784"/>
                </a:lnTo>
                <a:lnTo>
                  <a:pt x="324877" y="3351879"/>
                </a:lnTo>
                <a:lnTo>
                  <a:pt x="324877" y="3249352"/>
                </a:lnTo>
                <a:lnTo>
                  <a:pt x="341715" y="3256994"/>
                </a:lnTo>
                <a:lnTo>
                  <a:pt x="359505" y="3263999"/>
                </a:lnTo>
                <a:lnTo>
                  <a:pt x="377931" y="3270685"/>
                </a:lnTo>
                <a:lnTo>
                  <a:pt x="397311" y="3277053"/>
                </a:lnTo>
                <a:lnTo>
                  <a:pt x="397311" y="3378943"/>
                </a:lnTo>
                <a:lnTo>
                  <a:pt x="414783" y="3384038"/>
                </a:lnTo>
                <a:lnTo>
                  <a:pt x="432892" y="3388814"/>
                </a:lnTo>
                <a:lnTo>
                  <a:pt x="451318" y="3393590"/>
                </a:lnTo>
                <a:lnTo>
                  <a:pt x="470379" y="3397729"/>
                </a:lnTo>
                <a:lnTo>
                  <a:pt x="470379" y="3296476"/>
                </a:lnTo>
                <a:lnTo>
                  <a:pt x="488170" y="3300615"/>
                </a:lnTo>
                <a:lnTo>
                  <a:pt x="506278" y="3303799"/>
                </a:lnTo>
                <a:lnTo>
                  <a:pt x="524386" y="3306983"/>
                </a:lnTo>
                <a:lnTo>
                  <a:pt x="543448" y="3309849"/>
                </a:lnTo>
                <a:lnTo>
                  <a:pt x="543448" y="3410465"/>
                </a:lnTo>
                <a:lnTo>
                  <a:pt x="561238" y="3412694"/>
                </a:lnTo>
                <a:lnTo>
                  <a:pt x="579347" y="3415241"/>
                </a:lnTo>
                <a:lnTo>
                  <a:pt x="597455" y="3417152"/>
                </a:lnTo>
                <a:lnTo>
                  <a:pt x="615881" y="3418744"/>
                </a:lnTo>
                <a:lnTo>
                  <a:pt x="615881" y="3318446"/>
                </a:lnTo>
                <a:lnTo>
                  <a:pt x="634307" y="3320038"/>
                </a:lnTo>
                <a:lnTo>
                  <a:pt x="652415" y="3320993"/>
                </a:lnTo>
                <a:lnTo>
                  <a:pt x="670524" y="3321948"/>
                </a:lnTo>
                <a:lnTo>
                  <a:pt x="688950" y="3322585"/>
                </a:lnTo>
                <a:lnTo>
                  <a:pt x="688950" y="3422883"/>
                </a:lnTo>
                <a:lnTo>
                  <a:pt x="710235" y="3423520"/>
                </a:lnTo>
                <a:lnTo>
                  <a:pt x="732155" y="3423520"/>
                </a:lnTo>
                <a:lnTo>
                  <a:pt x="762018" y="3423201"/>
                </a:lnTo>
                <a:lnTo>
                  <a:pt x="762018" y="3322904"/>
                </a:lnTo>
                <a:lnTo>
                  <a:pt x="790928" y="3321948"/>
                </a:lnTo>
                <a:lnTo>
                  <a:pt x="818884" y="3320675"/>
                </a:lnTo>
                <a:lnTo>
                  <a:pt x="846524" y="3318446"/>
                </a:lnTo>
                <a:lnTo>
                  <a:pt x="873845" y="3315899"/>
                </a:lnTo>
                <a:lnTo>
                  <a:pt x="900531" y="3312715"/>
                </a:lnTo>
                <a:lnTo>
                  <a:pt x="926581" y="3309212"/>
                </a:lnTo>
                <a:lnTo>
                  <a:pt x="951996" y="3304755"/>
                </a:lnTo>
                <a:lnTo>
                  <a:pt x="976776" y="3299978"/>
                </a:lnTo>
                <a:lnTo>
                  <a:pt x="1000921" y="3294884"/>
                </a:lnTo>
                <a:lnTo>
                  <a:pt x="1023794" y="3289471"/>
                </a:lnTo>
                <a:lnTo>
                  <a:pt x="1046350" y="3283421"/>
                </a:lnTo>
                <a:lnTo>
                  <a:pt x="1067953" y="3277053"/>
                </a:lnTo>
                <a:lnTo>
                  <a:pt x="1088285" y="3270048"/>
                </a:lnTo>
                <a:lnTo>
                  <a:pt x="1108300" y="3263043"/>
                </a:lnTo>
                <a:lnTo>
                  <a:pt x="1126726" y="3255083"/>
                </a:lnTo>
                <a:lnTo>
                  <a:pt x="1144516" y="3247123"/>
                </a:lnTo>
                <a:lnTo>
                  <a:pt x="1144516" y="3349968"/>
                </a:lnTo>
                <a:lnTo>
                  <a:pt x="1152459" y="3346147"/>
                </a:lnTo>
                <a:lnTo>
                  <a:pt x="1159766" y="3342008"/>
                </a:lnTo>
                <a:lnTo>
                  <a:pt x="1167390" y="3337232"/>
                </a:lnTo>
                <a:lnTo>
                  <a:pt x="1175015" y="3332456"/>
                </a:lnTo>
                <a:lnTo>
                  <a:pt x="1182004" y="3327680"/>
                </a:lnTo>
                <a:lnTo>
                  <a:pt x="1188358" y="3322904"/>
                </a:lnTo>
                <a:lnTo>
                  <a:pt x="1194076" y="3318446"/>
                </a:lnTo>
                <a:lnTo>
                  <a:pt x="1199477" y="3313988"/>
                </a:lnTo>
                <a:lnTo>
                  <a:pt x="1199477" y="3215601"/>
                </a:lnTo>
                <a:lnTo>
                  <a:pt x="1206784" y="3209870"/>
                </a:lnTo>
                <a:lnTo>
                  <a:pt x="1213455" y="3204457"/>
                </a:lnTo>
                <a:lnTo>
                  <a:pt x="1220126" y="3198725"/>
                </a:lnTo>
                <a:lnTo>
                  <a:pt x="1226163" y="3192994"/>
                </a:lnTo>
                <a:lnTo>
                  <a:pt x="1232199" y="3186944"/>
                </a:lnTo>
                <a:lnTo>
                  <a:pt x="1237282" y="3181531"/>
                </a:lnTo>
                <a:lnTo>
                  <a:pt x="1242047" y="3175163"/>
                </a:lnTo>
                <a:lnTo>
                  <a:pt x="1246177" y="3169114"/>
                </a:lnTo>
                <a:lnTo>
                  <a:pt x="1250307" y="3162745"/>
                </a:lnTo>
                <a:lnTo>
                  <a:pt x="1253802" y="3157014"/>
                </a:lnTo>
                <a:lnTo>
                  <a:pt x="1256661" y="3150646"/>
                </a:lnTo>
                <a:lnTo>
                  <a:pt x="1258885" y="3144278"/>
                </a:lnTo>
                <a:lnTo>
                  <a:pt x="1260791" y="3137910"/>
                </a:lnTo>
                <a:lnTo>
                  <a:pt x="1262379" y="3131223"/>
                </a:lnTo>
                <a:lnTo>
                  <a:pt x="1263332" y="3124855"/>
                </a:lnTo>
                <a:lnTo>
                  <a:pt x="1263650" y="3118169"/>
                </a:lnTo>
                <a:lnTo>
                  <a:pt x="1263650" y="3251581"/>
                </a:lnTo>
                <a:lnTo>
                  <a:pt x="1263332" y="3251899"/>
                </a:lnTo>
                <a:lnTo>
                  <a:pt x="1263332" y="3255720"/>
                </a:lnTo>
                <a:lnTo>
                  <a:pt x="1263015" y="3259859"/>
                </a:lnTo>
                <a:lnTo>
                  <a:pt x="1262379" y="3264635"/>
                </a:lnTo>
                <a:lnTo>
                  <a:pt x="1261426" y="3269730"/>
                </a:lnTo>
                <a:lnTo>
                  <a:pt x="1260155" y="3274506"/>
                </a:lnTo>
                <a:lnTo>
                  <a:pt x="1258567" y="3279600"/>
                </a:lnTo>
                <a:lnTo>
                  <a:pt x="1256661" y="3284377"/>
                </a:lnTo>
                <a:lnTo>
                  <a:pt x="1254119" y="3289153"/>
                </a:lnTo>
                <a:lnTo>
                  <a:pt x="1251896" y="3294247"/>
                </a:lnTo>
                <a:lnTo>
                  <a:pt x="1248719" y="3299023"/>
                </a:lnTo>
                <a:lnTo>
                  <a:pt x="1245542" y="3303162"/>
                </a:lnTo>
                <a:lnTo>
                  <a:pt x="1242365" y="3307939"/>
                </a:lnTo>
                <a:lnTo>
                  <a:pt x="1238552" y="3312715"/>
                </a:lnTo>
                <a:lnTo>
                  <a:pt x="1234423" y="3317172"/>
                </a:lnTo>
                <a:lnTo>
                  <a:pt x="1225845" y="3326088"/>
                </a:lnTo>
                <a:lnTo>
                  <a:pt x="1215997" y="3335003"/>
                </a:lnTo>
                <a:lnTo>
                  <a:pt x="1204877" y="3343600"/>
                </a:lnTo>
                <a:lnTo>
                  <a:pt x="1192488" y="3351879"/>
                </a:lnTo>
                <a:lnTo>
                  <a:pt x="1179462" y="3360157"/>
                </a:lnTo>
                <a:lnTo>
                  <a:pt x="1165802" y="3367799"/>
                </a:lnTo>
                <a:lnTo>
                  <a:pt x="1150870" y="3375122"/>
                </a:lnTo>
                <a:lnTo>
                  <a:pt x="1134986" y="3382764"/>
                </a:lnTo>
                <a:lnTo>
                  <a:pt x="1118466" y="3389769"/>
                </a:lnTo>
                <a:lnTo>
                  <a:pt x="1100993" y="3396137"/>
                </a:lnTo>
                <a:lnTo>
                  <a:pt x="1082567" y="3402824"/>
                </a:lnTo>
                <a:lnTo>
                  <a:pt x="1063506" y="3408873"/>
                </a:lnTo>
                <a:lnTo>
                  <a:pt x="1043491" y="3414286"/>
                </a:lnTo>
                <a:lnTo>
                  <a:pt x="1022841" y="3420017"/>
                </a:lnTo>
                <a:lnTo>
                  <a:pt x="1001874" y="3424794"/>
                </a:lnTo>
                <a:lnTo>
                  <a:pt x="979953" y="3429570"/>
                </a:lnTo>
                <a:lnTo>
                  <a:pt x="957397" y="3433709"/>
                </a:lnTo>
                <a:lnTo>
                  <a:pt x="934524" y="3437848"/>
                </a:lnTo>
                <a:lnTo>
                  <a:pt x="910697" y="3441032"/>
                </a:lnTo>
                <a:lnTo>
                  <a:pt x="886235" y="3444216"/>
                </a:lnTo>
                <a:lnTo>
                  <a:pt x="861773" y="3446764"/>
                </a:lnTo>
                <a:lnTo>
                  <a:pt x="836675" y="3448992"/>
                </a:lnTo>
                <a:lnTo>
                  <a:pt x="810942" y="3450584"/>
                </a:lnTo>
                <a:lnTo>
                  <a:pt x="784892" y="3451540"/>
                </a:lnTo>
                <a:lnTo>
                  <a:pt x="758841" y="3452495"/>
                </a:lnTo>
                <a:lnTo>
                  <a:pt x="732155" y="3452813"/>
                </a:lnTo>
                <a:lnTo>
                  <a:pt x="704834" y="3452495"/>
                </a:lnTo>
                <a:lnTo>
                  <a:pt x="677513" y="3451540"/>
                </a:lnTo>
                <a:lnTo>
                  <a:pt x="651145" y="3450584"/>
                </a:lnTo>
                <a:lnTo>
                  <a:pt x="625094" y="3448356"/>
                </a:lnTo>
                <a:lnTo>
                  <a:pt x="599361" y="3446445"/>
                </a:lnTo>
                <a:lnTo>
                  <a:pt x="574264" y="3443579"/>
                </a:lnTo>
                <a:lnTo>
                  <a:pt x="549484" y="3440395"/>
                </a:lnTo>
                <a:lnTo>
                  <a:pt x="525339" y="3436893"/>
                </a:lnTo>
                <a:lnTo>
                  <a:pt x="501513" y="3433072"/>
                </a:lnTo>
                <a:lnTo>
                  <a:pt x="478639" y="3428296"/>
                </a:lnTo>
                <a:lnTo>
                  <a:pt x="456718" y="3423520"/>
                </a:lnTo>
                <a:lnTo>
                  <a:pt x="434798" y="3418425"/>
                </a:lnTo>
                <a:lnTo>
                  <a:pt x="413830" y="3412694"/>
                </a:lnTo>
                <a:lnTo>
                  <a:pt x="394134" y="3406963"/>
                </a:lnTo>
                <a:lnTo>
                  <a:pt x="374755" y="3400595"/>
                </a:lnTo>
                <a:lnTo>
                  <a:pt x="356329" y="3393908"/>
                </a:lnTo>
                <a:lnTo>
                  <a:pt x="338538" y="3386585"/>
                </a:lnTo>
                <a:lnTo>
                  <a:pt x="322018" y="3379580"/>
                </a:lnTo>
                <a:lnTo>
                  <a:pt x="306134" y="3372257"/>
                </a:lnTo>
                <a:lnTo>
                  <a:pt x="291520" y="3364296"/>
                </a:lnTo>
                <a:lnTo>
                  <a:pt x="277542" y="3356018"/>
                </a:lnTo>
                <a:lnTo>
                  <a:pt x="264834" y="3347421"/>
                </a:lnTo>
                <a:lnTo>
                  <a:pt x="253079" y="3338824"/>
                </a:lnTo>
                <a:lnTo>
                  <a:pt x="242278" y="3330227"/>
                </a:lnTo>
                <a:lnTo>
                  <a:pt x="237513" y="3325451"/>
                </a:lnTo>
                <a:lnTo>
                  <a:pt x="232747" y="3320675"/>
                </a:lnTo>
                <a:lnTo>
                  <a:pt x="228617" y="3316217"/>
                </a:lnTo>
                <a:lnTo>
                  <a:pt x="224487" y="3311441"/>
                </a:lnTo>
                <a:lnTo>
                  <a:pt x="220993" y="3306983"/>
                </a:lnTo>
                <a:lnTo>
                  <a:pt x="217498" y="3302207"/>
                </a:lnTo>
                <a:lnTo>
                  <a:pt x="214321" y="3297431"/>
                </a:lnTo>
                <a:lnTo>
                  <a:pt x="211462" y="3292337"/>
                </a:lnTo>
                <a:lnTo>
                  <a:pt x="208921" y="3287561"/>
                </a:lnTo>
                <a:lnTo>
                  <a:pt x="206697" y="3282148"/>
                </a:lnTo>
                <a:lnTo>
                  <a:pt x="204791" y="3277690"/>
                </a:lnTo>
                <a:lnTo>
                  <a:pt x="203202" y="3272277"/>
                </a:lnTo>
                <a:lnTo>
                  <a:pt x="201931" y="3267183"/>
                </a:lnTo>
                <a:lnTo>
                  <a:pt x="201296" y="3262088"/>
                </a:lnTo>
                <a:lnTo>
                  <a:pt x="200978" y="3256994"/>
                </a:lnTo>
                <a:lnTo>
                  <a:pt x="200343" y="3251899"/>
                </a:lnTo>
                <a:lnTo>
                  <a:pt x="200025" y="3251899"/>
                </a:lnTo>
                <a:lnTo>
                  <a:pt x="200025" y="3117850"/>
                </a:lnTo>
                <a:close/>
                <a:moveTo>
                  <a:pt x="1263332" y="3111818"/>
                </a:moveTo>
                <a:lnTo>
                  <a:pt x="1263650" y="3117533"/>
                </a:lnTo>
                <a:lnTo>
                  <a:pt x="1263332" y="3119438"/>
                </a:lnTo>
                <a:lnTo>
                  <a:pt x="1263332" y="3116263"/>
                </a:lnTo>
                <a:lnTo>
                  <a:pt x="1263332" y="3111818"/>
                </a:lnTo>
                <a:close/>
                <a:moveTo>
                  <a:pt x="1263253" y="3110548"/>
                </a:moveTo>
                <a:lnTo>
                  <a:pt x="1263332" y="3111183"/>
                </a:lnTo>
                <a:lnTo>
                  <a:pt x="1263332" y="3111818"/>
                </a:lnTo>
                <a:lnTo>
                  <a:pt x="1263253" y="3110548"/>
                </a:lnTo>
                <a:close/>
                <a:moveTo>
                  <a:pt x="1892592" y="3107220"/>
                </a:moveTo>
                <a:lnTo>
                  <a:pt x="1892592" y="3210034"/>
                </a:lnTo>
                <a:lnTo>
                  <a:pt x="1913877" y="3210983"/>
                </a:lnTo>
                <a:lnTo>
                  <a:pt x="1935480" y="3210983"/>
                </a:lnTo>
                <a:lnTo>
                  <a:pt x="1965343" y="3210667"/>
                </a:lnTo>
                <a:lnTo>
                  <a:pt x="1965343" y="3107537"/>
                </a:lnTo>
                <a:lnTo>
                  <a:pt x="1935480" y="3107853"/>
                </a:lnTo>
                <a:lnTo>
                  <a:pt x="1913877" y="3107853"/>
                </a:lnTo>
                <a:lnTo>
                  <a:pt x="1892592" y="3107220"/>
                </a:lnTo>
                <a:close/>
                <a:moveTo>
                  <a:pt x="200819" y="3107046"/>
                </a:moveTo>
                <a:lnTo>
                  <a:pt x="200378" y="3110133"/>
                </a:lnTo>
                <a:lnTo>
                  <a:pt x="200025" y="3115072"/>
                </a:lnTo>
                <a:lnTo>
                  <a:pt x="200025" y="3110751"/>
                </a:lnTo>
                <a:lnTo>
                  <a:pt x="200819" y="3107046"/>
                </a:lnTo>
                <a:close/>
                <a:moveTo>
                  <a:pt x="2489519" y="3103562"/>
                </a:moveTo>
                <a:lnTo>
                  <a:pt x="2490471" y="3109906"/>
                </a:lnTo>
                <a:lnTo>
                  <a:pt x="2490788" y="3116568"/>
                </a:lnTo>
                <a:lnTo>
                  <a:pt x="2490788" y="3252652"/>
                </a:lnTo>
                <a:lnTo>
                  <a:pt x="2490471" y="3252969"/>
                </a:lnTo>
                <a:lnTo>
                  <a:pt x="2489836" y="3260899"/>
                </a:lnTo>
                <a:lnTo>
                  <a:pt x="2489519" y="3265657"/>
                </a:lnTo>
                <a:lnTo>
                  <a:pt x="2488250" y="3270733"/>
                </a:lnTo>
                <a:lnTo>
                  <a:pt x="2487298" y="3275491"/>
                </a:lnTo>
                <a:lnTo>
                  <a:pt x="2485711" y="3280566"/>
                </a:lnTo>
                <a:lnTo>
                  <a:pt x="2483490" y="3285325"/>
                </a:lnTo>
                <a:lnTo>
                  <a:pt x="2481269" y="3290083"/>
                </a:lnTo>
                <a:lnTo>
                  <a:pt x="2479048" y="3294841"/>
                </a:lnTo>
                <a:lnTo>
                  <a:pt x="2475874" y="3299599"/>
                </a:lnTo>
                <a:lnTo>
                  <a:pt x="2472701" y="3304357"/>
                </a:lnTo>
                <a:lnTo>
                  <a:pt x="2469528" y="3309115"/>
                </a:lnTo>
                <a:lnTo>
                  <a:pt x="2465403" y="3313874"/>
                </a:lnTo>
                <a:lnTo>
                  <a:pt x="2461595" y="3317997"/>
                </a:lnTo>
                <a:lnTo>
                  <a:pt x="2453028" y="3327196"/>
                </a:lnTo>
                <a:lnTo>
                  <a:pt x="2443191" y="3335761"/>
                </a:lnTo>
                <a:lnTo>
                  <a:pt x="2432086" y="3344643"/>
                </a:lnTo>
                <a:lnTo>
                  <a:pt x="2419710" y="3352891"/>
                </a:lnTo>
                <a:lnTo>
                  <a:pt x="2406701" y="3360504"/>
                </a:lnTo>
                <a:lnTo>
                  <a:pt x="2393056" y="3368434"/>
                </a:lnTo>
                <a:lnTo>
                  <a:pt x="2378143" y="3376047"/>
                </a:lnTo>
                <a:lnTo>
                  <a:pt x="2362277" y="3383660"/>
                </a:lnTo>
                <a:lnTo>
                  <a:pt x="2345777" y="3390322"/>
                </a:lnTo>
                <a:lnTo>
                  <a:pt x="2328325" y="3396983"/>
                </a:lnTo>
                <a:lnTo>
                  <a:pt x="2309921" y="3403327"/>
                </a:lnTo>
                <a:lnTo>
                  <a:pt x="2290882" y="3409671"/>
                </a:lnTo>
                <a:lnTo>
                  <a:pt x="2270892" y="3415064"/>
                </a:lnTo>
                <a:lnTo>
                  <a:pt x="2250267" y="3420139"/>
                </a:lnTo>
                <a:lnTo>
                  <a:pt x="2229324" y="3425215"/>
                </a:lnTo>
                <a:lnTo>
                  <a:pt x="2207430" y="3429973"/>
                </a:lnTo>
                <a:lnTo>
                  <a:pt x="2184901" y="3434414"/>
                </a:lnTo>
                <a:lnTo>
                  <a:pt x="2162054" y="3437903"/>
                </a:lnTo>
                <a:lnTo>
                  <a:pt x="2138256" y="3441393"/>
                </a:lnTo>
                <a:lnTo>
                  <a:pt x="2113823" y="3444565"/>
                </a:lnTo>
                <a:lnTo>
                  <a:pt x="2089390" y="3447102"/>
                </a:lnTo>
                <a:lnTo>
                  <a:pt x="2064323" y="3449006"/>
                </a:lnTo>
                <a:lnTo>
                  <a:pt x="2038621" y="3450909"/>
                </a:lnTo>
                <a:lnTo>
                  <a:pt x="2012601" y="3452178"/>
                </a:lnTo>
                <a:lnTo>
                  <a:pt x="1986582" y="3452812"/>
                </a:lnTo>
                <a:lnTo>
                  <a:pt x="1959928" y="3452812"/>
                </a:lnTo>
                <a:lnTo>
                  <a:pt x="1932639" y="3452812"/>
                </a:lnTo>
                <a:lnTo>
                  <a:pt x="1905350" y="3452178"/>
                </a:lnTo>
                <a:lnTo>
                  <a:pt x="1879014" y="3450592"/>
                </a:lnTo>
                <a:lnTo>
                  <a:pt x="1852994" y="3449006"/>
                </a:lnTo>
                <a:lnTo>
                  <a:pt x="1827292" y="3446468"/>
                </a:lnTo>
                <a:lnTo>
                  <a:pt x="1802224" y="3443930"/>
                </a:lnTo>
                <a:lnTo>
                  <a:pt x="1777157" y="3441075"/>
                </a:lnTo>
                <a:lnTo>
                  <a:pt x="1753359" y="3437269"/>
                </a:lnTo>
                <a:lnTo>
                  <a:pt x="1729560" y="3433145"/>
                </a:lnTo>
                <a:lnTo>
                  <a:pt x="1706714" y="3428704"/>
                </a:lnTo>
                <a:lnTo>
                  <a:pt x="1684502" y="3424263"/>
                </a:lnTo>
                <a:lnTo>
                  <a:pt x="1662925" y="3418871"/>
                </a:lnTo>
                <a:lnTo>
                  <a:pt x="1641983" y="3413478"/>
                </a:lnTo>
                <a:lnTo>
                  <a:pt x="1622309" y="3407134"/>
                </a:lnTo>
                <a:lnTo>
                  <a:pt x="1602953" y="3400790"/>
                </a:lnTo>
                <a:lnTo>
                  <a:pt x="1584549" y="3394445"/>
                </a:lnTo>
                <a:lnTo>
                  <a:pt x="1566780" y="3387467"/>
                </a:lnTo>
                <a:lnTo>
                  <a:pt x="1550280" y="3380488"/>
                </a:lnTo>
                <a:lnTo>
                  <a:pt x="1534414" y="3372558"/>
                </a:lnTo>
                <a:lnTo>
                  <a:pt x="1519501" y="3364945"/>
                </a:lnTo>
                <a:lnTo>
                  <a:pt x="1505539" y="3356697"/>
                </a:lnTo>
                <a:lnTo>
                  <a:pt x="1493164" y="3348450"/>
                </a:lnTo>
                <a:lnTo>
                  <a:pt x="1481106" y="3339885"/>
                </a:lnTo>
                <a:lnTo>
                  <a:pt x="1470635" y="3330686"/>
                </a:lnTo>
                <a:lnTo>
                  <a:pt x="1465875" y="3326245"/>
                </a:lnTo>
                <a:lnTo>
                  <a:pt x="1461116" y="3321487"/>
                </a:lnTo>
                <a:lnTo>
                  <a:pt x="1456673" y="3317363"/>
                </a:lnTo>
                <a:lnTo>
                  <a:pt x="1452866" y="3312605"/>
                </a:lnTo>
                <a:lnTo>
                  <a:pt x="1449375" y="3307847"/>
                </a:lnTo>
                <a:lnTo>
                  <a:pt x="1445885" y="3303088"/>
                </a:lnTo>
                <a:lnTo>
                  <a:pt x="1442712" y="3298013"/>
                </a:lnTo>
                <a:lnTo>
                  <a:pt x="1439856" y="3293255"/>
                </a:lnTo>
                <a:lnTo>
                  <a:pt x="1437000" y="3288497"/>
                </a:lnTo>
                <a:lnTo>
                  <a:pt x="1435096" y="3283421"/>
                </a:lnTo>
                <a:lnTo>
                  <a:pt x="1433192" y="3278346"/>
                </a:lnTo>
                <a:lnTo>
                  <a:pt x="1431606" y="3273588"/>
                </a:lnTo>
                <a:lnTo>
                  <a:pt x="1430337" y="3268512"/>
                </a:lnTo>
                <a:lnTo>
                  <a:pt x="1429702" y="3263437"/>
                </a:lnTo>
                <a:lnTo>
                  <a:pt x="1429385" y="3258044"/>
                </a:lnTo>
                <a:lnTo>
                  <a:pt x="1428750" y="3252969"/>
                </a:lnTo>
                <a:lnTo>
                  <a:pt x="1428750" y="3155268"/>
                </a:lnTo>
                <a:lnTo>
                  <a:pt x="1438269" y="3162881"/>
                </a:lnTo>
                <a:lnTo>
                  <a:pt x="1449058" y="3170177"/>
                </a:lnTo>
                <a:lnTo>
                  <a:pt x="1459846" y="3177473"/>
                </a:lnTo>
                <a:lnTo>
                  <a:pt x="1471270" y="3184134"/>
                </a:lnTo>
                <a:lnTo>
                  <a:pt x="1483645" y="3190795"/>
                </a:lnTo>
                <a:lnTo>
                  <a:pt x="1496337" y="3197140"/>
                </a:lnTo>
                <a:lnTo>
                  <a:pt x="1509347" y="3203484"/>
                </a:lnTo>
                <a:lnTo>
                  <a:pt x="1522674" y="3209194"/>
                </a:lnTo>
                <a:lnTo>
                  <a:pt x="1536953" y="3215221"/>
                </a:lnTo>
                <a:lnTo>
                  <a:pt x="1550915" y="3220613"/>
                </a:lnTo>
                <a:lnTo>
                  <a:pt x="1566145" y="3226006"/>
                </a:lnTo>
                <a:lnTo>
                  <a:pt x="1581376" y="3231081"/>
                </a:lnTo>
                <a:lnTo>
                  <a:pt x="1597242" y="3235839"/>
                </a:lnTo>
                <a:lnTo>
                  <a:pt x="1612790" y="3240598"/>
                </a:lnTo>
                <a:lnTo>
                  <a:pt x="1628973" y="3244721"/>
                </a:lnTo>
                <a:lnTo>
                  <a:pt x="1646108" y="3248845"/>
                </a:lnTo>
                <a:lnTo>
                  <a:pt x="1662608" y="3252652"/>
                </a:lnTo>
                <a:lnTo>
                  <a:pt x="1680060" y="3256141"/>
                </a:lnTo>
                <a:lnTo>
                  <a:pt x="1697195" y="3259313"/>
                </a:lnTo>
                <a:lnTo>
                  <a:pt x="1714964" y="3262485"/>
                </a:lnTo>
                <a:lnTo>
                  <a:pt x="1732733" y="3265657"/>
                </a:lnTo>
                <a:lnTo>
                  <a:pt x="1750820" y="3268195"/>
                </a:lnTo>
                <a:lnTo>
                  <a:pt x="1768907" y="3270416"/>
                </a:lnTo>
                <a:lnTo>
                  <a:pt x="1786993" y="3272636"/>
                </a:lnTo>
                <a:lnTo>
                  <a:pt x="1805715" y="3274857"/>
                </a:lnTo>
                <a:lnTo>
                  <a:pt x="1824119" y="3276443"/>
                </a:lnTo>
                <a:lnTo>
                  <a:pt x="1842840" y="3277394"/>
                </a:lnTo>
                <a:lnTo>
                  <a:pt x="1861561" y="3278663"/>
                </a:lnTo>
                <a:lnTo>
                  <a:pt x="1880283" y="3279615"/>
                </a:lnTo>
                <a:lnTo>
                  <a:pt x="1898687" y="3280249"/>
                </a:lnTo>
                <a:lnTo>
                  <a:pt x="1917725" y="3280566"/>
                </a:lnTo>
                <a:lnTo>
                  <a:pt x="1936129" y="3280566"/>
                </a:lnTo>
                <a:lnTo>
                  <a:pt x="1958658" y="3280566"/>
                </a:lnTo>
                <a:lnTo>
                  <a:pt x="1981187" y="3280249"/>
                </a:lnTo>
                <a:lnTo>
                  <a:pt x="2003399" y="3278980"/>
                </a:lnTo>
                <a:lnTo>
                  <a:pt x="2025928" y="3278029"/>
                </a:lnTo>
                <a:lnTo>
                  <a:pt x="2048140" y="3276443"/>
                </a:lnTo>
                <a:lnTo>
                  <a:pt x="2070034" y="3274222"/>
                </a:lnTo>
                <a:lnTo>
                  <a:pt x="2092246" y="3272002"/>
                </a:lnTo>
                <a:lnTo>
                  <a:pt x="2114458" y="3269464"/>
                </a:lnTo>
                <a:lnTo>
                  <a:pt x="2135718" y="3266609"/>
                </a:lnTo>
                <a:lnTo>
                  <a:pt x="2157295" y="3263437"/>
                </a:lnTo>
                <a:lnTo>
                  <a:pt x="2178237" y="3259313"/>
                </a:lnTo>
                <a:lnTo>
                  <a:pt x="2198545" y="3255507"/>
                </a:lnTo>
                <a:lnTo>
                  <a:pt x="2219170" y="3251066"/>
                </a:lnTo>
                <a:lnTo>
                  <a:pt x="2239161" y="3246307"/>
                </a:lnTo>
                <a:lnTo>
                  <a:pt x="2258517" y="3241232"/>
                </a:lnTo>
                <a:lnTo>
                  <a:pt x="2277555" y="3235839"/>
                </a:lnTo>
                <a:lnTo>
                  <a:pt x="2295959" y="3230130"/>
                </a:lnTo>
                <a:lnTo>
                  <a:pt x="2314046" y="3223785"/>
                </a:lnTo>
                <a:lnTo>
                  <a:pt x="2331498" y="3217441"/>
                </a:lnTo>
                <a:lnTo>
                  <a:pt x="2348316" y="3210780"/>
                </a:lnTo>
                <a:lnTo>
                  <a:pt x="2364498" y="3203801"/>
                </a:lnTo>
                <a:lnTo>
                  <a:pt x="2380047" y="3196188"/>
                </a:lnTo>
                <a:lnTo>
                  <a:pt x="2394643" y="3188575"/>
                </a:lnTo>
                <a:lnTo>
                  <a:pt x="2408605" y="3180645"/>
                </a:lnTo>
                <a:lnTo>
                  <a:pt x="2422249" y="3171763"/>
                </a:lnTo>
                <a:lnTo>
                  <a:pt x="2434307" y="3163198"/>
                </a:lnTo>
                <a:lnTo>
                  <a:pt x="2445730" y="3153999"/>
                </a:lnTo>
                <a:lnTo>
                  <a:pt x="2456518" y="3144800"/>
                </a:lnTo>
                <a:lnTo>
                  <a:pt x="2466355" y="3134966"/>
                </a:lnTo>
                <a:lnTo>
                  <a:pt x="2471115" y="3129574"/>
                </a:lnTo>
                <a:lnTo>
                  <a:pt x="2474922" y="3124498"/>
                </a:lnTo>
                <a:lnTo>
                  <a:pt x="2479365" y="3119423"/>
                </a:lnTo>
                <a:lnTo>
                  <a:pt x="2482855" y="3114347"/>
                </a:lnTo>
                <a:lnTo>
                  <a:pt x="2486346" y="3108955"/>
                </a:lnTo>
                <a:lnTo>
                  <a:pt x="2489519" y="3103562"/>
                </a:lnTo>
                <a:close/>
                <a:moveTo>
                  <a:pt x="201789" y="3100564"/>
                </a:moveTo>
                <a:lnTo>
                  <a:pt x="201084" y="3105812"/>
                </a:lnTo>
                <a:lnTo>
                  <a:pt x="200819" y="3107046"/>
                </a:lnTo>
                <a:lnTo>
                  <a:pt x="201084" y="3105194"/>
                </a:lnTo>
                <a:lnTo>
                  <a:pt x="201789" y="3100564"/>
                </a:lnTo>
                <a:close/>
                <a:moveTo>
                  <a:pt x="1260475" y="3095625"/>
                </a:moveTo>
                <a:lnTo>
                  <a:pt x="1262062" y="3101340"/>
                </a:lnTo>
                <a:lnTo>
                  <a:pt x="1263015" y="3106738"/>
                </a:lnTo>
                <a:lnTo>
                  <a:pt x="1263253" y="3110548"/>
                </a:lnTo>
                <a:lnTo>
                  <a:pt x="1262698" y="3106103"/>
                </a:lnTo>
                <a:lnTo>
                  <a:pt x="1261745" y="3100705"/>
                </a:lnTo>
                <a:lnTo>
                  <a:pt x="1260475" y="3095625"/>
                </a:lnTo>
                <a:close/>
                <a:moveTo>
                  <a:pt x="1746773" y="3094566"/>
                </a:moveTo>
                <a:lnTo>
                  <a:pt x="1746773" y="3198013"/>
                </a:lnTo>
                <a:lnTo>
                  <a:pt x="1764563" y="3200227"/>
                </a:lnTo>
                <a:lnTo>
                  <a:pt x="1782671" y="3202758"/>
                </a:lnTo>
                <a:lnTo>
                  <a:pt x="1800780" y="3204656"/>
                </a:lnTo>
                <a:lnTo>
                  <a:pt x="1819841" y="3206238"/>
                </a:lnTo>
                <a:lnTo>
                  <a:pt x="1819841" y="3102791"/>
                </a:lnTo>
                <a:lnTo>
                  <a:pt x="1800780" y="3101210"/>
                </a:lnTo>
                <a:lnTo>
                  <a:pt x="1782671" y="3099312"/>
                </a:lnTo>
                <a:lnTo>
                  <a:pt x="1764563" y="3097097"/>
                </a:lnTo>
                <a:lnTo>
                  <a:pt x="1746773" y="3094566"/>
                </a:lnTo>
                <a:close/>
                <a:moveTo>
                  <a:pt x="1600953" y="3061666"/>
                </a:moveTo>
                <a:lnTo>
                  <a:pt x="1600953" y="3166378"/>
                </a:lnTo>
                <a:lnTo>
                  <a:pt x="1618744" y="3171756"/>
                </a:lnTo>
                <a:lnTo>
                  <a:pt x="1636217" y="3176501"/>
                </a:lnTo>
                <a:lnTo>
                  <a:pt x="1654960" y="3180930"/>
                </a:lnTo>
                <a:lnTo>
                  <a:pt x="1673704" y="3185042"/>
                </a:lnTo>
                <a:lnTo>
                  <a:pt x="1673704" y="3080963"/>
                </a:lnTo>
                <a:lnTo>
                  <a:pt x="1654960" y="3076534"/>
                </a:lnTo>
                <a:lnTo>
                  <a:pt x="1636217" y="3071789"/>
                </a:lnTo>
                <a:lnTo>
                  <a:pt x="1618108" y="3066728"/>
                </a:lnTo>
                <a:lnTo>
                  <a:pt x="1600953" y="3061666"/>
                </a:lnTo>
                <a:close/>
                <a:moveTo>
                  <a:pt x="3151360" y="3046095"/>
                </a:moveTo>
                <a:lnTo>
                  <a:pt x="3151360" y="3160713"/>
                </a:lnTo>
                <a:lnTo>
                  <a:pt x="3174848" y="3161665"/>
                </a:lnTo>
                <a:lnTo>
                  <a:pt x="3198972" y="3161665"/>
                </a:lnTo>
                <a:lnTo>
                  <a:pt x="3231983" y="3161348"/>
                </a:lnTo>
                <a:lnTo>
                  <a:pt x="3231983" y="3046413"/>
                </a:lnTo>
                <a:lnTo>
                  <a:pt x="3198972" y="3046730"/>
                </a:lnTo>
                <a:lnTo>
                  <a:pt x="3174848" y="3046413"/>
                </a:lnTo>
                <a:lnTo>
                  <a:pt x="3151360" y="3046095"/>
                </a:lnTo>
                <a:close/>
                <a:moveTo>
                  <a:pt x="3815080" y="3040062"/>
                </a:moveTo>
                <a:lnTo>
                  <a:pt x="3816033" y="3047365"/>
                </a:lnTo>
                <a:lnTo>
                  <a:pt x="3816350" y="3054985"/>
                </a:lnTo>
                <a:lnTo>
                  <a:pt x="3816350" y="3206115"/>
                </a:lnTo>
                <a:lnTo>
                  <a:pt x="3816033" y="3206432"/>
                </a:lnTo>
                <a:lnTo>
                  <a:pt x="3815398" y="3214687"/>
                </a:lnTo>
                <a:lnTo>
                  <a:pt x="3814763" y="3220720"/>
                </a:lnTo>
                <a:lnTo>
                  <a:pt x="3813493" y="3226117"/>
                </a:lnTo>
                <a:lnTo>
                  <a:pt x="3811906" y="3231197"/>
                </a:lnTo>
                <a:lnTo>
                  <a:pt x="3810319" y="3236912"/>
                </a:lnTo>
                <a:lnTo>
                  <a:pt x="3808097" y="3242310"/>
                </a:lnTo>
                <a:lnTo>
                  <a:pt x="3805558" y="3248025"/>
                </a:lnTo>
                <a:lnTo>
                  <a:pt x="3803019" y="3253105"/>
                </a:lnTo>
                <a:lnTo>
                  <a:pt x="3799844" y="3258185"/>
                </a:lnTo>
                <a:lnTo>
                  <a:pt x="3796036" y="3263583"/>
                </a:lnTo>
                <a:lnTo>
                  <a:pt x="3792226" y="3268663"/>
                </a:lnTo>
                <a:lnTo>
                  <a:pt x="3788418" y="3274060"/>
                </a:lnTo>
                <a:lnTo>
                  <a:pt x="3783974" y="3278823"/>
                </a:lnTo>
                <a:lnTo>
                  <a:pt x="3779212" y="3283903"/>
                </a:lnTo>
                <a:lnTo>
                  <a:pt x="3774134" y="3288983"/>
                </a:lnTo>
                <a:lnTo>
                  <a:pt x="3768420" y="3293745"/>
                </a:lnTo>
                <a:lnTo>
                  <a:pt x="3763024" y="3298508"/>
                </a:lnTo>
                <a:lnTo>
                  <a:pt x="3750963" y="3307715"/>
                </a:lnTo>
                <a:lnTo>
                  <a:pt x="3737314" y="3317240"/>
                </a:lnTo>
                <a:lnTo>
                  <a:pt x="3722713" y="3326448"/>
                </a:lnTo>
                <a:lnTo>
                  <a:pt x="3707477" y="3335020"/>
                </a:lnTo>
                <a:lnTo>
                  <a:pt x="3690971" y="3343275"/>
                </a:lnTo>
                <a:lnTo>
                  <a:pt x="3673513" y="3351213"/>
                </a:lnTo>
                <a:lnTo>
                  <a:pt x="3655103" y="3359150"/>
                </a:lnTo>
                <a:lnTo>
                  <a:pt x="3635424" y="3366770"/>
                </a:lnTo>
                <a:lnTo>
                  <a:pt x="3615109" y="3373755"/>
                </a:lnTo>
                <a:lnTo>
                  <a:pt x="3593842" y="3380423"/>
                </a:lnTo>
                <a:lnTo>
                  <a:pt x="3571941" y="3386773"/>
                </a:lnTo>
                <a:lnTo>
                  <a:pt x="3549087" y="3392805"/>
                </a:lnTo>
                <a:lnTo>
                  <a:pt x="3525281" y="3398203"/>
                </a:lnTo>
                <a:lnTo>
                  <a:pt x="3501157" y="3403283"/>
                </a:lnTo>
                <a:lnTo>
                  <a:pt x="3476082" y="3408045"/>
                </a:lnTo>
                <a:lnTo>
                  <a:pt x="3450371" y="3411855"/>
                </a:lnTo>
                <a:lnTo>
                  <a:pt x="3424343" y="3415983"/>
                </a:lnTo>
                <a:lnTo>
                  <a:pt x="3397680" y="3419475"/>
                </a:lnTo>
                <a:lnTo>
                  <a:pt x="3370065" y="3422333"/>
                </a:lnTo>
                <a:lnTo>
                  <a:pt x="3341815" y="3424555"/>
                </a:lnTo>
                <a:lnTo>
                  <a:pt x="3313565" y="3426460"/>
                </a:lnTo>
                <a:lnTo>
                  <a:pt x="3284680" y="3427730"/>
                </a:lnTo>
                <a:lnTo>
                  <a:pt x="3255478" y="3428683"/>
                </a:lnTo>
                <a:lnTo>
                  <a:pt x="3225959" y="3429000"/>
                </a:lnTo>
                <a:lnTo>
                  <a:pt x="3195487" y="3428683"/>
                </a:lnTo>
                <a:lnTo>
                  <a:pt x="3165650" y="3427730"/>
                </a:lnTo>
                <a:lnTo>
                  <a:pt x="3136130" y="3426143"/>
                </a:lnTo>
                <a:lnTo>
                  <a:pt x="3106928" y="3424238"/>
                </a:lnTo>
                <a:lnTo>
                  <a:pt x="3078678" y="3422015"/>
                </a:lnTo>
                <a:lnTo>
                  <a:pt x="3050428" y="3418840"/>
                </a:lnTo>
                <a:lnTo>
                  <a:pt x="3022813" y="3415030"/>
                </a:lnTo>
                <a:lnTo>
                  <a:pt x="2996150" y="3411220"/>
                </a:lnTo>
                <a:lnTo>
                  <a:pt x="2970122" y="3406775"/>
                </a:lnTo>
                <a:lnTo>
                  <a:pt x="2944729" y="3402013"/>
                </a:lnTo>
                <a:lnTo>
                  <a:pt x="2919971" y="3396615"/>
                </a:lnTo>
                <a:lnTo>
                  <a:pt x="2895847" y="3390583"/>
                </a:lnTo>
                <a:lnTo>
                  <a:pt x="2872994" y="3384868"/>
                </a:lnTo>
                <a:lnTo>
                  <a:pt x="2850775" y="3378200"/>
                </a:lnTo>
                <a:lnTo>
                  <a:pt x="2829190" y="3370898"/>
                </a:lnTo>
                <a:lnTo>
                  <a:pt x="2808876" y="3363595"/>
                </a:lnTo>
                <a:lnTo>
                  <a:pt x="2789196" y="3355975"/>
                </a:lnTo>
                <a:lnTo>
                  <a:pt x="2770469" y="3347720"/>
                </a:lnTo>
                <a:lnTo>
                  <a:pt x="2753328" y="3339465"/>
                </a:lnTo>
                <a:lnTo>
                  <a:pt x="2736823" y="3330893"/>
                </a:lnTo>
                <a:lnTo>
                  <a:pt x="2721269" y="3321685"/>
                </a:lnTo>
                <a:lnTo>
                  <a:pt x="2706986" y="3312160"/>
                </a:lnTo>
                <a:lnTo>
                  <a:pt x="2693972" y="3302635"/>
                </a:lnTo>
                <a:lnTo>
                  <a:pt x="2688258" y="3297873"/>
                </a:lnTo>
                <a:lnTo>
                  <a:pt x="2682227" y="3292793"/>
                </a:lnTo>
                <a:lnTo>
                  <a:pt x="2676831" y="3287713"/>
                </a:lnTo>
                <a:lnTo>
                  <a:pt x="2671753" y="3282950"/>
                </a:lnTo>
                <a:lnTo>
                  <a:pt x="2666991" y="3277870"/>
                </a:lnTo>
                <a:lnTo>
                  <a:pt x="2662548" y="3272473"/>
                </a:lnTo>
                <a:lnTo>
                  <a:pt x="2658104" y="3267393"/>
                </a:lnTo>
                <a:lnTo>
                  <a:pt x="2654612" y="3261995"/>
                </a:lnTo>
                <a:lnTo>
                  <a:pt x="2651121" y="3256598"/>
                </a:lnTo>
                <a:lnTo>
                  <a:pt x="2647947" y="3251200"/>
                </a:lnTo>
                <a:lnTo>
                  <a:pt x="2645090" y="3245485"/>
                </a:lnTo>
                <a:lnTo>
                  <a:pt x="2642868" y="3240405"/>
                </a:lnTo>
                <a:lnTo>
                  <a:pt x="2640329" y="3234372"/>
                </a:lnTo>
                <a:lnTo>
                  <a:pt x="2638742" y="3228975"/>
                </a:lnTo>
                <a:lnTo>
                  <a:pt x="2637789" y="3223577"/>
                </a:lnTo>
                <a:lnTo>
                  <a:pt x="2636520" y="3217862"/>
                </a:lnTo>
                <a:lnTo>
                  <a:pt x="2636202" y="3212147"/>
                </a:lnTo>
                <a:lnTo>
                  <a:pt x="2635885" y="3206432"/>
                </a:lnTo>
                <a:lnTo>
                  <a:pt x="2635250" y="3206432"/>
                </a:lnTo>
                <a:lnTo>
                  <a:pt x="2635250" y="3097530"/>
                </a:lnTo>
                <a:lnTo>
                  <a:pt x="2646360" y="3105785"/>
                </a:lnTo>
                <a:lnTo>
                  <a:pt x="2657786" y="3114040"/>
                </a:lnTo>
                <a:lnTo>
                  <a:pt x="2670166" y="3121977"/>
                </a:lnTo>
                <a:lnTo>
                  <a:pt x="2683180" y="3129597"/>
                </a:lnTo>
                <a:lnTo>
                  <a:pt x="2696511" y="3136900"/>
                </a:lnTo>
                <a:lnTo>
                  <a:pt x="2710160" y="3144202"/>
                </a:lnTo>
                <a:lnTo>
                  <a:pt x="2724761" y="3151187"/>
                </a:lnTo>
                <a:lnTo>
                  <a:pt x="2740314" y="3157855"/>
                </a:lnTo>
                <a:lnTo>
                  <a:pt x="2755550" y="3164205"/>
                </a:lnTo>
                <a:lnTo>
                  <a:pt x="2771738" y="3170237"/>
                </a:lnTo>
                <a:lnTo>
                  <a:pt x="2788244" y="3176270"/>
                </a:lnTo>
                <a:lnTo>
                  <a:pt x="2805384" y="3181985"/>
                </a:lnTo>
                <a:lnTo>
                  <a:pt x="2822525" y="3187065"/>
                </a:lnTo>
                <a:lnTo>
                  <a:pt x="2840300" y="3192145"/>
                </a:lnTo>
                <a:lnTo>
                  <a:pt x="2858393" y="3196907"/>
                </a:lnTo>
                <a:lnTo>
                  <a:pt x="2877120" y="3201670"/>
                </a:lnTo>
                <a:lnTo>
                  <a:pt x="2895530" y="3205797"/>
                </a:lnTo>
                <a:lnTo>
                  <a:pt x="2914892" y="3209925"/>
                </a:lnTo>
                <a:lnTo>
                  <a:pt x="2934255" y="3213735"/>
                </a:lnTo>
                <a:lnTo>
                  <a:pt x="2953617" y="3217227"/>
                </a:lnTo>
                <a:lnTo>
                  <a:pt x="2973614" y="3220402"/>
                </a:lnTo>
                <a:lnTo>
                  <a:pt x="2993294" y="3222942"/>
                </a:lnTo>
                <a:lnTo>
                  <a:pt x="3013926" y="3225800"/>
                </a:lnTo>
                <a:lnTo>
                  <a:pt x="3033923" y="3228340"/>
                </a:lnTo>
                <a:lnTo>
                  <a:pt x="3054555" y="3230245"/>
                </a:lnTo>
                <a:lnTo>
                  <a:pt x="3074869" y="3232150"/>
                </a:lnTo>
                <a:lnTo>
                  <a:pt x="3095819" y="3233737"/>
                </a:lnTo>
                <a:lnTo>
                  <a:pt x="3116451" y="3235007"/>
                </a:lnTo>
                <a:lnTo>
                  <a:pt x="3137400" y="3235960"/>
                </a:lnTo>
                <a:lnTo>
                  <a:pt x="3158032" y="3236595"/>
                </a:lnTo>
                <a:lnTo>
                  <a:pt x="3178981" y="3237230"/>
                </a:lnTo>
                <a:lnTo>
                  <a:pt x="3199613" y="3237230"/>
                </a:lnTo>
                <a:lnTo>
                  <a:pt x="3224372" y="3236912"/>
                </a:lnTo>
                <a:lnTo>
                  <a:pt x="3249765" y="3236595"/>
                </a:lnTo>
                <a:lnTo>
                  <a:pt x="3274523" y="3235325"/>
                </a:lnTo>
                <a:lnTo>
                  <a:pt x="3299282" y="3234055"/>
                </a:lnTo>
                <a:lnTo>
                  <a:pt x="3324040" y="3232150"/>
                </a:lnTo>
                <a:lnTo>
                  <a:pt x="3348481" y="3230245"/>
                </a:lnTo>
                <a:lnTo>
                  <a:pt x="3372922" y="3227387"/>
                </a:lnTo>
                <a:lnTo>
                  <a:pt x="3397680" y="3224530"/>
                </a:lnTo>
                <a:lnTo>
                  <a:pt x="3421486" y="3221355"/>
                </a:lnTo>
                <a:lnTo>
                  <a:pt x="3445292" y="3217545"/>
                </a:lnTo>
                <a:lnTo>
                  <a:pt x="3468464" y="3213735"/>
                </a:lnTo>
                <a:lnTo>
                  <a:pt x="3491635" y="3208972"/>
                </a:lnTo>
                <a:lnTo>
                  <a:pt x="3514171" y="3204210"/>
                </a:lnTo>
                <a:lnTo>
                  <a:pt x="3536390" y="3199130"/>
                </a:lnTo>
                <a:lnTo>
                  <a:pt x="3557974" y="3193097"/>
                </a:lnTo>
                <a:lnTo>
                  <a:pt x="3579241" y="3187065"/>
                </a:lnTo>
                <a:lnTo>
                  <a:pt x="3599873" y="3180715"/>
                </a:lnTo>
                <a:lnTo>
                  <a:pt x="3619870" y="3174047"/>
                </a:lnTo>
                <a:lnTo>
                  <a:pt x="3639233" y="3167062"/>
                </a:lnTo>
                <a:lnTo>
                  <a:pt x="3657643" y="3159442"/>
                </a:lnTo>
                <a:lnTo>
                  <a:pt x="3676053" y="3151505"/>
                </a:lnTo>
                <a:lnTo>
                  <a:pt x="3692876" y="3143250"/>
                </a:lnTo>
                <a:lnTo>
                  <a:pt x="3709381" y="3134677"/>
                </a:lnTo>
                <a:lnTo>
                  <a:pt x="3724935" y="3125470"/>
                </a:lnTo>
                <a:lnTo>
                  <a:pt x="3739853" y="3116262"/>
                </a:lnTo>
                <a:lnTo>
                  <a:pt x="3753502" y="3106420"/>
                </a:lnTo>
                <a:lnTo>
                  <a:pt x="3766198" y="3096577"/>
                </a:lnTo>
                <a:lnTo>
                  <a:pt x="3772547" y="3090862"/>
                </a:lnTo>
                <a:lnTo>
                  <a:pt x="3777943" y="3085782"/>
                </a:lnTo>
                <a:lnTo>
                  <a:pt x="3783656" y="3080385"/>
                </a:lnTo>
                <a:lnTo>
                  <a:pt x="3789052" y="3074670"/>
                </a:lnTo>
                <a:lnTo>
                  <a:pt x="3793814" y="3069272"/>
                </a:lnTo>
                <a:lnTo>
                  <a:pt x="3798575" y="3063557"/>
                </a:lnTo>
                <a:lnTo>
                  <a:pt x="3803336" y="3057842"/>
                </a:lnTo>
                <a:lnTo>
                  <a:pt x="3807145" y="3051810"/>
                </a:lnTo>
                <a:lnTo>
                  <a:pt x="3811271" y="3045777"/>
                </a:lnTo>
                <a:lnTo>
                  <a:pt x="3815080" y="3040062"/>
                </a:lnTo>
                <a:close/>
                <a:moveTo>
                  <a:pt x="2989478" y="3031808"/>
                </a:moveTo>
                <a:lnTo>
                  <a:pt x="2989478" y="3147378"/>
                </a:lnTo>
                <a:lnTo>
                  <a:pt x="3009158" y="3149918"/>
                </a:lnTo>
                <a:lnTo>
                  <a:pt x="3029472" y="3152140"/>
                </a:lnTo>
                <a:lnTo>
                  <a:pt x="3049469" y="3154363"/>
                </a:lnTo>
                <a:lnTo>
                  <a:pt x="3070419" y="3155950"/>
                </a:lnTo>
                <a:lnTo>
                  <a:pt x="3070419" y="3041333"/>
                </a:lnTo>
                <a:lnTo>
                  <a:pt x="3049469" y="3039428"/>
                </a:lnTo>
                <a:lnTo>
                  <a:pt x="3029472" y="3036888"/>
                </a:lnTo>
                <a:lnTo>
                  <a:pt x="3009158" y="3034665"/>
                </a:lnTo>
                <a:lnTo>
                  <a:pt x="2989478" y="3031808"/>
                </a:lnTo>
                <a:close/>
                <a:moveTo>
                  <a:pt x="2402802" y="3022755"/>
                </a:moveTo>
                <a:lnTo>
                  <a:pt x="2397719" y="3026235"/>
                </a:lnTo>
                <a:lnTo>
                  <a:pt x="2391365" y="3029398"/>
                </a:lnTo>
                <a:lnTo>
                  <a:pt x="2383740" y="3032878"/>
                </a:lnTo>
                <a:lnTo>
                  <a:pt x="2376433" y="3036042"/>
                </a:lnTo>
                <a:lnTo>
                  <a:pt x="2360867" y="3042369"/>
                </a:lnTo>
                <a:lnTo>
                  <a:pt x="2347841" y="3047114"/>
                </a:lnTo>
                <a:lnTo>
                  <a:pt x="2347841" y="3137274"/>
                </a:lnTo>
                <a:lnTo>
                  <a:pt x="2355784" y="3133794"/>
                </a:lnTo>
                <a:lnTo>
                  <a:pt x="2363408" y="3129681"/>
                </a:lnTo>
                <a:lnTo>
                  <a:pt x="2371033" y="3125252"/>
                </a:lnTo>
                <a:lnTo>
                  <a:pt x="2378340" y="3120507"/>
                </a:lnTo>
                <a:lnTo>
                  <a:pt x="2385329" y="3115762"/>
                </a:lnTo>
                <a:lnTo>
                  <a:pt x="2391683" y="3111017"/>
                </a:lnTo>
                <a:lnTo>
                  <a:pt x="2397719" y="3106271"/>
                </a:lnTo>
                <a:lnTo>
                  <a:pt x="2402802" y="3101526"/>
                </a:lnTo>
                <a:lnTo>
                  <a:pt x="2402802" y="3022755"/>
                </a:lnTo>
                <a:close/>
                <a:moveTo>
                  <a:pt x="698500" y="3017837"/>
                </a:moveTo>
                <a:lnTo>
                  <a:pt x="698500" y="3086100"/>
                </a:lnTo>
                <a:lnTo>
                  <a:pt x="684586" y="3083595"/>
                </a:lnTo>
                <a:lnTo>
                  <a:pt x="667825" y="3079838"/>
                </a:lnTo>
                <a:lnTo>
                  <a:pt x="659920" y="3077959"/>
                </a:lnTo>
                <a:lnTo>
                  <a:pt x="652962" y="3076393"/>
                </a:lnTo>
                <a:lnTo>
                  <a:pt x="646321" y="3074201"/>
                </a:lnTo>
                <a:lnTo>
                  <a:pt x="640313" y="3071696"/>
                </a:lnTo>
                <a:lnTo>
                  <a:pt x="634305" y="3069191"/>
                </a:lnTo>
                <a:lnTo>
                  <a:pt x="629245" y="3065433"/>
                </a:lnTo>
                <a:lnTo>
                  <a:pt x="626082" y="3063555"/>
                </a:lnTo>
                <a:lnTo>
                  <a:pt x="623869" y="3061363"/>
                </a:lnTo>
                <a:lnTo>
                  <a:pt x="622288" y="3058545"/>
                </a:lnTo>
                <a:lnTo>
                  <a:pt x="620706" y="3056353"/>
                </a:lnTo>
                <a:lnTo>
                  <a:pt x="619441" y="3053534"/>
                </a:lnTo>
                <a:lnTo>
                  <a:pt x="619125" y="3051029"/>
                </a:lnTo>
                <a:lnTo>
                  <a:pt x="619125" y="3048524"/>
                </a:lnTo>
                <a:lnTo>
                  <a:pt x="619441" y="3046019"/>
                </a:lnTo>
                <a:lnTo>
                  <a:pt x="620390" y="3043514"/>
                </a:lnTo>
                <a:lnTo>
                  <a:pt x="621971" y="3041009"/>
                </a:lnTo>
                <a:lnTo>
                  <a:pt x="623553" y="3038817"/>
                </a:lnTo>
                <a:lnTo>
                  <a:pt x="625766" y="3036312"/>
                </a:lnTo>
                <a:lnTo>
                  <a:pt x="628296" y="3034433"/>
                </a:lnTo>
                <a:lnTo>
                  <a:pt x="631142" y="3032555"/>
                </a:lnTo>
                <a:lnTo>
                  <a:pt x="634937" y="3030676"/>
                </a:lnTo>
                <a:lnTo>
                  <a:pt x="638732" y="3029110"/>
                </a:lnTo>
                <a:lnTo>
                  <a:pt x="645057" y="3026605"/>
                </a:lnTo>
                <a:lnTo>
                  <a:pt x="651697" y="3024726"/>
                </a:lnTo>
                <a:lnTo>
                  <a:pt x="658655" y="3023161"/>
                </a:lnTo>
                <a:lnTo>
                  <a:pt x="666244" y="3021595"/>
                </a:lnTo>
                <a:lnTo>
                  <a:pt x="674150" y="3020342"/>
                </a:lnTo>
                <a:lnTo>
                  <a:pt x="682056" y="3019403"/>
                </a:lnTo>
                <a:lnTo>
                  <a:pt x="698500" y="3017837"/>
                </a:lnTo>
                <a:close/>
                <a:moveTo>
                  <a:pt x="2827597" y="2994977"/>
                </a:moveTo>
                <a:lnTo>
                  <a:pt x="2827597" y="3112135"/>
                </a:lnTo>
                <a:lnTo>
                  <a:pt x="2846959" y="3117850"/>
                </a:lnTo>
                <a:lnTo>
                  <a:pt x="2866956" y="3123248"/>
                </a:lnTo>
                <a:lnTo>
                  <a:pt x="2887588" y="3128010"/>
                </a:lnTo>
                <a:lnTo>
                  <a:pt x="2908220" y="3132773"/>
                </a:lnTo>
                <a:lnTo>
                  <a:pt x="2908220" y="3016885"/>
                </a:lnTo>
                <a:lnTo>
                  <a:pt x="2887588" y="3011805"/>
                </a:lnTo>
                <a:lnTo>
                  <a:pt x="2866956" y="3006725"/>
                </a:lnTo>
                <a:lnTo>
                  <a:pt x="2846959" y="3001010"/>
                </a:lnTo>
                <a:lnTo>
                  <a:pt x="2827597" y="2994977"/>
                </a:lnTo>
                <a:close/>
                <a:moveTo>
                  <a:pt x="1455133" y="2986375"/>
                </a:moveTo>
                <a:lnTo>
                  <a:pt x="1455133" y="3092352"/>
                </a:lnTo>
                <a:lnTo>
                  <a:pt x="1457675" y="3094883"/>
                </a:lnTo>
                <a:lnTo>
                  <a:pt x="1460216" y="3097730"/>
                </a:lnTo>
                <a:lnTo>
                  <a:pt x="1466888" y="3103741"/>
                </a:lnTo>
                <a:lnTo>
                  <a:pt x="1475466" y="3110068"/>
                </a:lnTo>
                <a:lnTo>
                  <a:pt x="1484679" y="3116078"/>
                </a:lnTo>
                <a:lnTo>
                  <a:pt x="1495162" y="3122405"/>
                </a:lnTo>
                <a:lnTo>
                  <a:pt x="1505964" y="3128732"/>
                </a:lnTo>
                <a:lnTo>
                  <a:pt x="1517083" y="3134743"/>
                </a:lnTo>
                <a:lnTo>
                  <a:pt x="1528202" y="3139804"/>
                </a:lnTo>
                <a:lnTo>
                  <a:pt x="1528202" y="3033195"/>
                </a:lnTo>
                <a:lnTo>
                  <a:pt x="1517083" y="3027817"/>
                </a:lnTo>
                <a:lnTo>
                  <a:pt x="1506917" y="3022122"/>
                </a:lnTo>
                <a:lnTo>
                  <a:pt x="1497068" y="3016428"/>
                </a:lnTo>
                <a:lnTo>
                  <a:pt x="1487538" y="3010734"/>
                </a:lnTo>
                <a:lnTo>
                  <a:pt x="1478960" y="3005039"/>
                </a:lnTo>
                <a:lnTo>
                  <a:pt x="1470700" y="2998712"/>
                </a:lnTo>
                <a:lnTo>
                  <a:pt x="1462758" y="2992702"/>
                </a:lnTo>
                <a:lnTo>
                  <a:pt x="1455133" y="2986375"/>
                </a:lnTo>
                <a:close/>
                <a:moveTo>
                  <a:pt x="711352" y="2965750"/>
                </a:moveTo>
                <a:lnTo>
                  <a:pt x="709129" y="2966067"/>
                </a:lnTo>
                <a:lnTo>
                  <a:pt x="706270" y="2966384"/>
                </a:lnTo>
                <a:lnTo>
                  <a:pt x="704047" y="2966702"/>
                </a:lnTo>
                <a:lnTo>
                  <a:pt x="701824" y="2967653"/>
                </a:lnTo>
                <a:lnTo>
                  <a:pt x="700236" y="2968288"/>
                </a:lnTo>
                <a:lnTo>
                  <a:pt x="699283" y="2969556"/>
                </a:lnTo>
                <a:lnTo>
                  <a:pt x="698330" y="2970191"/>
                </a:lnTo>
                <a:lnTo>
                  <a:pt x="698012" y="2971459"/>
                </a:lnTo>
                <a:lnTo>
                  <a:pt x="698012" y="2990491"/>
                </a:lnTo>
                <a:lnTo>
                  <a:pt x="683085" y="2991760"/>
                </a:lnTo>
                <a:lnTo>
                  <a:pt x="667839" y="2993346"/>
                </a:lnTo>
                <a:lnTo>
                  <a:pt x="653865" y="2995249"/>
                </a:lnTo>
                <a:lnTo>
                  <a:pt x="639890" y="2997786"/>
                </a:lnTo>
                <a:lnTo>
                  <a:pt x="626550" y="3000641"/>
                </a:lnTo>
                <a:lnTo>
                  <a:pt x="613846" y="3004130"/>
                </a:lnTo>
                <a:lnTo>
                  <a:pt x="602094" y="3007619"/>
                </a:lnTo>
                <a:lnTo>
                  <a:pt x="590978" y="3012060"/>
                </a:lnTo>
                <a:lnTo>
                  <a:pt x="583673" y="3015549"/>
                </a:lnTo>
                <a:lnTo>
                  <a:pt x="576368" y="3019355"/>
                </a:lnTo>
                <a:lnTo>
                  <a:pt x="570015" y="3023162"/>
                </a:lnTo>
                <a:lnTo>
                  <a:pt x="564616" y="3026968"/>
                </a:lnTo>
                <a:lnTo>
                  <a:pt x="559852" y="3031092"/>
                </a:lnTo>
                <a:lnTo>
                  <a:pt x="556041" y="3035215"/>
                </a:lnTo>
                <a:lnTo>
                  <a:pt x="552865" y="3039656"/>
                </a:lnTo>
                <a:lnTo>
                  <a:pt x="550324" y="3044096"/>
                </a:lnTo>
                <a:lnTo>
                  <a:pt x="548736" y="3048854"/>
                </a:lnTo>
                <a:lnTo>
                  <a:pt x="547783" y="3052978"/>
                </a:lnTo>
                <a:lnTo>
                  <a:pt x="547783" y="3057736"/>
                </a:lnTo>
                <a:lnTo>
                  <a:pt x="548736" y="3062176"/>
                </a:lnTo>
                <a:lnTo>
                  <a:pt x="550324" y="3066617"/>
                </a:lnTo>
                <a:lnTo>
                  <a:pt x="552865" y="3070741"/>
                </a:lnTo>
                <a:lnTo>
                  <a:pt x="556358" y="3075181"/>
                </a:lnTo>
                <a:lnTo>
                  <a:pt x="560805" y="3079622"/>
                </a:lnTo>
                <a:lnTo>
                  <a:pt x="564934" y="3083111"/>
                </a:lnTo>
                <a:lnTo>
                  <a:pt x="570015" y="3086917"/>
                </a:lnTo>
                <a:lnTo>
                  <a:pt x="576050" y="3090089"/>
                </a:lnTo>
                <a:lnTo>
                  <a:pt x="582720" y="3093578"/>
                </a:lnTo>
                <a:lnTo>
                  <a:pt x="589390" y="3096433"/>
                </a:lnTo>
                <a:lnTo>
                  <a:pt x="597012" y="3099288"/>
                </a:lnTo>
                <a:lnTo>
                  <a:pt x="605270" y="3101825"/>
                </a:lnTo>
                <a:lnTo>
                  <a:pt x="613528" y="3104046"/>
                </a:lnTo>
                <a:lnTo>
                  <a:pt x="645607" y="3110707"/>
                </a:lnTo>
                <a:lnTo>
                  <a:pt x="698012" y="3121808"/>
                </a:lnTo>
                <a:lnTo>
                  <a:pt x="698012" y="3203010"/>
                </a:lnTo>
                <a:lnTo>
                  <a:pt x="684673" y="3201424"/>
                </a:lnTo>
                <a:lnTo>
                  <a:pt x="672286" y="3199203"/>
                </a:lnTo>
                <a:lnTo>
                  <a:pt x="657993" y="3196983"/>
                </a:lnTo>
                <a:lnTo>
                  <a:pt x="643066" y="3193494"/>
                </a:lnTo>
                <a:lnTo>
                  <a:pt x="629409" y="3189370"/>
                </a:lnTo>
                <a:lnTo>
                  <a:pt x="617022" y="3185247"/>
                </a:lnTo>
                <a:lnTo>
                  <a:pt x="613846" y="3183978"/>
                </a:lnTo>
                <a:lnTo>
                  <a:pt x="610670" y="3182709"/>
                </a:lnTo>
                <a:lnTo>
                  <a:pt x="608129" y="3181441"/>
                </a:lnTo>
                <a:lnTo>
                  <a:pt x="608446" y="3181441"/>
                </a:lnTo>
                <a:lnTo>
                  <a:pt x="608129" y="3181123"/>
                </a:lnTo>
                <a:lnTo>
                  <a:pt x="604317" y="3179220"/>
                </a:lnTo>
                <a:lnTo>
                  <a:pt x="602412" y="3177951"/>
                </a:lnTo>
                <a:lnTo>
                  <a:pt x="600506" y="3177000"/>
                </a:lnTo>
                <a:lnTo>
                  <a:pt x="595424" y="3175731"/>
                </a:lnTo>
                <a:lnTo>
                  <a:pt x="590343" y="3174780"/>
                </a:lnTo>
                <a:lnTo>
                  <a:pt x="584308" y="3174780"/>
                </a:lnTo>
                <a:lnTo>
                  <a:pt x="578273" y="3175414"/>
                </a:lnTo>
                <a:lnTo>
                  <a:pt x="572556" y="3176048"/>
                </a:lnTo>
                <a:lnTo>
                  <a:pt x="566522" y="3177634"/>
                </a:lnTo>
                <a:lnTo>
                  <a:pt x="560805" y="3179220"/>
                </a:lnTo>
                <a:lnTo>
                  <a:pt x="555405" y="3181123"/>
                </a:lnTo>
                <a:lnTo>
                  <a:pt x="551277" y="3183661"/>
                </a:lnTo>
                <a:lnTo>
                  <a:pt x="547148" y="3185881"/>
                </a:lnTo>
                <a:lnTo>
                  <a:pt x="544607" y="3188736"/>
                </a:lnTo>
                <a:lnTo>
                  <a:pt x="543336" y="3190005"/>
                </a:lnTo>
                <a:lnTo>
                  <a:pt x="542383" y="3190956"/>
                </a:lnTo>
                <a:lnTo>
                  <a:pt x="542066" y="3192542"/>
                </a:lnTo>
                <a:lnTo>
                  <a:pt x="542066" y="3193811"/>
                </a:lnTo>
                <a:lnTo>
                  <a:pt x="542066" y="3195080"/>
                </a:lnTo>
                <a:lnTo>
                  <a:pt x="543019" y="3196031"/>
                </a:lnTo>
                <a:lnTo>
                  <a:pt x="543654" y="3197300"/>
                </a:lnTo>
                <a:lnTo>
                  <a:pt x="545242" y="3198569"/>
                </a:lnTo>
                <a:lnTo>
                  <a:pt x="550959" y="3202058"/>
                </a:lnTo>
                <a:lnTo>
                  <a:pt x="557629" y="3205547"/>
                </a:lnTo>
                <a:lnTo>
                  <a:pt x="564299" y="3208719"/>
                </a:lnTo>
                <a:lnTo>
                  <a:pt x="572239" y="3211891"/>
                </a:lnTo>
                <a:lnTo>
                  <a:pt x="580497" y="3214746"/>
                </a:lnTo>
                <a:lnTo>
                  <a:pt x="589072" y="3216966"/>
                </a:lnTo>
                <a:lnTo>
                  <a:pt x="598600" y="3219821"/>
                </a:lnTo>
                <a:lnTo>
                  <a:pt x="608446" y="3221724"/>
                </a:lnTo>
                <a:lnTo>
                  <a:pt x="618610" y="3223627"/>
                </a:lnTo>
                <a:lnTo>
                  <a:pt x="629409" y="3225847"/>
                </a:lnTo>
                <a:lnTo>
                  <a:pt x="651324" y="3229019"/>
                </a:lnTo>
                <a:lnTo>
                  <a:pt x="674192" y="3230923"/>
                </a:lnTo>
                <a:lnTo>
                  <a:pt x="698012" y="3232509"/>
                </a:lnTo>
                <a:lnTo>
                  <a:pt x="698012" y="3251223"/>
                </a:lnTo>
                <a:lnTo>
                  <a:pt x="698330" y="3252492"/>
                </a:lnTo>
                <a:lnTo>
                  <a:pt x="699283" y="3253443"/>
                </a:lnTo>
                <a:lnTo>
                  <a:pt x="700236" y="3254395"/>
                </a:lnTo>
                <a:lnTo>
                  <a:pt x="701824" y="3255346"/>
                </a:lnTo>
                <a:lnTo>
                  <a:pt x="704047" y="3255981"/>
                </a:lnTo>
                <a:lnTo>
                  <a:pt x="706270" y="3256298"/>
                </a:lnTo>
                <a:lnTo>
                  <a:pt x="709129" y="3256932"/>
                </a:lnTo>
                <a:lnTo>
                  <a:pt x="711352" y="3257249"/>
                </a:lnTo>
                <a:lnTo>
                  <a:pt x="758358" y="3257249"/>
                </a:lnTo>
                <a:lnTo>
                  <a:pt x="760581" y="3256932"/>
                </a:lnTo>
                <a:lnTo>
                  <a:pt x="763440" y="3256298"/>
                </a:lnTo>
                <a:lnTo>
                  <a:pt x="765345" y="3255981"/>
                </a:lnTo>
                <a:lnTo>
                  <a:pt x="767886" y="3255346"/>
                </a:lnTo>
                <a:lnTo>
                  <a:pt x="769474" y="3254395"/>
                </a:lnTo>
                <a:lnTo>
                  <a:pt x="770427" y="3253443"/>
                </a:lnTo>
                <a:lnTo>
                  <a:pt x="771380" y="3252492"/>
                </a:lnTo>
                <a:lnTo>
                  <a:pt x="771698" y="3251223"/>
                </a:lnTo>
                <a:lnTo>
                  <a:pt x="771698" y="3231874"/>
                </a:lnTo>
                <a:lnTo>
                  <a:pt x="786308" y="3230923"/>
                </a:lnTo>
                <a:lnTo>
                  <a:pt x="800600" y="3229654"/>
                </a:lnTo>
                <a:lnTo>
                  <a:pt x="814257" y="3228068"/>
                </a:lnTo>
                <a:lnTo>
                  <a:pt x="827279" y="3226165"/>
                </a:lnTo>
                <a:lnTo>
                  <a:pt x="839984" y="3223627"/>
                </a:lnTo>
                <a:lnTo>
                  <a:pt x="851418" y="3221090"/>
                </a:lnTo>
                <a:lnTo>
                  <a:pt x="862534" y="3217918"/>
                </a:lnTo>
                <a:lnTo>
                  <a:pt x="872062" y="3214746"/>
                </a:lnTo>
                <a:lnTo>
                  <a:pt x="880002" y="3211257"/>
                </a:lnTo>
                <a:lnTo>
                  <a:pt x="886990" y="3208085"/>
                </a:lnTo>
                <a:lnTo>
                  <a:pt x="893660" y="3204278"/>
                </a:lnTo>
                <a:lnTo>
                  <a:pt x="899694" y="3200472"/>
                </a:lnTo>
                <a:lnTo>
                  <a:pt x="904776" y="3196666"/>
                </a:lnTo>
                <a:lnTo>
                  <a:pt x="909540" y="3192542"/>
                </a:lnTo>
                <a:lnTo>
                  <a:pt x="913352" y="3188419"/>
                </a:lnTo>
                <a:lnTo>
                  <a:pt x="916528" y="3184295"/>
                </a:lnTo>
                <a:lnTo>
                  <a:pt x="919069" y="3179855"/>
                </a:lnTo>
                <a:lnTo>
                  <a:pt x="920657" y="3175414"/>
                </a:lnTo>
                <a:lnTo>
                  <a:pt x="921609" y="3170973"/>
                </a:lnTo>
                <a:lnTo>
                  <a:pt x="921927" y="3166533"/>
                </a:lnTo>
                <a:lnTo>
                  <a:pt x="921292" y="3161775"/>
                </a:lnTo>
                <a:lnTo>
                  <a:pt x="920021" y="3157651"/>
                </a:lnTo>
                <a:lnTo>
                  <a:pt x="917798" y="3153210"/>
                </a:lnTo>
                <a:lnTo>
                  <a:pt x="914622" y="3148453"/>
                </a:lnTo>
                <a:lnTo>
                  <a:pt x="912716" y="3146549"/>
                </a:lnTo>
                <a:lnTo>
                  <a:pt x="910493" y="3144012"/>
                </a:lnTo>
                <a:lnTo>
                  <a:pt x="905411" y="3139888"/>
                </a:lnTo>
                <a:lnTo>
                  <a:pt x="899059" y="3135765"/>
                </a:lnTo>
                <a:lnTo>
                  <a:pt x="892389" y="3132276"/>
                </a:lnTo>
                <a:lnTo>
                  <a:pt x="884449" y="3128787"/>
                </a:lnTo>
                <a:lnTo>
                  <a:pt x="876191" y="3125615"/>
                </a:lnTo>
                <a:lnTo>
                  <a:pt x="867298" y="3122443"/>
                </a:lnTo>
                <a:lnTo>
                  <a:pt x="857452" y="3119588"/>
                </a:lnTo>
                <a:lnTo>
                  <a:pt x="847606" y="3117051"/>
                </a:lnTo>
                <a:lnTo>
                  <a:pt x="836808" y="3114196"/>
                </a:lnTo>
                <a:lnTo>
                  <a:pt x="815528" y="3109438"/>
                </a:lnTo>
                <a:lnTo>
                  <a:pt x="793613" y="3104997"/>
                </a:lnTo>
                <a:lnTo>
                  <a:pt x="771698" y="3101191"/>
                </a:lnTo>
                <a:lnTo>
                  <a:pt x="771698" y="3019673"/>
                </a:lnTo>
                <a:lnTo>
                  <a:pt x="790754" y="3021893"/>
                </a:lnTo>
                <a:lnTo>
                  <a:pt x="797742" y="3023162"/>
                </a:lnTo>
                <a:lnTo>
                  <a:pt x="805047" y="3024748"/>
                </a:lnTo>
                <a:lnTo>
                  <a:pt x="819974" y="3028554"/>
                </a:lnTo>
                <a:lnTo>
                  <a:pt x="834584" y="3033312"/>
                </a:lnTo>
                <a:lnTo>
                  <a:pt x="846336" y="3037435"/>
                </a:lnTo>
                <a:lnTo>
                  <a:pt x="853006" y="3039973"/>
                </a:lnTo>
                <a:lnTo>
                  <a:pt x="855547" y="3041242"/>
                </a:lnTo>
                <a:lnTo>
                  <a:pt x="859358" y="3043779"/>
                </a:lnTo>
                <a:lnTo>
                  <a:pt x="861264" y="3044731"/>
                </a:lnTo>
                <a:lnTo>
                  <a:pt x="863169" y="3046000"/>
                </a:lnTo>
                <a:lnTo>
                  <a:pt x="867933" y="3047268"/>
                </a:lnTo>
                <a:lnTo>
                  <a:pt x="873650" y="3047903"/>
                </a:lnTo>
                <a:lnTo>
                  <a:pt x="879367" y="3048220"/>
                </a:lnTo>
                <a:lnTo>
                  <a:pt x="885402" y="3047586"/>
                </a:lnTo>
                <a:lnTo>
                  <a:pt x="891436" y="3046634"/>
                </a:lnTo>
                <a:lnTo>
                  <a:pt x="897153" y="3045682"/>
                </a:lnTo>
                <a:lnTo>
                  <a:pt x="902870" y="3043779"/>
                </a:lnTo>
                <a:lnTo>
                  <a:pt x="907952" y="3041559"/>
                </a:lnTo>
                <a:lnTo>
                  <a:pt x="912716" y="3039339"/>
                </a:lnTo>
                <a:lnTo>
                  <a:pt x="916528" y="3036801"/>
                </a:lnTo>
                <a:lnTo>
                  <a:pt x="919386" y="3034263"/>
                </a:lnTo>
                <a:lnTo>
                  <a:pt x="920657" y="3032995"/>
                </a:lnTo>
                <a:lnTo>
                  <a:pt x="921292" y="3031726"/>
                </a:lnTo>
                <a:lnTo>
                  <a:pt x="921609" y="3030140"/>
                </a:lnTo>
                <a:lnTo>
                  <a:pt x="921609" y="3029188"/>
                </a:lnTo>
                <a:lnTo>
                  <a:pt x="921292" y="3027920"/>
                </a:lnTo>
                <a:lnTo>
                  <a:pt x="920974" y="3026651"/>
                </a:lnTo>
                <a:lnTo>
                  <a:pt x="919704" y="3025382"/>
                </a:lnTo>
                <a:lnTo>
                  <a:pt x="918433" y="3024431"/>
                </a:lnTo>
                <a:lnTo>
                  <a:pt x="914304" y="3021576"/>
                </a:lnTo>
                <a:lnTo>
                  <a:pt x="909540" y="3018721"/>
                </a:lnTo>
                <a:lnTo>
                  <a:pt x="903823" y="3016501"/>
                </a:lnTo>
                <a:lnTo>
                  <a:pt x="898424" y="3013963"/>
                </a:lnTo>
                <a:lnTo>
                  <a:pt x="885402" y="3009205"/>
                </a:lnTo>
                <a:lnTo>
                  <a:pt x="871109" y="3005082"/>
                </a:lnTo>
                <a:lnTo>
                  <a:pt x="856182" y="3000958"/>
                </a:lnTo>
                <a:lnTo>
                  <a:pt x="840936" y="2997469"/>
                </a:lnTo>
                <a:lnTo>
                  <a:pt x="825374" y="2994614"/>
                </a:lnTo>
                <a:lnTo>
                  <a:pt x="810764" y="2992711"/>
                </a:lnTo>
                <a:lnTo>
                  <a:pt x="791389" y="2990808"/>
                </a:lnTo>
                <a:lnTo>
                  <a:pt x="771698" y="2989539"/>
                </a:lnTo>
                <a:lnTo>
                  <a:pt x="771698" y="2971459"/>
                </a:lnTo>
                <a:lnTo>
                  <a:pt x="771380" y="2970191"/>
                </a:lnTo>
                <a:lnTo>
                  <a:pt x="770427" y="2969556"/>
                </a:lnTo>
                <a:lnTo>
                  <a:pt x="769474" y="2968288"/>
                </a:lnTo>
                <a:lnTo>
                  <a:pt x="767886" y="2967653"/>
                </a:lnTo>
                <a:lnTo>
                  <a:pt x="765345" y="2966702"/>
                </a:lnTo>
                <a:lnTo>
                  <a:pt x="763440" y="2966384"/>
                </a:lnTo>
                <a:lnTo>
                  <a:pt x="760581" y="2966067"/>
                </a:lnTo>
                <a:lnTo>
                  <a:pt x="758358" y="2965750"/>
                </a:lnTo>
                <a:lnTo>
                  <a:pt x="711352" y="2965750"/>
                </a:lnTo>
                <a:close/>
                <a:moveTo>
                  <a:pt x="3717945" y="2951797"/>
                </a:moveTo>
                <a:lnTo>
                  <a:pt x="3711914" y="2955607"/>
                </a:lnTo>
                <a:lnTo>
                  <a:pt x="3704931" y="2959100"/>
                </a:lnTo>
                <a:lnTo>
                  <a:pt x="3696678" y="2963227"/>
                </a:lnTo>
                <a:lnTo>
                  <a:pt x="3688425" y="2966720"/>
                </a:lnTo>
                <a:lnTo>
                  <a:pt x="3671285" y="2973387"/>
                </a:lnTo>
                <a:lnTo>
                  <a:pt x="3656684" y="2979102"/>
                </a:lnTo>
                <a:lnTo>
                  <a:pt x="3656684" y="3080068"/>
                </a:lnTo>
                <a:lnTo>
                  <a:pt x="3665254" y="3075623"/>
                </a:lnTo>
                <a:lnTo>
                  <a:pt x="3674142" y="3070860"/>
                </a:lnTo>
                <a:lnTo>
                  <a:pt x="3682394" y="3066098"/>
                </a:lnTo>
                <a:lnTo>
                  <a:pt x="3690647" y="3061018"/>
                </a:lnTo>
                <a:lnTo>
                  <a:pt x="3698582" y="3055620"/>
                </a:lnTo>
                <a:lnTo>
                  <a:pt x="3705566" y="3050223"/>
                </a:lnTo>
                <a:lnTo>
                  <a:pt x="3711914" y="3044825"/>
                </a:lnTo>
                <a:lnTo>
                  <a:pt x="3717945" y="3040063"/>
                </a:lnTo>
                <a:lnTo>
                  <a:pt x="3717945" y="2951797"/>
                </a:lnTo>
                <a:close/>
                <a:moveTo>
                  <a:pt x="731996" y="2947987"/>
                </a:moveTo>
                <a:lnTo>
                  <a:pt x="755499" y="2948304"/>
                </a:lnTo>
                <a:lnTo>
                  <a:pt x="779003" y="2948939"/>
                </a:lnTo>
                <a:lnTo>
                  <a:pt x="801870" y="2949890"/>
                </a:lnTo>
                <a:lnTo>
                  <a:pt x="824103" y="2951476"/>
                </a:lnTo>
                <a:lnTo>
                  <a:pt x="846654" y="2953380"/>
                </a:lnTo>
                <a:lnTo>
                  <a:pt x="868569" y="2955283"/>
                </a:lnTo>
                <a:lnTo>
                  <a:pt x="889848" y="2958137"/>
                </a:lnTo>
                <a:lnTo>
                  <a:pt x="910493" y="2960992"/>
                </a:lnTo>
                <a:lnTo>
                  <a:pt x="930820" y="2964164"/>
                </a:lnTo>
                <a:lnTo>
                  <a:pt x="950512" y="2967970"/>
                </a:lnTo>
                <a:lnTo>
                  <a:pt x="969886" y="2971777"/>
                </a:lnTo>
                <a:lnTo>
                  <a:pt x="988308" y="2975900"/>
                </a:lnTo>
                <a:lnTo>
                  <a:pt x="1006411" y="2980658"/>
                </a:lnTo>
                <a:lnTo>
                  <a:pt x="1023880" y="2985416"/>
                </a:lnTo>
                <a:lnTo>
                  <a:pt x="1040396" y="2990491"/>
                </a:lnTo>
                <a:lnTo>
                  <a:pt x="1056594" y="2995883"/>
                </a:lnTo>
                <a:lnTo>
                  <a:pt x="1071521" y="3001593"/>
                </a:lnTo>
                <a:lnTo>
                  <a:pt x="1086131" y="3007302"/>
                </a:lnTo>
                <a:lnTo>
                  <a:pt x="1099471" y="3013646"/>
                </a:lnTo>
                <a:lnTo>
                  <a:pt x="1112493" y="3019990"/>
                </a:lnTo>
                <a:lnTo>
                  <a:pt x="1124562" y="3026651"/>
                </a:lnTo>
                <a:lnTo>
                  <a:pt x="1135678" y="3033629"/>
                </a:lnTo>
                <a:lnTo>
                  <a:pt x="1145842" y="3040925"/>
                </a:lnTo>
                <a:lnTo>
                  <a:pt x="1154735" y="3047903"/>
                </a:lnTo>
                <a:lnTo>
                  <a:pt x="1162993" y="3055515"/>
                </a:lnTo>
                <a:lnTo>
                  <a:pt x="1170298" y="3062811"/>
                </a:lnTo>
                <a:lnTo>
                  <a:pt x="1176650" y="3070741"/>
                </a:lnTo>
                <a:lnTo>
                  <a:pt x="1178873" y="3074864"/>
                </a:lnTo>
                <a:lnTo>
                  <a:pt x="1181732" y="3078670"/>
                </a:lnTo>
                <a:lnTo>
                  <a:pt x="1183638" y="3082794"/>
                </a:lnTo>
                <a:lnTo>
                  <a:pt x="1185543" y="3086600"/>
                </a:lnTo>
                <a:lnTo>
                  <a:pt x="1187131" y="3090406"/>
                </a:lnTo>
                <a:lnTo>
                  <a:pt x="1188402" y="3094847"/>
                </a:lnTo>
                <a:lnTo>
                  <a:pt x="1189672" y="3098653"/>
                </a:lnTo>
                <a:lnTo>
                  <a:pt x="1190307" y="3103094"/>
                </a:lnTo>
                <a:lnTo>
                  <a:pt x="1190625" y="3107535"/>
                </a:lnTo>
                <a:lnTo>
                  <a:pt x="1190625" y="3111341"/>
                </a:lnTo>
                <a:lnTo>
                  <a:pt x="1190625" y="3115782"/>
                </a:lnTo>
                <a:lnTo>
                  <a:pt x="1190307" y="3120223"/>
                </a:lnTo>
                <a:lnTo>
                  <a:pt x="1189672" y="3124029"/>
                </a:lnTo>
                <a:lnTo>
                  <a:pt x="1188402" y="3128470"/>
                </a:lnTo>
                <a:lnTo>
                  <a:pt x="1187131" y="3132276"/>
                </a:lnTo>
                <a:lnTo>
                  <a:pt x="1185543" y="3136399"/>
                </a:lnTo>
                <a:lnTo>
                  <a:pt x="1183638" y="3140523"/>
                </a:lnTo>
                <a:lnTo>
                  <a:pt x="1181732" y="3144646"/>
                </a:lnTo>
                <a:lnTo>
                  <a:pt x="1178873" y="3148453"/>
                </a:lnTo>
                <a:lnTo>
                  <a:pt x="1176650" y="3152259"/>
                </a:lnTo>
                <a:lnTo>
                  <a:pt x="1170298" y="3160189"/>
                </a:lnTo>
                <a:lnTo>
                  <a:pt x="1162993" y="3167801"/>
                </a:lnTo>
                <a:lnTo>
                  <a:pt x="1154735" y="3175414"/>
                </a:lnTo>
                <a:lnTo>
                  <a:pt x="1145842" y="3182392"/>
                </a:lnTo>
                <a:lnTo>
                  <a:pt x="1135678" y="3189370"/>
                </a:lnTo>
                <a:lnTo>
                  <a:pt x="1124562" y="3196031"/>
                </a:lnTo>
                <a:lnTo>
                  <a:pt x="1112493" y="3203010"/>
                </a:lnTo>
                <a:lnTo>
                  <a:pt x="1099471" y="3209671"/>
                </a:lnTo>
                <a:lnTo>
                  <a:pt x="1086131" y="3215380"/>
                </a:lnTo>
                <a:lnTo>
                  <a:pt x="1071521" y="3221407"/>
                </a:lnTo>
                <a:lnTo>
                  <a:pt x="1056594" y="3227433"/>
                </a:lnTo>
                <a:lnTo>
                  <a:pt x="1040396" y="3232509"/>
                </a:lnTo>
                <a:lnTo>
                  <a:pt x="1023880" y="3237584"/>
                </a:lnTo>
                <a:lnTo>
                  <a:pt x="1006411" y="3242659"/>
                </a:lnTo>
                <a:lnTo>
                  <a:pt x="988308" y="3247099"/>
                </a:lnTo>
                <a:lnTo>
                  <a:pt x="969886" y="3251223"/>
                </a:lnTo>
                <a:lnTo>
                  <a:pt x="950512" y="3255346"/>
                </a:lnTo>
                <a:lnTo>
                  <a:pt x="930820" y="3258835"/>
                </a:lnTo>
                <a:lnTo>
                  <a:pt x="910493" y="3262325"/>
                </a:lnTo>
                <a:lnTo>
                  <a:pt x="889848" y="3265179"/>
                </a:lnTo>
                <a:lnTo>
                  <a:pt x="868569" y="3268034"/>
                </a:lnTo>
                <a:lnTo>
                  <a:pt x="846654" y="3269937"/>
                </a:lnTo>
                <a:lnTo>
                  <a:pt x="824103" y="3271840"/>
                </a:lnTo>
                <a:lnTo>
                  <a:pt x="801870" y="3273426"/>
                </a:lnTo>
                <a:lnTo>
                  <a:pt x="779003" y="3274061"/>
                </a:lnTo>
                <a:lnTo>
                  <a:pt x="755499" y="3275012"/>
                </a:lnTo>
                <a:lnTo>
                  <a:pt x="731996" y="3275012"/>
                </a:lnTo>
                <a:lnTo>
                  <a:pt x="708176" y="3275012"/>
                </a:lnTo>
                <a:lnTo>
                  <a:pt x="684990" y="3274061"/>
                </a:lnTo>
                <a:lnTo>
                  <a:pt x="662122" y="3273426"/>
                </a:lnTo>
                <a:lnTo>
                  <a:pt x="639572" y="3271840"/>
                </a:lnTo>
                <a:lnTo>
                  <a:pt x="617022" y="3269937"/>
                </a:lnTo>
                <a:lnTo>
                  <a:pt x="595424" y="3268034"/>
                </a:lnTo>
                <a:lnTo>
                  <a:pt x="574144" y="3265179"/>
                </a:lnTo>
                <a:lnTo>
                  <a:pt x="553182" y="3262325"/>
                </a:lnTo>
                <a:lnTo>
                  <a:pt x="533173" y="3258835"/>
                </a:lnTo>
                <a:lnTo>
                  <a:pt x="513481" y="3255346"/>
                </a:lnTo>
                <a:lnTo>
                  <a:pt x="494107" y="3251223"/>
                </a:lnTo>
                <a:lnTo>
                  <a:pt x="475368" y="3247099"/>
                </a:lnTo>
                <a:lnTo>
                  <a:pt x="457264" y="3242659"/>
                </a:lnTo>
                <a:lnTo>
                  <a:pt x="439795" y="3237584"/>
                </a:lnTo>
                <a:lnTo>
                  <a:pt x="423280" y="3232509"/>
                </a:lnTo>
                <a:lnTo>
                  <a:pt x="407082" y="3227433"/>
                </a:lnTo>
                <a:lnTo>
                  <a:pt x="392154" y="3221407"/>
                </a:lnTo>
                <a:lnTo>
                  <a:pt x="377544" y="3215380"/>
                </a:lnTo>
                <a:lnTo>
                  <a:pt x="364204" y="3209671"/>
                </a:lnTo>
                <a:lnTo>
                  <a:pt x="351182" y="3203010"/>
                </a:lnTo>
                <a:lnTo>
                  <a:pt x="339431" y="3196031"/>
                </a:lnTo>
                <a:lnTo>
                  <a:pt x="328314" y="3189370"/>
                </a:lnTo>
                <a:lnTo>
                  <a:pt x="318151" y="3182392"/>
                </a:lnTo>
                <a:lnTo>
                  <a:pt x="308940" y="3175414"/>
                </a:lnTo>
                <a:lnTo>
                  <a:pt x="300682" y="3167801"/>
                </a:lnTo>
                <a:lnTo>
                  <a:pt x="293695" y="3160189"/>
                </a:lnTo>
                <a:lnTo>
                  <a:pt x="287343" y="3152259"/>
                </a:lnTo>
                <a:lnTo>
                  <a:pt x="284484" y="3148453"/>
                </a:lnTo>
                <a:lnTo>
                  <a:pt x="282261" y="3144646"/>
                </a:lnTo>
                <a:lnTo>
                  <a:pt x="280038" y="3140523"/>
                </a:lnTo>
                <a:lnTo>
                  <a:pt x="278132" y="3136399"/>
                </a:lnTo>
                <a:lnTo>
                  <a:pt x="276544" y="3132276"/>
                </a:lnTo>
                <a:lnTo>
                  <a:pt x="275274" y="3128470"/>
                </a:lnTo>
                <a:lnTo>
                  <a:pt x="274321" y="3124029"/>
                </a:lnTo>
                <a:lnTo>
                  <a:pt x="273368" y="3120223"/>
                </a:lnTo>
                <a:lnTo>
                  <a:pt x="273050" y="3115782"/>
                </a:lnTo>
                <a:lnTo>
                  <a:pt x="273050" y="3111341"/>
                </a:lnTo>
                <a:lnTo>
                  <a:pt x="273050" y="3107535"/>
                </a:lnTo>
                <a:lnTo>
                  <a:pt x="273368" y="3103094"/>
                </a:lnTo>
                <a:lnTo>
                  <a:pt x="274321" y="3098653"/>
                </a:lnTo>
                <a:lnTo>
                  <a:pt x="275274" y="3094847"/>
                </a:lnTo>
                <a:lnTo>
                  <a:pt x="276544" y="3090406"/>
                </a:lnTo>
                <a:lnTo>
                  <a:pt x="278132" y="3086600"/>
                </a:lnTo>
                <a:lnTo>
                  <a:pt x="280038" y="3082794"/>
                </a:lnTo>
                <a:lnTo>
                  <a:pt x="282261" y="3078670"/>
                </a:lnTo>
                <a:lnTo>
                  <a:pt x="284484" y="3074864"/>
                </a:lnTo>
                <a:lnTo>
                  <a:pt x="287343" y="3070741"/>
                </a:lnTo>
                <a:lnTo>
                  <a:pt x="293695" y="3062811"/>
                </a:lnTo>
                <a:lnTo>
                  <a:pt x="300682" y="3055515"/>
                </a:lnTo>
                <a:lnTo>
                  <a:pt x="308940" y="3047903"/>
                </a:lnTo>
                <a:lnTo>
                  <a:pt x="318151" y="3040925"/>
                </a:lnTo>
                <a:lnTo>
                  <a:pt x="328314" y="3033629"/>
                </a:lnTo>
                <a:lnTo>
                  <a:pt x="339431" y="3026651"/>
                </a:lnTo>
                <a:lnTo>
                  <a:pt x="351182" y="3019990"/>
                </a:lnTo>
                <a:lnTo>
                  <a:pt x="364204" y="3013646"/>
                </a:lnTo>
                <a:lnTo>
                  <a:pt x="377544" y="3007302"/>
                </a:lnTo>
                <a:lnTo>
                  <a:pt x="392154" y="3001593"/>
                </a:lnTo>
                <a:lnTo>
                  <a:pt x="407082" y="2995883"/>
                </a:lnTo>
                <a:lnTo>
                  <a:pt x="423280" y="2990491"/>
                </a:lnTo>
                <a:lnTo>
                  <a:pt x="439795" y="2985416"/>
                </a:lnTo>
                <a:lnTo>
                  <a:pt x="457264" y="2980658"/>
                </a:lnTo>
                <a:lnTo>
                  <a:pt x="475368" y="2975900"/>
                </a:lnTo>
                <a:lnTo>
                  <a:pt x="494107" y="2971777"/>
                </a:lnTo>
                <a:lnTo>
                  <a:pt x="513481" y="2967970"/>
                </a:lnTo>
                <a:lnTo>
                  <a:pt x="533173" y="2964164"/>
                </a:lnTo>
                <a:lnTo>
                  <a:pt x="553182" y="2960992"/>
                </a:lnTo>
                <a:lnTo>
                  <a:pt x="574144" y="2958137"/>
                </a:lnTo>
                <a:lnTo>
                  <a:pt x="595424" y="2955283"/>
                </a:lnTo>
                <a:lnTo>
                  <a:pt x="617022" y="2953380"/>
                </a:lnTo>
                <a:lnTo>
                  <a:pt x="639572" y="2951476"/>
                </a:lnTo>
                <a:lnTo>
                  <a:pt x="662122" y="2949890"/>
                </a:lnTo>
                <a:lnTo>
                  <a:pt x="684990" y="2948939"/>
                </a:lnTo>
                <a:lnTo>
                  <a:pt x="708176" y="2948304"/>
                </a:lnTo>
                <a:lnTo>
                  <a:pt x="731996" y="2947987"/>
                </a:lnTo>
                <a:close/>
                <a:moveTo>
                  <a:pt x="2665715" y="2911157"/>
                </a:moveTo>
                <a:lnTo>
                  <a:pt x="2665715" y="3029585"/>
                </a:lnTo>
                <a:lnTo>
                  <a:pt x="2668254" y="3032125"/>
                </a:lnTo>
                <a:lnTo>
                  <a:pt x="2671429" y="3035300"/>
                </a:lnTo>
                <a:lnTo>
                  <a:pt x="2678729" y="3041650"/>
                </a:lnTo>
                <a:lnTo>
                  <a:pt x="2687934" y="3048635"/>
                </a:lnTo>
                <a:lnTo>
                  <a:pt x="2698726" y="3055938"/>
                </a:lnTo>
                <a:lnTo>
                  <a:pt x="2710153" y="3063240"/>
                </a:lnTo>
                <a:lnTo>
                  <a:pt x="2722215" y="3070225"/>
                </a:lnTo>
                <a:lnTo>
                  <a:pt x="2734594" y="3076258"/>
                </a:lnTo>
                <a:lnTo>
                  <a:pt x="2746656" y="3082290"/>
                </a:lnTo>
                <a:lnTo>
                  <a:pt x="2746656" y="2963227"/>
                </a:lnTo>
                <a:lnTo>
                  <a:pt x="2734594" y="2957195"/>
                </a:lnTo>
                <a:lnTo>
                  <a:pt x="2723167" y="2951480"/>
                </a:lnTo>
                <a:lnTo>
                  <a:pt x="2712058" y="2945130"/>
                </a:lnTo>
                <a:lnTo>
                  <a:pt x="2701583" y="2938462"/>
                </a:lnTo>
                <a:lnTo>
                  <a:pt x="2691743" y="2932112"/>
                </a:lnTo>
                <a:lnTo>
                  <a:pt x="2682538" y="2925445"/>
                </a:lnTo>
                <a:lnTo>
                  <a:pt x="2673650" y="2918142"/>
                </a:lnTo>
                <a:lnTo>
                  <a:pt x="2665715" y="2911157"/>
                </a:lnTo>
                <a:close/>
                <a:moveTo>
                  <a:pt x="1404938" y="2890837"/>
                </a:moveTo>
                <a:lnTo>
                  <a:pt x="1408115" y="2896532"/>
                </a:lnTo>
                <a:lnTo>
                  <a:pt x="1411928" y="2901593"/>
                </a:lnTo>
                <a:lnTo>
                  <a:pt x="1415740" y="2906655"/>
                </a:lnTo>
                <a:lnTo>
                  <a:pt x="1419552" y="2911716"/>
                </a:lnTo>
                <a:lnTo>
                  <a:pt x="1424000" y="2916778"/>
                </a:lnTo>
                <a:lnTo>
                  <a:pt x="1428447" y="2922156"/>
                </a:lnTo>
                <a:lnTo>
                  <a:pt x="1438296" y="2931963"/>
                </a:lnTo>
                <a:lnTo>
                  <a:pt x="1448780" y="2941453"/>
                </a:lnTo>
                <a:lnTo>
                  <a:pt x="1460852" y="2950311"/>
                </a:lnTo>
                <a:lnTo>
                  <a:pt x="1472924" y="2958852"/>
                </a:lnTo>
                <a:lnTo>
                  <a:pt x="1486267" y="2967394"/>
                </a:lnTo>
                <a:lnTo>
                  <a:pt x="1500563" y="2975619"/>
                </a:lnTo>
                <a:lnTo>
                  <a:pt x="1515494" y="2983211"/>
                </a:lnTo>
                <a:lnTo>
                  <a:pt x="1531061" y="2990487"/>
                </a:lnTo>
                <a:lnTo>
                  <a:pt x="1547263" y="2997763"/>
                </a:lnTo>
                <a:lnTo>
                  <a:pt x="1564101" y="3004723"/>
                </a:lnTo>
                <a:lnTo>
                  <a:pt x="1581574" y="3010734"/>
                </a:lnTo>
                <a:lnTo>
                  <a:pt x="1599682" y="3017061"/>
                </a:lnTo>
                <a:lnTo>
                  <a:pt x="1618108" y="3022755"/>
                </a:lnTo>
                <a:lnTo>
                  <a:pt x="1637170" y="3028133"/>
                </a:lnTo>
                <a:lnTo>
                  <a:pt x="1656866" y="3033195"/>
                </a:lnTo>
                <a:lnTo>
                  <a:pt x="1676881" y="3037940"/>
                </a:lnTo>
                <a:lnTo>
                  <a:pt x="1697213" y="3042369"/>
                </a:lnTo>
                <a:lnTo>
                  <a:pt x="1718180" y="3046481"/>
                </a:lnTo>
                <a:lnTo>
                  <a:pt x="1738830" y="3050277"/>
                </a:lnTo>
                <a:lnTo>
                  <a:pt x="1760116" y="3053757"/>
                </a:lnTo>
                <a:lnTo>
                  <a:pt x="1782036" y="3056604"/>
                </a:lnTo>
                <a:lnTo>
                  <a:pt x="1803639" y="3059135"/>
                </a:lnTo>
                <a:lnTo>
                  <a:pt x="1825877" y="3061666"/>
                </a:lnTo>
                <a:lnTo>
                  <a:pt x="1847798" y="3063564"/>
                </a:lnTo>
                <a:lnTo>
                  <a:pt x="1870036" y="3065146"/>
                </a:lnTo>
                <a:lnTo>
                  <a:pt x="1891957" y="3066411"/>
                </a:lnTo>
                <a:lnTo>
                  <a:pt x="1914513" y="3067360"/>
                </a:lnTo>
                <a:lnTo>
                  <a:pt x="1936751" y="3067993"/>
                </a:lnTo>
                <a:lnTo>
                  <a:pt x="1959307" y="3067993"/>
                </a:lnTo>
                <a:lnTo>
                  <a:pt x="1978051" y="3067993"/>
                </a:lnTo>
                <a:lnTo>
                  <a:pt x="1996794" y="3067360"/>
                </a:lnTo>
                <a:lnTo>
                  <a:pt x="2015538" y="3067044"/>
                </a:lnTo>
                <a:lnTo>
                  <a:pt x="2034599" y="3065779"/>
                </a:lnTo>
                <a:lnTo>
                  <a:pt x="2053025" y="3064830"/>
                </a:lnTo>
                <a:lnTo>
                  <a:pt x="2071769" y="3063564"/>
                </a:lnTo>
                <a:lnTo>
                  <a:pt x="2090513" y="3061982"/>
                </a:lnTo>
                <a:lnTo>
                  <a:pt x="2108621" y="3060084"/>
                </a:lnTo>
                <a:lnTo>
                  <a:pt x="2127365" y="3058186"/>
                </a:lnTo>
                <a:lnTo>
                  <a:pt x="2145473" y="3055655"/>
                </a:lnTo>
                <a:lnTo>
                  <a:pt x="2163581" y="3052808"/>
                </a:lnTo>
                <a:lnTo>
                  <a:pt x="2181372" y="3050277"/>
                </a:lnTo>
                <a:lnTo>
                  <a:pt x="2199163" y="3047114"/>
                </a:lnTo>
                <a:lnTo>
                  <a:pt x="2216318" y="3043950"/>
                </a:lnTo>
                <a:lnTo>
                  <a:pt x="2233473" y="3040471"/>
                </a:lnTo>
                <a:lnTo>
                  <a:pt x="2250311" y="3036358"/>
                </a:lnTo>
                <a:lnTo>
                  <a:pt x="2266830" y="3032562"/>
                </a:lnTo>
                <a:lnTo>
                  <a:pt x="2283668" y="3028133"/>
                </a:lnTo>
                <a:lnTo>
                  <a:pt x="2299235" y="3023704"/>
                </a:lnTo>
                <a:lnTo>
                  <a:pt x="2315119" y="3018642"/>
                </a:lnTo>
                <a:lnTo>
                  <a:pt x="2330051" y="3013897"/>
                </a:lnTo>
                <a:lnTo>
                  <a:pt x="2344982" y="3008519"/>
                </a:lnTo>
                <a:lnTo>
                  <a:pt x="2359278" y="3003141"/>
                </a:lnTo>
                <a:lnTo>
                  <a:pt x="2373574" y="2997447"/>
                </a:lnTo>
                <a:lnTo>
                  <a:pt x="2386917" y="2991753"/>
                </a:lnTo>
                <a:lnTo>
                  <a:pt x="2399942" y="2985426"/>
                </a:lnTo>
                <a:lnTo>
                  <a:pt x="2412650" y="2979099"/>
                </a:lnTo>
                <a:lnTo>
                  <a:pt x="2424722" y="2972455"/>
                </a:lnTo>
                <a:lnTo>
                  <a:pt x="2436159" y="2965179"/>
                </a:lnTo>
                <a:lnTo>
                  <a:pt x="2446961" y="2958220"/>
                </a:lnTo>
                <a:lnTo>
                  <a:pt x="2457444" y="2950627"/>
                </a:lnTo>
                <a:lnTo>
                  <a:pt x="2466975" y="2943351"/>
                </a:lnTo>
                <a:lnTo>
                  <a:pt x="2466975" y="3039838"/>
                </a:lnTo>
                <a:lnTo>
                  <a:pt x="2466657" y="3040471"/>
                </a:lnTo>
                <a:lnTo>
                  <a:pt x="2466340" y="3048063"/>
                </a:lnTo>
                <a:lnTo>
                  <a:pt x="2466022" y="3052808"/>
                </a:lnTo>
                <a:lnTo>
                  <a:pt x="2464751" y="3058186"/>
                </a:lnTo>
                <a:lnTo>
                  <a:pt x="2463480" y="3062615"/>
                </a:lnTo>
                <a:lnTo>
                  <a:pt x="2461892" y="3067993"/>
                </a:lnTo>
                <a:lnTo>
                  <a:pt x="2459986" y="3072422"/>
                </a:lnTo>
                <a:lnTo>
                  <a:pt x="2457444" y="3077167"/>
                </a:lnTo>
                <a:lnTo>
                  <a:pt x="2455220" y="3081912"/>
                </a:lnTo>
                <a:lnTo>
                  <a:pt x="2452361" y="3086658"/>
                </a:lnTo>
                <a:lnTo>
                  <a:pt x="2449184" y="3091403"/>
                </a:lnTo>
                <a:lnTo>
                  <a:pt x="2445690" y="3096148"/>
                </a:lnTo>
                <a:lnTo>
                  <a:pt x="2441878" y="3100893"/>
                </a:lnTo>
                <a:lnTo>
                  <a:pt x="2437748" y="3105322"/>
                </a:lnTo>
                <a:lnTo>
                  <a:pt x="2429170" y="3114180"/>
                </a:lnTo>
                <a:lnTo>
                  <a:pt x="2419322" y="3123038"/>
                </a:lnTo>
                <a:lnTo>
                  <a:pt x="2408202" y="3131579"/>
                </a:lnTo>
                <a:lnTo>
                  <a:pt x="2396130" y="3139804"/>
                </a:lnTo>
                <a:lnTo>
                  <a:pt x="2383423" y="3147713"/>
                </a:lnTo>
                <a:lnTo>
                  <a:pt x="2369127" y="3155622"/>
                </a:lnTo>
                <a:lnTo>
                  <a:pt x="2354195" y="3162898"/>
                </a:lnTo>
                <a:lnTo>
                  <a:pt x="2338311" y="3170490"/>
                </a:lnTo>
                <a:lnTo>
                  <a:pt x="2321791" y="3177134"/>
                </a:lnTo>
                <a:lnTo>
                  <a:pt x="2304636" y="3183777"/>
                </a:lnTo>
                <a:lnTo>
                  <a:pt x="2285892" y="3190104"/>
                </a:lnTo>
                <a:lnTo>
                  <a:pt x="2266830" y="3196431"/>
                </a:lnTo>
                <a:lnTo>
                  <a:pt x="2247134" y="3201809"/>
                </a:lnTo>
                <a:lnTo>
                  <a:pt x="2226802" y="3207503"/>
                </a:lnTo>
                <a:lnTo>
                  <a:pt x="2205516" y="3212248"/>
                </a:lnTo>
                <a:lnTo>
                  <a:pt x="2183278" y="3216677"/>
                </a:lnTo>
                <a:lnTo>
                  <a:pt x="2160722" y="3221106"/>
                </a:lnTo>
                <a:lnTo>
                  <a:pt x="2137848" y="3224586"/>
                </a:lnTo>
                <a:lnTo>
                  <a:pt x="2114340" y="3228382"/>
                </a:lnTo>
                <a:lnTo>
                  <a:pt x="2089877" y="3231229"/>
                </a:lnTo>
                <a:lnTo>
                  <a:pt x="2065415" y="3233760"/>
                </a:lnTo>
                <a:lnTo>
                  <a:pt x="2040000" y="3235975"/>
                </a:lnTo>
                <a:lnTo>
                  <a:pt x="2014267" y="3237556"/>
                </a:lnTo>
                <a:lnTo>
                  <a:pt x="1988217" y="3238822"/>
                </a:lnTo>
                <a:lnTo>
                  <a:pt x="1962166" y="3239771"/>
                </a:lnTo>
                <a:lnTo>
                  <a:pt x="1935480" y="3240087"/>
                </a:lnTo>
                <a:lnTo>
                  <a:pt x="1908159" y="3239771"/>
                </a:lnTo>
                <a:lnTo>
                  <a:pt x="1881155" y="3238822"/>
                </a:lnTo>
                <a:lnTo>
                  <a:pt x="1854469" y="3237556"/>
                </a:lnTo>
                <a:lnTo>
                  <a:pt x="1828419" y="3235658"/>
                </a:lnTo>
                <a:lnTo>
                  <a:pt x="1803004" y="3233760"/>
                </a:lnTo>
                <a:lnTo>
                  <a:pt x="1777588" y="3230913"/>
                </a:lnTo>
                <a:lnTo>
                  <a:pt x="1752809" y="3227750"/>
                </a:lnTo>
                <a:lnTo>
                  <a:pt x="1728664" y="3224270"/>
                </a:lnTo>
                <a:lnTo>
                  <a:pt x="1705155" y="3220474"/>
                </a:lnTo>
                <a:lnTo>
                  <a:pt x="1682282" y="3215728"/>
                </a:lnTo>
                <a:lnTo>
                  <a:pt x="1660043" y="3210983"/>
                </a:lnTo>
                <a:lnTo>
                  <a:pt x="1638440" y="3205921"/>
                </a:lnTo>
                <a:lnTo>
                  <a:pt x="1617791" y="3200227"/>
                </a:lnTo>
                <a:lnTo>
                  <a:pt x="1597776" y="3194533"/>
                </a:lnTo>
                <a:lnTo>
                  <a:pt x="1578397" y="3188206"/>
                </a:lnTo>
                <a:lnTo>
                  <a:pt x="1559653" y="3181563"/>
                </a:lnTo>
                <a:lnTo>
                  <a:pt x="1542498" y="3174287"/>
                </a:lnTo>
                <a:lnTo>
                  <a:pt x="1525343" y="3167327"/>
                </a:lnTo>
                <a:lnTo>
                  <a:pt x="1509776" y="3159734"/>
                </a:lnTo>
                <a:lnTo>
                  <a:pt x="1495162" y="3151826"/>
                </a:lnTo>
                <a:lnTo>
                  <a:pt x="1481184" y="3143601"/>
                </a:lnTo>
                <a:lnTo>
                  <a:pt x="1468159" y="3135376"/>
                </a:lnTo>
                <a:lnTo>
                  <a:pt x="1456404" y="3126834"/>
                </a:lnTo>
                <a:lnTo>
                  <a:pt x="1445603" y="3117660"/>
                </a:lnTo>
                <a:lnTo>
                  <a:pt x="1440837" y="3113547"/>
                </a:lnTo>
                <a:lnTo>
                  <a:pt x="1436390" y="3108802"/>
                </a:lnTo>
                <a:lnTo>
                  <a:pt x="1431942" y="3104373"/>
                </a:lnTo>
                <a:lnTo>
                  <a:pt x="1428130" y="3099628"/>
                </a:lnTo>
                <a:lnTo>
                  <a:pt x="1424318" y="3094883"/>
                </a:lnTo>
                <a:lnTo>
                  <a:pt x="1420823" y="3090138"/>
                </a:lnTo>
                <a:lnTo>
                  <a:pt x="1417646" y="3085392"/>
                </a:lnTo>
                <a:lnTo>
                  <a:pt x="1415105" y="3080331"/>
                </a:lnTo>
                <a:lnTo>
                  <a:pt x="1412563" y="3075585"/>
                </a:lnTo>
                <a:lnTo>
                  <a:pt x="1410339" y="3070524"/>
                </a:lnTo>
                <a:lnTo>
                  <a:pt x="1408115" y="3065779"/>
                </a:lnTo>
                <a:lnTo>
                  <a:pt x="1407162" y="3060717"/>
                </a:lnTo>
                <a:lnTo>
                  <a:pt x="1405892" y="3055655"/>
                </a:lnTo>
                <a:lnTo>
                  <a:pt x="1404621" y="3050594"/>
                </a:lnTo>
                <a:lnTo>
                  <a:pt x="1404303" y="3045532"/>
                </a:lnTo>
                <a:lnTo>
                  <a:pt x="1404303" y="3040471"/>
                </a:lnTo>
                <a:lnTo>
                  <a:pt x="1403350" y="3040471"/>
                </a:lnTo>
                <a:lnTo>
                  <a:pt x="1403350" y="2909186"/>
                </a:lnTo>
                <a:lnTo>
                  <a:pt x="1403350" y="2905389"/>
                </a:lnTo>
                <a:lnTo>
                  <a:pt x="1403985" y="2898113"/>
                </a:lnTo>
                <a:lnTo>
                  <a:pt x="1404938" y="2890837"/>
                </a:lnTo>
                <a:close/>
                <a:moveTo>
                  <a:pt x="2609850" y="2805112"/>
                </a:moveTo>
                <a:lnTo>
                  <a:pt x="2613342" y="2810827"/>
                </a:lnTo>
                <a:lnTo>
                  <a:pt x="2617468" y="2816860"/>
                </a:lnTo>
                <a:lnTo>
                  <a:pt x="2621594" y="2822257"/>
                </a:lnTo>
                <a:lnTo>
                  <a:pt x="2626038" y="2828290"/>
                </a:lnTo>
                <a:lnTo>
                  <a:pt x="2631117" y="2833687"/>
                </a:lnTo>
                <a:lnTo>
                  <a:pt x="2635878" y="2839402"/>
                </a:lnTo>
                <a:lnTo>
                  <a:pt x="2641274" y="2844800"/>
                </a:lnTo>
                <a:lnTo>
                  <a:pt x="2646988" y="2850515"/>
                </a:lnTo>
                <a:lnTo>
                  <a:pt x="2658732" y="2860675"/>
                </a:lnTo>
                <a:lnTo>
                  <a:pt x="2671746" y="2870835"/>
                </a:lnTo>
                <a:lnTo>
                  <a:pt x="2685712" y="2880677"/>
                </a:lnTo>
                <a:lnTo>
                  <a:pt x="2700631" y="2889885"/>
                </a:lnTo>
                <a:lnTo>
                  <a:pt x="2715867" y="2898775"/>
                </a:lnTo>
                <a:lnTo>
                  <a:pt x="2732372" y="2907665"/>
                </a:lnTo>
                <a:lnTo>
                  <a:pt x="2749830" y="2915920"/>
                </a:lnTo>
                <a:lnTo>
                  <a:pt x="2767923" y="2923857"/>
                </a:lnTo>
                <a:lnTo>
                  <a:pt x="2786650" y="2931160"/>
                </a:lnTo>
                <a:lnTo>
                  <a:pt x="2805695" y="2938780"/>
                </a:lnTo>
                <a:lnTo>
                  <a:pt x="2826009" y="2945447"/>
                </a:lnTo>
                <a:lnTo>
                  <a:pt x="2846959" y="2951797"/>
                </a:lnTo>
                <a:lnTo>
                  <a:pt x="2867591" y="2957512"/>
                </a:lnTo>
                <a:lnTo>
                  <a:pt x="2889492" y="2963545"/>
                </a:lnTo>
                <a:lnTo>
                  <a:pt x="2912029" y="2968625"/>
                </a:lnTo>
                <a:lnTo>
                  <a:pt x="2934248" y="2973705"/>
                </a:lnTo>
                <a:lnTo>
                  <a:pt x="2957102" y="2978150"/>
                </a:lnTo>
                <a:lnTo>
                  <a:pt x="2980908" y="2982595"/>
                </a:lnTo>
                <a:lnTo>
                  <a:pt x="3004396" y="2986087"/>
                </a:lnTo>
                <a:lnTo>
                  <a:pt x="3028203" y="2989580"/>
                </a:lnTo>
                <a:lnTo>
                  <a:pt x="3052644" y="2992437"/>
                </a:lnTo>
                <a:lnTo>
                  <a:pt x="3077084" y="2994977"/>
                </a:lnTo>
                <a:lnTo>
                  <a:pt x="3101525" y="2997200"/>
                </a:lnTo>
                <a:lnTo>
                  <a:pt x="3125966" y="2999105"/>
                </a:lnTo>
                <a:lnTo>
                  <a:pt x="3150725" y="3000375"/>
                </a:lnTo>
                <a:lnTo>
                  <a:pt x="3175800" y="3001327"/>
                </a:lnTo>
                <a:lnTo>
                  <a:pt x="3200559" y="3001962"/>
                </a:lnTo>
                <a:lnTo>
                  <a:pt x="3225317" y="3002280"/>
                </a:lnTo>
                <a:lnTo>
                  <a:pt x="3246266" y="3002280"/>
                </a:lnTo>
                <a:lnTo>
                  <a:pt x="3267216" y="3001962"/>
                </a:lnTo>
                <a:lnTo>
                  <a:pt x="3288165" y="3001010"/>
                </a:lnTo>
                <a:lnTo>
                  <a:pt x="3308797" y="2999740"/>
                </a:lnTo>
                <a:lnTo>
                  <a:pt x="3329429" y="2998787"/>
                </a:lnTo>
                <a:lnTo>
                  <a:pt x="3350378" y="2997200"/>
                </a:lnTo>
                <a:lnTo>
                  <a:pt x="3371010" y="2995612"/>
                </a:lnTo>
                <a:lnTo>
                  <a:pt x="3391325" y="2993707"/>
                </a:lnTo>
                <a:lnTo>
                  <a:pt x="3411957" y="2991167"/>
                </a:lnTo>
                <a:lnTo>
                  <a:pt x="3431954" y="2988310"/>
                </a:lnTo>
                <a:lnTo>
                  <a:pt x="3451951" y="2985770"/>
                </a:lnTo>
                <a:lnTo>
                  <a:pt x="3471948" y="2982595"/>
                </a:lnTo>
                <a:lnTo>
                  <a:pt x="3491628" y="2979102"/>
                </a:lnTo>
                <a:lnTo>
                  <a:pt x="3510990" y="2975292"/>
                </a:lnTo>
                <a:lnTo>
                  <a:pt x="3530035" y="2971482"/>
                </a:lnTo>
                <a:lnTo>
                  <a:pt x="3548763" y="2967037"/>
                </a:lnTo>
                <a:lnTo>
                  <a:pt x="3567173" y="2962275"/>
                </a:lnTo>
                <a:lnTo>
                  <a:pt x="3585265" y="2957512"/>
                </a:lnTo>
                <a:lnTo>
                  <a:pt x="3603041" y="2953067"/>
                </a:lnTo>
                <a:lnTo>
                  <a:pt x="3620498" y="2947352"/>
                </a:lnTo>
                <a:lnTo>
                  <a:pt x="3637004" y="2941955"/>
                </a:lnTo>
                <a:lnTo>
                  <a:pt x="3653510" y="2935922"/>
                </a:lnTo>
                <a:lnTo>
                  <a:pt x="3669698" y="2929890"/>
                </a:lnTo>
                <a:lnTo>
                  <a:pt x="3685251" y="2923857"/>
                </a:lnTo>
                <a:lnTo>
                  <a:pt x="3700170" y="2916872"/>
                </a:lnTo>
                <a:lnTo>
                  <a:pt x="3714770" y="2909887"/>
                </a:lnTo>
                <a:lnTo>
                  <a:pt x="3728419" y="2902902"/>
                </a:lnTo>
                <a:lnTo>
                  <a:pt x="3741751" y="2895282"/>
                </a:lnTo>
                <a:lnTo>
                  <a:pt x="3754765" y="2887980"/>
                </a:lnTo>
                <a:lnTo>
                  <a:pt x="3767144" y="2880042"/>
                </a:lnTo>
                <a:lnTo>
                  <a:pt x="3778571" y="2871787"/>
                </a:lnTo>
                <a:lnTo>
                  <a:pt x="3789363" y="2863532"/>
                </a:lnTo>
                <a:lnTo>
                  <a:pt x="3789363" y="2971165"/>
                </a:lnTo>
                <a:lnTo>
                  <a:pt x="3788728" y="2971482"/>
                </a:lnTo>
                <a:lnTo>
                  <a:pt x="3788728" y="2975927"/>
                </a:lnTo>
                <a:lnTo>
                  <a:pt x="3788411" y="2980055"/>
                </a:lnTo>
                <a:lnTo>
                  <a:pt x="3787776" y="2985770"/>
                </a:lnTo>
                <a:lnTo>
                  <a:pt x="3786506" y="2991167"/>
                </a:lnTo>
                <a:lnTo>
                  <a:pt x="3785237" y="2996247"/>
                </a:lnTo>
                <a:lnTo>
                  <a:pt x="3783332" y="3001962"/>
                </a:lnTo>
                <a:lnTo>
                  <a:pt x="3781428" y="3007360"/>
                </a:lnTo>
                <a:lnTo>
                  <a:pt x="3778571" y="3012758"/>
                </a:lnTo>
                <a:lnTo>
                  <a:pt x="3775714" y="3018155"/>
                </a:lnTo>
                <a:lnTo>
                  <a:pt x="3772540" y="3023235"/>
                </a:lnTo>
                <a:lnTo>
                  <a:pt x="3769048" y="3028633"/>
                </a:lnTo>
                <a:lnTo>
                  <a:pt x="3765557" y="3033713"/>
                </a:lnTo>
                <a:lnTo>
                  <a:pt x="3761113" y="3038793"/>
                </a:lnTo>
                <a:lnTo>
                  <a:pt x="3756987" y="3043555"/>
                </a:lnTo>
                <a:lnTo>
                  <a:pt x="3752226" y="3048635"/>
                </a:lnTo>
                <a:lnTo>
                  <a:pt x="3747147" y="3054033"/>
                </a:lnTo>
                <a:lnTo>
                  <a:pt x="3741433" y="3058795"/>
                </a:lnTo>
                <a:lnTo>
                  <a:pt x="3736037" y="3063240"/>
                </a:lnTo>
                <a:lnTo>
                  <a:pt x="3723658" y="3072765"/>
                </a:lnTo>
                <a:lnTo>
                  <a:pt x="3710327" y="3082290"/>
                </a:lnTo>
                <a:lnTo>
                  <a:pt x="3696043" y="3090863"/>
                </a:lnTo>
                <a:lnTo>
                  <a:pt x="3680490" y="3099753"/>
                </a:lnTo>
                <a:lnTo>
                  <a:pt x="3663667" y="3108325"/>
                </a:lnTo>
                <a:lnTo>
                  <a:pt x="3646526" y="3116263"/>
                </a:lnTo>
                <a:lnTo>
                  <a:pt x="3627799" y="3124200"/>
                </a:lnTo>
                <a:lnTo>
                  <a:pt x="3608754" y="3131503"/>
                </a:lnTo>
                <a:lnTo>
                  <a:pt x="3588122" y="3138170"/>
                </a:lnTo>
                <a:lnTo>
                  <a:pt x="3566855" y="3145155"/>
                </a:lnTo>
                <a:lnTo>
                  <a:pt x="3544636" y="3151188"/>
                </a:lnTo>
                <a:lnTo>
                  <a:pt x="3522417" y="3157538"/>
                </a:lnTo>
                <a:lnTo>
                  <a:pt x="3498611" y="3163253"/>
                </a:lnTo>
                <a:lnTo>
                  <a:pt x="3474170" y="3168333"/>
                </a:lnTo>
                <a:lnTo>
                  <a:pt x="3449412" y="3172778"/>
                </a:lnTo>
                <a:lnTo>
                  <a:pt x="3423701" y="3176905"/>
                </a:lnTo>
                <a:lnTo>
                  <a:pt x="3397356" y="3181033"/>
                </a:lnTo>
                <a:lnTo>
                  <a:pt x="3370376" y="3184208"/>
                </a:lnTo>
                <a:lnTo>
                  <a:pt x="3343395" y="3187383"/>
                </a:lnTo>
                <a:lnTo>
                  <a:pt x="3315146" y="3189605"/>
                </a:lnTo>
                <a:lnTo>
                  <a:pt x="3286896" y="3191193"/>
                </a:lnTo>
                <a:lnTo>
                  <a:pt x="3258011" y="3192780"/>
                </a:lnTo>
                <a:lnTo>
                  <a:pt x="3228491" y="3193415"/>
                </a:lnTo>
                <a:lnTo>
                  <a:pt x="3198972" y="3194050"/>
                </a:lnTo>
                <a:lnTo>
                  <a:pt x="3168500" y="3193415"/>
                </a:lnTo>
                <a:lnTo>
                  <a:pt x="3138663" y="3192780"/>
                </a:lnTo>
                <a:lnTo>
                  <a:pt x="3109143" y="3191193"/>
                </a:lnTo>
                <a:lnTo>
                  <a:pt x="3080259" y="3189288"/>
                </a:lnTo>
                <a:lnTo>
                  <a:pt x="3051374" y="3186748"/>
                </a:lnTo>
                <a:lnTo>
                  <a:pt x="3023441" y="3183573"/>
                </a:lnTo>
                <a:lnTo>
                  <a:pt x="2996144" y="3180080"/>
                </a:lnTo>
                <a:lnTo>
                  <a:pt x="2969481" y="3176270"/>
                </a:lnTo>
                <a:lnTo>
                  <a:pt x="2943453" y="3171825"/>
                </a:lnTo>
                <a:lnTo>
                  <a:pt x="2917742" y="3167063"/>
                </a:lnTo>
                <a:lnTo>
                  <a:pt x="2892984" y="3161665"/>
                </a:lnTo>
                <a:lnTo>
                  <a:pt x="2869178" y="3155633"/>
                </a:lnTo>
                <a:lnTo>
                  <a:pt x="2846007" y="3149918"/>
                </a:lnTo>
                <a:lnTo>
                  <a:pt x="2823470" y="3142933"/>
                </a:lnTo>
                <a:lnTo>
                  <a:pt x="2802203" y="3135948"/>
                </a:lnTo>
                <a:lnTo>
                  <a:pt x="2781889" y="3128328"/>
                </a:lnTo>
                <a:lnTo>
                  <a:pt x="2762527" y="3121025"/>
                </a:lnTo>
                <a:lnTo>
                  <a:pt x="2743799" y="3112770"/>
                </a:lnTo>
                <a:lnTo>
                  <a:pt x="2726024" y="3104515"/>
                </a:lnTo>
                <a:lnTo>
                  <a:pt x="2709518" y="3095625"/>
                </a:lnTo>
                <a:lnTo>
                  <a:pt x="2694600" y="3086735"/>
                </a:lnTo>
                <a:lnTo>
                  <a:pt x="2679999" y="3077210"/>
                </a:lnTo>
                <a:lnTo>
                  <a:pt x="2666985" y="3067685"/>
                </a:lnTo>
                <a:lnTo>
                  <a:pt x="2660954" y="3062923"/>
                </a:lnTo>
                <a:lnTo>
                  <a:pt x="2655240" y="3057843"/>
                </a:lnTo>
                <a:lnTo>
                  <a:pt x="2650162" y="3052763"/>
                </a:lnTo>
                <a:lnTo>
                  <a:pt x="2645083" y="3048000"/>
                </a:lnTo>
                <a:lnTo>
                  <a:pt x="2639687" y="3042603"/>
                </a:lnTo>
                <a:lnTo>
                  <a:pt x="2635561" y="3037205"/>
                </a:lnTo>
                <a:lnTo>
                  <a:pt x="2631434" y="3032125"/>
                </a:lnTo>
                <a:lnTo>
                  <a:pt x="2627625" y="3027045"/>
                </a:lnTo>
                <a:lnTo>
                  <a:pt x="2624134" y="3021648"/>
                </a:lnTo>
                <a:lnTo>
                  <a:pt x="2620960" y="3015933"/>
                </a:lnTo>
                <a:lnTo>
                  <a:pt x="2618103" y="3010535"/>
                </a:lnTo>
                <a:lnTo>
                  <a:pt x="2615881" y="3005137"/>
                </a:lnTo>
                <a:lnTo>
                  <a:pt x="2613659" y="2999422"/>
                </a:lnTo>
                <a:lnTo>
                  <a:pt x="2612072" y="2994025"/>
                </a:lnTo>
                <a:lnTo>
                  <a:pt x="2610485" y="2988310"/>
                </a:lnTo>
                <a:lnTo>
                  <a:pt x="2609850" y="2982912"/>
                </a:lnTo>
                <a:lnTo>
                  <a:pt x="2609215" y="2976880"/>
                </a:lnTo>
                <a:lnTo>
                  <a:pt x="2609215" y="2971482"/>
                </a:lnTo>
                <a:lnTo>
                  <a:pt x="2608580" y="2971482"/>
                </a:lnTo>
                <a:lnTo>
                  <a:pt x="2608580" y="2825115"/>
                </a:lnTo>
                <a:lnTo>
                  <a:pt x="2608263" y="2821305"/>
                </a:lnTo>
                <a:lnTo>
                  <a:pt x="2608580" y="2812732"/>
                </a:lnTo>
                <a:lnTo>
                  <a:pt x="2609850" y="2805112"/>
                </a:lnTo>
                <a:close/>
                <a:moveTo>
                  <a:pt x="3151360" y="2793804"/>
                </a:moveTo>
                <a:lnTo>
                  <a:pt x="3151360" y="2908645"/>
                </a:lnTo>
                <a:lnTo>
                  <a:pt x="3174848" y="2908962"/>
                </a:lnTo>
                <a:lnTo>
                  <a:pt x="3198972" y="2909280"/>
                </a:lnTo>
                <a:lnTo>
                  <a:pt x="3231983" y="2908962"/>
                </a:lnTo>
                <a:lnTo>
                  <a:pt x="3231983" y="2794121"/>
                </a:lnTo>
                <a:lnTo>
                  <a:pt x="3198972" y="2794755"/>
                </a:lnTo>
                <a:lnTo>
                  <a:pt x="3174848" y="2794121"/>
                </a:lnTo>
                <a:lnTo>
                  <a:pt x="3151360" y="2793804"/>
                </a:lnTo>
                <a:close/>
                <a:moveTo>
                  <a:pt x="2989478" y="2779528"/>
                </a:moveTo>
                <a:lnTo>
                  <a:pt x="2989478" y="2894687"/>
                </a:lnTo>
                <a:lnTo>
                  <a:pt x="3009158" y="2897542"/>
                </a:lnTo>
                <a:lnTo>
                  <a:pt x="3029472" y="2899762"/>
                </a:lnTo>
                <a:lnTo>
                  <a:pt x="3049469" y="2902300"/>
                </a:lnTo>
                <a:lnTo>
                  <a:pt x="3070419" y="2903887"/>
                </a:lnTo>
                <a:lnTo>
                  <a:pt x="3070419" y="2789045"/>
                </a:lnTo>
                <a:lnTo>
                  <a:pt x="3049469" y="2787142"/>
                </a:lnTo>
                <a:lnTo>
                  <a:pt x="3029472" y="2784921"/>
                </a:lnTo>
                <a:lnTo>
                  <a:pt x="3009158" y="2782383"/>
                </a:lnTo>
                <a:lnTo>
                  <a:pt x="2989478" y="2779528"/>
                </a:lnTo>
                <a:close/>
                <a:moveTo>
                  <a:pt x="2827597" y="2743045"/>
                </a:moveTo>
                <a:lnTo>
                  <a:pt x="2827597" y="2859790"/>
                </a:lnTo>
                <a:lnTo>
                  <a:pt x="2846959" y="2865500"/>
                </a:lnTo>
                <a:lnTo>
                  <a:pt x="2866956" y="2870576"/>
                </a:lnTo>
                <a:lnTo>
                  <a:pt x="2887588" y="2875969"/>
                </a:lnTo>
                <a:lnTo>
                  <a:pt x="2908220" y="2880411"/>
                </a:lnTo>
                <a:lnTo>
                  <a:pt x="2908220" y="2764618"/>
                </a:lnTo>
                <a:lnTo>
                  <a:pt x="2887588" y="2759542"/>
                </a:lnTo>
                <a:lnTo>
                  <a:pt x="2866956" y="2754466"/>
                </a:lnTo>
                <a:lnTo>
                  <a:pt x="2846959" y="2748755"/>
                </a:lnTo>
                <a:lnTo>
                  <a:pt x="2827597" y="2743045"/>
                </a:lnTo>
                <a:close/>
                <a:moveTo>
                  <a:pt x="1998663" y="2711450"/>
                </a:moveTo>
                <a:lnTo>
                  <a:pt x="2032589" y="2718179"/>
                </a:lnTo>
                <a:lnTo>
                  <a:pt x="2039311" y="2719781"/>
                </a:lnTo>
                <a:lnTo>
                  <a:pt x="2045072" y="2721383"/>
                </a:lnTo>
                <a:lnTo>
                  <a:pt x="2050513" y="2723306"/>
                </a:lnTo>
                <a:lnTo>
                  <a:pt x="2054674" y="2725228"/>
                </a:lnTo>
                <a:lnTo>
                  <a:pt x="2058834" y="2727791"/>
                </a:lnTo>
                <a:lnTo>
                  <a:pt x="2062675" y="2730034"/>
                </a:lnTo>
                <a:lnTo>
                  <a:pt x="2069716" y="2735161"/>
                </a:lnTo>
                <a:lnTo>
                  <a:pt x="2072597" y="2738045"/>
                </a:lnTo>
                <a:lnTo>
                  <a:pt x="2074517" y="2740287"/>
                </a:lnTo>
                <a:lnTo>
                  <a:pt x="2076118" y="2742851"/>
                </a:lnTo>
                <a:lnTo>
                  <a:pt x="2077398" y="2745734"/>
                </a:lnTo>
                <a:lnTo>
                  <a:pt x="2078038" y="2747977"/>
                </a:lnTo>
                <a:lnTo>
                  <a:pt x="2078038" y="2750861"/>
                </a:lnTo>
                <a:lnTo>
                  <a:pt x="2077718" y="2753104"/>
                </a:lnTo>
                <a:lnTo>
                  <a:pt x="2077078" y="2755988"/>
                </a:lnTo>
                <a:lnTo>
                  <a:pt x="2075478" y="2758231"/>
                </a:lnTo>
                <a:lnTo>
                  <a:pt x="2073877" y="2760794"/>
                </a:lnTo>
                <a:lnTo>
                  <a:pt x="2071317" y="2763037"/>
                </a:lnTo>
                <a:lnTo>
                  <a:pt x="2068756" y="2764959"/>
                </a:lnTo>
                <a:lnTo>
                  <a:pt x="2065876" y="2767522"/>
                </a:lnTo>
                <a:lnTo>
                  <a:pt x="2062355" y="2769445"/>
                </a:lnTo>
                <a:lnTo>
                  <a:pt x="2058194" y="2771047"/>
                </a:lnTo>
                <a:lnTo>
                  <a:pt x="2054354" y="2772649"/>
                </a:lnTo>
                <a:lnTo>
                  <a:pt x="2048272" y="2774572"/>
                </a:lnTo>
                <a:lnTo>
                  <a:pt x="2041871" y="2776174"/>
                </a:lnTo>
                <a:lnTo>
                  <a:pt x="2035790" y="2777776"/>
                </a:lnTo>
                <a:lnTo>
                  <a:pt x="2028429" y="2779057"/>
                </a:lnTo>
                <a:lnTo>
                  <a:pt x="2014026" y="2780659"/>
                </a:lnTo>
                <a:lnTo>
                  <a:pt x="1998663" y="2781300"/>
                </a:lnTo>
                <a:lnTo>
                  <a:pt x="1998663" y="2711450"/>
                </a:lnTo>
                <a:close/>
                <a:moveTo>
                  <a:pt x="3717945" y="2699583"/>
                </a:moveTo>
                <a:lnTo>
                  <a:pt x="3711914" y="2703073"/>
                </a:lnTo>
                <a:lnTo>
                  <a:pt x="3704931" y="2707197"/>
                </a:lnTo>
                <a:lnTo>
                  <a:pt x="3696678" y="2710686"/>
                </a:lnTo>
                <a:lnTo>
                  <a:pt x="3688425" y="2714493"/>
                </a:lnTo>
                <a:lnTo>
                  <a:pt x="3671285" y="2721155"/>
                </a:lnTo>
                <a:lnTo>
                  <a:pt x="3656684" y="2726866"/>
                </a:lnTo>
                <a:lnTo>
                  <a:pt x="3656684" y="2827749"/>
                </a:lnTo>
                <a:lnTo>
                  <a:pt x="3665254" y="2823307"/>
                </a:lnTo>
                <a:lnTo>
                  <a:pt x="3674142" y="2818549"/>
                </a:lnTo>
                <a:lnTo>
                  <a:pt x="3682394" y="2813790"/>
                </a:lnTo>
                <a:lnTo>
                  <a:pt x="3690647" y="2808714"/>
                </a:lnTo>
                <a:lnTo>
                  <a:pt x="3698582" y="2803321"/>
                </a:lnTo>
                <a:lnTo>
                  <a:pt x="3705566" y="2798245"/>
                </a:lnTo>
                <a:lnTo>
                  <a:pt x="3711914" y="2792535"/>
                </a:lnTo>
                <a:lnTo>
                  <a:pt x="3717945" y="2787776"/>
                </a:lnTo>
                <a:lnTo>
                  <a:pt x="3717945" y="2699583"/>
                </a:lnTo>
                <a:close/>
                <a:moveTo>
                  <a:pt x="2490788" y="2694304"/>
                </a:moveTo>
                <a:lnTo>
                  <a:pt x="2490788" y="2826893"/>
                </a:lnTo>
                <a:lnTo>
                  <a:pt x="2490471" y="2827210"/>
                </a:lnTo>
                <a:lnTo>
                  <a:pt x="2489836" y="2835140"/>
                </a:lnTo>
                <a:lnTo>
                  <a:pt x="2489519" y="2839898"/>
                </a:lnTo>
                <a:lnTo>
                  <a:pt x="2488250" y="2844973"/>
                </a:lnTo>
                <a:lnTo>
                  <a:pt x="2487298" y="2849731"/>
                </a:lnTo>
                <a:lnTo>
                  <a:pt x="2485711" y="2854807"/>
                </a:lnTo>
                <a:lnTo>
                  <a:pt x="2483490" y="2859565"/>
                </a:lnTo>
                <a:lnTo>
                  <a:pt x="2481269" y="2864323"/>
                </a:lnTo>
                <a:lnTo>
                  <a:pt x="2479048" y="2869080"/>
                </a:lnTo>
                <a:lnTo>
                  <a:pt x="2475874" y="2873838"/>
                </a:lnTo>
                <a:lnTo>
                  <a:pt x="2472701" y="2878279"/>
                </a:lnTo>
                <a:lnTo>
                  <a:pt x="2469528" y="2883037"/>
                </a:lnTo>
                <a:lnTo>
                  <a:pt x="2465403" y="2887795"/>
                </a:lnTo>
                <a:lnTo>
                  <a:pt x="2461595" y="2892236"/>
                </a:lnTo>
                <a:lnTo>
                  <a:pt x="2453028" y="2901435"/>
                </a:lnTo>
                <a:lnTo>
                  <a:pt x="2443191" y="2909999"/>
                </a:lnTo>
                <a:lnTo>
                  <a:pt x="2432086" y="2918563"/>
                </a:lnTo>
                <a:lnTo>
                  <a:pt x="2419710" y="2926811"/>
                </a:lnTo>
                <a:lnTo>
                  <a:pt x="2406701" y="2934740"/>
                </a:lnTo>
                <a:lnTo>
                  <a:pt x="2393056" y="2942670"/>
                </a:lnTo>
                <a:lnTo>
                  <a:pt x="2378143" y="2950283"/>
                </a:lnTo>
                <a:lnTo>
                  <a:pt x="2362277" y="2957579"/>
                </a:lnTo>
                <a:lnTo>
                  <a:pt x="2345777" y="2964240"/>
                </a:lnTo>
                <a:lnTo>
                  <a:pt x="2328325" y="2970901"/>
                </a:lnTo>
                <a:lnTo>
                  <a:pt x="2309921" y="2977245"/>
                </a:lnTo>
                <a:lnTo>
                  <a:pt x="2290882" y="2983589"/>
                </a:lnTo>
                <a:lnTo>
                  <a:pt x="2270892" y="2989298"/>
                </a:lnTo>
                <a:lnTo>
                  <a:pt x="2250267" y="2994691"/>
                </a:lnTo>
                <a:lnTo>
                  <a:pt x="2229324" y="2999449"/>
                </a:lnTo>
                <a:lnTo>
                  <a:pt x="2207430" y="3004207"/>
                </a:lnTo>
                <a:lnTo>
                  <a:pt x="2184901" y="3008330"/>
                </a:lnTo>
                <a:lnTo>
                  <a:pt x="2162054" y="3012137"/>
                </a:lnTo>
                <a:lnTo>
                  <a:pt x="2138256" y="3015626"/>
                </a:lnTo>
                <a:lnTo>
                  <a:pt x="2113823" y="3018798"/>
                </a:lnTo>
                <a:lnTo>
                  <a:pt x="2089390" y="3021018"/>
                </a:lnTo>
                <a:lnTo>
                  <a:pt x="2064323" y="3023556"/>
                </a:lnTo>
                <a:lnTo>
                  <a:pt x="2038621" y="3025142"/>
                </a:lnTo>
                <a:lnTo>
                  <a:pt x="2012601" y="3026093"/>
                </a:lnTo>
                <a:lnTo>
                  <a:pt x="1986582" y="3027045"/>
                </a:lnTo>
                <a:lnTo>
                  <a:pt x="1959928" y="3027362"/>
                </a:lnTo>
                <a:lnTo>
                  <a:pt x="1932639" y="3027045"/>
                </a:lnTo>
                <a:lnTo>
                  <a:pt x="1905350" y="3026093"/>
                </a:lnTo>
                <a:lnTo>
                  <a:pt x="1879014" y="3025142"/>
                </a:lnTo>
                <a:lnTo>
                  <a:pt x="1852994" y="3022921"/>
                </a:lnTo>
                <a:lnTo>
                  <a:pt x="1827292" y="3021018"/>
                </a:lnTo>
                <a:lnTo>
                  <a:pt x="1802224" y="3018481"/>
                </a:lnTo>
                <a:lnTo>
                  <a:pt x="1777157" y="3015309"/>
                </a:lnTo>
                <a:lnTo>
                  <a:pt x="1753359" y="3011502"/>
                </a:lnTo>
                <a:lnTo>
                  <a:pt x="1729560" y="3007379"/>
                </a:lnTo>
                <a:lnTo>
                  <a:pt x="1706714" y="3002938"/>
                </a:lnTo>
                <a:lnTo>
                  <a:pt x="1684502" y="2998180"/>
                </a:lnTo>
                <a:lnTo>
                  <a:pt x="1662925" y="2993105"/>
                </a:lnTo>
                <a:lnTo>
                  <a:pt x="1641983" y="2987712"/>
                </a:lnTo>
                <a:lnTo>
                  <a:pt x="1622309" y="2981686"/>
                </a:lnTo>
                <a:lnTo>
                  <a:pt x="1602953" y="2975342"/>
                </a:lnTo>
                <a:lnTo>
                  <a:pt x="1584549" y="2968681"/>
                </a:lnTo>
                <a:lnTo>
                  <a:pt x="1566780" y="2961702"/>
                </a:lnTo>
                <a:lnTo>
                  <a:pt x="1550280" y="2954407"/>
                </a:lnTo>
                <a:lnTo>
                  <a:pt x="1534414" y="2947111"/>
                </a:lnTo>
                <a:lnTo>
                  <a:pt x="1519501" y="2939181"/>
                </a:lnTo>
                <a:lnTo>
                  <a:pt x="1505539" y="2930934"/>
                </a:lnTo>
                <a:lnTo>
                  <a:pt x="1493164" y="2922687"/>
                </a:lnTo>
                <a:lnTo>
                  <a:pt x="1481106" y="2913805"/>
                </a:lnTo>
                <a:lnTo>
                  <a:pt x="1470635" y="2904924"/>
                </a:lnTo>
                <a:lnTo>
                  <a:pt x="1465875" y="2900483"/>
                </a:lnTo>
                <a:lnTo>
                  <a:pt x="1461116" y="2895725"/>
                </a:lnTo>
                <a:lnTo>
                  <a:pt x="1456673" y="2891284"/>
                </a:lnTo>
                <a:lnTo>
                  <a:pt x="1452866" y="2886844"/>
                </a:lnTo>
                <a:lnTo>
                  <a:pt x="1449375" y="2882086"/>
                </a:lnTo>
                <a:lnTo>
                  <a:pt x="1445885" y="2877328"/>
                </a:lnTo>
                <a:lnTo>
                  <a:pt x="1442712" y="2872252"/>
                </a:lnTo>
                <a:lnTo>
                  <a:pt x="1439856" y="2867494"/>
                </a:lnTo>
                <a:lnTo>
                  <a:pt x="1437000" y="2862737"/>
                </a:lnTo>
                <a:lnTo>
                  <a:pt x="1435096" y="2857661"/>
                </a:lnTo>
                <a:lnTo>
                  <a:pt x="1433192" y="2852269"/>
                </a:lnTo>
                <a:lnTo>
                  <a:pt x="1431606" y="2847828"/>
                </a:lnTo>
                <a:lnTo>
                  <a:pt x="1430337" y="2842436"/>
                </a:lnTo>
                <a:lnTo>
                  <a:pt x="1429702" y="2837361"/>
                </a:lnTo>
                <a:lnTo>
                  <a:pt x="1429385" y="2832286"/>
                </a:lnTo>
                <a:lnTo>
                  <a:pt x="1428750" y="2827210"/>
                </a:lnTo>
                <a:lnTo>
                  <a:pt x="1428750" y="2700014"/>
                </a:lnTo>
                <a:lnTo>
                  <a:pt x="1429702" y="2705406"/>
                </a:lnTo>
                <a:lnTo>
                  <a:pt x="1430654" y="2711433"/>
                </a:lnTo>
                <a:lnTo>
                  <a:pt x="1432240" y="2716825"/>
                </a:lnTo>
                <a:lnTo>
                  <a:pt x="1434462" y="2722218"/>
                </a:lnTo>
                <a:lnTo>
                  <a:pt x="1436683" y="2728245"/>
                </a:lnTo>
                <a:lnTo>
                  <a:pt x="1439539" y="2733320"/>
                </a:lnTo>
                <a:lnTo>
                  <a:pt x="1442712" y="2739029"/>
                </a:lnTo>
                <a:lnTo>
                  <a:pt x="1446202" y="2744422"/>
                </a:lnTo>
                <a:lnTo>
                  <a:pt x="1449692" y="2749497"/>
                </a:lnTo>
                <a:lnTo>
                  <a:pt x="1454135" y="2755206"/>
                </a:lnTo>
                <a:lnTo>
                  <a:pt x="1458894" y="2760282"/>
                </a:lnTo>
                <a:lnTo>
                  <a:pt x="1463654" y="2765357"/>
                </a:lnTo>
                <a:lnTo>
                  <a:pt x="1468731" y="2770432"/>
                </a:lnTo>
                <a:lnTo>
                  <a:pt x="1474125" y="2775507"/>
                </a:lnTo>
                <a:lnTo>
                  <a:pt x="1480154" y="2780265"/>
                </a:lnTo>
                <a:lnTo>
                  <a:pt x="1480154" y="2879231"/>
                </a:lnTo>
                <a:lnTo>
                  <a:pt x="1482375" y="2882086"/>
                </a:lnTo>
                <a:lnTo>
                  <a:pt x="1484914" y="2884623"/>
                </a:lnTo>
                <a:lnTo>
                  <a:pt x="1491895" y="2890650"/>
                </a:lnTo>
                <a:lnTo>
                  <a:pt x="1500145" y="2896994"/>
                </a:lnTo>
                <a:lnTo>
                  <a:pt x="1509664" y="2903338"/>
                </a:lnTo>
                <a:lnTo>
                  <a:pt x="1519818" y="2909682"/>
                </a:lnTo>
                <a:lnTo>
                  <a:pt x="1530924" y="2915709"/>
                </a:lnTo>
                <a:lnTo>
                  <a:pt x="1542030" y="2921735"/>
                </a:lnTo>
                <a:lnTo>
                  <a:pt x="1553136" y="2926811"/>
                </a:lnTo>
                <a:lnTo>
                  <a:pt x="1553136" y="2824673"/>
                </a:lnTo>
                <a:lnTo>
                  <a:pt x="1569953" y="2832286"/>
                </a:lnTo>
                <a:lnTo>
                  <a:pt x="1587723" y="2839264"/>
                </a:lnTo>
                <a:lnTo>
                  <a:pt x="1606127" y="2846242"/>
                </a:lnTo>
                <a:lnTo>
                  <a:pt x="1625482" y="2852269"/>
                </a:lnTo>
                <a:lnTo>
                  <a:pt x="1625482" y="2953772"/>
                </a:lnTo>
                <a:lnTo>
                  <a:pt x="1642935" y="2958847"/>
                </a:lnTo>
                <a:lnTo>
                  <a:pt x="1661021" y="2963605"/>
                </a:lnTo>
                <a:lnTo>
                  <a:pt x="1679425" y="2968363"/>
                </a:lnTo>
                <a:lnTo>
                  <a:pt x="1698464" y="2972487"/>
                </a:lnTo>
                <a:lnTo>
                  <a:pt x="1698464" y="2871618"/>
                </a:lnTo>
                <a:lnTo>
                  <a:pt x="1716233" y="2875424"/>
                </a:lnTo>
                <a:lnTo>
                  <a:pt x="1734320" y="2878914"/>
                </a:lnTo>
                <a:lnTo>
                  <a:pt x="1752407" y="2882086"/>
                </a:lnTo>
                <a:lnTo>
                  <a:pt x="1771445" y="2885258"/>
                </a:lnTo>
                <a:lnTo>
                  <a:pt x="1771445" y="2985175"/>
                </a:lnTo>
                <a:lnTo>
                  <a:pt x="1789215" y="2987712"/>
                </a:lnTo>
                <a:lnTo>
                  <a:pt x="1807301" y="2989933"/>
                </a:lnTo>
                <a:lnTo>
                  <a:pt x="1825388" y="2991836"/>
                </a:lnTo>
                <a:lnTo>
                  <a:pt x="1843792" y="2993422"/>
                </a:lnTo>
                <a:lnTo>
                  <a:pt x="1843792" y="2893505"/>
                </a:lnTo>
                <a:lnTo>
                  <a:pt x="1861879" y="2895091"/>
                </a:lnTo>
                <a:lnTo>
                  <a:pt x="1880283" y="2896042"/>
                </a:lnTo>
                <a:lnTo>
                  <a:pt x="1898369" y="2896994"/>
                </a:lnTo>
                <a:lnTo>
                  <a:pt x="1916773" y="2897628"/>
                </a:lnTo>
                <a:lnTo>
                  <a:pt x="1916773" y="2997546"/>
                </a:lnTo>
                <a:lnTo>
                  <a:pt x="1938033" y="2997863"/>
                </a:lnTo>
                <a:lnTo>
                  <a:pt x="1959928" y="2998180"/>
                </a:lnTo>
                <a:lnTo>
                  <a:pt x="1989755" y="2997863"/>
                </a:lnTo>
                <a:lnTo>
                  <a:pt x="1989755" y="2898263"/>
                </a:lnTo>
                <a:lnTo>
                  <a:pt x="2018630" y="2896994"/>
                </a:lnTo>
                <a:lnTo>
                  <a:pt x="2046553" y="2895408"/>
                </a:lnTo>
                <a:lnTo>
                  <a:pt x="2074159" y="2893505"/>
                </a:lnTo>
                <a:lnTo>
                  <a:pt x="2101448" y="2890967"/>
                </a:lnTo>
                <a:lnTo>
                  <a:pt x="2128102" y="2887795"/>
                </a:lnTo>
                <a:lnTo>
                  <a:pt x="2154122" y="2883989"/>
                </a:lnTo>
                <a:lnTo>
                  <a:pt x="2179189" y="2879865"/>
                </a:lnTo>
                <a:lnTo>
                  <a:pt x="2204257" y="2875424"/>
                </a:lnTo>
                <a:lnTo>
                  <a:pt x="2228372" y="2870032"/>
                </a:lnTo>
                <a:lnTo>
                  <a:pt x="2251219" y="2864640"/>
                </a:lnTo>
                <a:lnTo>
                  <a:pt x="2273430" y="2858613"/>
                </a:lnTo>
                <a:lnTo>
                  <a:pt x="2294690" y="2851952"/>
                </a:lnTo>
                <a:lnTo>
                  <a:pt x="2315633" y="2845291"/>
                </a:lnTo>
                <a:lnTo>
                  <a:pt x="2335306" y="2838312"/>
                </a:lnTo>
                <a:lnTo>
                  <a:pt x="2354027" y="2830382"/>
                </a:lnTo>
                <a:lnTo>
                  <a:pt x="2371797" y="2822452"/>
                </a:lnTo>
                <a:lnTo>
                  <a:pt x="2371797" y="2924590"/>
                </a:lnTo>
                <a:lnTo>
                  <a:pt x="2379729" y="2921101"/>
                </a:lnTo>
                <a:lnTo>
                  <a:pt x="2387028" y="2916660"/>
                </a:lnTo>
                <a:lnTo>
                  <a:pt x="2394643" y="2912219"/>
                </a:lnTo>
                <a:lnTo>
                  <a:pt x="2401941" y="2907461"/>
                </a:lnTo>
                <a:lnTo>
                  <a:pt x="2409239" y="2902703"/>
                </a:lnTo>
                <a:lnTo>
                  <a:pt x="2415585" y="2898263"/>
                </a:lnTo>
                <a:lnTo>
                  <a:pt x="2421297" y="2893505"/>
                </a:lnTo>
                <a:lnTo>
                  <a:pt x="2426374" y="2889064"/>
                </a:lnTo>
                <a:lnTo>
                  <a:pt x="2426374" y="2791050"/>
                </a:lnTo>
                <a:lnTo>
                  <a:pt x="2433989" y="2785340"/>
                </a:lnTo>
                <a:lnTo>
                  <a:pt x="2440653" y="2779948"/>
                </a:lnTo>
                <a:lnTo>
                  <a:pt x="2447316" y="2774238"/>
                </a:lnTo>
                <a:lnTo>
                  <a:pt x="2453345" y="2768529"/>
                </a:lnTo>
                <a:lnTo>
                  <a:pt x="2459057" y="2762819"/>
                </a:lnTo>
                <a:lnTo>
                  <a:pt x="2464451" y="2757110"/>
                </a:lnTo>
                <a:lnTo>
                  <a:pt x="2469211" y="2751083"/>
                </a:lnTo>
                <a:lnTo>
                  <a:pt x="2473336" y="2744739"/>
                </a:lnTo>
                <a:lnTo>
                  <a:pt x="2477461" y="2739029"/>
                </a:lnTo>
                <a:lnTo>
                  <a:pt x="2480634" y="2732685"/>
                </a:lnTo>
                <a:lnTo>
                  <a:pt x="2483490" y="2726341"/>
                </a:lnTo>
                <a:lnTo>
                  <a:pt x="2486028" y="2719997"/>
                </a:lnTo>
                <a:lnTo>
                  <a:pt x="2487932" y="2713654"/>
                </a:lnTo>
                <a:lnTo>
                  <a:pt x="2489519" y="2707310"/>
                </a:lnTo>
                <a:lnTo>
                  <a:pt x="2490471" y="2700966"/>
                </a:lnTo>
                <a:lnTo>
                  <a:pt x="2490788" y="2694304"/>
                </a:lnTo>
                <a:close/>
                <a:moveTo>
                  <a:pt x="2490470" y="2686155"/>
                </a:moveTo>
                <a:lnTo>
                  <a:pt x="2490788" y="2691795"/>
                </a:lnTo>
                <a:lnTo>
                  <a:pt x="2490470" y="2693988"/>
                </a:lnTo>
                <a:lnTo>
                  <a:pt x="2490470" y="2690542"/>
                </a:lnTo>
                <a:lnTo>
                  <a:pt x="2490470" y="2686155"/>
                </a:lnTo>
                <a:close/>
                <a:moveTo>
                  <a:pt x="2490416" y="2685242"/>
                </a:moveTo>
                <a:lnTo>
                  <a:pt x="2490470" y="2685528"/>
                </a:lnTo>
                <a:lnTo>
                  <a:pt x="2490470" y="2686155"/>
                </a:lnTo>
                <a:lnTo>
                  <a:pt x="2490416" y="2685242"/>
                </a:lnTo>
                <a:close/>
                <a:moveTo>
                  <a:pt x="1427957" y="2683026"/>
                </a:moveTo>
                <a:lnTo>
                  <a:pt x="1427516" y="2686071"/>
                </a:lnTo>
                <a:lnTo>
                  <a:pt x="1427516" y="2690943"/>
                </a:lnTo>
                <a:lnTo>
                  <a:pt x="1427516" y="2693987"/>
                </a:lnTo>
                <a:lnTo>
                  <a:pt x="1427163" y="2692161"/>
                </a:lnTo>
                <a:lnTo>
                  <a:pt x="1427163" y="2686680"/>
                </a:lnTo>
                <a:lnTo>
                  <a:pt x="1427957" y="2683026"/>
                </a:lnTo>
                <a:close/>
                <a:moveTo>
                  <a:pt x="1430338" y="2671762"/>
                </a:moveTo>
                <a:lnTo>
                  <a:pt x="1428927" y="2676633"/>
                </a:lnTo>
                <a:lnTo>
                  <a:pt x="1428221" y="2681809"/>
                </a:lnTo>
                <a:lnTo>
                  <a:pt x="1427957" y="2683026"/>
                </a:lnTo>
                <a:lnTo>
                  <a:pt x="1428221" y="2681200"/>
                </a:lnTo>
                <a:lnTo>
                  <a:pt x="1428927" y="2676329"/>
                </a:lnTo>
                <a:lnTo>
                  <a:pt x="1430338" y="2671762"/>
                </a:lnTo>
                <a:close/>
                <a:moveTo>
                  <a:pt x="2487613" y="2670175"/>
                </a:moveTo>
                <a:lnTo>
                  <a:pt x="2489200" y="2675815"/>
                </a:lnTo>
                <a:lnTo>
                  <a:pt x="2490153" y="2680828"/>
                </a:lnTo>
                <a:lnTo>
                  <a:pt x="2490416" y="2685242"/>
                </a:lnTo>
                <a:lnTo>
                  <a:pt x="2489518" y="2680515"/>
                </a:lnTo>
                <a:lnTo>
                  <a:pt x="2488883" y="2675502"/>
                </a:lnTo>
                <a:lnTo>
                  <a:pt x="2487613" y="2670175"/>
                </a:lnTo>
                <a:close/>
                <a:moveTo>
                  <a:pt x="2665715" y="2659293"/>
                </a:moveTo>
                <a:lnTo>
                  <a:pt x="2665715" y="2777307"/>
                </a:lnTo>
                <a:lnTo>
                  <a:pt x="2668254" y="2780162"/>
                </a:lnTo>
                <a:lnTo>
                  <a:pt x="2671429" y="2783335"/>
                </a:lnTo>
                <a:lnTo>
                  <a:pt x="2678729" y="2789362"/>
                </a:lnTo>
                <a:lnTo>
                  <a:pt x="2687934" y="2796659"/>
                </a:lnTo>
                <a:lnTo>
                  <a:pt x="2698726" y="2803638"/>
                </a:lnTo>
                <a:lnTo>
                  <a:pt x="2710153" y="2810935"/>
                </a:lnTo>
                <a:lnTo>
                  <a:pt x="2722215" y="2817914"/>
                </a:lnTo>
                <a:lnTo>
                  <a:pt x="2734594" y="2824259"/>
                </a:lnTo>
                <a:lnTo>
                  <a:pt x="2746656" y="2829969"/>
                </a:lnTo>
                <a:lnTo>
                  <a:pt x="2746656" y="2711004"/>
                </a:lnTo>
                <a:lnTo>
                  <a:pt x="2734594" y="2705293"/>
                </a:lnTo>
                <a:lnTo>
                  <a:pt x="2723167" y="2699266"/>
                </a:lnTo>
                <a:lnTo>
                  <a:pt x="2712058" y="2692921"/>
                </a:lnTo>
                <a:lnTo>
                  <a:pt x="2701583" y="2686259"/>
                </a:lnTo>
                <a:lnTo>
                  <a:pt x="2691743" y="2679914"/>
                </a:lnTo>
                <a:lnTo>
                  <a:pt x="2682538" y="2673252"/>
                </a:lnTo>
                <a:lnTo>
                  <a:pt x="2673650" y="2666273"/>
                </a:lnTo>
                <a:lnTo>
                  <a:pt x="2665715" y="2659293"/>
                </a:lnTo>
                <a:close/>
                <a:moveTo>
                  <a:pt x="1925638" y="2592387"/>
                </a:moveTo>
                <a:lnTo>
                  <a:pt x="1925638" y="2662237"/>
                </a:lnTo>
                <a:lnTo>
                  <a:pt x="1911407" y="2659674"/>
                </a:lnTo>
                <a:lnTo>
                  <a:pt x="1894963" y="2655829"/>
                </a:lnTo>
                <a:lnTo>
                  <a:pt x="1887057" y="2653907"/>
                </a:lnTo>
                <a:lnTo>
                  <a:pt x="1880100" y="2652304"/>
                </a:lnTo>
                <a:lnTo>
                  <a:pt x="1873459" y="2650062"/>
                </a:lnTo>
                <a:lnTo>
                  <a:pt x="1867451" y="2647498"/>
                </a:lnTo>
                <a:lnTo>
                  <a:pt x="1861442" y="2644935"/>
                </a:lnTo>
                <a:lnTo>
                  <a:pt x="1856383" y="2641090"/>
                </a:lnTo>
                <a:lnTo>
                  <a:pt x="1853220" y="2639168"/>
                </a:lnTo>
                <a:lnTo>
                  <a:pt x="1851007" y="2636925"/>
                </a:lnTo>
                <a:lnTo>
                  <a:pt x="1848793" y="2634041"/>
                </a:lnTo>
                <a:lnTo>
                  <a:pt x="1847844" y="2631798"/>
                </a:lnTo>
                <a:lnTo>
                  <a:pt x="1846579" y="2628914"/>
                </a:lnTo>
                <a:lnTo>
                  <a:pt x="1846263" y="2626671"/>
                </a:lnTo>
                <a:lnTo>
                  <a:pt x="1846263" y="2623788"/>
                </a:lnTo>
                <a:lnTo>
                  <a:pt x="1846579" y="2621224"/>
                </a:lnTo>
                <a:lnTo>
                  <a:pt x="1847528" y="2618661"/>
                </a:lnTo>
                <a:lnTo>
                  <a:pt x="1848477" y="2616098"/>
                </a:lnTo>
                <a:lnTo>
                  <a:pt x="1850374" y="2613855"/>
                </a:lnTo>
                <a:lnTo>
                  <a:pt x="1852588" y="2611292"/>
                </a:lnTo>
                <a:lnTo>
                  <a:pt x="1855118" y="2609369"/>
                </a:lnTo>
                <a:lnTo>
                  <a:pt x="1858280" y="2607447"/>
                </a:lnTo>
                <a:lnTo>
                  <a:pt x="1861759" y="2605524"/>
                </a:lnTo>
                <a:lnTo>
                  <a:pt x="1865870" y="2603922"/>
                </a:lnTo>
                <a:lnTo>
                  <a:pt x="1872194" y="2601359"/>
                </a:lnTo>
                <a:lnTo>
                  <a:pt x="1878835" y="2599436"/>
                </a:lnTo>
                <a:lnTo>
                  <a:pt x="1885792" y="2597834"/>
                </a:lnTo>
                <a:lnTo>
                  <a:pt x="1893382" y="2596232"/>
                </a:lnTo>
                <a:lnTo>
                  <a:pt x="1901288" y="2594951"/>
                </a:lnTo>
                <a:lnTo>
                  <a:pt x="1909194" y="2593989"/>
                </a:lnTo>
                <a:lnTo>
                  <a:pt x="1925638" y="2592387"/>
                </a:lnTo>
                <a:close/>
                <a:moveTo>
                  <a:pt x="3178346" y="2558733"/>
                </a:moveTo>
                <a:lnTo>
                  <a:pt x="3178346" y="2673668"/>
                </a:lnTo>
                <a:lnTo>
                  <a:pt x="3201835" y="2674303"/>
                </a:lnTo>
                <a:lnTo>
                  <a:pt x="3225959" y="2674303"/>
                </a:lnTo>
                <a:lnTo>
                  <a:pt x="3258970" y="2673986"/>
                </a:lnTo>
                <a:lnTo>
                  <a:pt x="3258970" y="2559368"/>
                </a:lnTo>
                <a:lnTo>
                  <a:pt x="3225641" y="2559686"/>
                </a:lnTo>
                <a:lnTo>
                  <a:pt x="3201835" y="2559368"/>
                </a:lnTo>
                <a:lnTo>
                  <a:pt x="3178346" y="2558733"/>
                </a:lnTo>
                <a:close/>
                <a:moveTo>
                  <a:pt x="2609850" y="2552700"/>
                </a:moveTo>
                <a:lnTo>
                  <a:pt x="2613342" y="2559045"/>
                </a:lnTo>
                <a:lnTo>
                  <a:pt x="2617468" y="2564438"/>
                </a:lnTo>
                <a:lnTo>
                  <a:pt x="2621594" y="2570466"/>
                </a:lnTo>
                <a:lnTo>
                  <a:pt x="2626038" y="2576176"/>
                </a:lnTo>
                <a:lnTo>
                  <a:pt x="2631117" y="2581886"/>
                </a:lnTo>
                <a:lnTo>
                  <a:pt x="2635878" y="2587280"/>
                </a:lnTo>
                <a:lnTo>
                  <a:pt x="2641274" y="2592673"/>
                </a:lnTo>
                <a:lnTo>
                  <a:pt x="2646988" y="2598383"/>
                </a:lnTo>
                <a:lnTo>
                  <a:pt x="2658732" y="2608535"/>
                </a:lnTo>
                <a:lnTo>
                  <a:pt x="2671746" y="2618686"/>
                </a:lnTo>
                <a:lnTo>
                  <a:pt x="2685712" y="2628204"/>
                </a:lnTo>
                <a:lnTo>
                  <a:pt x="2700631" y="2637721"/>
                </a:lnTo>
                <a:lnTo>
                  <a:pt x="2715867" y="2646921"/>
                </a:lnTo>
                <a:lnTo>
                  <a:pt x="2732372" y="2655486"/>
                </a:lnTo>
                <a:lnTo>
                  <a:pt x="2749830" y="2663735"/>
                </a:lnTo>
                <a:lnTo>
                  <a:pt x="2767923" y="2671666"/>
                </a:lnTo>
                <a:lnTo>
                  <a:pt x="2786650" y="2679280"/>
                </a:lnTo>
                <a:lnTo>
                  <a:pt x="2805695" y="2686576"/>
                </a:lnTo>
                <a:lnTo>
                  <a:pt x="2826009" y="2693238"/>
                </a:lnTo>
                <a:lnTo>
                  <a:pt x="2846959" y="2699583"/>
                </a:lnTo>
                <a:lnTo>
                  <a:pt x="2867591" y="2705611"/>
                </a:lnTo>
                <a:lnTo>
                  <a:pt x="2889492" y="2711321"/>
                </a:lnTo>
                <a:lnTo>
                  <a:pt x="2912029" y="2716714"/>
                </a:lnTo>
                <a:lnTo>
                  <a:pt x="2934248" y="2721790"/>
                </a:lnTo>
                <a:lnTo>
                  <a:pt x="2957102" y="2725914"/>
                </a:lnTo>
                <a:lnTo>
                  <a:pt x="2980908" y="2730355"/>
                </a:lnTo>
                <a:lnTo>
                  <a:pt x="3004396" y="2733845"/>
                </a:lnTo>
                <a:lnTo>
                  <a:pt x="3028203" y="2737335"/>
                </a:lnTo>
                <a:lnTo>
                  <a:pt x="3052644" y="2740190"/>
                </a:lnTo>
                <a:lnTo>
                  <a:pt x="3077084" y="2743045"/>
                </a:lnTo>
                <a:lnTo>
                  <a:pt x="3101525" y="2744949"/>
                </a:lnTo>
                <a:lnTo>
                  <a:pt x="3125966" y="2746852"/>
                </a:lnTo>
                <a:lnTo>
                  <a:pt x="3150725" y="2748121"/>
                </a:lnTo>
                <a:lnTo>
                  <a:pt x="3175800" y="2749390"/>
                </a:lnTo>
                <a:lnTo>
                  <a:pt x="3200559" y="2750024"/>
                </a:lnTo>
                <a:lnTo>
                  <a:pt x="3225317" y="2750024"/>
                </a:lnTo>
                <a:lnTo>
                  <a:pt x="3246266" y="2750024"/>
                </a:lnTo>
                <a:lnTo>
                  <a:pt x="3267216" y="2749707"/>
                </a:lnTo>
                <a:lnTo>
                  <a:pt x="3288165" y="2748755"/>
                </a:lnTo>
                <a:lnTo>
                  <a:pt x="3308797" y="2747804"/>
                </a:lnTo>
                <a:lnTo>
                  <a:pt x="3329429" y="2746535"/>
                </a:lnTo>
                <a:lnTo>
                  <a:pt x="3350378" y="2744949"/>
                </a:lnTo>
                <a:lnTo>
                  <a:pt x="3371010" y="2743362"/>
                </a:lnTo>
                <a:lnTo>
                  <a:pt x="3391325" y="2741459"/>
                </a:lnTo>
                <a:lnTo>
                  <a:pt x="3411957" y="2738921"/>
                </a:lnTo>
                <a:lnTo>
                  <a:pt x="3431954" y="2736383"/>
                </a:lnTo>
                <a:lnTo>
                  <a:pt x="3451951" y="2733528"/>
                </a:lnTo>
                <a:lnTo>
                  <a:pt x="3471948" y="2730355"/>
                </a:lnTo>
                <a:lnTo>
                  <a:pt x="3491628" y="2726866"/>
                </a:lnTo>
                <a:lnTo>
                  <a:pt x="3510990" y="2723376"/>
                </a:lnTo>
                <a:lnTo>
                  <a:pt x="3530035" y="2719252"/>
                </a:lnTo>
                <a:lnTo>
                  <a:pt x="3548763" y="2715128"/>
                </a:lnTo>
                <a:lnTo>
                  <a:pt x="3567173" y="2710369"/>
                </a:lnTo>
                <a:lnTo>
                  <a:pt x="3585265" y="2705611"/>
                </a:lnTo>
                <a:lnTo>
                  <a:pt x="3603041" y="2700852"/>
                </a:lnTo>
                <a:lnTo>
                  <a:pt x="3620498" y="2695142"/>
                </a:lnTo>
                <a:lnTo>
                  <a:pt x="3637004" y="2689749"/>
                </a:lnTo>
                <a:lnTo>
                  <a:pt x="3653510" y="2683721"/>
                </a:lnTo>
                <a:lnTo>
                  <a:pt x="3669698" y="2678011"/>
                </a:lnTo>
                <a:lnTo>
                  <a:pt x="3685251" y="2671349"/>
                </a:lnTo>
                <a:lnTo>
                  <a:pt x="3700170" y="2665004"/>
                </a:lnTo>
                <a:lnTo>
                  <a:pt x="3714770" y="2657707"/>
                </a:lnTo>
                <a:lnTo>
                  <a:pt x="3728419" y="2650728"/>
                </a:lnTo>
                <a:lnTo>
                  <a:pt x="3741751" y="2643114"/>
                </a:lnTo>
                <a:lnTo>
                  <a:pt x="3754765" y="2635818"/>
                </a:lnTo>
                <a:lnTo>
                  <a:pt x="3767144" y="2627886"/>
                </a:lnTo>
                <a:lnTo>
                  <a:pt x="3778571" y="2619638"/>
                </a:lnTo>
                <a:lnTo>
                  <a:pt x="3789363" y="2611073"/>
                </a:lnTo>
                <a:lnTo>
                  <a:pt x="3789363" y="2718935"/>
                </a:lnTo>
                <a:lnTo>
                  <a:pt x="3788728" y="2718935"/>
                </a:lnTo>
                <a:lnTo>
                  <a:pt x="3788411" y="2728135"/>
                </a:lnTo>
                <a:lnTo>
                  <a:pt x="3787776" y="2733528"/>
                </a:lnTo>
                <a:lnTo>
                  <a:pt x="3786506" y="2738921"/>
                </a:lnTo>
                <a:lnTo>
                  <a:pt x="3785237" y="2744314"/>
                </a:lnTo>
                <a:lnTo>
                  <a:pt x="3783332" y="2749707"/>
                </a:lnTo>
                <a:lnTo>
                  <a:pt x="3781428" y="2755100"/>
                </a:lnTo>
                <a:lnTo>
                  <a:pt x="3778571" y="2760811"/>
                </a:lnTo>
                <a:lnTo>
                  <a:pt x="3775714" y="2765886"/>
                </a:lnTo>
                <a:lnTo>
                  <a:pt x="3772540" y="2770962"/>
                </a:lnTo>
                <a:lnTo>
                  <a:pt x="3769048" y="2776355"/>
                </a:lnTo>
                <a:lnTo>
                  <a:pt x="3765557" y="2781749"/>
                </a:lnTo>
                <a:lnTo>
                  <a:pt x="3761113" y="2786824"/>
                </a:lnTo>
                <a:lnTo>
                  <a:pt x="3756987" y="2791583"/>
                </a:lnTo>
                <a:lnTo>
                  <a:pt x="3752226" y="2796659"/>
                </a:lnTo>
                <a:lnTo>
                  <a:pt x="3747147" y="2801735"/>
                </a:lnTo>
                <a:lnTo>
                  <a:pt x="3741433" y="2806493"/>
                </a:lnTo>
                <a:lnTo>
                  <a:pt x="3736037" y="2811252"/>
                </a:lnTo>
                <a:lnTo>
                  <a:pt x="3723658" y="2820769"/>
                </a:lnTo>
                <a:lnTo>
                  <a:pt x="3710327" y="2829969"/>
                </a:lnTo>
                <a:lnTo>
                  <a:pt x="3696043" y="2838852"/>
                </a:lnTo>
                <a:lnTo>
                  <a:pt x="3680490" y="2847418"/>
                </a:lnTo>
                <a:lnTo>
                  <a:pt x="3663667" y="2855983"/>
                </a:lnTo>
                <a:lnTo>
                  <a:pt x="3646526" y="2863914"/>
                </a:lnTo>
                <a:lnTo>
                  <a:pt x="3627799" y="2871845"/>
                </a:lnTo>
                <a:lnTo>
                  <a:pt x="3608754" y="2879459"/>
                </a:lnTo>
                <a:lnTo>
                  <a:pt x="3588122" y="2886121"/>
                </a:lnTo>
                <a:lnTo>
                  <a:pt x="3566855" y="2892783"/>
                </a:lnTo>
                <a:lnTo>
                  <a:pt x="3544636" y="2899128"/>
                </a:lnTo>
                <a:lnTo>
                  <a:pt x="3522417" y="2905473"/>
                </a:lnTo>
                <a:lnTo>
                  <a:pt x="3498611" y="2910866"/>
                </a:lnTo>
                <a:lnTo>
                  <a:pt x="3474170" y="2915942"/>
                </a:lnTo>
                <a:lnTo>
                  <a:pt x="3449412" y="2920383"/>
                </a:lnTo>
                <a:lnTo>
                  <a:pt x="3423701" y="2924824"/>
                </a:lnTo>
                <a:lnTo>
                  <a:pt x="3397356" y="2928631"/>
                </a:lnTo>
                <a:lnTo>
                  <a:pt x="3370376" y="2931804"/>
                </a:lnTo>
                <a:lnTo>
                  <a:pt x="3343395" y="2934976"/>
                </a:lnTo>
                <a:lnTo>
                  <a:pt x="3315146" y="2937197"/>
                </a:lnTo>
                <a:lnTo>
                  <a:pt x="3286896" y="2938783"/>
                </a:lnTo>
                <a:lnTo>
                  <a:pt x="3258011" y="2940369"/>
                </a:lnTo>
                <a:lnTo>
                  <a:pt x="3228491" y="2941321"/>
                </a:lnTo>
                <a:lnTo>
                  <a:pt x="3198972" y="2941638"/>
                </a:lnTo>
                <a:lnTo>
                  <a:pt x="3168500" y="2941321"/>
                </a:lnTo>
                <a:lnTo>
                  <a:pt x="3138663" y="2940369"/>
                </a:lnTo>
                <a:lnTo>
                  <a:pt x="3109143" y="2938783"/>
                </a:lnTo>
                <a:lnTo>
                  <a:pt x="3080259" y="2936880"/>
                </a:lnTo>
                <a:lnTo>
                  <a:pt x="3051374" y="2934659"/>
                </a:lnTo>
                <a:lnTo>
                  <a:pt x="3023441" y="2931487"/>
                </a:lnTo>
                <a:lnTo>
                  <a:pt x="2996144" y="2927997"/>
                </a:lnTo>
                <a:lnTo>
                  <a:pt x="2969481" y="2923873"/>
                </a:lnTo>
                <a:lnTo>
                  <a:pt x="2943453" y="2919431"/>
                </a:lnTo>
                <a:lnTo>
                  <a:pt x="2917742" y="2914355"/>
                </a:lnTo>
                <a:lnTo>
                  <a:pt x="2892984" y="2909280"/>
                </a:lnTo>
                <a:lnTo>
                  <a:pt x="2869178" y="2903252"/>
                </a:lnTo>
                <a:lnTo>
                  <a:pt x="2846007" y="2897224"/>
                </a:lnTo>
                <a:lnTo>
                  <a:pt x="2823470" y="2890880"/>
                </a:lnTo>
                <a:lnTo>
                  <a:pt x="2802203" y="2883583"/>
                </a:lnTo>
                <a:lnTo>
                  <a:pt x="2781889" y="2876286"/>
                </a:lnTo>
                <a:lnTo>
                  <a:pt x="2762527" y="2868673"/>
                </a:lnTo>
                <a:lnTo>
                  <a:pt x="2743799" y="2860424"/>
                </a:lnTo>
                <a:lnTo>
                  <a:pt x="2726024" y="2852176"/>
                </a:lnTo>
                <a:lnTo>
                  <a:pt x="2709518" y="2843611"/>
                </a:lnTo>
                <a:lnTo>
                  <a:pt x="2694600" y="2834411"/>
                </a:lnTo>
                <a:lnTo>
                  <a:pt x="2679999" y="2824893"/>
                </a:lnTo>
                <a:lnTo>
                  <a:pt x="2666985" y="2815376"/>
                </a:lnTo>
                <a:lnTo>
                  <a:pt x="2660954" y="2810935"/>
                </a:lnTo>
                <a:lnTo>
                  <a:pt x="2655240" y="2805542"/>
                </a:lnTo>
                <a:lnTo>
                  <a:pt x="2650162" y="2800466"/>
                </a:lnTo>
                <a:lnTo>
                  <a:pt x="2645083" y="2795390"/>
                </a:lnTo>
                <a:lnTo>
                  <a:pt x="2639687" y="2790314"/>
                </a:lnTo>
                <a:lnTo>
                  <a:pt x="2635561" y="2785238"/>
                </a:lnTo>
                <a:lnTo>
                  <a:pt x="2631434" y="2780162"/>
                </a:lnTo>
                <a:lnTo>
                  <a:pt x="2627625" y="2774452"/>
                </a:lnTo>
                <a:lnTo>
                  <a:pt x="2624134" y="2769376"/>
                </a:lnTo>
                <a:lnTo>
                  <a:pt x="2620960" y="2763983"/>
                </a:lnTo>
                <a:lnTo>
                  <a:pt x="2618103" y="2758273"/>
                </a:lnTo>
                <a:lnTo>
                  <a:pt x="2615881" y="2752880"/>
                </a:lnTo>
                <a:lnTo>
                  <a:pt x="2613659" y="2747169"/>
                </a:lnTo>
                <a:lnTo>
                  <a:pt x="2612072" y="2741776"/>
                </a:lnTo>
                <a:lnTo>
                  <a:pt x="2610485" y="2736383"/>
                </a:lnTo>
                <a:lnTo>
                  <a:pt x="2609850" y="2730355"/>
                </a:lnTo>
                <a:lnTo>
                  <a:pt x="2609215" y="2724962"/>
                </a:lnTo>
                <a:lnTo>
                  <a:pt x="2609215" y="2718935"/>
                </a:lnTo>
                <a:lnTo>
                  <a:pt x="2608580" y="2719252"/>
                </a:lnTo>
                <a:lnTo>
                  <a:pt x="2608580" y="2573004"/>
                </a:lnTo>
                <a:lnTo>
                  <a:pt x="2608263" y="2569197"/>
                </a:lnTo>
                <a:lnTo>
                  <a:pt x="2608580" y="2560949"/>
                </a:lnTo>
                <a:lnTo>
                  <a:pt x="2609850" y="2552700"/>
                </a:lnTo>
                <a:close/>
                <a:moveTo>
                  <a:pt x="3016148" y="2544763"/>
                </a:moveTo>
                <a:lnTo>
                  <a:pt x="3016148" y="2660333"/>
                </a:lnTo>
                <a:lnTo>
                  <a:pt x="3035827" y="2662556"/>
                </a:lnTo>
                <a:lnTo>
                  <a:pt x="3056142" y="2665096"/>
                </a:lnTo>
                <a:lnTo>
                  <a:pt x="3076456" y="2667318"/>
                </a:lnTo>
                <a:lnTo>
                  <a:pt x="3097406" y="2669223"/>
                </a:lnTo>
                <a:lnTo>
                  <a:pt x="3097406" y="2553971"/>
                </a:lnTo>
                <a:lnTo>
                  <a:pt x="3076456" y="2552066"/>
                </a:lnTo>
                <a:lnTo>
                  <a:pt x="3056142" y="2549843"/>
                </a:lnTo>
                <a:lnTo>
                  <a:pt x="3035827" y="2547303"/>
                </a:lnTo>
                <a:lnTo>
                  <a:pt x="3016148" y="2544763"/>
                </a:lnTo>
                <a:close/>
                <a:moveTo>
                  <a:pt x="1938656" y="2540386"/>
                </a:moveTo>
                <a:lnTo>
                  <a:pt x="1936433" y="2540705"/>
                </a:lnTo>
                <a:lnTo>
                  <a:pt x="1933576" y="2540705"/>
                </a:lnTo>
                <a:lnTo>
                  <a:pt x="1931036" y="2541342"/>
                </a:lnTo>
                <a:lnTo>
                  <a:pt x="1929130" y="2542299"/>
                </a:lnTo>
                <a:lnTo>
                  <a:pt x="1927543" y="2542936"/>
                </a:lnTo>
                <a:lnTo>
                  <a:pt x="1926273" y="2543892"/>
                </a:lnTo>
                <a:lnTo>
                  <a:pt x="1925638" y="2545167"/>
                </a:lnTo>
                <a:lnTo>
                  <a:pt x="1925320" y="2546123"/>
                </a:lnTo>
                <a:lnTo>
                  <a:pt x="1925320" y="2565247"/>
                </a:lnTo>
                <a:lnTo>
                  <a:pt x="1910398" y="2566522"/>
                </a:lnTo>
                <a:lnTo>
                  <a:pt x="1895158" y="2568116"/>
                </a:lnTo>
                <a:lnTo>
                  <a:pt x="1881188" y="2570028"/>
                </a:lnTo>
                <a:lnTo>
                  <a:pt x="1867218" y="2572897"/>
                </a:lnTo>
                <a:lnTo>
                  <a:pt x="1853883" y="2575447"/>
                </a:lnTo>
                <a:lnTo>
                  <a:pt x="1841183" y="2578634"/>
                </a:lnTo>
                <a:lnTo>
                  <a:pt x="1829436" y="2582778"/>
                </a:lnTo>
                <a:lnTo>
                  <a:pt x="1818323" y="2586602"/>
                </a:lnTo>
                <a:lnTo>
                  <a:pt x="1810703" y="2590108"/>
                </a:lnTo>
                <a:lnTo>
                  <a:pt x="1803718" y="2594252"/>
                </a:lnTo>
                <a:lnTo>
                  <a:pt x="1797368" y="2598077"/>
                </a:lnTo>
                <a:lnTo>
                  <a:pt x="1791970" y="2601902"/>
                </a:lnTo>
                <a:lnTo>
                  <a:pt x="1787208" y="2606045"/>
                </a:lnTo>
                <a:lnTo>
                  <a:pt x="1783398" y="2610507"/>
                </a:lnTo>
                <a:lnTo>
                  <a:pt x="1780223" y="2614651"/>
                </a:lnTo>
                <a:lnTo>
                  <a:pt x="1777683" y="2619113"/>
                </a:lnTo>
                <a:lnTo>
                  <a:pt x="1776096" y="2623894"/>
                </a:lnTo>
                <a:lnTo>
                  <a:pt x="1775460" y="2628038"/>
                </a:lnTo>
                <a:lnTo>
                  <a:pt x="1775460" y="2632500"/>
                </a:lnTo>
                <a:lnTo>
                  <a:pt x="1776096" y="2637281"/>
                </a:lnTo>
                <a:lnTo>
                  <a:pt x="1777683" y="2641743"/>
                </a:lnTo>
                <a:lnTo>
                  <a:pt x="1780223" y="2645887"/>
                </a:lnTo>
                <a:lnTo>
                  <a:pt x="1783716" y="2650349"/>
                </a:lnTo>
                <a:lnTo>
                  <a:pt x="1787526" y="2654811"/>
                </a:lnTo>
                <a:lnTo>
                  <a:pt x="1792288" y="2658317"/>
                </a:lnTo>
                <a:lnTo>
                  <a:pt x="1797368" y="2661823"/>
                </a:lnTo>
                <a:lnTo>
                  <a:pt x="1803400" y="2665329"/>
                </a:lnTo>
                <a:lnTo>
                  <a:pt x="1809750" y="2668517"/>
                </a:lnTo>
                <a:lnTo>
                  <a:pt x="1816736" y="2671704"/>
                </a:lnTo>
                <a:lnTo>
                  <a:pt x="1824356" y="2674573"/>
                </a:lnTo>
                <a:lnTo>
                  <a:pt x="1832610" y="2677441"/>
                </a:lnTo>
                <a:lnTo>
                  <a:pt x="1840866" y="2679354"/>
                </a:lnTo>
                <a:lnTo>
                  <a:pt x="1872933" y="2686047"/>
                </a:lnTo>
                <a:lnTo>
                  <a:pt x="1925320" y="2696565"/>
                </a:lnTo>
                <a:lnTo>
                  <a:pt x="1925320" y="2778798"/>
                </a:lnTo>
                <a:lnTo>
                  <a:pt x="1911668" y="2777204"/>
                </a:lnTo>
                <a:lnTo>
                  <a:pt x="1899603" y="2774973"/>
                </a:lnTo>
                <a:lnTo>
                  <a:pt x="1885316" y="2772742"/>
                </a:lnTo>
                <a:lnTo>
                  <a:pt x="1870393" y="2769236"/>
                </a:lnTo>
                <a:lnTo>
                  <a:pt x="1856740" y="2765093"/>
                </a:lnTo>
                <a:lnTo>
                  <a:pt x="1844676" y="2760949"/>
                </a:lnTo>
                <a:lnTo>
                  <a:pt x="1841183" y="2759674"/>
                </a:lnTo>
                <a:lnTo>
                  <a:pt x="1838008" y="2758399"/>
                </a:lnTo>
                <a:lnTo>
                  <a:pt x="1835786" y="2757443"/>
                </a:lnTo>
                <a:lnTo>
                  <a:pt x="1835150" y="2756805"/>
                </a:lnTo>
                <a:lnTo>
                  <a:pt x="1831658" y="2754893"/>
                </a:lnTo>
                <a:lnTo>
                  <a:pt x="1829753" y="2753618"/>
                </a:lnTo>
                <a:lnTo>
                  <a:pt x="1827848" y="2752662"/>
                </a:lnTo>
                <a:lnTo>
                  <a:pt x="1822768" y="2751387"/>
                </a:lnTo>
                <a:lnTo>
                  <a:pt x="1817688" y="2750431"/>
                </a:lnTo>
                <a:lnTo>
                  <a:pt x="1811656" y="2750112"/>
                </a:lnTo>
                <a:lnTo>
                  <a:pt x="1805623" y="2751068"/>
                </a:lnTo>
                <a:lnTo>
                  <a:pt x="1799908" y="2751706"/>
                </a:lnTo>
                <a:lnTo>
                  <a:pt x="1793876" y="2752981"/>
                </a:lnTo>
                <a:lnTo>
                  <a:pt x="1787843" y="2754893"/>
                </a:lnTo>
                <a:lnTo>
                  <a:pt x="1782763" y="2756805"/>
                </a:lnTo>
                <a:lnTo>
                  <a:pt x="1778636" y="2759355"/>
                </a:lnTo>
                <a:lnTo>
                  <a:pt x="1774508" y="2761586"/>
                </a:lnTo>
                <a:lnTo>
                  <a:pt x="1771650" y="2764455"/>
                </a:lnTo>
                <a:lnTo>
                  <a:pt x="1770698" y="2765730"/>
                </a:lnTo>
                <a:lnTo>
                  <a:pt x="1769746" y="2766686"/>
                </a:lnTo>
                <a:lnTo>
                  <a:pt x="1769428" y="2767961"/>
                </a:lnTo>
                <a:lnTo>
                  <a:pt x="1769428" y="2769555"/>
                </a:lnTo>
                <a:lnTo>
                  <a:pt x="1769428" y="2770830"/>
                </a:lnTo>
                <a:lnTo>
                  <a:pt x="1770380" y="2772105"/>
                </a:lnTo>
                <a:lnTo>
                  <a:pt x="1771016" y="2773061"/>
                </a:lnTo>
                <a:lnTo>
                  <a:pt x="1772603" y="2774336"/>
                </a:lnTo>
                <a:lnTo>
                  <a:pt x="1778000" y="2777842"/>
                </a:lnTo>
                <a:lnTo>
                  <a:pt x="1784668" y="2781348"/>
                </a:lnTo>
                <a:lnTo>
                  <a:pt x="1791970" y="2784535"/>
                </a:lnTo>
                <a:lnTo>
                  <a:pt x="1799273" y="2787723"/>
                </a:lnTo>
                <a:lnTo>
                  <a:pt x="1807846" y="2790591"/>
                </a:lnTo>
                <a:lnTo>
                  <a:pt x="1816418" y="2792822"/>
                </a:lnTo>
                <a:lnTo>
                  <a:pt x="1825943" y="2795691"/>
                </a:lnTo>
                <a:lnTo>
                  <a:pt x="1835786" y="2797603"/>
                </a:lnTo>
                <a:lnTo>
                  <a:pt x="1845946" y="2799516"/>
                </a:lnTo>
                <a:lnTo>
                  <a:pt x="1856740" y="2801747"/>
                </a:lnTo>
                <a:lnTo>
                  <a:pt x="1878648" y="2804934"/>
                </a:lnTo>
                <a:lnTo>
                  <a:pt x="1901508" y="2806846"/>
                </a:lnTo>
                <a:lnTo>
                  <a:pt x="1925320" y="2808440"/>
                </a:lnTo>
                <a:lnTo>
                  <a:pt x="1925320" y="2827245"/>
                </a:lnTo>
                <a:lnTo>
                  <a:pt x="1925638" y="2828520"/>
                </a:lnTo>
                <a:lnTo>
                  <a:pt x="1926273" y="2829476"/>
                </a:lnTo>
                <a:lnTo>
                  <a:pt x="1927543" y="2830433"/>
                </a:lnTo>
                <a:lnTo>
                  <a:pt x="1929130" y="2831389"/>
                </a:lnTo>
                <a:lnTo>
                  <a:pt x="1931036" y="2832026"/>
                </a:lnTo>
                <a:lnTo>
                  <a:pt x="1933576" y="2832664"/>
                </a:lnTo>
                <a:lnTo>
                  <a:pt x="1938656" y="2832982"/>
                </a:lnTo>
                <a:lnTo>
                  <a:pt x="1985328" y="2832982"/>
                </a:lnTo>
                <a:lnTo>
                  <a:pt x="1990726" y="2832664"/>
                </a:lnTo>
                <a:lnTo>
                  <a:pt x="1992630" y="2832026"/>
                </a:lnTo>
                <a:lnTo>
                  <a:pt x="1995170" y="2831389"/>
                </a:lnTo>
                <a:lnTo>
                  <a:pt x="1996758" y="2830433"/>
                </a:lnTo>
                <a:lnTo>
                  <a:pt x="1997710" y="2829476"/>
                </a:lnTo>
                <a:lnTo>
                  <a:pt x="1998663" y="2828520"/>
                </a:lnTo>
                <a:lnTo>
                  <a:pt x="1998980" y="2827245"/>
                </a:lnTo>
                <a:lnTo>
                  <a:pt x="1998980" y="2808121"/>
                </a:lnTo>
                <a:lnTo>
                  <a:pt x="2013586" y="2806846"/>
                </a:lnTo>
                <a:lnTo>
                  <a:pt x="2027873" y="2805572"/>
                </a:lnTo>
                <a:lnTo>
                  <a:pt x="2041526" y="2803978"/>
                </a:lnTo>
                <a:lnTo>
                  <a:pt x="2054543" y="2801747"/>
                </a:lnTo>
                <a:lnTo>
                  <a:pt x="2067243" y="2799197"/>
                </a:lnTo>
                <a:lnTo>
                  <a:pt x="2078673" y="2796966"/>
                </a:lnTo>
                <a:lnTo>
                  <a:pt x="2089786" y="2793778"/>
                </a:lnTo>
                <a:lnTo>
                  <a:pt x="2099310" y="2790272"/>
                </a:lnTo>
                <a:lnTo>
                  <a:pt x="2106930" y="2787085"/>
                </a:lnTo>
                <a:lnTo>
                  <a:pt x="2114233" y="2783898"/>
                </a:lnTo>
                <a:lnTo>
                  <a:pt x="2120900" y="2779754"/>
                </a:lnTo>
                <a:lnTo>
                  <a:pt x="2126933" y="2776248"/>
                </a:lnTo>
                <a:lnTo>
                  <a:pt x="2132013" y="2772423"/>
                </a:lnTo>
                <a:lnTo>
                  <a:pt x="2136776" y="2768280"/>
                </a:lnTo>
                <a:lnTo>
                  <a:pt x="2140586" y="2764136"/>
                </a:lnTo>
                <a:lnTo>
                  <a:pt x="2143760" y="2759674"/>
                </a:lnTo>
                <a:lnTo>
                  <a:pt x="2145983" y="2755212"/>
                </a:lnTo>
                <a:lnTo>
                  <a:pt x="2147570" y="2751068"/>
                </a:lnTo>
                <a:lnTo>
                  <a:pt x="2148840" y="2746606"/>
                </a:lnTo>
                <a:lnTo>
                  <a:pt x="2149158" y="2742144"/>
                </a:lnTo>
                <a:lnTo>
                  <a:pt x="2148523" y="2737363"/>
                </a:lnTo>
                <a:lnTo>
                  <a:pt x="2147253" y="2733219"/>
                </a:lnTo>
                <a:lnTo>
                  <a:pt x="2145030" y="2728757"/>
                </a:lnTo>
                <a:lnTo>
                  <a:pt x="2141856" y="2723976"/>
                </a:lnTo>
                <a:lnTo>
                  <a:pt x="2140268" y="2721745"/>
                </a:lnTo>
                <a:lnTo>
                  <a:pt x="2137728" y="2719833"/>
                </a:lnTo>
                <a:lnTo>
                  <a:pt x="2132648" y="2715370"/>
                </a:lnTo>
                <a:lnTo>
                  <a:pt x="2126298" y="2711227"/>
                </a:lnTo>
                <a:lnTo>
                  <a:pt x="2119630" y="2707721"/>
                </a:lnTo>
                <a:lnTo>
                  <a:pt x="2111693" y="2704215"/>
                </a:lnTo>
                <a:lnTo>
                  <a:pt x="2103438" y="2701027"/>
                </a:lnTo>
                <a:lnTo>
                  <a:pt x="2094548" y="2697840"/>
                </a:lnTo>
                <a:lnTo>
                  <a:pt x="2084706" y="2694653"/>
                </a:lnTo>
                <a:lnTo>
                  <a:pt x="2074863" y="2692103"/>
                </a:lnTo>
                <a:lnTo>
                  <a:pt x="2064068" y="2689553"/>
                </a:lnTo>
                <a:lnTo>
                  <a:pt x="2042796" y="2684772"/>
                </a:lnTo>
                <a:lnTo>
                  <a:pt x="2020570" y="2680310"/>
                </a:lnTo>
                <a:lnTo>
                  <a:pt x="1998980" y="2676485"/>
                </a:lnTo>
                <a:lnTo>
                  <a:pt x="1998980" y="2594571"/>
                </a:lnTo>
                <a:lnTo>
                  <a:pt x="2018030" y="2596802"/>
                </a:lnTo>
                <a:lnTo>
                  <a:pt x="2025016" y="2598077"/>
                </a:lnTo>
                <a:lnTo>
                  <a:pt x="2032000" y="2599670"/>
                </a:lnTo>
                <a:lnTo>
                  <a:pt x="2047240" y="2603495"/>
                </a:lnTo>
                <a:lnTo>
                  <a:pt x="2061846" y="2607958"/>
                </a:lnTo>
                <a:lnTo>
                  <a:pt x="2073593" y="2612420"/>
                </a:lnTo>
                <a:lnTo>
                  <a:pt x="2080260" y="2614970"/>
                </a:lnTo>
                <a:lnTo>
                  <a:pt x="2082483" y="2616245"/>
                </a:lnTo>
                <a:lnTo>
                  <a:pt x="2083118" y="2616245"/>
                </a:lnTo>
                <a:lnTo>
                  <a:pt x="2086610" y="2618794"/>
                </a:lnTo>
                <a:lnTo>
                  <a:pt x="2088516" y="2619751"/>
                </a:lnTo>
                <a:lnTo>
                  <a:pt x="2090420" y="2621026"/>
                </a:lnTo>
                <a:lnTo>
                  <a:pt x="2095183" y="2622300"/>
                </a:lnTo>
                <a:lnTo>
                  <a:pt x="2100898" y="2622938"/>
                </a:lnTo>
                <a:lnTo>
                  <a:pt x="2106613" y="2622938"/>
                </a:lnTo>
                <a:lnTo>
                  <a:pt x="2112646" y="2622619"/>
                </a:lnTo>
                <a:lnTo>
                  <a:pt x="2118360" y="2621982"/>
                </a:lnTo>
                <a:lnTo>
                  <a:pt x="2124393" y="2620388"/>
                </a:lnTo>
                <a:lnTo>
                  <a:pt x="2129790" y="2618794"/>
                </a:lnTo>
                <a:lnTo>
                  <a:pt x="2135188" y="2616563"/>
                </a:lnTo>
                <a:lnTo>
                  <a:pt x="2139633" y="2614332"/>
                </a:lnTo>
                <a:lnTo>
                  <a:pt x="2143760" y="2612101"/>
                </a:lnTo>
                <a:lnTo>
                  <a:pt x="2146618" y="2609232"/>
                </a:lnTo>
                <a:lnTo>
                  <a:pt x="2147570" y="2607958"/>
                </a:lnTo>
                <a:lnTo>
                  <a:pt x="2148523" y="2606683"/>
                </a:lnTo>
                <a:lnTo>
                  <a:pt x="2148840" y="2605089"/>
                </a:lnTo>
                <a:lnTo>
                  <a:pt x="2148840" y="2604133"/>
                </a:lnTo>
                <a:lnTo>
                  <a:pt x="2148523" y="2602858"/>
                </a:lnTo>
                <a:lnTo>
                  <a:pt x="2148206" y="2601583"/>
                </a:lnTo>
                <a:lnTo>
                  <a:pt x="2146936" y="2600627"/>
                </a:lnTo>
                <a:lnTo>
                  <a:pt x="2145666" y="2599352"/>
                </a:lnTo>
                <a:lnTo>
                  <a:pt x="2141220" y="2596483"/>
                </a:lnTo>
                <a:lnTo>
                  <a:pt x="2136776" y="2593615"/>
                </a:lnTo>
                <a:lnTo>
                  <a:pt x="2131060" y="2591383"/>
                </a:lnTo>
                <a:lnTo>
                  <a:pt x="2125663" y="2588515"/>
                </a:lnTo>
                <a:lnTo>
                  <a:pt x="2112646" y="2583734"/>
                </a:lnTo>
                <a:lnTo>
                  <a:pt x="2098358" y="2579590"/>
                </a:lnTo>
                <a:lnTo>
                  <a:pt x="2083436" y="2575766"/>
                </a:lnTo>
                <a:lnTo>
                  <a:pt x="2067878" y="2572259"/>
                </a:lnTo>
                <a:lnTo>
                  <a:pt x="2052638" y="2569710"/>
                </a:lnTo>
                <a:lnTo>
                  <a:pt x="2038033" y="2567479"/>
                </a:lnTo>
                <a:lnTo>
                  <a:pt x="2018666" y="2565566"/>
                </a:lnTo>
                <a:lnTo>
                  <a:pt x="1998980" y="2564291"/>
                </a:lnTo>
                <a:lnTo>
                  <a:pt x="1998980" y="2546123"/>
                </a:lnTo>
                <a:lnTo>
                  <a:pt x="1998663" y="2545167"/>
                </a:lnTo>
                <a:lnTo>
                  <a:pt x="1997710" y="2543892"/>
                </a:lnTo>
                <a:lnTo>
                  <a:pt x="1996758" y="2542936"/>
                </a:lnTo>
                <a:lnTo>
                  <a:pt x="1995170" y="2542299"/>
                </a:lnTo>
                <a:lnTo>
                  <a:pt x="1992630" y="2541342"/>
                </a:lnTo>
                <a:lnTo>
                  <a:pt x="1990726" y="2540705"/>
                </a:lnTo>
                <a:lnTo>
                  <a:pt x="1987868" y="2540705"/>
                </a:lnTo>
                <a:lnTo>
                  <a:pt x="1985328" y="2540386"/>
                </a:lnTo>
                <a:lnTo>
                  <a:pt x="1938656" y="2540386"/>
                </a:lnTo>
                <a:close/>
                <a:moveTo>
                  <a:pt x="1959293" y="2522537"/>
                </a:moveTo>
                <a:lnTo>
                  <a:pt x="1982788" y="2522856"/>
                </a:lnTo>
                <a:lnTo>
                  <a:pt x="2005966" y="2523493"/>
                </a:lnTo>
                <a:lnTo>
                  <a:pt x="2028826" y="2524450"/>
                </a:lnTo>
                <a:lnTo>
                  <a:pt x="2051368" y="2526043"/>
                </a:lnTo>
                <a:lnTo>
                  <a:pt x="2073910" y="2527637"/>
                </a:lnTo>
                <a:lnTo>
                  <a:pt x="2095500" y="2529868"/>
                </a:lnTo>
                <a:lnTo>
                  <a:pt x="2116773" y="2532737"/>
                </a:lnTo>
                <a:lnTo>
                  <a:pt x="2137728" y="2535605"/>
                </a:lnTo>
                <a:lnTo>
                  <a:pt x="2158048" y="2538793"/>
                </a:lnTo>
                <a:lnTo>
                  <a:pt x="2177733" y="2542299"/>
                </a:lnTo>
                <a:lnTo>
                  <a:pt x="2197100" y="2546123"/>
                </a:lnTo>
                <a:lnTo>
                  <a:pt x="2215516" y="2550586"/>
                </a:lnTo>
                <a:lnTo>
                  <a:pt x="2233613" y="2555367"/>
                </a:lnTo>
                <a:lnTo>
                  <a:pt x="2251076" y="2560148"/>
                </a:lnTo>
                <a:lnTo>
                  <a:pt x="2267586" y="2565247"/>
                </a:lnTo>
                <a:lnTo>
                  <a:pt x="2283778" y="2570666"/>
                </a:lnTo>
                <a:lnTo>
                  <a:pt x="2298700" y="2576403"/>
                </a:lnTo>
                <a:lnTo>
                  <a:pt x="2313306" y="2582140"/>
                </a:lnTo>
                <a:lnTo>
                  <a:pt x="2326640" y="2588515"/>
                </a:lnTo>
                <a:lnTo>
                  <a:pt x="2339658" y="2594889"/>
                </a:lnTo>
                <a:lnTo>
                  <a:pt x="2351723" y="2601583"/>
                </a:lnTo>
                <a:lnTo>
                  <a:pt x="2362518" y="2608914"/>
                </a:lnTo>
                <a:lnTo>
                  <a:pt x="2372996" y="2615607"/>
                </a:lnTo>
                <a:lnTo>
                  <a:pt x="2381886" y="2622938"/>
                </a:lnTo>
                <a:lnTo>
                  <a:pt x="2390140" y="2630587"/>
                </a:lnTo>
                <a:lnTo>
                  <a:pt x="2397443" y="2638237"/>
                </a:lnTo>
                <a:lnTo>
                  <a:pt x="2403793" y="2645568"/>
                </a:lnTo>
                <a:lnTo>
                  <a:pt x="2406016" y="2649711"/>
                </a:lnTo>
                <a:lnTo>
                  <a:pt x="2408873" y="2653855"/>
                </a:lnTo>
                <a:lnTo>
                  <a:pt x="2410778" y="2657998"/>
                </a:lnTo>
                <a:lnTo>
                  <a:pt x="2412683" y="2661823"/>
                </a:lnTo>
                <a:lnTo>
                  <a:pt x="2414270" y="2665967"/>
                </a:lnTo>
                <a:lnTo>
                  <a:pt x="2415540" y="2670110"/>
                </a:lnTo>
                <a:lnTo>
                  <a:pt x="2416810" y="2674254"/>
                </a:lnTo>
                <a:lnTo>
                  <a:pt x="2417446" y="2678397"/>
                </a:lnTo>
                <a:lnTo>
                  <a:pt x="2417763" y="2682541"/>
                </a:lnTo>
                <a:lnTo>
                  <a:pt x="2417763" y="2686684"/>
                </a:lnTo>
                <a:lnTo>
                  <a:pt x="2417763" y="2691147"/>
                </a:lnTo>
                <a:lnTo>
                  <a:pt x="2417446" y="2694971"/>
                </a:lnTo>
                <a:lnTo>
                  <a:pt x="2416810" y="2699434"/>
                </a:lnTo>
                <a:lnTo>
                  <a:pt x="2415540" y="2703896"/>
                </a:lnTo>
                <a:lnTo>
                  <a:pt x="2414270" y="2707721"/>
                </a:lnTo>
                <a:lnTo>
                  <a:pt x="2412683" y="2711864"/>
                </a:lnTo>
                <a:lnTo>
                  <a:pt x="2410778" y="2716008"/>
                </a:lnTo>
                <a:lnTo>
                  <a:pt x="2408873" y="2720151"/>
                </a:lnTo>
                <a:lnTo>
                  <a:pt x="2406016" y="2723976"/>
                </a:lnTo>
                <a:lnTo>
                  <a:pt x="2403793" y="2728120"/>
                </a:lnTo>
                <a:lnTo>
                  <a:pt x="2397443" y="2735769"/>
                </a:lnTo>
                <a:lnTo>
                  <a:pt x="2390140" y="2743419"/>
                </a:lnTo>
                <a:lnTo>
                  <a:pt x="2381886" y="2751068"/>
                </a:lnTo>
                <a:lnTo>
                  <a:pt x="2372996" y="2758080"/>
                </a:lnTo>
                <a:lnTo>
                  <a:pt x="2362518" y="2765093"/>
                </a:lnTo>
                <a:lnTo>
                  <a:pt x="2351723" y="2772105"/>
                </a:lnTo>
                <a:lnTo>
                  <a:pt x="2339658" y="2778798"/>
                </a:lnTo>
                <a:lnTo>
                  <a:pt x="2326640" y="2785173"/>
                </a:lnTo>
                <a:lnTo>
                  <a:pt x="2313306" y="2791229"/>
                </a:lnTo>
                <a:lnTo>
                  <a:pt x="2298700" y="2797284"/>
                </a:lnTo>
                <a:lnTo>
                  <a:pt x="2283778" y="2803340"/>
                </a:lnTo>
                <a:lnTo>
                  <a:pt x="2267586" y="2808440"/>
                </a:lnTo>
                <a:lnTo>
                  <a:pt x="2251076" y="2813540"/>
                </a:lnTo>
                <a:lnTo>
                  <a:pt x="2233613" y="2818640"/>
                </a:lnTo>
                <a:lnTo>
                  <a:pt x="2215516" y="2823102"/>
                </a:lnTo>
                <a:lnTo>
                  <a:pt x="2197100" y="2827245"/>
                </a:lnTo>
                <a:lnTo>
                  <a:pt x="2177733" y="2831389"/>
                </a:lnTo>
                <a:lnTo>
                  <a:pt x="2158048" y="2834895"/>
                </a:lnTo>
                <a:lnTo>
                  <a:pt x="2137728" y="2838401"/>
                </a:lnTo>
                <a:lnTo>
                  <a:pt x="2116773" y="2841270"/>
                </a:lnTo>
                <a:lnTo>
                  <a:pt x="2095500" y="2844138"/>
                </a:lnTo>
                <a:lnTo>
                  <a:pt x="2073910" y="2846051"/>
                </a:lnTo>
                <a:lnTo>
                  <a:pt x="2051368" y="2847963"/>
                </a:lnTo>
                <a:lnTo>
                  <a:pt x="2028826" y="2849238"/>
                </a:lnTo>
                <a:lnTo>
                  <a:pt x="2005966" y="2850513"/>
                </a:lnTo>
                <a:lnTo>
                  <a:pt x="1982788" y="2851150"/>
                </a:lnTo>
                <a:lnTo>
                  <a:pt x="1959293" y="2851150"/>
                </a:lnTo>
                <a:lnTo>
                  <a:pt x="1935480" y="2851150"/>
                </a:lnTo>
                <a:lnTo>
                  <a:pt x="1912303" y="2850513"/>
                </a:lnTo>
                <a:lnTo>
                  <a:pt x="1889443" y="2849238"/>
                </a:lnTo>
                <a:lnTo>
                  <a:pt x="1866900" y="2847963"/>
                </a:lnTo>
                <a:lnTo>
                  <a:pt x="1844358" y="2846051"/>
                </a:lnTo>
                <a:lnTo>
                  <a:pt x="1822768" y="2844138"/>
                </a:lnTo>
                <a:lnTo>
                  <a:pt x="1801496" y="2841270"/>
                </a:lnTo>
                <a:lnTo>
                  <a:pt x="1780540" y="2838401"/>
                </a:lnTo>
                <a:lnTo>
                  <a:pt x="1760220" y="2834895"/>
                </a:lnTo>
                <a:lnTo>
                  <a:pt x="1740536" y="2831389"/>
                </a:lnTo>
                <a:lnTo>
                  <a:pt x="1721168" y="2827245"/>
                </a:lnTo>
                <a:lnTo>
                  <a:pt x="1702753" y="2823102"/>
                </a:lnTo>
                <a:lnTo>
                  <a:pt x="1684656" y="2818640"/>
                </a:lnTo>
                <a:lnTo>
                  <a:pt x="1667193" y="2813540"/>
                </a:lnTo>
                <a:lnTo>
                  <a:pt x="1650683" y="2808440"/>
                </a:lnTo>
                <a:lnTo>
                  <a:pt x="1634490" y="2803340"/>
                </a:lnTo>
                <a:lnTo>
                  <a:pt x="1619568" y="2797284"/>
                </a:lnTo>
                <a:lnTo>
                  <a:pt x="1604963" y="2791229"/>
                </a:lnTo>
                <a:lnTo>
                  <a:pt x="1591628" y="2785173"/>
                </a:lnTo>
                <a:lnTo>
                  <a:pt x="1578610" y="2778798"/>
                </a:lnTo>
                <a:lnTo>
                  <a:pt x="1566863" y="2772105"/>
                </a:lnTo>
                <a:lnTo>
                  <a:pt x="1555750" y="2765093"/>
                </a:lnTo>
                <a:lnTo>
                  <a:pt x="1545273" y="2758080"/>
                </a:lnTo>
                <a:lnTo>
                  <a:pt x="1536383" y="2751068"/>
                </a:lnTo>
                <a:lnTo>
                  <a:pt x="1528128" y="2743419"/>
                </a:lnTo>
                <a:lnTo>
                  <a:pt x="1520826" y="2735769"/>
                </a:lnTo>
                <a:lnTo>
                  <a:pt x="1514793" y="2728120"/>
                </a:lnTo>
                <a:lnTo>
                  <a:pt x="1511936" y="2723976"/>
                </a:lnTo>
                <a:lnTo>
                  <a:pt x="1509396" y="2720151"/>
                </a:lnTo>
                <a:lnTo>
                  <a:pt x="1507490" y="2716008"/>
                </a:lnTo>
                <a:lnTo>
                  <a:pt x="1505586" y="2711864"/>
                </a:lnTo>
                <a:lnTo>
                  <a:pt x="1503998" y="2707721"/>
                </a:lnTo>
                <a:lnTo>
                  <a:pt x="1502410" y="2703896"/>
                </a:lnTo>
                <a:lnTo>
                  <a:pt x="1501776" y="2699434"/>
                </a:lnTo>
                <a:lnTo>
                  <a:pt x="1500823" y="2694971"/>
                </a:lnTo>
                <a:lnTo>
                  <a:pt x="1500506" y="2691147"/>
                </a:lnTo>
                <a:lnTo>
                  <a:pt x="1500188" y="2686684"/>
                </a:lnTo>
                <a:lnTo>
                  <a:pt x="1500506" y="2682541"/>
                </a:lnTo>
                <a:lnTo>
                  <a:pt x="1500823" y="2678397"/>
                </a:lnTo>
                <a:lnTo>
                  <a:pt x="1501776" y="2674254"/>
                </a:lnTo>
                <a:lnTo>
                  <a:pt x="1502410" y="2670110"/>
                </a:lnTo>
                <a:lnTo>
                  <a:pt x="1503998" y="2665967"/>
                </a:lnTo>
                <a:lnTo>
                  <a:pt x="1505586" y="2661823"/>
                </a:lnTo>
                <a:lnTo>
                  <a:pt x="1507490" y="2657998"/>
                </a:lnTo>
                <a:lnTo>
                  <a:pt x="1509396" y="2653855"/>
                </a:lnTo>
                <a:lnTo>
                  <a:pt x="1511936" y="2649711"/>
                </a:lnTo>
                <a:lnTo>
                  <a:pt x="1514793" y="2645568"/>
                </a:lnTo>
                <a:lnTo>
                  <a:pt x="1520826" y="2638237"/>
                </a:lnTo>
                <a:lnTo>
                  <a:pt x="1528128" y="2630587"/>
                </a:lnTo>
                <a:lnTo>
                  <a:pt x="1536383" y="2622938"/>
                </a:lnTo>
                <a:lnTo>
                  <a:pt x="1545273" y="2615607"/>
                </a:lnTo>
                <a:lnTo>
                  <a:pt x="1555750" y="2608914"/>
                </a:lnTo>
                <a:lnTo>
                  <a:pt x="1566863" y="2601583"/>
                </a:lnTo>
                <a:lnTo>
                  <a:pt x="1578610" y="2594889"/>
                </a:lnTo>
                <a:lnTo>
                  <a:pt x="1591628" y="2588515"/>
                </a:lnTo>
                <a:lnTo>
                  <a:pt x="1604963" y="2582140"/>
                </a:lnTo>
                <a:lnTo>
                  <a:pt x="1619568" y="2576403"/>
                </a:lnTo>
                <a:lnTo>
                  <a:pt x="1634490" y="2570666"/>
                </a:lnTo>
                <a:lnTo>
                  <a:pt x="1650683" y="2565247"/>
                </a:lnTo>
                <a:lnTo>
                  <a:pt x="1667193" y="2560148"/>
                </a:lnTo>
                <a:lnTo>
                  <a:pt x="1684656" y="2555367"/>
                </a:lnTo>
                <a:lnTo>
                  <a:pt x="1702753" y="2550586"/>
                </a:lnTo>
                <a:lnTo>
                  <a:pt x="1721168" y="2546123"/>
                </a:lnTo>
                <a:lnTo>
                  <a:pt x="1740536" y="2542299"/>
                </a:lnTo>
                <a:lnTo>
                  <a:pt x="1760220" y="2538793"/>
                </a:lnTo>
                <a:lnTo>
                  <a:pt x="1780540" y="2535605"/>
                </a:lnTo>
                <a:lnTo>
                  <a:pt x="1801496" y="2532737"/>
                </a:lnTo>
                <a:lnTo>
                  <a:pt x="1822768" y="2529868"/>
                </a:lnTo>
                <a:lnTo>
                  <a:pt x="1844358" y="2527637"/>
                </a:lnTo>
                <a:lnTo>
                  <a:pt x="1866900" y="2526043"/>
                </a:lnTo>
                <a:lnTo>
                  <a:pt x="1889443" y="2524450"/>
                </a:lnTo>
                <a:lnTo>
                  <a:pt x="1912303" y="2523493"/>
                </a:lnTo>
                <a:lnTo>
                  <a:pt x="1935480" y="2522856"/>
                </a:lnTo>
                <a:lnTo>
                  <a:pt x="1959293" y="2522537"/>
                </a:lnTo>
                <a:close/>
                <a:moveTo>
                  <a:pt x="2854584" y="2507933"/>
                </a:moveTo>
                <a:lnTo>
                  <a:pt x="2854584" y="2625091"/>
                </a:lnTo>
                <a:lnTo>
                  <a:pt x="2873946" y="2630488"/>
                </a:lnTo>
                <a:lnTo>
                  <a:pt x="2893626" y="2636203"/>
                </a:lnTo>
                <a:lnTo>
                  <a:pt x="2914258" y="2640966"/>
                </a:lnTo>
                <a:lnTo>
                  <a:pt x="2935524" y="2645728"/>
                </a:lnTo>
                <a:lnTo>
                  <a:pt x="2935524" y="2529523"/>
                </a:lnTo>
                <a:lnTo>
                  <a:pt x="2914258" y="2524761"/>
                </a:lnTo>
                <a:lnTo>
                  <a:pt x="2893626" y="2519363"/>
                </a:lnTo>
                <a:lnTo>
                  <a:pt x="2873946" y="2513965"/>
                </a:lnTo>
                <a:lnTo>
                  <a:pt x="2854584" y="2507933"/>
                </a:lnTo>
                <a:close/>
                <a:moveTo>
                  <a:pt x="2692385" y="2444750"/>
                </a:moveTo>
                <a:lnTo>
                  <a:pt x="2692385" y="2542223"/>
                </a:lnTo>
                <a:lnTo>
                  <a:pt x="2695241" y="2545081"/>
                </a:lnTo>
                <a:lnTo>
                  <a:pt x="2698098" y="2548256"/>
                </a:lnTo>
                <a:lnTo>
                  <a:pt x="2705399" y="2554923"/>
                </a:lnTo>
                <a:lnTo>
                  <a:pt x="2714921" y="2561591"/>
                </a:lnTo>
                <a:lnTo>
                  <a:pt x="2725078" y="2568576"/>
                </a:lnTo>
                <a:lnTo>
                  <a:pt x="2737140" y="2576196"/>
                </a:lnTo>
                <a:lnTo>
                  <a:pt x="2748884" y="2582863"/>
                </a:lnTo>
                <a:lnTo>
                  <a:pt x="2761581" y="2589213"/>
                </a:lnTo>
                <a:lnTo>
                  <a:pt x="2773325" y="2595246"/>
                </a:lnTo>
                <a:lnTo>
                  <a:pt x="2773325" y="2486343"/>
                </a:lnTo>
                <a:lnTo>
                  <a:pt x="2758407" y="2480628"/>
                </a:lnTo>
                <a:lnTo>
                  <a:pt x="2744441" y="2475230"/>
                </a:lnTo>
                <a:lnTo>
                  <a:pt x="2732379" y="2469198"/>
                </a:lnTo>
                <a:lnTo>
                  <a:pt x="2721269" y="2464118"/>
                </a:lnTo>
                <a:lnTo>
                  <a:pt x="2712064" y="2458720"/>
                </a:lnTo>
                <a:lnTo>
                  <a:pt x="2704446" y="2453958"/>
                </a:lnTo>
                <a:lnTo>
                  <a:pt x="2697781" y="2449195"/>
                </a:lnTo>
                <a:lnTo>
                  <a:pt x="2692385" y="2444750"/>
                </a:lnTo>
                <a:close/>
                <a:moveTo>
                  <a:pt x="3744614" y="2439353"/>
                </a:moveTo>
                <a:lnTo>
                  <a:pt x="3737949" y="2444433"/>
                </a:lnTo>
                <a:lnTo>
                  <a:pt x="3730648" y="2449195"/>
                </a:lnTo>
                <a:lnTo>
                  <a:pt x="3722713" y="2454275"/>
                </a:lnTo>
                <a:lnTo>
                  <a:pt x="3715095" y="2459038"/>
                </a:lnTo>
                <a:lnTo>
                  <a:pt x="3706524" y="2462848"/>
                </a:lnTo>
                <a:lnTo>
                  <a:pt x="3698907" y="2466975"/>
                </a:lnTo>
                <a:lnTo>
                  <a:pt x="3691289" y="2470468"/>
                </a:lnTo>
                <a:lnTo>
                  <a:pt x="3683671" y="2473325"/>
                </a:lnTo>
                <a:lnTo>
                  <a:pt x="3683671" y="2592706"/>
                </a:lnTo>
                <a:lnTo>
                  <a:pt x="3692558" y="2588578"/>
                </a:lnTo>
                <a:lnTo>
                  <a:pt x="3701128" y="2583816"/>
                </a:lnTo>
                <a:lnTo>
                  <a:pt x="3709381" y="2579053"/>
                </a:lnTo>
                <a:lnTo>
                  <a:pt x="3717634" y="2573973"/>
                </a:lnTo>
                <a:lnTo>
                  <a:pt x="3725252" y="2568258"/>
                </a:lnTo>
                <a:lnTo>
                  <a:pt x="3732235" y="2563178"/>
                </a:lnTo>
                <a:lnTo>
                  <a:pt x="3738901" y="2557781"/>
                </a:lnTo>
                <a:lnTo>
                  <a:pt x="3744614" y="2553018"/>
                </a:lnTo>
                <a:lnTo>
                  <a:pt x="3744614" y="2439353"/>
                </a:lnTo>
                <a:close/>
                <a:moveTo>
                  <a:pt x="3151360" y="2322195"/>
                </a:moveTo>
                <a:lnTo>
                  <a:pt x="3151360" y="2437130"/>
                </a:lnTo>
                <a:lnTo>
                  <a:pt x="3174848" y="2437765"/>
                </a:lnTo>
                <a:lnTo>
                  <a:pt x="3198972" y="2437765"/>
                </a:lnTo>
                <a:lnTo>
                  <a:pt x="3215477" y="2437765"/>
                </a:lnTo>
                <a:lnTo>
                  <a:pt x="3231983" y="2437448"/>
                </a:lnTo>
                <a:lnTo>
                  <a:pt x="3231983" y="2322512"/>
                </a:lnTo>
                <a:lnTo>
                  <a:pt x="3198972" y="2323147"/>
                </a:lnTo>
                <a:lnTo>
                  <a:pt x="3174848" y="2323147"/>
                </a:lnTo>
                <a:lnTo>
                  <a:pt x="3151360" y="2322195"/>
                </a:lnTo>
                <a:close/>
                <a:moveTo>
                  <a:pt x="3815080" y="2317750"/>
                </a:moveTo>
                <a:lnTo>
                  <a:pt x="3816033" y="2325370"/>
                </a:lnTo>
                <a:lnTo>
                  <a:pt x="3816350" y="2332673"/>
                </a:lnTo>
                <a:lnTo>
                  <a:pt x="3816350" y="2483803"/>
                </a:lnTo>
                <a:lnTo>
                  <a:pt x="3816033" y="2484438"/>
                </a:lnTo>
                <a:lnTo>
                  <a:pt x="3815398" y="2493010"/>
                </a:lnTo>
                <a:lnTo>
                  <a:pt x="3814763" y="2498408"/>
                </a:lnTo>
                <a:lnTo>
                  <a:pt x="3813493" y="2504123"/>
                </a:lnTo>
                <a:lnTo>
                  <a:pt x="3811906" y="2509520"/>
                </a:lnTo>
                <a:lnTo>
                  <a:pt x="3810319" y="2514600"/>
                </a:lnTo>
                <a:lnTo>
                  <a:pt x="3808097" y="2520316"/>
                </a:lnTo>
                <a:lnTo>
                  <a:pt x="3805558" y="2525713"/>
                </a:lnTo>
                <a:lnTo>
                  <a:pt x="3803019" y="2530793"/>
                </a:lnTo>
                <a:lnTo>
                  <a:pt x="3799844" y="2536508"/>
                </a:lnTo>
                <a:lnTo>
                  <a:pt x="3796036" y="2541588"/>
                </a:lnTo>
                <a:lnTo>
                  <a:pt x="3792226" y="2546668"/>
                </a:lnTo>
                <a:lnTo>
                  <a:pt x="3788418" y="2551748"/>
                </a:lnTo>
                <a:lnTo>
                  <a:pt x="3783974" y="2556828"/>
                </a:lnTo>
                <a:lnTo>
                  <a:pt x="3779212" y="2561591"/>
                </a:lnTo>
                <a:lnTo>
                  <a:pt x="3774134" y="2566671"/>
                </a:lnTo>
                <a:lnTo>
                  <a:pt x="3768420" y="2571433"/>
                </a:lnTo>
                <a:lnTo>
                  <a:pt x="3763024" y="2576513"/>
                </a:lnTo>
                <a:lnTo>
                  <a:pt x="3750963" y="2586038"/>
                </a:lnTo>
                <a:lnTo>
                  <a:pt x="3737314" y="2595246"/>
                </a:lnTo>
                <a:lnTo>
                  <a:pt x="3722713" y="2604136"/>
                </a:lnTo>
                <a:lnTo>
                  <a:pt x="3707477" y="2613026"/>
                </a:lnTo>
                <a:lnTo>
                  <a:pt x="3690971" y="2621281"/>
                </a:lnTo>
                <a:lnTo>
                  <a:pt x="3673513" y="2628901"/>
                </a:lnTo>
                <a:lnTo>
                  <a:pt x="3655103" y="2636838"/>
                </a:lnTo>
                <a:lnTo>
                  <a:pt x="3635424" y="2644458"/>
                </a:lnTo>
                <a:lnTo>
                  <a:pt x="3615109" y="2651443"/>
                </a:lnTo>
                <a:lnTo>
                  <a:pt x="3593842" y="2658111"/>
                </a:lnTo>
                <a:lnTo>
                  <a:pt x="3571941" y="2664461"/>
                </a:lnTo>
                <a:lnTo>
                  <a:pt x="3549087" y="2670493"/>
                </a:lnTo>
                <a:lnTo>
                  <a:pt x="3525281" y="2675891"/>
                </a:lnTo>
                <a:lnTo>
                  <a:pt x="3501157" y="2680971"/>
                </a:lnTo>
                <a:lnTo>
                  <a:pt x="3476082" y="2685733"/>
                </a:lnTo>
                <a:lnTo>
                  <a:pt x="3450371" y="2689861"/>
                </a:lnTo>
                <a:lnTo>
                  <a:pt x="3424343" y="2693671"/>
                </a:lnTo>
                <a:lnTo>
                  <a:pt x="3397680" y="2697163"/>
                </a:lnTo>
                <a:lnTo>
                  <a:pt x="3370065" y="2700021"/>
                </a:lnTo>
                <a:lnTo>
                  <a:pt x="3341815" y="2702561"/>
                </a:lnTo>
                <a:lnTo>
                  <a:pt x="3313565" y="2704466"/>
                </a:lnTo>
                <a:lnTo>
                  <a:pt x="3284680" y="2705736"/>
                </a:lnTo>
                <a:lnTo>
                  <a:pt x="3255478" y="2706371"/>
                </a:lnTo>
                <a:lnTo>
                  <a:pt x="3225959" y="2706688"/>
                </a:lnTo>
                <a:lnTo>
                  <a:pt x="3195487" y="2706371"/>
                </a:lnTo>
                <a:lnTo>
                  <a:pt x="3165650" y="2705736"/>
                </a:lnTo>
                <a:lnTo>
                  <a:pt x="3136130" y="2704148"/>
                </a:lnTo>
                <a:lnTo>
                  <a:pt x="3106928" y="2701926"/>
                </a:lnTo>
                <a:lnTo>
                  <a:pt x="3078678" y="2699703"/>
                </a:lnTo>
                <a:lnTo>
                  <a:pt x="3050428" y="2696528"/>
                </a:lnTo>
                <a:lnTo>
                  <a:pt x="3022813" y="2693353"/>
                </a:lnTo>
                <a:lnTo>
                  <a:pt x="2996150" y="2688908"/>
                </a:lnTo>
                <a:lnTo>
                  <a:pt x="2970122" y="2684781"/>
                </a:lnTo>
                <a:lnTo>
                  <a:pt x="2944729" y="2680018"/>
                </a:lnTo>
                <a:lnTo>
                  <a:pt x="2919971" y="2674303"/>
                </a:lnTo>
                <a:lnTo>
                  <a:pt x="2895847" y="2668588"/>
                </a:lnTo>
                <a:lnTo>
                  <a:pt x="2872994" y="2662556"/>
                </a:lnTo>
                <a:lnTo>
                  <a:pt x="2850775" y="2655888"/>
                </a:lnTo>
                <a:lnTo>
                  <a:pt x="2829190" y="2648903"/>
                </a:lnTo>
                <a:lnTo>
                  <a:pt x="2808876" y="2641601"/>
                </a:lnTo>
                <a:lnTo>
                  <a:pt x="2789196" y="2633663"/>
                </a:lnTo>
                <a:lnTo>
                  <a:pt x="2770469" y="2625408"/>
                </a:lnTo>
                <a:lnTo>
                  <a:pt x="2753328" y="2617153"/>
                </a:lnTo>
                <a:lnTo>
                  <a:pt x="2736823" y="2608581"/>
                </a:lnTo>
                <a:lnTo>
                  <a:pt x="2721269" y="2599373"/>
                </a:lnTo>
                <a:lnTo>
                  <a:pt x="2706986" y="2590483"/>
                </a:lnTo>
                <a:lnTo>
                  <a:pt x="2693972" y="2580641"/>
                </a:lnTo>
                <a:lnTo>
                  <a:pt x="2688258" y="2575878"/>
                </a:lnTo>
                <a:lnTo>
                  <a:pt x="2682227" y="2570798"/>
                </a:lnTo>
                <a:lnTo>
                  <a:pt x="2676831" y="2566036"/>
                </a:lnTo>
                <a:lnTo>
                  <a:pt x="2671753" y="2560956"/>
                </a:lnTo>
                <a:lnTo>
                  <a:pt x="2666991" y="2555558"/>
                </a:lnTo>
                <a:lnTo>
                  <a:pt x="2662548" y="2550161"/>
                </a:lnTo>
                <a:lnTo>
                  <a:pt x="2658104" y="2545081"/>
                </a:lnTo>
                <a:lnTo>
                  <a:pt x="2654612" y="2540001"/>
                </a:lnTo>
                <a:lnTo>
                  <a:pt x="2651121" y="2534286"/>
                </a:lnTo>
                <a:lnTo>
                  <a:pt x="2647947" y="2528888"/>
                </a:lnTo>
                <a:lnTo>
                  <a:pt x="2645090" y="2523808"/>
                </a:lnTo>
                <a:lnTo>
                  <a:pt x="2642868" y="2518093"/>
                </a:lnTo>
                <a:lnTo>
                  <a:pt x="2640329" y="2512695"/>
                </a:lnTo>
                <a:lnTo>
                  <a:pt x="2638742" y="2506663"/>
                </a:lnTo>
                <a:lnTo>
                  <a:pt x="2637789" y="2501265"/>
                </a:lnTo>
                <a:lnTo>
                  <a:pt x="2636520" y="2495868"/>
                </a:lnTo>
                <a:lnTo>
                  <a:pt x="2636202" y="2489835"/>
                </a:lnTo>
                <a:lnTo>
                  <a:pt x="2635885" y="2484438"/>
                </a:lnTo>
                <a:lnTo>
                  <a:pt x="2635250" y="2484438"/>
                </a:lnTo>
                <a:lnTo>
                  <a:pt x="2635250" y="2375535"/>
                </a:lnTo>
                <a:lnTo>
                  <a:pt x="2646360" y="2383790"/>
                </a:lnTo>
                <a:lnTo>
                  <a:pt x="2657786" y="2392045"/>
                </a:lnTo>
                <a:lnTo>
                  <a:pt x="2670166" y="2399983"/>
                </a:lnTo>
                <a:lnTo>
                  <a:pt x="2683180" y="2407285"/>
                </a:lnTo>
                <a:lnTo>
                  <a:pt x="2696511" y="2414905"/>
                </a:lnTo>
                <a:lnTo>
                  <a:pt x="2710160" y="2421890"/>
                </a:lnTo>
                <a:lnTo>
                  <a:pt x="2724761" y="2429193"/>
                </a:lnTo>
                <a:lnTo>
                  <a:pt x="2740314" y="2435860"/>
                </a:lnTo>
                <a:lnTo>
                  <a:pt x="2755550" y="2442210"/>
                </a:lnTo>
                <a:lnTo>
                  <a:pt x="2771738" y="2448243"/>
                </a:lnTo>
                <a:lnTo>
                  <a:pt x="2788244" y="2453958"/>
                </a:lnTo>
                <a:lnTo>
                  <a:pt x="2805384" y="2459673"/>
                </a:lnTo>
                <a:lnTo>
                  <a:pt x="2822525" y="2465070"/>
                </a:lnTo>
                <a:lnTo>
                  <a:pt x="2840300" y="2470150"/>
                </a:lnTo>
                <a:lnTo>
                  <a:pt x="2858393" y="2474913"/>
                </a:lnTo>
                <a:lnTo>
                  <a:pt x="2877120" y="2479675"/>
                </a:lnTo>
                <a:lnTo>
                  <a:pt x="2895530" y="2483803"/>
                </a:lnTo>
                <a:lnTo>
                  <a:pt x="2914892" y="2487930"/>
                </a:lnTo>
                <a:lnTo>
                  <a:pt x="2934255" y="2491423"/>
                </a:lnTo>
                <a:lnTo>
                  <a:pt x="2953617" y="2494915"/>
                </a:lnTo>
                <a:lnTo>
                  <a:pt x="2973614" y="2498090"/>
                </a:lnTo>
                <a:lnTo>
                  <a:pt x="2993294" y="2501265"/>
                </a:lnTo>
                <a:lnTo>
                  <a:pt x="3013926" y="2503488"/>
                </a:lnTo>
                <a:lnTo>
                  <a:pt x="3033923" y="2506028"/>
                </a:lnTo>
                <a:lnTo>
                  <a:pt x="3054555" y="2508250"/>
                </a:lnTo>
                <a:lnTo>
                  <a:pt x="3074869" y="2509838"/>
                </a:lnTo>
                <a:lnTo>
                  <a:pt x="3095819" y="2511425"/>
                </a:lnTo>
                <a:lnTo>
                  <a:pt x="3116451" y="2512695"/>
                </a:lnTo>
                <a:lnTo>
                  <a:pt x="3137400" y="2513965"/>
                </a:lnTo>
                <a:lnTo>
                  <a:pt x="3158032" y="2514600"/>
                </a:lnTo>
                <a:lnTo>
                  <a:pt x="3178981" y="2514918"/>
                </a:lnTo>
                <a:lnTo>
                  <a:pt x="3199613" y="2514918"/>
                </a:lnTo>
                <a:lnTo>
                  <a:pt x="3224372" y="2514918"/>
                </a:lnTo>
                <a:lnTo>
                  <a:pt x="3249765" y="2514283"/>
                </a:lnTo>
                <a:lnTo>
                  <a:pt x="3274523" y="2513330"/>
                </a:lnTo>
                <a:lnTo>
                  <a:pt x="3299282" y="2511743"/>
                </a:lnTo>
                <a:lnTo>
                  <a:pt x="3324040" y="2510473"/>
                </a:lnTo>
                <a:lnTo>
                  <a:pt x="3348481" y="2507933"/>
                </a:lnTo>
                <a:lnTo>
                  <a:pt x="3372922" y="2505710"/>
                </a:lnTo>
                <a:lnTo>
                  <a:pt x="3397680" y="2502535"/>
                </a:lnTo>
                <a:lnTo>
                  <a:pt x="3421486" y="2499360"/>
                </a:lnTo>
                <a:lnTo>
                  <a:pt x="3445292" y="2495233"/>
                </a:lnTo>
                <a:lnTo>
                  <a:pt x="3468464" y="2491423"/>
                </a:lnTo>
                <a:lnTo>
                  <a:pt x="3491635" y="2486978"/>
                </a:lnTo>
                <a:lnTo>
                  <a:pt x="3514171" y="2481898"/>
                </a:lnTo>
                <a:lnTo>
                  <a:pt x="3536390" y="2476818"/>
                </a:lnTo>
                <a:lnTo>
                  <a:pt x="3557974" y="2471420"/>
                </a:lnTo>
                <a:lnTo>
                  <a:pt x="3579241" y="2465070"/>
                </a:lnTo>
                <a:lnTo>
                  <a:pt x="3599873" y="2458720"/>
                </a:lnTo>
                <a:lnTo>
                  <a:pt x="3619870" y="2452053"/>
                </a:lnTo>
                <a:lnTo>
                  <a:pt x="3639233" y="2444750"/>
                </a:lnTo>
                <a:lnTo>
                  <a:pt x="3657643" y="2437448"/>
                </a:lnTo>
                <a:lnTo>
                  <a:pt x="3676053" y="2429510"/>
                </a:lnTo>
                <a:lnTo>
                  <a:pt x="3692876" y="2421255"/>
                </a:lnTo>
                <a:lnTo>
                  <a:pt x="3709381" y="2412365"/>
                </a:lnTo>
                <a:lnTo>
                  <a:pt x="3724935" y="2403475"/>
                </a:lnTo>
                <a:lnTo>
                  <a:pt x="3739853" y="2393950"/>
                </a:lnTo>
                <a:lnTo>
                  <a:pt x="3753502" y="2384108"/>
                </a:lnTo>
                <a:lnTo>
                  <a:pt x="3766198" y="2374265"/>
                </a:lnTo>
                <a:lnTo>
                  <a:pt x="3772547" y="2368550"/>
                </a:lnTo>
                <a:lnTo>
                  <a:pt x="3777943" y="2363470"/>
                </a:lnTo>
                <a:lnTo>
                  <a:pt x="3783656" y="2358073"/>
                </a:lnTo>
                <a:lnTo>
                  <a:pt x="3789052" y="2352675"/>
                </a:lnTo>
                <a:lnTo>
                  <a:pt x="3793814" y="2346960"/>
                </a:lnTo>
                <a:lnTo>
                  <a:pt x="3798575" y="2341563"/>
                </a:lnTo>
                <a:lnTo>
                  <a:pt x="3803336" y="2335530"/>
                </a:lnTo>
                <a:lnTo>
                  <a:pt x="3807145" y="2329498"/>
                </a:lnTo>
                <a:lnTo>
                  <a:pt x="3811271" y="2323783"/>
                </a:lnTo>
                <a:lnTo>
                  <a:pt x="3815080" y="2317750"/>
                </a:lnTo>
                <a:close/>
                <a:moveTo>
                  <a:pt x="2989478" y="2307907"/>
                </a:moveTo>
                <a:lnTo>
                  <a:pt x="2989478" y="2423478"/>
                </a:lnTo>
                <a:lnTo>
                  <a:pt x="3009158" y="2426018"/>
                </a:lnTo>
                <a:lnTo>
                  <a:pt x="3029472" y="2428240"/>
                </a:lnTo>
                <a:lnTo>
                  <a:pt x="3049469" y="2430780"/>
                </a:lnTo>
                <a:lnTo>
                  <a:pt x="3070419" y="2432685"/>
                </a:lnTo>
                <a:lnTo>
                  <a:pt x="3070419" y="2317432"/>
                </a:lnTo>
                <a:lnTo>
                  <a:pt x="3049469" y="2315527"/>
                </a:lnTo>
                <a:lnTo>
                  <a:pt x="3029472" y="2313305"/>
                </a:lnTo>
                <a:lnTo>
                  <a:pt x="3009158" y="2310765"/>
                </a:lnTo>
                <a:lnTo>
                  <a:pt x="2989478" y="2307907"/>
                </a:lnTo>
                <a:close/>
                <a:moveTo>
                  <a:pt x="2827597" y="2271395"/>
                </a:moveTo>
                <a:lnTo>
                  <a:pt x="2827597" y="2388553"/>
                </a:lnTo>
                <a:lnTo>
                  <a:pt x="2846959" y="2393950"/>
                </a:lnTo>
                <a:lnTo>
                  <a:pt x="2866956" y="2399665"/>
                </a:lnTo>
                <a:lnTo>
                  <a:pt x="2887588" y="2404428"/>
                </a:lnTo>
                <a:lnTo>
                  <a:pt x="2908220" y="2408873"/>
                </a:lnTo>
                <a:lnTo>
                  <a:pt x="2908220" y="2292985"/>
                </a:lnTo>
                <a:lnTo>
                  <a:pt x="2887588" y="2288222"/>
                </a:lnTo>
                <a:lnTo>
                  <a:pt x="2866956" y="2282825"/>
                </a:lnTo>
                <a:lnTo>
                  <a:pt x="2846959" y="2277110"/>
                </a:lnTo>
                <a:lnTo>
                  <a:pt x="2827597" y="2271395"/>
                </a:lnTo>
                <a:close/>
                <a:moveTo>
                  <a:pt x="3717945" y="2227897"/>
                </a:moveTo>
                <a:lnTo>
                  <a:pt x="3711914" y="2232025"/>
                </a:lnTo>
                <a:lnTo>
                  <a:pt x="3704931" y="2235517"/>
                </a:lnTo>
                <a:lnTo>
                  <a:pt x="3696678" y="2239327"/>
                </a:lnTo>
                <a:lnTo>
                  <a:pt x="3688425" y="2242820"/>
                </a:lnTo>
                <a:lnTo>
                  <a:pt x="3671285" y="2249487"/>
                </a:lnTo>
                <a:lnTo>
                  <a:pt x="3656684" y="2255202"/>
                </a:lnTo>
                <a:lnTo>
                  <a:pt x="3656684" y="2356167"/>
                </a:lnTo>
                <a:lnTo>
                  <a:pt x="3665254" y="2351722"/>
                </a:lnTo>
                <a:lnTo>
                  <a:pt x="3674142" y="2347595"/>
                </a:lnTo>
                <a:lnTo>
                  <a:pt x="3682394" y="2342197"/>
                </a:lnTo>
                <a:lnTo>
                  <a:pt x="3690647" y="2337117"/>
                </a:lnTo>
                <a:lnTo>
                  <a:pt x="3698582" y="2331720"/>
                </a:lnTo>
                <a:lnTo>
                  <a:pt x="3705566" y="2326640"/>
                </a:lnTo>
                <a:lnTo>
                  <a:pt x="3711914" y="2321560"/>
                </a:lnTo>
                <a:lnTo>
                  <a:pt x="3717945" y="2316162"/>
                </a:lnTo>
                <a:lnTo>
                  <a:pt x="3717945" y="2227897"/>
                </a:lnTo>
                <a:close/>
                <a:moveTo>
                  <a:pt x="2665715" y="2187575"/>
                </a:moveTo>
                <a:lnTo>
                  <a:pt x="2665715" y="2305685"/>
                </a:lnTo>
                <a:lnTo>
                  <a:pt x="2668254" y="2308542"/>
                </a:lnTo>
                <a:lnTo>
                  <a:pt x="2671429" y="2311717"/>
                </a:lnTo>
                <a:lnTo>
                  <a:pt x="2678729" y="2318385"/>
                </a:lnTo>
                <a:lnTo>
                  <a:pt x="2687934" y="2325052"/>
                </a:lnTo>
                <a:lnTo>
                  <a:pt x="2698726" y="2332037"/>
                </a:lnTo>
                <a:lnTo>
                  <a:pt x="2710153" y="2339657"/>
                </a:lnTo>
                <a:lnTo>
                  <a:pt x="2722215" y="2346325"/>
                </a:lnTo>
                <a:lnTo>
                  <a:pt x="2734594" y="2352675"/>
                </a:lnTo>
                <a:lnTo>
                  <a:pt x="2746656" y="2358390"/>
                </a:lnTo>
                <a:lnTo>
                  <a:pt x="2746656" y="2239327"/>
                </a:lnTo>
                <a:lnTo>
                  <a:pt x="2734594" y="2233612"/>
                </a:lnTo>
                <a:lnTo>
                  <a:pt x="2723167" y="2227580"/>
                </a:lnTo>
                <a:lnTo>
                  <a:pt x="2712058" y="2221230"/>
                </a:lnTo>
                <a:lnTo>
                  <a:pt x="2701583" y="2214562"/>
                </a:lnTo>
                <a:lnTo>
                  <a:pt x="2691743" y="2208212"/>
                </a:lnTo>
                <a:lnTo>
                  <a:pt x="2682538" y="2201545"/>
                </a:lnTo>
                <a:lnTo>
                  <a:pt x="2673650" y="2194560"/>
                </a:lnTo>
                <a:lnTo>
                  <a:pt x="2665715" y="2187575"/>
                </a:lnTo>
                <a:close/>
                <a:moveTo>
                  <a:pt x="2609850" y="2081212"/>
                </a:moveTo>
                <a:lnTo>
                  <a:pt x="2613342" y="2087245"/>
                </a:lnTo>
                <a:lnTo>
                  <a:pt x="2617468" y="2092960"/>
                </a:lnTo>
                <a:lnTo>
                  <a:pt x="2621594" y="2098675"/>
                </a:lnTo>
                <a:lnTo>
                  <a:pt x="2626038" y="2104390"/>
                </a:lnTo>
                <a:lnTo>
                  <a:pt x="2631117" y="2110105"/>
                </a:lnTo>
                <a:lnTo>
                  <a:pt x="2635878" y="2115502"/>
                </a:lnTo>
                <a:lnTo>
                  <a:pt x="2641274" y="2120900"/>
                </a:lnTo>
                <a:lnTo>
                  <a:pt x="2646988" y="2126615"/>
                </a:lnTo>
                <a:lnTo>
                  <a:pt x="2658732" y="2136775"/>
                </a:lnTo>
                <a:lnTo>
                  <a:pt x="2671746" y="2146935"/>
                </a:lnTo>
                <a:lnTo>
                  <a:pt x="2685712" y="2157095"/>
                </a:lnTo>
                <a:lnTo>
                  <a:pt x="2700631" y="2165985"/>
                </a:lnTo>
                <a:lnTo>
                  <a:pt x="2715867" y="2175192"/>
                </a:lnTo>
                <a:lnTo>
                  <a:pt x="2732372" y="2183765"/>
                </a:lnTo>
                <a:lnTo>
                  <a:pt x="2749830" y="2192020"/>
                </a:lnTo>
                <a:lnTo>
                  <a:pt x="2767923" y="2199957"/>
                </a:lnTo>
                <a:lnTo>
                  <a:pt x="2786650" y="2207895"/>
                </a:lnTo>
                <a:lnTo>
                  <a:pt x="2805695" y="2214880"/>
                </a:lnTo>
                <a:lnTo>
                  <a:pt x="2826009" y="2221547"/>
                </a:lnTo>
                <a:lnTo>
                  <a:pt x="2846959" y="2227897"/>
                </a:lnTo>
                <a:lnTo>
                  <a:pt x="2867591" y="2234247"/>
                </a:lnTo>
                <a:lnTo>
                  <a:pt x="2889492" y="2239645"/>
                </a:lnTo>
                <a:lnTo>
                  <a:pt x="2912029" y="2245042"/>
                </a:lnTo>
                <a:lnTo>
                  <a:pt x="2934248" y="2250122"/>
                </a:lnTo>
                <a:lnTo>
                  <a:pt x="2957102" y="2254250"/>
                </a:lnTo>
                <a:lnTo>
                  <a:pt x="2980908" y="2258695"/>
                </a:lnTo>
                <a:lnTo>
                  <a:pt x="3004396" y="2262187"/>
                </a:lnTo>
                <a:lnTo>
                  <a:pt x="3028203" y="2265680"/>
                </a:lnTo>
                <a:lnTo>
                  <a:pt x="3052644" y="2268537"/>
                </a:lnTo>
                <a:lnTo>
                  <a:pt x="3077084" y="2271395"/>
                </a:lnTo>
                <a:lnTo>
                  <a:pt x="3101525" y="2273300"/>
                </a:lnTo>
                <a:lnTo>
                  <a:pt x="3125966" y="2275205"/>
                </a:lnTo>
                <a:lnTo>
                  <a:pt x="3150725" y="2276792"/>
                </a:lnTo>
                <a:lnTo>
                  <a:pt x="3175800" y="2277745"/>
                </a:lnTo>
                <a:lnTo>
                  <a:pt x="3200559" y="2278380"/>
                </a:lnTo>
                <a:lnTo>
                  <a:pt x="3225317" y="2278380"/>
                </a:lnTo>
                <a:lnTo>
                  <a:pt x="3246266" y="2278380"/>
                </a:lnTo>
                <a:lnTo>
                  <a:pt x="3267216" y="2278062"/>
                </a:lnTo>
                <a:lnTo>
                  <a:pt x="3288165" y="2277110"/>
                </a:lnTo>
                <a:lnTo>
                  <a:pt x="3308797" y="2276157"/>
                </a:lnTo>
                <a:lnTo>
                  <a:pt x="3329429" y="2274887"/>
                </a:lnTo>
                <a:lnTo>
                  <a:pt x="3350378" y="2273300"/>
                </a:lnTo>
                <a:lnTo>
                  <a:pt x="3371010" y="2271712"/>
                </a:lnTo>
                <a:lnTo>
                  <a:pt x="3391325" y="2269807"/>
                </a:lnTo>
                <a:lnTo>
                  <a:pt x="3411957" y="2267267"/>
                </a:lnTo>
                <a:lnTo>
                  <a:pt x="3431954" y="2264727"/>
                </a:lnTo>
                <a:lnTo>
                  <a:pt x="3451951" y="2261870"/>
                </a:lnTo>
                <a:lnTo>
                  <a:pt x="3471948" y="2258695"/>
                </a:lnTo>
                <a:lnTo>
                  <a:pt x="3491628" y="2255202"/>
                </a:lnTo>
                <a:lnTo>
                  <a:pt x="3510990" y="2251710"/>
                </a:lnTo>
                <a:lnTo>
                  <a:pt x="3530035" y="2247582"/>
                </a:lnTo>
                <a:lnTo>
                  <a:pt x="3548763" y="2243455"/>
                </a:lnTo>
                <a:lnTo>
                  <a:pt x="3567173" y="2239010"/>
                </a:lnTo>
                <a:lnTo>
                  <a:pt x="3585265" y="2233930"/>
                </a:lnTo>
                <a:lnTo>
                  <a:pt x="3603041" y="2229167"/>
                </a:lnTo>
                <a:lnTo>
                  <a:pt x="3620498" y="2223452"/>
                </a:lnTo>
                <a:lnTo>
                  <a:pt x="3637004" y="2218055"/>
                </a:lnTo>
                <a:lnTo>
                  <a:pt x="3653510" y="2212022"/>
                </a:lnTo>
                <a:lnTo>
                  <a:pt x="3669698" y="2206307"/>
                </a:lnTo>
                <a:lnTo>
                  <a:pt x="3685251" y="2199957"/>
                </a:lnTo>
                <a:lnTo>
                  <a:pt x="3700170" y="2193290"/>
                </a:lnTo>
                <a:lnTo>
                  <a:pt x="3714770" y="2185987"/>
                </a:lnTo>
                <a:lnTo>
                  <a:pt x="3728419" y="2179002"/>
                </a:lnTo>
                <a:lnTo>
                  <a:pt x="3741751" y="2171382"/>
                </a:lnTo>
                <a:lnTo>
                  <a:pt x="3754765" y="2164080"/>
                </a:lnTo>
                <a:lnTo>
                  <a:pt x="3767144" y="2156142"/>
                </a:lnTo>
                <a:lnTo>
                  <a:pt x="3778571" y="2147887"/>
                </a:lnTo>
                <a:lnTo>
                  <a:pt x="3789363" y="2139632"/>
                </a:lnTo>
                <a:lnTo>
                  <a:pt x="3789363" y="2247265"/>
                </a:lnTo>
                <a:lnTo>
                  <a:pt x="3788728" y="2247582"/>
                </a:lnTo>
                <a:lnTo>
                  <a:pt x="3788728" y="2252027"/>
                </a:lnTo>
                <a:lnTo>
                  <a:pt x="3788411" y="2256472"/>
                </a:lnTo>
                <a:lnTo>
                  <a:pt x="3787776" y="2261870"/>
                </a:lnTo>
                <a:lnTo>
                  <a:pt x="3786506" y="2267267"/>
                </a:lnTo>
                <a:lnTo>
                  <a:pt x="3785237" y="2272982"/>
                </a:lnTo>
                <a:lnTo>
                  <a:pt x="3783332" y="2278062"/>
                </a:lnTo>
                <a:lnTo>
                  <a:pt x="3781428" y="2283460"/>
                </a:lnTo>
                <a:lnTo>
                  <a:pt x="3778571" y="2289175"/>
                </a:lnTo>
                <a:lnTo>
                  <a:pt x="3775714" y="2294255"/>
                </a:lnTo>
                <a:lnTo>
                  <a:pt x="3772540" y="2299335"/>
                </a:lnTo>
                <a:lnTo>
                  <a:pt x="3769048" y="2304732"/>
                </a:lnTo>
                <a:lnTo>
                  <a:pt x="3765557" y="2310130"/>
                </a:lnTo>
                <a:lnTo>
                  <a:pt x="3761113" y="2315210"/>
                </a:lnTo>
                <a:lnTo>
                  <a:pt x="3756987" y="2320290"/>
                </a:lnTo>
                <a:lnTo>
                  <a:pt x="3752226" y="2325052"/>
                </a:lnTo>
                <a:lnTo>
                  <a:pt x="3747147" y="2330132"/>
                </a:lnTo>
                <a:lnTo>
                  <a:pt x="3741433" y="2334895"/>
                </a:lnTo>
                <a:lnTo>
                  <a:pt x="3736037" y="2339975"/>
                </a:lnTo>
                <a:lnTo>
                  <a:pt x="3723658" y="2349500"/>
                </a:lnTo>
                <a:lnTo>
                  <a:pt x="3710327" y="2358390"/>
                </a:lnTo>
                <a:lnTo>
                  <a:pt x="3696043" y="2367598"/>
                </a:lnTo>
                <a:lnTo>
                  <a:pt x="3680490" y="2376170"/>
                </a:lnTo>
                <a:lnTo>
                  <a:pt x="3663667" y="2384425"/>
                </a:lnTo>
                <a:lnTo>
                  <a:pt x="3646526" y="2392363"/>
                </a:lnTo>
                <a:lnTo>
                  <a:pt x="3627799" y="2400300"/>
                </a:lnTo>
                <a:lnTo>
                  <a:pt x="3608754" y="2407920"/>
                </a:lnTo>
                <a:lnTo>
                  <a:pt x="3588122" y="2414905"/>
                </a:lnTo>
                <a:lnTo>
                  <a:pt x="3566855" y="2421573"/>
                </a:lnTo>
                <a:lnTo>
                  <a:pt x="3544636" y="2427923"/>
                </a:lnTo>
                <a:lnTo>
                  <a:pt x="3522417" y="2433955"/>
                </a:lnTo>
                <a:lnTo>
                  <a:pt x="3498611" y="2439353"/>
                </a:lnTo>
                <a:lnTo>
                  <a:pt x="3474170" y="2444433"/>
                </a:lnTo>
                <a:lnTo>
                  <a:pt x="3449412" y="2449195"/>
                </a:lnTo>
                <a:lnTo>
                  <a:pt x="3423701" y="2453323"/>
                </a:lnTo>
                <a:lnTo>
                  <a:pt x="3397356" y="2457133"/>
                </a:lnTo>
                <a:lnTo>
                  <a:pt x="3370376" y="2460625"/>
                </a:lnTo>
                <a:lnTo>
                  <a:pt x="3343395" y="2463483"/>
                </a:lnTo>
                <a:lnTo>
                  <a:pt x="3315146" y="2465705"/>
                </a:lnTo>
                <a:lnTo>
                  <a:pt x="3286896" y="2467928"/>
                </a:lnTo>
                <a:lnTo>
                  <a:pt x="3258011" y="2468880"/>
                </a:lnTo>
                <a:lnTo>
                  <a:pt x="3228491" y="2469833"/>
                </a:lnTo>
                <a:lnTo>
                  <a:pt x="3198972" y="2470150"/>
                </a:lnTo>
                <a:lnTo>
                  <a:pt x="3168500" y="2469833"/>
                </a:lnTo>
                <a:lnTo>
                  <a:pt x="3138663" y="2468880"/>
                </a:lnTo>
                <a:lnTo>
                  <a:pt x="3109143" y="2467293"/>
                </a:lnTo>
                <a:lnTo>
                  <a:pt x="3080259" y="2465388"/>
                </a:lnTo>
                <a:lnTo>
                  <a:pt x="3051374" y="2463165"/>
                </a:lnTo>
                <a:lnTo>
                  <a:pt x="3023441" y="2459990"/>
                </a:lnTo>
                <a:lnTo>
                  <a:pt x="2996144" y="2456815"/>
                </a:lnTo>
                <a:lnTo>
                  <a:pt x="2969481" y="2452370"/>
                </a:lnTo>
                <a:lnTo>
                  <a:pt x="2943453" y="2447925"/>
                </a:lnTo>
                <a:lnTo>
                  <a:pt x="2917742" y="2443480"/>
                </a:lnTo>
                <a:lnTo>
                  <a:pt x="2892984" y="2437765"/>
                </a:lnTo>
                <a:lnTo>
                  <a:pt x="2869178" y="2432050"/>
                </a:lnTo>
                <a:lnTo>
                  <a:pt x="2846007" y="2426018"/>
                </a:lnTo>
                <a:lnTo>
                  <a:pt x="2823470" y="2419350"/>
                </a:lnTo>
                <a:lnTo>
                  <a:pt x="2802203" y="2412048"/>
                </a:lnTo>
                <a:lnTo>
                  <a:pt x="2781889" y="2405063"/>
                </a:lnTo>
                <a:lnTo>
                  <a:pt x="2762527" y="2397125"/>
                </a:lnTo>
                <a:lnTo>
                  <a:pt x="2743799" y="2389188"/>
                </a:lnTo>
                <a:lnTo>
                  <a:pt x="2726024" y="2380615"/>
                </a:lnTo>
                <a:lnTo>
                  <a:pt x="2709518" y="2372043"/>
                </a:lnTo>
                <a:lnTo>
                  <a:pt x="2694600" y="2362835"/>
                </a:lnTo>
                <a:lnTo>
                  <a:pt x="2679999" y="2353945"/>
                </a:lnTo>
                <a:lnTo>
                  <a:pt x="2666985" y="2343785"/>
                </a:lnTo>
                <a:lnTo>
                  <a:pt x="2660954" y="2339340"/>
                </a:lnTo>
                <a:lnTo>
                  <a:pt x="2655240" y="2333942"/>
                </a:lnTo>
                <a:lnTo>
                  <a:pt x="2650162" y="2328862"/>
                </a:lnTo>
                <a:lnTo>
                  <a:pt x="2645083" y="2324100"/>
                </a:lnTo>
                <a:lnTo>
                  <a:pt x="2639687" y="2319020"/>
                </a:lnTo>
                <a:lnTo>
                  <a:pt x="2635561" y="2313622"/>
                </a:lnTo>
                <a:lnTo>
                  <a:pt x="2631434" y="2308542"/>
                </a:lnTo>
                <a:lnTo>
                  <a:pt x="2627625" y="2303145"/>
                </a:lnTo>
                <a:lnTo>
                  <a:pt x="2624134" y="2297747"/>
                </a:lnTo>
                <a:lnTo>
                  <a:pt x="2620960" y="2292350"/>
                </a:lnTo>
                <a:lnTo>
                  <a:pt x="2618103" y="2286635"/>
                </a:lnTo>
                <a:lnTo>
                  <a:pt x="2615881" y="2281555"/>
                </a:lnTo>
                <a:lnTo>
                  <a:pt x="2613659" y="2275840"/>
                </a:lnTo>
                <a:lnTo>
                  <a:pt x="2612072" y="2270125"/>
                </a:lnTo>
                <a:lnTo>
                  <a:pt x="2610485" y="2264727"/>
                </a:lnTo>
                <a:lnTo>
                  <a:pt x="2609850" y="2259012"/>
                </a:lnTo>
                <a:lnTo>
                  <a:pt x="2609215" y="2253297"/>
                </a:lnTo>
                <a:lnTo>
                  <a:pt x="2609215" y="2247582"/>
                </a:lnTo>
                <a:lnTo>
                  <a:pt x="2608580" y="2247582"/>
                </a:lnTo>
                <a:lnTo>
                  <a:pt x="2608580" y="2101215"/>
                </a:lnTo>
                <a:lnTo>
                  <a:pt x="2608263" y="2097405"/>
                </a:lnTo>
                <a:lnTo>
                  <a:pt x="2608580" y="2089150"/>
                </a:lnTo>
                <a:lnTo>
                  <a:pt x="2609850" y="2081212"/>
                </a:lnTo>
                <a:close/>
                <a:moveTo>
                  <a:pt x="3270250" y="1882775"/>
                </a:moveTo>
                <a:lnTo>
                  <a:pt x="3307579" y="1890615"/>
                </a:lnTo>
                <a:lnTo>
                  <a:pt x="3314856" y="1892183"/>
                </a:lnTo>
                <a:lnTo>
                  <a:pt x="3321499" y="1894064"/>
                </a:lnTo>
                <a:lnTo>
                  <a:pt x="3326877" y="1895945"/>
                </a:lnTo>
                <a:lnTo>
                  <a:pt x="3331622" y="1898141"/>
                </a:lnTo>
                <a:lnTo>
                  <a:pt x="3336367" y="1900649"/>
                </a:lnTo>
                <a:lnTo>
                  <a:pt x="3340164" y="1902844"/>
                </a:lnTo>
                <a:lnTo>
                  <a:pt x="3348389" y="1908802"/>
                </a:lnTo>
                <a:lnTo>
                  <a:pt x="3351236" y="1911625"/>
                </a:lnTo>
                <a:lnTo>
                  <a:pt x="3353767" y="1914133"/>
                </a:lnTo>
                <a:lnTo>
                  <a:pt x="3355665" y="1916955"/>
                </a:lnTo>
                <a:lnTo>
                  <a:pt x="3356930" y="1919778"/>
                </a:lnTo>
                <a:lnTo>
                  <a:pt x="3357563" y="1922913"/>
                </a:lnTo>
                <a:lnTo>
                  <a:pt x="3357563" y="1925422"/>
                </a:lnTo>
                <a:lnTo>
                  <a:pt x="3357247" y="1928244"/>
                </a:lnTo>
                <a:lnTo>
                  <a:pt x="3355981" y="1931066"/>
                </a:lnTo>
                <a:lnTo>
                  <a:pt x="3354716" y="1933889"/>
                </a:lnTo>
                <a:lnTo>
                  <a:pt x="3352818" y="1936397"/>
                </a:lnTo>
                <a:lnTo>
                  <a:pt x="3350603" y="1939220"/>
                </a:lnTo>
                <a:lnTo>
                  <a:pt x="3347440" y="1941415"/>
                </a:lnTo>
                <a:lnTo>
                  <a:pt x="3344276" y="1943923"/>
                </a:lnTo>
                <a:lnTo>
                  <a:pt x="3340164" y="1945805"/>
                </a:lnTo>
                <a:lnTo>
                  <a:pt x="3336051" y="1947686"/>
                </a:lnTo>
                <a:lnTo>
                  <a:pt x="3331306" y="1949568"/>
                </a:lnTo>
                <a:lnTo>
                  <a:pt x="3324979" y="1951763"/>
                </a:lnTo>
                <a:lnTo>
                  <a:pt x="3318335" y="1953644"/>
                </a:lnTo>
                <a:lnTo>
                  <a:pt x="3310743" y="1955212"/>
                </a:lnTo>
                <a:lnTo>
                  <a:pt x="3303467" y="1956466"/>
                </a:lnTo>
                <a:lnTo>
                  <a:pt x="3295558" y="1957094"/>
                </a:lnTo>
                <a:lnTo>
                  <a:pt x="3287333" y="1958034"/>
                </a:lnTo>
                <a:lnTo>
                  <a:pt x="3270250" y="1958975"/>
                </a:lnTo>
                <a:lnTo>
                  <a:pt x="3270250" y="1882775"/>
                </a:lnTo>
                <a:close/>
                <a:moveTo>
                  <a:pt x="2635250" y="1862137"/>
                </a:moveTo>
                <a:lnTo>
                  <a:pt x="2635885" y="1868810"/>
                </a:lnTo>
                <a:lnTo>
                  <a:pt x="2636520" y="1875166"/>
                </a:lnTo>
                <a:lnTo>
                  <a:pt x="2637789" y="1881521"/>
                </a:lnTo>
                <a:lnTo>
                  <a:pt x="2639694" y="1887559"/>
                </a:lnTo>
                <a:lnTo>
                  <a:pt x="2641598" y="1893914"/>
                </a:lnTo>
                <a:lnTo>
                  <a:pt x="2644455" y="1900270"/>
                </a:lnTo>
                <a:lnTo>
                  <a:pt x="2647629" y="1906307"/>
                </a:lnTo>
                <a:lnTo>
                  <a:pt x="2650803" y="1912663"/>
                </a:lnTo>
                <a:lnTo>
                  <a:pt x="2654612" y="1918383"/>
                </a:lnTo>
                <a:lnTo>
                  <a:pt x="2659056" y="1924420"/>
                </a:lnTo>
                <a:lnTo>
                  <a:pt x="2663817" y="1930458"/>
                </a:lnTo>
                <a:lnTo>
                  <a:pt x="2668896" y="1936178"/>
                </a:lnTo>
                <a:lnTo>
                  <a:pt x="2673975" y="1941898"/>
                </a:lnTo>
                <a:lnTo>
                  <a:pt x="2680005" y="1947618"/>
                </a:lnTo>
                <a:lnTo>
                  <a:pt x="2686354" y="1953338"/>
                </a:lnTo>
                <a:lnTo>
                  <a:pt x="2692385" y="1958740"/>
                </a:lnTo>
                <a:lnTo>
                  <a:pt x="2692385" y="2069006"/>
                </a:lnTo>
                <a:lnTo>
                  <a:pt x="2695241" y="2071549"/>
                </a:lnTo>
                <a:lnTo>
                  <a:pt x="2698098" y="2074726"/>
                </a:lnTo>
                <a:lnTo>
                  <a:pt x="2705399" y="2081400"/>
                </a:lnTo>
                <a:lnTo>
                  <a:pt x="2714921" y="2088391"/>
                </a:lnTo>
                <a:lnTo>
                  <a:pt x="2725078" y="2095699"/>
                </a:lnTo>
                <a:lnTo>
                  <a:pt x="2737140" y="2103008"/>
                </a:lnTo>
                <a:lnTo>
                  <a:pt x="2748884" y="2109681"/>
                </a:lnTo>
                <a:lnTo>
                  <a:pt x="2761581" y="2116354"/>
                </a:lnTo>
                <a:lnTo>
                  <a:pt x="2773325" y="2121757"/>
                </a:lnTo>
                <a:lnTo>
                  <a:pt x="2773325" y="2007994"/>
                </a:lnTo>
                <a:lnTo>
                  <a:pt x="2792370" y="2016256"/>
                </a:lnTo>
                <a:lnTo>
                  <a:pt x="2812050" y="2024201"/>
                </a:lnTo>
                <a:lnTo>
                  <a:pt x="2832999" y="2031827"/>
                </a:lnTo>
                <a:lnTo>
                  <a:pt x="2854584" y="2038818"/>
                </a:lnTo>
                <a:lnTo>
                  <a:pt x="2854584" y="2151945"/>
                </a:lnTo>
                <a:lnTo>
                  <a:pt x="2873946" y="2157347"/>
                </a:lnTo>
                <a:lnTo>
                  <a:pt x="2893626" y="2162749"/>
                </a:lnTo>
                <a:lnTo>
                  <a:pt x="2914258" y="2167516"/>
                </a:lnTo>
                <a:lnTo>
                  <a:pt x="2935524" y="2172282"/>
                </a:lnTo>
                <a:lnTo>
                  <a:pt x="2935524" y="2060744"/>
                </a:lnTo>
                <a:lnTo>
                  <a:pt x="2955204" y="2064558"/>
                </a:lnTo>
                <a:lnTo>
                  <a:pt x="2974884" y="2068371"/>
                </a:lnTo>
                <a:lnTo>
                  <a:pt x="2995198" y="2071549"/>
                </a:lnTo>
                <a:lnTo>
                  <a:pt x="3016148" y="2075362"/>
                </a:lnTo>
                <a:lnTo>
                  <a:pt x="3016148" y="2186900"/>
                </a:lnTo>
                <a:lnTo>
                  <a:pt x="3035827" y="2189442"/>
                </a:lnTo>
                <a:lnTo>
                  <a:pt x="3056142" y="2191666"/>
                </a:lnTo>
                <a:lnTo>
                  <a:pt x="3076456" y="2194208"/>
                </a:lnTo>
                <a:lnTo>
                  <a:pt x="3097406" y="2196115"/>
                </a:lnTo>
                <a:lnTo>
                  <a:pt x="3097406" y="2084577"/>
                </a:lnTo>
                <a:lnTo>
                  <a:pt x="3117085" y="2086166"/>
                </a:lnTo>
                <a:lnTo>
                  <a:pt x="3137400" y="2087437"/>
                </a:lnTo>
                <a:lnTo>
                  <a:pt x="3157715" y="2088708"/>
                </a:lnTo>
                <a:lnTo>
                  <a:pt x="3178346" y="2089344"/>
                </a:lnTo>
                <a:lnTo>
                  <a:pt x="3178346" y="2200246"/>
                </a:lnTo>
                <a:lnTo>
                  <a:pt x="3201835" y="2201199"/>
                </a:lnTo>
                <a:lnTo>
                  <a:pt x="3225959" y="2201199"/>
                </a:lnTo>
                <a:lnTo>
                  <a:pt x="3258970" y="2200882"/>
                </a:lnTo>
                <a:lnTo>
                  <a:pt x="3258970" y="2089344"/>
                </a:lnTo>
                <a:lnTo>
                  <a:pt x="3291029" y="2088708"/>
                </a:lnTo>
                <a:lnTo>
                  <a:pt x="3322135" y="2087119"/>
                </a:lnTo>
                <a:lnTo>
                  <a:pt x="3352925" y="2084577"/>
                </a:lnTo>
                <a:lnTo>
                  <a:pt x="3383396" y="2082035"/>
                </a:lnTo>
                <a:lnTo>
                  <a:pt x="3412916" y="2078540"/>
                </a:lnTo>
                <a:lnTo>
                  <a:pt x="3441801" y="2074091"/>
                </a:lnTo>
                <a:lnTo>
                  <a:pt x="3470051" y="2069642"/>
                </a:lnTo>
                <a:lnTo>
                  <a:pt x="3497348" y="2064558"/>
                </a:lnTo>
                <a:lnTo>
                  <a:pt x="3524011" y="2058520"/>
                </a:lnTo>
                <a:lnTo>
                  <a:pt x="3549722" y="2052482"/>
                </a:lnTo>
                <a:lnTo>
                  <a:pt x="3574480" y="2046127"/>
                </a:lnTo>
                <a:lnTo>
                  <a:pt x="3598604" y="2038500"/>
                </a:lnTo>
                <a:lnTo>
                  <a:pt x="3621457" y="2030874"/>
                </a:lnTo>
                <a:lnTo>
                  <a:pt x="3643042" y="2023247"/>
                </a:lnTo>
                <a:lnTo>
                  <a:pt x="3663991" y="2014350"/>
                </a:lnTo>
                <a:lnTo>
                  <a:pt x="3683671" y="2005770"/>
                </a:lnTo>
                <a:lnTo>
                  <a:pt x="3683671" y="2119532"/>
                </a:lnTo>
                <a:lnTo>
                  <a:pt x="3692558" y="2115083"/>
                </a:lnTo>
                <a:lnTo>
                  <a:pt x="3701128" y="2110635"/>
                </a:lnTo>
                <a:lnTo>
                  <a:pt x="3709381" y="2105550"/>
                </a:lnTo>
                <a:lnTo>
                  <a:pt x="3717634" y="2100466"/>
                </a:lnTo>
                <a:lnTo>
                  <a:pt x="3725252" y="2095064"/>
                </a:lnTo>
                <a:lnTo>
                  <a:pt x="3732235" y="2089979"/>
                </a:lnTo>
                <a:lnTo>
                  <a:pt x="3738901" y="2084577"/>
                </a:lnTo>
                <a:lnTo>
                  <a:pt x="3744614" y="2079493"/>
                </a:lnTo>
                <a:lnTo>
                  <a:pt x="3744614" y="1970179"/>
                </a:lnTo>
                <a:lnTo>
                  <a:pt x="3752867" y="1964142"/>
                </a:lnTo>
                <a:lnTo>
                  <a:pt x="3760802" y="1958104"/>
                </a:lnTo>
                <a:lnTo>
                  <a:pt x="3767786" y="1951749"/>
                </a:lnTo>
                <a:lnTo>
                  <a:pt x="3774769" y="1945393"/>
                </a:lnTo>
                <a:lnTo>
                  <a:pt x="3781117" y="1939038"/>
                </a:lnTo>
                <a:lnTo>
                  <a:pt x="3786830" y="1932365"/>
                </a:lnTo>
                <a:lnTo>
                  <a:pt x="3792226" y="1925691"/>
                </a:lnTo>
                <a:lnTo>
                  <a:pt x="3796988" y="1919018"/>
                </a:lnTo>
                <a:lnTo>
                  <a:pt x="3801432" y="1912027"/>
                </a:lnTo>
                <a:lnTo>
                  <a:pt x="3805240" y="1905354"/>
                </a:lnTo>
                <a:lnTo>
                  <a:pt x="3808415" y="1898363"/>
                </a:lnTo>
                <a:lnTo>
                  <a:pt x="3811271" y="1891372"/>
                </a:lnTo>
                <a:lnTo>
                  <a:pt x="3813176" y="1884063"/>
                </a:lnTo>
                <a:lnTo>
                  <a:pt x="3814763" y="1877072"/>
                </a:lnTo>
                <a:lnTo>
                  <a:pt x="3816033" y="1869446"/>
                </a:lnTo>
                <a:lnTo>
                  <a:pt x="3816350" y="1862455"/>
                </a:lnTo>
                <a:lnTo>
                  <a:pt x="3816350" y="2010536"/>
                </a:lnTo>
                <a:lnTo>
                  <a:pt x="3816033" y="2010854"/>
                </a:lnTo>
                <a:lnTo>
                  <a:pt x="3815398" y="2019434"/>
                </a:lnTo>
                <a:lnTo>
                  <a:pt x="3814763" y="2025154"/>
                </a:lnTo>
                <a:lnTo>
                  <a:pt x="3813493" y="2030556"/>
                </a:lnTo>
                <a:lnTo>
                  <a:pt x="3811906" y="2036276"/>
                </a:lnTo>
                <a:lnTo>
                  <a:pt x="3810319" y="2041678"/>
                </a:lnTo>
                <a:lnTo>
                  <a:pt x="3808097" y="2046762"/>
                </a:lnTo>
                <a:lnTo>
                  <a:pt x="3805558" y="2052482"/>
                </a:lnTo>
                <a:lnTo>
                  <a:pt x="3803019" y="2057567"/>
                </a:lnTo>
                <a:lnTo>
                  <a:pt x="3799844" y="2062969"/>
                </a:lnTo>
                <a:lnTo>
                  <a:pt x="3796036" y="2068053"/>
                </a:lnTo>
                <a:lnTo>
                  <a:pt x="3792226" y="2073137"/>
                </a:lnTo>
                <a:lnTo>
                  <a:pt x="3788418" y="2078540"/>
                </a:lnTo>
                <a:lnTo>
                  <a:pt x="3783974" y="2083624"/>
                </a:lnTo>
                <a:lnTo>
                  <a:pt x="3779212" y="2088391"/>
                </a:lnTo>
                <a:lnTo>
                  <a:pt x="3774134" y="2093475"/>
                </a:lnTo>
                <a:lnTo>
                  <a:pt x="3768420" y="2098241"/>
                </a:lnTo>
                <a:lnTo>
                  <a:pt x="3763024" y="2103326"/>
                </a:lnTo>
                <a:lnTo>
                  <a:pt x="3750963" y="2112859"/>
                </a:lnTo>
                <a:lnTo>
                  <a:pt x="3737314" y="2121757"/>
                </a:lnTo>
                <a:lnTo>
                  <a:pt x="3722713" y="2130972"/>
                </a:lnTo>
                <a:lnTo>
                  <a:pt x="3707477" y="2139552"/>
                </a:lnTo>
                <a:lnTo>
                  <a:pt x="3690971" y="2147814"/>
                </a:lnTo>
                <a:lnTo>
                  <a:pt x="3673513" y="2156076"/>
                </a:lnTo>
                <a:lnTo>
                  <a:pt x="3655103" y="2163702"/>
                </a:lnTo>
                <a:lnTo>
                  <a:pt x="3635424" y="2171011"/>
                </a:lnTo>
                <a:lnTo>
                  <a:pt x="3615109" y="2178320"/>
                </a:lnTo>
                <a:lnTo>
                  <a:pt x="3593842" y="2184993"/>
                </a:lnTo>
                <a:lnTo>
                  <a:pt x="3571941" y="2191349"/>
                </a:lnTo>
                <a:lnTo>
                  <a:pt x="3549087" y="2197068"/>
                </a:lnTo>
                <a:lnTo>
                  <a:pt x="3525281" y="2202788"/>
                </a:lnTo>
                <a:lnTo>
                  <a:pt x="3501157" y="2207873"/>
                </a:lnTo>
                <a:lnTo>
                  <a:pt x="3476082" y="2212639"/>
                </a:lnTo>
                <a:lnTo>
                  <a:pt x="3450371" y="2217088"/>
                </a:lnTo>
                <a:lnTo>
                  <a:pt x="3424343" y="2220584"/>
                </a:lnTo>
                <a:lnTo>
                  <a:pt x="3397680" y="2224079"/>
                </a:lnTo>
                <a:lnTo>
                  <a:pt x="3370065" y="2226939"/>
                </a:lnTo>
                <a:lnTo>
                  <a:pt x="3341815" y="2229163"/>
                </a:lnTo>
                <a:lnTo>
                  <a:pt x="3313565" y="2231070"/>
                </a:lnTo>
                <a:lnTo>
                  <a:pt x="3284680" y="2232341"/>
                </a:lnTo>
                <a:lnTo>
                  <a:pt x="3255478" y="2233294"/>
                </a:lnTo>
                <a:lnTo>
                  <a:pt x="3225959" y="2233612"/>
                </a:lnTo>
                <a:lnTo>
                  <a:pt x="3195487" y="2233294"/>
                </a:lnTo>
                <a:lnTo>
                  <a:pt x="3165650" y="2232341"/>
                </a:lnTo>
                <a:lnTo>
                  <a:pt x="3136130" y="2231070"/>
                </a:lnTo>
                <a:lnTo>
                  <a:pt x="3106928" y="2229163"/>
                </a:lnTo>
                <a:lnTo>
                  <a:pt x="3078678" y="2226303"/>
                </a:lnTo>
                <a:lnTo>
                  <a:pt x="3050428" y="2223761"/>
                </a:lnTo>
                <a:lnTo>
                  <a:pt x="3022813" y="2220266"/>
                </a:lnTo>
                <a:lnTo>
                  <a:pt x="2996150" y="2216135"/>
                </a:lnTo>
                <a:lnTo>
                  <a:pt x="2970122" y="2211368"/>
                </a:lnTo>
                <a:lnTo>
                  <a:pt x="2944729" y="2206602"/>
                </a:lnTo>
                <a:lnTo>
                  <a:pt x="2919971" y="2201199"/>
                </a:lnTo>
                <a:lnTo>
                  <a:pt x="2895847" y="2195797"/>
                </a:lnTo>
                <a:lnTo>
                  <a:pt x="2872994" y="2189442"/>
                </a:lnTo>
                <a:lnTo>
                  <a:pt x="2850775" y="2182769"/>
                </a:lnTo>
                <a:lnTo>
                  <a:pt x="2829190" y="2175460"/>
                </a:lnTo>
                <a:lnTo>
                  <a:pt x="2808876" y="2168469"/>
                </a:lnTo>
                <a:lnTo>
                  <a:pt x="2789196" y="2160525"/>
                </a:lnTo>
                <a:lnTo>
                  <a:pt x="2770469" y="2152580"/>
                </a:lnTo>
                <a:lnTo>
                  <a:pt x="2753328" y="2144001"/>
                </a:lnTo>
                <a:lnTo>
                  <a:pt x="2736823" y="2135103"/>
                </a:lnTo>
                <a:lnTo>
                  <a:pt x="2721269" y="2126205"/>
                </a:lnTo>
                <a:lnTo>
                  <a:pt x="2706986" y="2116990"/>
                </a:lnTo>
                <a:lnTo>
                  <a:pt x="2693972" y="2107139"/>
                </a:lnTo>
                <a:lnTo>
                  <a:pt x="2688258" y="2102372"/>
                </a:lnTo>
                <a:lnTo>
                  <a:pt x="2682227" y="2097288"/>
                </a:lnTo>
                <a:lnTo>
                  <a:pt x="2676831" y="2092522"/>
                </a:lnTo>
                <a:lnTo>
                  <a:pt x="2671753" y="2087437"/>
                </a:lnTo>
                <a:lnTo>
                  <a:pt x="2666991" y="2082353"/>
                </a:lnTo>
                <a:lnTo>
                  <a:pt x="2662548" y="2076951"/>
                </a:lnTo>
                <a:lnTo>
                  <a:pt x="2658104" y="2071549"/>
                </a:lnTo>
                <a:lnTo>
                  <a:pt x="2654612" y="2066464"/>
                </a:lnTo>
                <a:lnTo>
                  <a:pt x="2651121" y="2061062"/>
                </a:lnTo>
                <a:lnTo>
                  <a:pt x="2647947" y="2055342"/>
                </a:lnTo>
                <a:lnTo>
                  <a:pt x="2645090" y="2050258"/>
                </a:lnTo>
                <a:lnTo>
                  <a:pt x="2642868" y="2044856"/>
                </a:lnTo>
                <a:lnTo>
                  <a:pt x="2640329" y="2039454"/>
                </a:lnTo>
                <a:lnTo>
                  <a:pt x="2638742" y="2033416"/>
                </a:lnTo>
                <a:lnTo>
                  <a:pt x="2637789" y="2027696"/>
                </a:lnTo>
                <a:lnTo>
                  <a:pt x="2636520" y="2022294"/>
                </a:lnTo>
                <a:lnTo>
                  <a:pt x="2636202" y="2016256"/>
                </a:lnTo>
                <a:lnTo>
                  <a:pt x="2635885" y="2010854"/>
                </a:lnTo>
                <a:lnTo>
                  <a:pt x="2635250" y="2010854"/>
                </a:lnTo>
                <a:lnTo>
                  <a:pt x="2635250" y="1862137"/>
                </a:lnTo>
                <a:close/>
                <a:moveTo>
                  <a:pt x="3815353" y="1849331"/>
                </a:moveTo>
                <a:lnTo>
                  <a:pt x="3816061" y="1854393"/>
                </a:lnTo>
                <a:lnTo>
                  <a:pt x="3816350" y="1860279"/>
                </a:lnTo>
                <a:lnTo>
                  <a:pt x="3816061" y="1862137"/>
                </a:lnTo>
                <a:lnTo>
                  <a:pt x="3816061" y="1859040"/>
                </a:lnTo>
                <a:lnTo>
                  <a:pt x="3815773" y="1853154"/>
                </a:lnTo>
                <a:lnTo>
                  <a:pt x="3815353" y="1849331"/>
                </a:lnTo>
                <a:close/>
                <a:moveTo>
                  <a:pt x="2636143" y="1848861"/>
                </a:moveTo>
                <a:lnTo>
                  <a:pt x="2635885" y="1853247"/>
                </a:lnTo>
                <a:lnTo>
                  <a:pt x="2635250" y="1859280"/>
                </a:lnTo>
                <a:lnTo>
                  <a:pt x="2635250" y="1854517"/>
                </a:lnTo>
                <a:lnTo>
                  <a:pt x="2636143" y="1848861"/>
                </a:lnTo>
                <a:close/>
                <a:moveTo>
                  <a:pt x="3814618" y="1842622"/>
                </a:moveTo>
                <a:lnTo>
                  <a:pt x="3815195" y="1847888"/>
                </a:lnTo>
                <a:lnTo>
                  <a:pt x="3815353" y="1849331"/>
                </a:lnTo>
                <a:lnTo>
                  <a:pt x="3815195" y="1848198"/>
                </a:lnTo>
                <a:lnTo>
                  <a:pt x="3814618" y="1842622"/>
                </a:lnTo>
                <a:close/>
                <a:moveTo>
                  <a:pt x="2638425" y="1836737"/>
                </a:moveTo>
                <a:lnTo>
                  <a:pt x="2636838" y="1842770"/>
                </a:lnTo>
                <a:lnTo>
                  <a:pt x="2636202" y="1848485"/>
                </a:lnTo>
                <a:lnTo>
                  <a:pt x="2636143" y="1848861"/>
                </a:lnTo>
                <a:lnTo>
                  <a:pt x="2636202" y="1847850"/>
                </a:lnTo>
                <a:lnTo>
                  <a:pt x="2636838" y="1842452"/>
                </a:lnTo>
                <a:lnTo>
                  <a:pt x="2638425" y="1836737"/>
                </a:lnTo>
                <a:close/>
                <a:moveTo>
                  <a:pt x="3187700" y="1751012"/>
                </a:moveTo>
                <a:lnTo>
                  <a:pt x="3187700" y="1827212"/>
                </a:lnTo>
                <a:lnTo>
                  <a:pt x="3172031" y="1824063"/>
                </a:lnTo>
                <a:lnTo>
                  <a:pt x="3153163" y="1820285"/>
                </a:lnTo>
                <a:lnTo>
                  <a:pt x="3144209" y="1818396"/>
                </a:lnTo>
                <a:lnTo>
                  <a:pt x="3136535" y="1816191"/>
                </a:lnTo>
                <a:lnTo>
                  <a:pt x="3129179" y="1813987"/>
                </a:lnTo>
                <a:lnTo>
                  <a:pt x="3122144" y="1811153"/>
                </a:lnTo>
                <a:lnTo>
                  <a:pt x="3115749" y="1808005"/>
                </a:lnTo>
                <a:lnTo>
                  <a:pt x="3109673" y="1804541"/>
                </a:lnTo>
                <a:lnTo>
                  <a:pt x="3106475" y="1801707"/>
                </a:lnTo>
                <a:lnTo>
                  <a:pt x="3103917" y="1799503"/>
                </a:lnTo>
                <a:lnTo>
                  <a:pt x="3101998" y="1796669"/>
                </a:lnTo>
                <a:lnTo>
                  <a:pt x="3100399" y="1793835"/>
                </a:lnTo>
                <a:lnTo>
                  <a:pt x="3099120" y="1791001"/>
                </a:lnTo>
                <a:lnTo>
                  <a:pt x="3098800" y="1788167"/>
                </a:lnTo>
                <a:lnTo>
                  <a:pt x="3098800" y="1785334"/>
                </a:lnTo>
                <a:lnTo>
                  <a:pt x="3099120" y="1782500"/>
                </a:lnTo>
                <a:lnTo>
                  <a:pt x="3099759" y="1779351"/>
                </a:lnTo>
                <a:lnTo>
                  <a:pt x="3101358" y="1777147"/>
                </a:lnTo>
                <a:lnTo>
                  <a:pt x="3103597" y="1774313"/>
                </a:lnTo>
                <a:lnTo>
                  <a:pt x="3105835" y="1771794"/>
                </a:lnTo>
                <a:lnTo>
                  <a:pt x="3108713" y="1769275"/>
                </a:lnTo>
                <a:lnTo>
                  <a:pt x="3112231" y="1767386"/>
                </a:lnTo>
                <a:lnTo>
                  <a:pt x="3116068" y="1765182"/>
                </a:lnTo>
                <a:lnTo>
                  <a:pt x="3120545" y="1763607"/>
                </a:lnTo>
                <a:lnTo>
                  <a:pt x="3127581" y="1760773"/>
                </a:lnTo>
                <a:lnTo>
                  <a:pt x="3135255" y="1758884"/>
                </a:lnTo>
                <a:lnTo>
                  <a:pt x="3143250" y="1756680"/>
                </a:lnTo>
                <a:lnTo>
                  <a:pt x="3151564" y="1755106"/>
                </a:lnTo>
                <a:lnTo>
                  <a:pt x="3160199" y="1753531"/>
                </a:lnTo>
                <a:lnTo>
                  <a:pt x="3169472" y="1752587"/>
                </a:lnTo>
                <a:lnTo>
                  <a:pt x="3178426" y="1751642"/>
                </a:lnTo>
                <a:lnTo>
                  <a:pt x="3187700" y="1751012"/>
                </a:lnTo>
                <a:close/>
                <a:moveTo>
                  <a:pt x="3203106" y="1692876"/>
                </a:moveTo>
                <a:lnTo>
                  <a:pt x="3200250" y="1693193"/>
                </a:lnTo>
                <a:lnTo>
                  <a:pt x="3197710" y="1693827"/>
                </a:lnTo>
                <a:lnTo>
                  <a:pt x="3194854" y="1694144"/>
                </a:lnTo>
                <a:lnTo>
                  <a:pt x="3192949" y="1694778"/>
                </a:lnTo>
                <a:lnTo>
                  <a:pt x="3191045" y="1696045"/>
                </a:lnTo>
                <a:lnTo>
                  <a:pt x="3189458" y="1697313"/>
                </a:lnTo>
                <a:lnTo>
                  <a:pt x="3188506" y="1698581"/>
                </a:lnTo>
                <a:lnTo>
                  <a:pt x="3188188" y="1699532"/>
                </a:lnTo>
                <a:lnTo>
                  <a:pt x="3188188" y="1720450"/>
                </a:lnTo>
                <a:lnTo>
                  <a:pt x="3171684" y="1721718"/>
                </a:lnTo>
                <a:lnTo>
                  <a:pt x="3155179" y="1723620"/>
                </a:lnTo>
                <a:lnTo>
                  <a:pt x="3139309" y="1726155"/>
                </a:lnTo>
                <a:lnTo>
                  <a:pt x="3123756" y="1728691"/>
                </a:lnTo>
                <a:lnTo>
                  <a:pt x="3108838" y="1731860"/>
                </a:lnTo>
                <a:lnTo>
                  <a:pt x="3095190" y="1735347"/>
                </a:lnTo>
                <a:lnTo>
                  <a:pt x="3081542" y="1739784"/>
                </a:lnTo>
                <a:lnTo>
                  <a:pt x="3069480" y="1744538"/>
                </a:lnTo>
                <a:lnTo>
                  <a:pt x="3061228" y="1748342"/>
                </a:lnTo>
                <a:lnTo>
                  <a:pt x="3053293" y="1752462"/>
                </a:lnTo>
                <a:lnTo>
                  <a:pt x="3046310" y="1756582"/>
                </a:lnTo>
                <a:lnTo>
                  <a:pt x="3040280" y="1761019"/>
                </a:lnTo>
                <a:lnTo>
                  <a:pt x="3034884" y="1765774"/>
                </a:lnTo>
                <a:lnTo>
                  <a:pt x="3030440" y="1770528"/>
                </a:lnTo>
                <a:lnTo>
                  <a:pt x="3026949" y="1775282"/>
                </a:lnTo>
                <a:lnTo>
                  <a:pt x="3024092" y="1780353"/>
                </a:lnTo>
                <a:lnTo>
                  <a:pt x="3022505" y="1785107"/>
                </a:lnTo>
                <a:lnTo>
                  <a:pt x="3021235" y="1790179"/>
                </a:lnTo>
                <a:lnTo>
                  <a:pt x="3021235" y="1794933"/>
                </a:lnTo>
                <a:lnTo>
                  <a:pt x="3022505" y="1800004"/>
                </a:lnTo>
                <a:lnTo>
                  <a:pt x="3024092" y="1805075"/>
                </a:lnTo>
                <a:lnTo>
                  <a:pt x="3026949" y="1809829"/>
                </a:lnTo>
                <a:lnTo>
                  <a:pt x="3030758" y="1814583"/>
                </a:lnTo>
                <a:lnTo>
                  <a:pt x="3035519" y="1819338"/>
                </a:lnTo>
                <a:lnTo>
                  <a:pt x="3040597" y="1823775"/>
                </a:lnTo>
                <a:lnTo>
                  <a:pt x="3046310" y="1827578"/>
                </a:lnTo>
                <a:lnTo>
                  <a:pt x="3052976" y="1831065"/>
                </a:lnTo>
                <a:lnTo>
                  <a:pt x="3059958" y="1835185"/>
                </a:lnTo>
                <a:lnTo>
                  <a:pt x="3067893" y="1838354"/>
                </a:lnTo>
                <a:lnTo>
                  <a:pt x="3076146" y="1841524"/>
                </a:lnTo>
                <a:lnTo>
                  <a:pt x="3084716" y="1844059"/>
                </a:lnTo>
                <a:lnTo>
                  <a:pt x="3094555" y="1846595"/>
                </a:lnTo>
                <a:lnTo>
                  <a:pt x="3130104" y="1853885"/>
                </a:lnTo>
                <a:lnTo>
                  <a:pt x="3188188" y="1865929"/>
                </a:lnTo>
                <a:lnTo>
                  <a:pt x="3188188" y="1956259"/>
                </a:lnTo>
                <a:lnTo>
                  <a:pt x="3173588" y="1954357"/>
                </a:lnTo>
                <a:lnTo>
                  <a:pt x="3159305" y="1952455"/>
                </a:lnTo>
                <a:lnTo>
                  <a:pt x="3152005" y="1951187"/>
                </a:lnTo>
                <a:lnTo>
                  <a:pt x="3144070" y="1949603"/>
                </a:lnTo>
                <a:lnTo>
                  <a:pt x="3127565" y="1945799"/>
                </a:lnTo>
                <a:lnTo>
                  <a:pt x="3111695" y="1941362"/>
                </a:lnTo>
                <a:lnTo>
                  <a:pt x="3098681" y="1936608"/>
                </a:lnTo>
                <a:lnTo>
                  <a:pt x="3095190" y="1935657"/>
                </a:lnTo>
                <a:lnTo>
                  <a:pt x="3091699" y="1934072"/>
                </a:lnTo>
                <a:lnTo>
                  <a:pt x="3088842" y="1932805"/>
                </a:lnTo>
                <a:lnTo>
                  <a:pt x="3088524" y="1932488"/>
                </a:lnTo>
                <a:lnTo>
                  <a:pt x="3084398" y="1929952"/>
                </a:lnTo>
                <a:lnTo>
                  <a:pt x="3082176" y="1928684"/>
                </a:lnTo>
                <a:lnTo>
                  <a:pt x="3079637" y="1927733"/>
                </a:lnTo>
                <a:lnTo>
                  <a:pt x="3077415" y="1926783"/>
                </a:lnTo>
                <a:lnTo>
                  <a:pt x="3074559" y="1926149"/>
                </a:lnTo>
                <a:lnTo>
                  <a:pt x="3068211" y="1925198"/>
                </a:lnTo>
                <a:lnTo>
                  <a:pt x="3061863" y="1924881"/>
                </a:lnTo>
                <a:lnTo>
                  <a:pt x="3055197" y="1925515"/>
                </a:lnTo>
                <a:lnTo>
                  <a:pt x="3048532" y="1926466"/>
                </a:lnTo>
                <a:lnTo>
                  <a:pt x="3042184" y="1928050"/>
                </a:lnTo>
                <a:lnTo>
                  <a:pt x="3035836" y="1929952"/>
                </a:lnTo>
                <a:lnTo>
                  <a:pt x="3030123" y="1932488"/>
                </a:lnTo>
                <a:lnTo>
                  <a:pt x="3025044" y="1934706"/>
                </a:lnTo>
                <a:lnTo>
                  <a:pt x="3020918" y="1937559"/>
                </a:lnTo>
                <a:lnTo>
                  <a:pt x="3017427" y="1940728"/>
                </a:lnTo>
                <a:lnTo>
                  <a:pt x="3016157" y="1941679"/>
                </a:lnTo>
                <a:lnTo>
                  <a:pt x="3015522" y="1943264"/>
                </a:lnTo>
                <a:lnTo>
                  <a:pt x="3015205" y="1944849"/>
                </a:lnTo>
                <a:lnTo>
                  <a:pt x="3015205" y="1946116"/>
                </a:lnTo>
                <a:lnTo>
                  <a:pt x="3015205" y="1947701"/>
                </a:lnTo>
                <a:lnTo>
                  <a:pt x="3015840" y="1948969"/>
                </a:lnTo>
                <a:lnTo>
                  <a:pt x="3017109" y="1950554"/>
                </a:lnTo>
                <a:lnTo>
                  <a:pt x="3018696" y="1951504"/>
                </a:lnTo>
                <a:lnTo>
                  <a:pt x="3025044" y="1955625"/>
                </a:lnTo>
                <a:lnTo>
                  <a:pt x="3032027" y="1959428"/>
                </a:lnTo>
                <a:lnTo>
                  <a:pt x="3039962" y="1962915"/>
                </a:lnTo>
                <a:lnTo>
                  <a:pt x="3048532" y="1966084"/>
                </a:lnTo>
                <a:lnTo>
                  <a:pt x="3057737" y="1969253"/>
                </a:lnTo>
                <a:lnTo>
                  <a:pt x="3067576" y="1972106"/>
                </a:lnTo>
                <a:lnTo>
                  <a:pt x="3077733" y="1974959"/>
                </a:lnTo>
                <a:lnTo>
                  <a:pt x="3088842" y="1977177"/>
                </a:lnTo>
                <a:lnTo>
                  <a:pt x="3100268" y="1979713"/>
                </a:lnTo>
                <a:lnTo>
                  <a:pt x="3111695" y="1981614"/>
                </a:lnTo>
                <a:lnTo>
                  <a:pt x="3123756" y="1983516"/>
                </a:lnTo>
                <a:lnTo>
                  <a:pt x="3136452" y="1985101"/>
                </a:lnTo>
                <a:lnTo>
                  <a:pt x="3149148" y="1986369"/>
                </a:lnTo>
                <a:lnTo>
                  <a:pt x="3162162" y="1987636"/>
                </a:lnTo>
                <a:lnTo>
                  <a:pt x="3188188" y="1989538"/>
                </a:lnTo>
                <a:lnTo>
                  <a:pt x="3188188" y="2009823"/>
                </a:lnTo>
                <a:lnTo>
                  <a:pt x="3188506" y="2011407"/>
                </a:lnTo>
                <a:lnTo>
                  <a:pt x="3189458" y="2012675"/>
                </a:lnTo>
                <a:lnTo>
                  <a:pt x="3191045" y="2013626"/>
                </a:lnTo>
                <a:lnTo>
                  <a:pt x="3192949" y="2014577"/>
                </a:lnTo>
                <a:lnTo>
                  <a:pt x="3194854" y="2015528"/>
                </a:lnTo>
                <a:lnTo>
                  <a:pt x="3197710" y="2015845"/>
                </a:lnTo>
                <a:lnTo>
                  <a:pt x="3200250" y="2016162"/>
                </a:lnTo>
                <a:lnTo>
                  <a:pt x="3203106" y="2016479"/>
                </a:lnTo>
                <a:lnTo>
                  <a:pt x="3254843" y="2016479"/>
                </a:lnTo>
                <a:lnTo>
                  <a:pt x="3258017" y="2016162"/>
                </a:lnTo>
                <a:lnTo>
                  <a:pt x="3260556" y="2015845"/>
                </a:lnTo>
                <a:lnTo>
                  <a:pt x="3263413" y="2015528"/>
                </a:lnTo>
                <a:lnTo>
                  <a:pt x="3265317" y="2014577"/>
                </a:lnTo>
                <a:lnTo>
                  <a:pt x="3267539" y="2013626"/>
                </a:lnTo>
                <a:lnTo>
                  <a:pt x="3269126" y="2012675"/>
                </a:lnTo>
                <a:lnTo>
                  <a:pt x="3269761" y="2011407"/>
                </a:lnTo>
                <a:lnTo>
                  <a:pt x="3270078" y="2009823"/>
                </a:lnTo>
                <a:lnTo>
                  <a:pt x="3270078" y="1988587"/>
                </a:lnTo>
                <a:lnTo>
                  <a:pt x="3286265" y="1987636"/>
                </a:lnTo>
                <a:lnTo>
                  <a:pt x="3302136" y="1986369"/>
                </a:lnTo>
                <a:lnTo>
                  <a:pt x="3317371" y="1984467"/>
                </a:lnTo>
                <a:lnTo>
                  <a:pt x="3331971" y="1981931"/>
                </a:lnTo>
                <a:lnTo>
                  <a:pt x="3345937" y="1979079"/>
                </a:lnTo>
                <a:lnTo>
                  <a:pt x="3358950" y="1976543"/>
                </a:lnTo>
                <a:lnTo>
                  <a:pt x="3370694" y="1973057"/>
                </a:lnTo>
                <a:lnTo>
                  <a:pt x="3381486" y="1968937"/>
                </a:lnTo>
                <a:lnTo>
                  <a:pt x="3390056" y="1965450"/>
                </a:lnTo>
                <a:lnTo>
                  <a:pt x="3398308" y="1961964"/>
                </a:lnTo>
                <a:lnTo>
                  <a:pt x="3405291" y="1957843"/>
                </a:lnTo>
                <a:lnTo>
                  <a:pt x="3411956" y="1953723"/>
                </a:lnTo>
                <a:lnTo>
                  <a:pt x="3417670" y="1949286"/>
                </a:lnTo>
                <a:lnTo>
                  <a:pt x="3422748" y="1944849"/>
                </a:lnTo>
                <a:lnTo>
                  <a:pt x="3427192" y="1940094"/>
                </a:lnTo>
                <a:lnTo>
                  <a:pt x="3430683" y="1935657"/>
                </a:lnTo>
                <a:lnTo>
                  <a:pt x="3433540" y="1930903"/>
                </a:lnTo>
                <a:lnTo>
                  <a:pt x="3435444" y="1926149"/>
                </a:lnTo>
                <a:lnTo>
                  <a:pt x="3436396" y="1921078"/>
                </a:lnTo>
                <a:lnTo>
                  <a:pt x="3437031" y="1916323"/>
                </a:lnTo>
                <a:lnTo>
                  <a:pt x="3436079" y="1910935"/>
                </a:lnTo>
                <a:lnTo>
                  <a:pt x="3434492" y="1905864"/>
                </a:lnTo>
                <a:lnTo>
                  <a:pt x="3432270" y="1901110"/>
                </a:lnTo>
                <a:lnTo>
                  <a:pt x="3429096" y="1896039"/>
                </a:lnTo>
                <a:lnTo>
                  <a:pt x="3426557" y="1893820"/>
                </a:lnTo>
                <a:lnTo>
                  <a:pt x="3424335" y="1890968"/>
                </a:lnTo>
                <a:lnTo>
                  <a:pt x="3418304" y="1886530"/>
                </a:lnTo>
                <a:lnTo>
                  <a:pt x="3411639" y="1882093"/>
                </a:lnTo>
                <a:lnTo>
                  <a:pt x="3404339" y="1877973"/>
                </a:lnTo>
                <a:lnTo>
                  <a:pt x="3395451" y="1874169"/>
                </a:lnTo>
                <a:lnTo>
                  <a:pt x="3385929" y="1870683"/>
                </a:lnTo>
                <a:lnTo>
                  <a:pt x="3375772" y="1866880"/>
                </a:lnTo>
                <a:lnTo>
                  <a:pt x="3365298" y="1863710"/>
                </a:lnTo>
                <a:lnTo>
                  <a:pt x="3354189" y="1860541"/>
                </a:lnTo>
                <a:lnTo>
                  <a:pt x="3342763" y="1858005"/>
                </a:lnTo>
                <a:lnTo>
                  <a:pt x="3318640" y="1852300"/>
                </a:lnTo>
                <a:lnTo>
                  <a:pt x="3294200" y="1847546"/>
                </a:lnTo>
                <a:lnTo>
                  <a:pt x="3270078" y="1843426"/>
                </a:lnTo>
                <a:lnTo>
                  <a:pt x="3270078" y="1752779"/>
                </a:lnTo>
                <a:lnTo>
                  <a:pt x="3291026" y="1755631"/>
                </a:lnTo>
                <a:lnTo>
                  <a:pt x="3298961" y="1756582"/>
                </a:lnTo>
                <a:lnTo>
                  <a:pt x="3306896" y="1758801"/>
                </a:lnTo>
                <a:lnTo>
                  <a:pt x="3323719" y="1762921"/>
                </a:lnTo>
                <a:lnTo>
                  <a:pt x="3339589" y="1767992"/>
                </a:lnTo>
                <a:lnTo>
                  <a:pt x="3352920" y="1772746"/>
                </a:lnTo>
                <a:lnTo>
                  <a:pt x="3360537" y="1775599"/>
                </a:lnTo>
                <a:lnTo>
                  <a:pt x="3363076" y="1777184"/>
                </a:lnTo>
                <a:lnTo>
                  <a:pt x="3367203" y="1779402"/>
                </a:lnTo>
                <a:lnTo>
                  <a:pt x="3369424" y="1780670"/>
                </a:lnTo>
                <a:lnTo>
                  <a:pt x="3371964" y="1781938"/>
                </a:lnTo>
                <a:lnTo>
                  <a:pt x="3374186" y="1783206"/>
                </a:lnTo>
                <a:lnTo>
                  <a:pt x="3377042" y="1783523"/>
                </a:lnTo>
                <a:lnTo>
                  <a:pt x="3383390" y="1784157"/>
                </a:lnTo>
                <a:lnTo>
                  <a:pt x="3389738" y="1784790"/>
                </a:lnTo>
                <a:lnTo>
                  <a:pt x="3396404" y="1784157"/>
                </a:lnTo>
                <a:lnTo>
                  <a:pt x="3403069" y="1783206"/>
                </a:lnTo>
                <a:lnTo>
                  <a:pt x="3409417" y="1781621"/>
                </a:lnTo>
                <a:lnTo>
                  <a:pt x="3415765" y="1779402"/>
                </a:lnTo>
                <a:lnTo>
                  <a:pt x="3421478" y="1777184"/>
                </a:lnTo>
                <a:lnTo>
                  <a:pt x="3426557" y="1774965"/>
                </a:lnTo>
                <a:lnTo>
                  <a:pt x="3430683" y="1772113"/>
                </a:lnTo>
                <a:lnTo>
                  <a:pt x="3434174" y="1769260"/>
                </a:lnTo>
                <a:lnTo>
                  <a:pt x="3435127" y="1767675"/>
                </a:lnTo>
                <a:lnTo>
                  <a:pt x="3436079" y="1766091"/>
                </a:lnTo>
                <a:lnTo>
                  <a:pt x="3436396" y="1765140"/>
                </a:lnTo>
                <a:lnTo>
                  <a:pt x="3436396" y="1763555"/>
                </a:lnTo>
                <a:lnTo>
                  <a:pt x="3436079" y="1761970"/>
                </a:lnTo>
                <a:lnTo>
                  <a:pt x="3435761" y="1760702"/>
                </a:lnTo>
                <a:lnTo>
                  <a:pt x="3434492" y="1759118"/>
                </a:lnTo>
                <a:lnTo>
                  <a:pt x="3432905" y="1757850"/>
                </a:lnTo>
                <a:lnTo>
                  <a:pt x="3428144" y="1754997"/>
                </a:lnTo>
                <a:lnTo>
                  <a:pt x="3423065" y="1752145"/>
                </a:lnTo>
                <a:lnTo>
                  <a:pt x="3417352" y="1749292"/>
                </a:lnTo>
                <a:lnTo>
                  <a:pt x="3410369" y="1746440"/>
                </a:lnTo>
                <a:lnTo>
                  <a:pt x="3403386" y="1743587"/>
                </a:lnTo>
                <a:lnTo>
                  <a:pt x="3396404" y="1741369"/>
                </a:lnTo>
                <a:lnTo>
                  <a:pt x="3380534" y="1736614"/>
                </a:lnTo>
                <a:lnTo>
                  <a:pt x="3363711" y="1732177"/>
                </a:lnTo>
                <a:lnTo>
                  <a:pt x="3346572" y="1728374"/>
                </a:lnTo>
                <a:lnTo>
                  <a:pt x="3329749" y="1725204"/>
                </a:lnTo>
                <a:lnTo>
                  <a:pt x="3313562" y="1723303"/>
                </a:lnTo>
                <a:lnTo>
                  <a:pt x="3292296" y="1720767"/>
                </a:lnTo>
                <a:lnTo>
                  <a:pt x="3270078" y="1719182"/>
                </a:lnTo>
                <a:lnTo>
                  <a:pt x="3270078" y="1699532"/>
                </a:lnTo>
                <a:lnTo>
                  <a:pt x="3269761" y="1698581"/>
                </a:lnTo>
                <a:lnTo>
                  <a:pt x="3269126" y="1697313"/>
                </a:lnTo>
                <a:lnTo>
                  <a:pt x="3267539" y="1696045"/>
                </a:lnTo>
                <a:lnTo>
                  <a:pt x="3265317" y="1694778"/>
                </a:lnTo>
                <a:lnTo>
                  <a:pt x="3263413" y="1694144"/>
                </a:lnTo>
                <a:lnTo>
                  <a:pt x="3260556" y="1693827"/>
                </a:lnTo>
                <a:lnTo>
                  <a:pt x="3258017" y="1693193"/>
                </a:lnTo>
                <a:lnTo>
                  <a:pt x="3254843" y="1692876"/>
                </a:lnTo>
                <a:lnTo>
                  <a:pt x="3203106" y="1692876"/>
                </a:lnTo>
                <a:close/>
                <a:moveTo>
                  <a:pt x="3225959" y="1673225"/>
                </a:moveTo>
                <a:lnTo>
                  <a:pt x="3251986" y="1673542"/>
                </a:lnTo>
                <a:lnTo>
                  <a:pt x="3278013" y="1674493"/>
                </a:lnTo>
                <a:lnTo>
                  <a:pt x="3303722" y="1675444"/>
                </a:lnTo>
                <a:lnTo>
                  <a:pt x="3328480" y="1677028"/>
                </a:lnTo>
                <a:lnTo>
                  <a:pt x="3353237" y="1679247"/>
                </a:lnTo>
                <a:lnTo>
                  <a:pt x="3377360" y="1681466"/>
                </a:lnTo>
                <a:lnTo>
                  <a:pt x="3401165" y="1684318"/>
                </a:lnTo>
                <a:lnTo>
                  <a:pt x="3424335" y="1687805"/>
                </a:lnTo>
                <a:lnTo>
                  <a:pt x="3446870" y="1691291"/>
                </a:lnTo>
                <a:lnTo>
                  <a:pt x="3468771" y="1695411"/>
                </a:lnTo>
                <a:lnTo>
                  <a:pt x="3490037" y="1699532"/>
                </a:lnTo>
                <a:lnTo>
                  <a:pt x="3510668" y="1704286"/>
                </a:lnTo>
                <a:lnTo>
                  <a:pt x="3530664" y="1709357"/>
                </a:lnTo>
                <a:lnTo>
                  <a:pt x="3550026" y="1715062"/>
                </a:lnTo>
                <a:lnTo>
                  <a:pt x="3568752" y="1720450"/>
                </a:lnTo>
                <a:lnTo>
                  <a:pt x="3586527" y="1726789"/>
                </a:lnTo>
                <a:lnTo>
                  <a:pt x="3603349" y="1733128"/>
                </a:lnTo>
                <a:lnTo>
                  <a:pt x="3619219" y="1739467"/>
                </a:lnTo>
                <a:lnTo>
                  <a:pt x="3634454" y="1746440"/>
                </a:lnTo>
                <a:lnTo>
                  <a:pt x="3648738" y="1753413"/>
                </a:lnTo>
                <a:lnTo>
                  <a:pt x="3661751" y="1760702"/>
                </a:lnTo>
                <a:lnTo>
                  <a:pt x="3673812" y="1768626"/>
                </a:lnTo>
                <a:lnTo>
                  <a:pt x="3685239" y="1776550"/>
                </a:lnTo>
                <a:lnTo>
                  <a:pt x="3695713" y="1784157"/>
                </a:lnTo>
                <a:lnTo>
                  <a:pt x="3704600" y="1792397"/>
                </a:lnTo>
                <a:lnTo>
                  <a:pt x="3708726" y="1796834"/>
                </a:lnTo>
                <a:lnTo>
                  <a:pt x="3712535" y="1800955"/>
                </a:lnTo>
                <a:lnTo>
                  <a:pt x="3716027" y="1805075"/>
                </a:lnTo>
                <a:lnTo>
                  <a:pt x="3719518" y="1809512"/>
                </a:lnTo>
                <a:lnTo>
                  <a:pt x="3722375" y="1813950"/>
                </a:lnTo>
                <a:lnTo>
                  <a:pt x="3725231" y="1818704"/>
                </a:lnTo>
                <a:lnTo>
                  <a:pt x="3727453" y="1822824"/>
                </a:lnTo>
                <a:lnTo>
                  <a:pt x="3729357" y="1827261"/>
                </a:lnTo>
                <a:lnTo>
                  <a:pt x="3731579" y="1832015"/>
                </a:lnTo>
                <a:lnTo>
                  <a:pt x="3733166" y="1836136"/>
                </a:lnTo>
                <a:lnTo>
                  <a:pt x="3733801" y="1840890"/>
                </a:lnTo>
                <a:lnTo>
                  <a:pt x="3735071" y="1845644"/>
                </a:lnTo>
                <a:lnTo>
                  <a:pt x="3735388" y="1850081"/>
                </a:lnTo>
                <a:lnTo>
                  <a:pt x="3735388" y="1854836"/>
                </a:lnTo>
                <a:lnTo>
                  <a:pt x="3735388" y="1859590"/>
                </a:lnTo>
                <a:lnTo>
                  <a:pt x="3735071" y="1864344"/>
                </a:lnTo>
                <a:lnTo>
                  <a:pt x="3733801" y="1869098"/>
                </a:lnTo>
                <a:lnTo>
                  <a:pt x="3733166" y="1873219"/>
                </a:lnTo>
                <a:lnTo>
                  <a:pt x="3731579" y="1877973"/>
                </a:lnTo>
                <a:lnTo>
                  <a:pt x="3729357" y="1882727"/>
                </a:lnTo>
                <a:lnTo>
                  <a:pt x="3727453" y="1887164"/>
                </a:lnTo>
                <a:lnTo>
                  <a:pt x="3725231" y="1891285"/>
                </a:lnTo>
                <a:lnTo>
                  <a:pt x="3722375" y="1895722"/>
                </a:lnTo>
                <a:lnTo>
                  <a:pt x="3719518" y="1900476"/>
                </a:lnTo>
                <a:lnTo>
                  <a:pt x="3716027" y="1904913"/>
                </a:lnTo>
                <a:lnTo>
                  <a:pt x="3712535" y="1908717"/>
                </a:lnTo>
                <a:lnTo>
                  <a:pt x="3708726" y="1913154"/>
                </a:lnTo>
                <a:lnTo>
                  <a:pt x="3704600" y="1917274"/>
                </a:lnTo>
                <a:lnTo>
                  <a:pt x="3695713" y="1925515"/>
                </a:lnTo>
                <a:lnTo>
                  <a:pt x="3685239" y="1933438"/>
                </a:lnTo>
                <a:lnTo>
                  <a:pt x="3673812" y="1941362"/>
                </a:lnTo>
                <a:lnTo>
                  <a:pt x="3661751" y="1948969"/>
                </a:lnTo>
                <a:lnTo>
                  <a:pt x="3648738" y="1956259"/>
                </a:lnTo>
                <a:lnTo>
                  <a:pt x="3634454" y="1963548"/>
                </a:lnTo>
                <a:lnTo>
                  <a:pt x="3619219" y="1970521"/>
                </a:lnTo>
                <a:lnTo>
                  <a:pt x="3603349" y="1976860"/>
                </a:lnTo>
                <a:lnTo>
                  <a:pt x="3586527" y="1983199"/>
                </a:lnTo>
                <a:lnTo>
                  <a:pt x="3568752" y="1989538"/>
                </a:lnTo>
                <a:lnTo>
                  <a:pt x="3550026" y="1994926"/>
                </a:lnTo>
                <a:lnTo>
                  <a:pt x="3530664" y="2000631"/>
                </a:lnTo>
                <a:lnTo>
                  <a:pt x="3510668" y="2005702"/>
                </a:lnTo>
                <a:lnTo>
                  <a:pt x="3490037" y="2010457"/>
                </a:lnTo>
                <a:lnTo>
                  <a:pt x="3468771" y="2014577"/>
                </a:lnTo>
                <a:lnTo>
                  <a:pt x="3446870" y="2018697"/>
                </a:lnTo>
                <a:lnTo>
                  <a:pt x="3424335" y="2022184"/>
                </a:lnTo>
                <a:lnTo>
                  <a:pt x="3401165" y="2025670"/>
                </a:lnTo>
                <a:lnTo>
                  <a:pt x="3377360" y="2028523"/>
                </a:lnTo>
                <a:lnTo>
                  <a:pt x="3353237" y="2030741"/>
                </a:lnTo>
                <a:lnTo>
                  <a:pt x="3328480" y="2032643"/>
                </a:lnTo>
                <a:lnTo>
                  <a:pt x="3303722" y="2034228"/>
                </a:lnTo>
                <a:lnTo>
                  <a:pt x="3278013" y="2035495"/>
                </a:lnTo>
                <a:lnTo>
                  <a:pt x="3251986" y="2036446"/>
                </a:lnTo>
                <a:lnTo>
                  <a:pt x="3225959" y="2036763"/>
                </a:lnTo>
                <a:lnTo>
                  <a:pt x="3199615" y="2036446"/>
                </a:lnTo>
                <a:lnTo>
                  <a:pt x="3173905" y="2035495"/>
                </a:lnTo>
                <a:lnTo>
                  <a:pt x="3148196" y="2034228"/>
                </a:lnTo>
                <a:lnTo>
                  <a:pt x="3123121" y="2032643"/>
                </a:lnTo>
                <a:lnTo>
                  <a:pt x="3098681" y="2030741"/>
                </a:lnTo>
                <a:lnTo>
                  <a:pt x="3074241" y="2028523"/>
                </a:lnTo>
                <a:lnTo>
                  <a:pt x="3050436" y="2025670"/>
                </a:lnTo>
                <a:lnTo>
                  <a:pt x="3027584" y="2022184"/>
                </a:lnTo>
                <a:lnTo>
                  <a:pt x="3004731" y="2018697"/>
                </a:lnTo>
                <a:lnTo>
                  <a:pt x="2983147" y="2014577"/>
                </a:lnTo>
                <a:lnTo>
                  <a:pt x="2961564" y="2010457"/>
                </a:lnTo>
                <a:lnTo>
                  <a:pt x="2940933" y="2005702"/>
                </a:lnTo>
                <a:lnTo>
                  <a:pt x="2920937" y="2000631"/>
                </a:lnTo>
                <a:lnTo>
                  <a:pt x="2901575" y="1994926"/>
                </a:lnTo>
                <a:lnTo>
                  <a:pt x="2883483" y="1989538"/>
                </a:lnTo>
                <a:lnTo>
                  <a:pt x="2865709" y="1983199"/>
                </a:lnTo>
                <a:lnTo>
                  <a:pt x="2848569" y="1976860"/>
                </a:lnTo>
                <a:lnTo>
                  <a:pt x="2832382" y="1970521"/>
                </a:lnTo>
                <a:lnTo>
                  <a:pt x="2817464" y="1963548"/>
                </a:lnTo>
                <a:lnTo>
                  <a:pt x="2803181" y="1956259"/>
                </a:lnTo>
                <a:lnTo>
                  <a:pt x="2789850" y="1948969"/>
                </a:lnTo>
                <a:lnTo>
                  <a:pt x="2777789" y="1941362"/>
                </a:lnTo>
                <a:lnTo>
                  <a:pt x="2766362" y="1933438"/>
                </a:lnTo>
                <a:lnTo>
                  <a:pt x="2755888" y="1925515"/>
                </a:lnTo>
                <a:lnTo>
                  <a:pt x="2747001" y="1917274"/>
                </a:lnTo>
                <a:lnTo>
                  <a:pt x="2742875" y="1913154"/>
                </a:lnTo>
                <a:lnTo>
                  <a:pt x="2739066" y="1908717"/>
                </a:lnTo>
                <a:lnTo>
                  <a:pt x="2735574" y="1904913"/>
                </a:lnTo>
                <a:lnTo>
                  <a:pt x="2732400" y="1900476"/>
                </a:lnTo>
                <a:lnTo>
                  <a:pt x="2729226" y="1895722"/>
                </a:lnTo>
                <a:lnTo>
                  <a:pt x="2726370" y="1891285"/>
                </a:lnTo>
                <a:lnTo>
                  <a:pt x="2724148" y="1887164"/>
                </a:lnTo>
                <a:lnTo>
                  <a:pt x="2722244" y="1882727"/>
                </a:lnTo>
                <a:lnTo>
                  <a:pt x="2720022" y="1877973"/>
                </a:lnTo>
                <a:lnTo>
                  <a:pt x="2718435" y="1873219"/>
                </a:lnTo>
                <a:lnTo>
                  <a:pt x="2717800" y="1869098"/>
                </a:lnTo>
                <a:lnTo>
                  <a:pt x="2716530" y="1864344"/>
                </a:lnTo>
                <a:lnTo>
                  <a:pt x="2716213" y="1859590"/>
                </a:lnTo>
                <a:lnTo>
                  <a:pt x="2716213" y="1854836"/>
                </a:lnTo>
                <a:lnTo>
                  <a:pt x="2716213" y="1850081"/>
                </a:lnTo>
                <a:lnTo>
                  <a:pt x="2716530" y="1845644"/>
                </a:lnTo>
                <a:lnTo>
                  <a:pt x="2717800" y="1840890"/>
                </a:lnTo>
                <a:lnTo>
                  <a:pt x="2718435" y="1836136"/>
                </a:lnTo>
                <a:lnTo>
                  <a:pt x="2720022" y="1832015"/>
                </a:lnTo>
                <a:lnTo>
                  <a:pt x="2722244" y="1827261"/>
                </a:lnTo>
                <a:lnTo>
                  <a:pt x="2724148" y="1822824"/>
                </a:lnTo>
                <a:lnTo>
                  <a:pt x="2726370" y="1818704"/>
                </a:lnTo>
                <a:lnTo>
                  <a:pt x="2729226" y="1813950"/>
                </a:lnTo>
                <a:lnTo>
                  <a:pt x="2732400" y="1809512"/>
                </a:lnTo>
                <a:lnTo>
                  <a:pt x="2735574" y="1805075"/>
                </a:lnTo>
                <a:lnTo>
                  <a:pt x="2739066" y="1800955"/>
                </a:lnTo>
                <a:lnTo>
                  <a:pt x="2742875" y="1796834"/>
                </a:lnTo>
                <a:lnTo>
                  <a:pt x="2747001" y="1792397"/>
                </a:lnTo>
                <a:lnTo>
                  <a:pt x="2755888" y="1784157"/>
                </a:lnTo>
                <a:lnTo>
                  <a:pt x="2766362" y="1776550"/>
                </a:lnTo>
                <a:lnTo>
                  <a:pt x="2777789" y="1768626"/>
                </a:lnTo>
                <a:lnTo>
                  <a:pt x="2789850" y="1760702"/>
                </a:lnTo>
                <a:lnTo>
                  <a:pt x="2803181" y="1753413"/>
                </a:lnTo>
                <a:lnTo>
                  <a:pt x="2817464" y="1746440"/>
                </a:lnTo>
                <a:lnTo>
                  <a:pt x="2832382" y="1739467"/>
                </a:lnTo>
                <a:lnTo>
                  <a:pt x="2848569" y="1733128"/>
                </a:lnTo>
                <a:lnTo>
                  <a:pt x="2865709" y="1726789"/>
                </a:lnTo>
                <a:lnTo>
                  <a:pt x="2883483" y="1720450"/>
                </a:lnTo>
                <a:lnTo>
                  <a:pt x="2901575" y="1715062"/>
                </a:lnTo>
                <a:lnTo>
                  <a:pt x="2920937" y="1709357"/>
                </a:lnTo>
                <a:lnTo>
                  <a:pt x="2940933" y="1704286"/>
                </a:lnTo>
                <a:lnTo>
                  <a:pt x="2961564" y="1699532"/>
                </a:lnTo>
                <a:lnTo>
                  <a:pt x="2983147" y="1695411"/>
                </a:lnTo>
                <a:lnTo>
                  <a:pt x="3004731" y="1691291"/>
                </a:lnTo>
                <a:lnTo>
                  <a:pt x="3027584" y="1687805"/>
                </a:lnTo>
                <a:lnTo>
                  <a:pt x="3050436" y="1684318"/>
                </a:lnTo>
                <a:lnTo>
                  <a:pt x="3074241" y="1681466"/>
                </a:lnTo>
                <a:lnTo>
                  <a:pt x="3098681" y="1679247"/>
                </a:lnTo>
                <a:lnTo>
                  <a:pt x="3123121" y="1677028"/>
                </a:lnTo>
                <a:lnTo>
                  <a:pt x="3148196" y="1675444"/>
                </a:lnTo>
                <a:lnTo>
                  <a:pt x="3173905" y="1674493"/>
                </a:lnTo>
                <a:lnTo>
                  <a:pt x="3199615" y="1673542"/>
                </a:lnTo>
                <a:lnTo>
                  <a:pt x="3225959" y="1673225"/>
                </a:lnTo>
                <a:close/>
                <a:moveTo>
                  <a:pt x="3454389" y="0"/>
                </a:moveTo>
                <a:lnTo>
                  <a:pt x="3461374" y="0"/>
                </a:lnTo>
                <a:lnTo>
                  <a:pt x="3468995" y="635"/>
                </a:lnTo>
                <a:lnTo>
                  <a:pt x="3475981" y="1587"/>
                </a:lnTo>
                <a:lnTo>
                  <a:pt x="3482966" y="3174"/>
                </a:lnTo>
                <a:lnTo>
                  <a:pt x="3490270" y="5079"/>
                </a:lnTo>
                <a:lnTo>
                  <a:pt x="3497255" y="7300"/>
                </a:lnTo>
                <a:lnTo>
                  <a:pt x="3503923" y="9839"/>
                </a:lnTo>
                <a:lnTo>
                  <a:pt x="3510591" y="13013"/>
                </a:lnTo>
                <a:lnTo>
                  <a:pt x="3517259" y="16505"/>
                </a:lnTo>
                <a:lnTo>
                  <a:pt x="3523610" y="20314"/>
                </a:lnTo>
                <a:lnTo>
                  <a:pt x="3529643" y="24757"/>
                </a:lnTo>
                <a:lnTo>
                  <a:pt x="3535676" y="29518"/>
                </a:lnTo>
                <a:lnTo>
                  <a:pt x="3541074" y="34596"/>
                </a:lnTo>
                <a:lnTo>
                  <a:pt x="3546472" y="39992"/>
                </a:lnTo>
                <a:lnTo>
                  <a:pt x="3551235" y="45705"/>
                </a:lnTo>
                <a:lnTo>
                  <a:pt x="3555998" y="51418"/>
                </a:lnTo>
                <a:lnTo>
                  <a:pt x="3560443" y="57766"/>
                </a:lnTo>
                <a:lnTo>
                  <a:pt x="3564254" y="64113"/>
                </a:lnTo>
                <a:lnTo>
                  <a:pt x="3567746" y="70779"/>
                </a:lnTo>
                <a:lnTo>
                  <a:pt x="3570922" y="77444"/>
                </a:lnTo>
                <a:lnTo>
                  <a:pt x="3573462" y="84109"/>
                </a:lnTo>
                <a:lnTo>
                  <a:pt x="3575684" y="91410"/>
                </a:lnTo>
                <a:lnTo>
                  <a:pt x="3577590" y="98709"/>
                </a:lnTo>
                <a:lnTo>
                  <a:pt x="3579177" y="106009"/>
                </a:lnTo>
                <a:lnTo>
                  <a:pt x="3580448" y="113309"/>
                </a:lnTo>
                <a:lnTo>
                  <a:pt x="3580765" y="120927"/>
                </a:lnTo>
                <a:lnTo>
                  <a:pt x="3581400" y="128544"/>
                </a:lnTo>
                <a:lnTo>
                  <a:pt x="3580765" y="136162"/>
                </a:lnTo>
                <a:lnTo>
                  <a:pt x="3530913" y="1012801"/>
                </a:lnTo>
                <a:lnTo>
                  <a:pt x="3529960" y="1019149"/>
                </a:lnTo>
                <a:lnTo>
                  <a:pt x="3529326" y="1025814"/>
                </a:lnTo>
                <a:lnTo>
                  <a:pt x="3528055" y="1032162"/>
                </a:lnTo>
                <a:lnTo>
                  <a:pt x="3526785" y="1038510"/>
                </a:lnTo>
                <a:lnTo>
                  <a:pt x="3524880" y="1044541"/>
                </a:lnTo>
                <a:lnTo>
                  <a:pt x="3522975" y="1050254"/>
                </a:lnTo>
                <a:lnTo>
                  <a:pt x="3520434" y="1056284"/>
                </a:lnTo>
                <a:lnTo>
                  <a:pt x="3518212" y="1062315"/>
                </a:lnTo>
                <a:lnTo>
                  <a:pt x="3515354" y="1067710"/>
                </a:lnTo>
                <a:lnTo>
                  <a:pt x="3512179" y="1072789"/>
                </a:lnTo>
                <a:lnTo>
                  <a:pt x="3508686" y="1077867"/>
                </a:lnTo>
                <a:lnTo>
                  <a:pt x="3505193" y="1083263"/>
                </a:lnTo>
                <a:lnTo>
                  <a:pt x="3501700" y="1087706"/>
                </a:lnTo>
                <a:lnTo>
                  <a:pt x="3497572" y="1092467"/>
                </a:lnTo>
                <a:lnTo>
                  <a:pt x="3493445" y="1096910"/>
                </a:lnTo>
                <a:lnTo>
                  <a:pt x="3488999" y="1101354"/>
                </a:lnTo>
                <a:lnTo>
                  <a:pt x="3484554" y="1105163"/>
                </a:lnTo>
                <a:lnTo>
                  <a:pt x="3479791" y="1108654"/>
                </a:lnTo>
                <a:lnTo>
                  <a:pt x="3474710" y="1112463"/>
                </a:lnTo>
                <a:lnTo>
                  <a:pt x="3469630" y="1115319"/>
                </a:lnTo>
                <a:lnTo>
                  <a:pt x="3464550" y="1118493"/>
                </a:lnTo>
                <a:lnTo>
                  <a:pt x="3459152" y="1121350"/>
                </a:lnTo>
                <a:lnTo>
                  <a:pt x="3453436" y="1123889"/>
                </a:lnTo>
                <a:lnTo>
                  <a:pt x="3448038" y="1126111"/>
                </a:lnTo>
                <a:lnTo>
                  <a:pt x="3442005" y="1128015"/>
                </a:lnTo>
                <a:lnTo>
                  <a:pt x="3435972" y="1129602"/>
                </a:lnTo>
                <a:lnTo>
                  <a:pt x="3430256" y="1130871"/>
                </a:lnTo>
                <a:lnTo>
                  <a:pt x="3423906" y="1132141"/>
                </a:lnTo>
                <a:lnTo>
                  <a:pt x="3417873" y="1132776"/>
                </a:lnTo>
                <a:lnTo>
                  <a:pt x="3411522" y="1133093"/>
                </a:lnTo>
                <a:lnTo>
                  <a:pt x="3405490" y="1133093"/>
                </a:lnTo>
                <a:lnTo>
                  <a:pt x="3398504" y="1132776"/>
                </a:lnTo>
                <a:lnTo>
                  <a:pt x="3392471" y="1132458"/>
                </a:lnTo>
                <a:lnTo>
                  <a:pt x="3386120" y="1131189"/>
                </a:lnTo>
                <a:lnTo>
                  <a:pt x="3379770" y="1129919"/>
                </a:lnTo>
                <a:lnTo>
                  <a:pt x="3373736" y="1128332"/>
                </a:lnTo>
                <a:lnTo>
                  <a:pt x="3368021" y="1126745"/>
                </a:lnTo>
                <a:lnTo>
                  <a:pt x="3361988" y="1124524"/>
                </a:lnTo>
                <a:lnTo>
                  <a:pt x="3356590" y="1122302"/>
                </a:lnTo>
                <a:lnTo>
                  <a:pt x="3350874" y="1119763"/>
                </a:lnTo>
                <a:lnTo>
                  <a:pt x="3345476" y="1116589"/>
                </a:lnTo>
                <a:lnTo>
                  <a:pt x="3340396" y="1113415"/>
                </a:lnTo>
                <a:lnTo>
                  <a:pt x="3334998" y="1109924"/>
                </a:lnTo>
                <a:lnTo>
                  <a:pt x="3330553" y="1106432"/>
                </a:lnTo>
                <a:lnTo>
                  <a:pt x="3325790" y="1102306"/>
                </a:lnTo>
                <a:lnTo>
                  <a:pt x="3321344" y="1098497"/>
                </a:lnTo>
                <a:lnTo>
                  <a:pt x="3316899" y="1094054"/>
                </a:lnTo>
                <a:lnTo>
                  <a:pt x="3312771" y="1089293"/>
                </a:lnTo>
                <a:lnTo>
                  <a:pt x="3308961" y="1084849"/>
                </a:lnTo>
                <a:lnTo>
                  <a:pt x="3305150" y="1080089"/>
                </a:lnTo>
                <a:lnTo>
                  <a:pt x="3301975" y="1074693"/>
                </a:lnTo>
                <a:lnTo>
                  <a:pt x="3298482" y="1069615"/>
                </a:lnTo>
                <a:lnTo>
                  <a:pt x="3295625" y="1064219"/>
                </a:lnTo>
                <a:lnTo>
                  <a:pt x="3293084" y="1058823"/>
                </a:lnTo>
                <a:lnTo>
                  <a:pt x="3290544" y="1053110"/>
                </a:lnTo>
                <a:lnTo>
                  <a:pt x="3288639" y="1047397"/>
                </a:lnTo>
                <a:lnTo>
                  <a:pt x="3286734" y="1041367"/>
                </a:lnTo>
                <a:lnTo>
                  <a:pt x="3285146" y="1035019"/>
                </a:lnTo>
                <a:lnTo>
                  <a:pt x="3283558" y="1028988"/>
                </a:lnTo>
                <a:lnTo>
                  <a:pt x="3282606" y="1022640"/>
                </a:lnTo>
                <a:lnTo>
                  <a:pt x="3281971" y="1015975"/>
                </a:lnTo>
                <a:lnTo>
                  <a:pt x="3281654" y="1009627"/>
                </a:lnTo>
                <a:lnTo>
                  <a:pt x="3281018" y="1003597"/>
                </a:lnTo>
                <a:lnTo>
                  <a:pt x="3281654" y="996614"/>
                </a:lnTo>
                <a:lnTo>
                  <a:pt x="3306103" y="573529"/>
                </a:lnTo>
                <a:lnTo>
                  <a:pt x="3299118" y="568768"/>
                </a:lnTo>
                <a:lnTo>
                  <a:pt x="2057582" y="2162081"/>
                </a:lnTo>
                <a:lnTo>
                  <a:pt x="2052502" y="2168112"/>
                </a:lnTo>
                <a:lnTo>
                  <a:pt x="2047422" y="2173825"/>
                </a:lnTo>
                <a:lnTo>
                  <a:pt x="2042024" y="2178903"/>
                </a:lnTo>
                <a:lnTo>
                  <a:pt x="2036626" y="2183981"/>
                </a:lnTo>
                <a:lnTo>
                  <a:pt x="2030592" y="2188742"/>
                </a:lnTo>
                <a:lnTo>
                  <a:pt x="2024877" y="2193186"/>
                </a:lnTo>
                <a:lnTo>
                  <a:pt x="2018844" y="2197629"/>
                </a:lnTo>
                <a:lnTo>
                  <a:pt x="2012493" y="2201121"/>
                </a:lnTo>
                <a:lnTo>
                  <a:pt x="2006143" y="2204612"/>
                </a:lnTo>
                <a:lnTo>
                  <a:pt x="1999475" y="2207786"/>
                </a:lnTo>
                <a:lnTo>
                  <a:pt x="1992807" y="2210642"/>
                </a:lnTo>
                <a:lnTo>
                  <a:pt x="1986139" y="2213182"/>
                </a:lnTo>
                <a:lnTo>
                  <a:pt x="1979470" y="2215403"/>
                </a:lnTo>
                <a:lnTo>
                  <a:pt x="1972485" y="2217308"/>
                </a:lnTo>
                <a:lnTo>
                  <a:pt x="1965499" y="2218577"/>
                </a:lnTo>
                <a:lnTo>
                  <a:pt x="1958514" y="2219529"/>
                </a:lnTo>
                <a:lnTo>
                  <a:pt x="1951528" y="2220482"/>
                </a:lnTo>
                <a:lnTo>
                  <a:pt x="1944225" y="2221116"/>
                </a:lnTo>
                <a:lnTo>
                  <a:pt x="1937239" y="2221116"/>
                </a:lnTo>
                <a:lnTo>
                  <a:pt x="1929619" y="2221116"/>
                </a:lnTo>
                <a:lnTo>
                  <a:pt x="1922633" y="2220482"/>
                </a:lnTo>
                <a:lnTo>
                  <a:pt x="1915647" y="2219529"/>
                </a:lnTo>
                <a:lnTo>
                  <a:pt x="1908344" y="2218577"/>
                </a:lnTo>
                <a:lnTo>
                  <a:pt x="1901358" y="2216990"/>
                </a:lnTo>
                <a:lnTo>
                  <a:pt x="1894690" y="2214769"/>
                </a:lnTo>
                <a:lnTo>
                  <a:pt x="1887387" y="2212547"/>
                </a:lnTo>
                <a:lnTo>
                  <a:pt x="1880402" y="2210008"/>
                </a:lnTo>
                <a:lnTo>
                  <a:pt x="1873734" y="2207151"/>
                </a:lnTo>
                <a:lnTo>
                  <a:pt x="1867066" y="2203977"/>
                </a:lnTo>
                <a:lnTo>
                  <a:pt x="1860715" y="2199851"/>
                </a:lnTo>
                <a:lnTo>
                  <a:pt x="1854047" y="2196042"/>
                </a:lnTo>
                <a:lnTo>
                  <a:pt x="1847696" y="2191599"/>
                </a:lnTo>
                <a:lnTo>
                  <a:pt x="1229469" y="1731062"/>
                </a:lnTo>
                <a:lnTo>
                  <a:pt x="271487" y="2768937"/>
                </a:lnTo>
                <a:lnTo>
                  <a:pt x="266406" y="2774967"/>
                </a:lnTo>
                <a:lnTo>
                  <a:pt x="260691" y="2780680"/>
                </a:lnTo>
                <a:lnTo>
                  <a:pt x="254975" y="2785759"/>
                </a:lnTo>
                <a:lnTo>
                  <a:pt x="248942" y="2791154"/>
                </a:lnTo>
                <a:lnTo>
                  <a:pt x="242592" y="2795915"/>
                </a:lnTo>
                <a:lnTo>
                  <a:pt x="236241" y="2800041"/>
                </a:lnTo>
                <a:lnTo>
                  <a:pt x="230208" y="2804167"/>
                </a:lnTo>
                <a:lnTo>
                  <a:pt x="223223" y="2807659"/>
                </a:lnTo>
                <a:lnTo>
                  <a:pt x="216554" y="2810833"/>
                </a:lnTo>
                <a:lnTo>
                  <a:pt x="209886" y="2814007"/>
                </a:lnTo>
                <a:lnTo>
                  <a:pt x="202901" y="2816228"/>
                </a:lnTo>
                <a:lnTo>
                  <a:pt x="195915" y="2818767"/>
                </a:lnTo>
                <a:lnTo>
                  <a:pt x="188612" y="2820354"/>
                </a:lnTo>
                <a:lnTo>
                  <a:pt x="181309" y="2821941"/>
                </a:lnTo>
                <a:lnTo>
                  <a:pt x="174006" y="2822894"/>
                </a:lnTo>
                <a:lnTo>
                  <a:pt x="166703" y="2823846"/>
                </a:lnTo>
                <a:lnTo>
                  <a:pt x="159082" y="2824163"/>
                </a:lnTo>
                <a:lnTo>
                  <a:pt x="152096" y="2824163"/>
                </a:lnTo>
                <a:lnTo>
                  <a:pt x="144476" y="2823846"/>
                </a:lnTo>
                <a:lnTo>
                  <a:pt x="136855" y="2823528"/>
                </a:lnTo>
                <a:lnTo>
                  <a:pt x="129552" y="2822259"/>
                </a:lnTo>
                <a:lnTo>
                  <a:pt x="122249" y="2820672"/>
                </a:lnTo>
                <a:lnTo>
                  <a:pt x="114945" y="2819085"/>
                </a:lnTo>
                <a:lnTo>
                  <a:pt x="107642" y="2816546"/>
                </a:lnTo>
                <a:lnTo>
                  <a:pt x="100657" y="2814324"/>
                </a:lnTo>
                <a:lnTo>
                  <a:pt x="93671" y="2811467"/>
                </a:lnTo>
                <a:lnTo>
                  <a:pt x="87003" y="2807976"/>
                </a:lnTo>
                <a:lnTo>
                  <a:pt x="80335" y="2804485"/>
                </a:lnTo>
                <a:lnTo>
                  <a:pt x="73349" y="2800359"/>
                </a:lnTo>
                <a:lnTo>
                  <a:pt x="66681" y="2796233"/>
                </a:lnTo>
                <a:lnTo>
                  <a:pt x="60331" y="2791472"/>
                </a:lnTo>
                <a:lnTo>
                  <a:pt x="54298" y="2785759"/>
                </a:lnTo>
                <a:lnTo>
                  <a:pt x="48265" y="2780680"/>
                </a:lnTo>
                <a:lnTo>
                  <a:pt x="42867" y="2774967"/>
                </a:lnTo>
                <a:lnTo>
                  <a:pt x="37469" y="2768937"/>
                </a:lnTo>
                <a:lnTo>
                  <a:pt x="32388" y="2762906"/>
                </a:lnTo>
                <a:lnTo>
                  <a:pt x="28260" y="2756876"/>
                </a:lnTo>
                <a:lnTo>
                  <a:pt x="23815" y="2749893"/>
                </a:lnTo>
                <a:lnTo>
                  <a:pt x="19687" y="2743228"/>
                </a:lnTo>
                <a:lnTo>
                  <a:pt x="16194" y="2736563"/>
                </a:lnTo>
                <a:lnTo>
                  <a:pt x="13019" y="2729580"/>
                </a:lnTo>
                <a:lnTo>
                  <a:pt x="10479" y="2722280"/>
                </a:lnTo>
                <a:lnTo>
                  <a:pt x="7938" y="2715297"/>
                </a:lnTo>
                <a:lnTo>
                  <a:pt x="5716" y="2708315"/>
                </a:lnTo>
                <a:lnTo>
                  <a:pt x="3811" y="2700697"/>
                </a:lnTo>
                <a:lnTo>
                  <a:pt x="2540" y="2693080"/>
                </a:lnTo>
                <a:lnTo>
                  <a:pt x="1270" y="2685780"/>
                </a:lnTo>
                <a:lnTo>
                  <a:pt x="635" y="2678162"/>
                </a:lnTo>
                <a:lnTo>
                  <a:pt x="0" y="2670228"/>
                </a:lnTo>
                <a:lnTo>
                  <a:pt x="0" y="2662927"/>
                </a:lnTo>
                <a:lnTo>
                  <a:pt x="0" y="2655310"/>
                </a:lnTo>
                <a:lnTo>
                  <a:pt x="953" y="2648010"/>
                </a:lnTo>
                <a:lnTo>
                  <a:pt x="1588" y="2640075"/>
                </a:lnTo>
                <a:lnTo>
                  <a:pt x="3176" y="2632458"/>
                </a:lnTo>
                <a:lnTo>
                  <a:pt x="4763" y="2625158"/>
                </a:lnTo>
                <a:lnTo>
                  <a:pt x="6668" y="2617858"/>
                </a:lnTo>
                <a:lnTo>
                  <a:pt x="9526" y="2610558"/>
                </a:lnTo>
                <a:lnTo>
                  <a:pt x="12384" y="2603258"/>
                </a:lnTo>
                <a:lnTo>
                  <a:pt x="15559" y="2596275"/>
                </a:lnTo>
                <a:lnTo>
                  <a:pt x="19052" y="2588975"/>
                </a:lnTo>
                <a:lnTo>
                  <a:pt x="22545" y="2582310"/>
                </a:lnTo>
                <a:lnTo>
                  <a:pt x="26990" y="2575644"/>
                </a:lnTo>
                <a:lnTo>
                  <a:pt x="31753" y="2569297"/>
                </a:lnTo>
                <a:lnTo>
                  <a:pt x="36516" y="2562631"/>
                </a:lnTo>
                <a:lnTo>
                  <a:pt x="1086264" y="1414621"/>
                </a:lnTo>
                <a:lnTo>
                  <a:pt x="1091027" y="1408908"/>
                </a:lnTo>
                <a:lnTo>
                  <a:pt x="1096742" y="1403829"/>
                </a:lnTo>
                <a:lnTo>
                  <a:pt x="1101823" y="1398751"/>
                </a:lnTo>
                <a:lnTo>
                  <a:pt x="1107221" y="1393990"/>
                </a:lnTo>
                <a:lnTo>
                  <a:pt x="1113254" y="1389229"/>
                </a:lnTo>
                <a:lnTo>
                  <a:pt x="1119287" y="1385103"/>
                </a:lnTo>
                <a:lnTo>
                  <a:pt x="1125002" y="1381295"/>
                </a:lnTo>
                <a:lnTo>
                  <a:pt x="1131353" y="1377803"/>
                </a:lnTo>
                <a:lnTo>
                  <a:pt x="1137703" y="1374629"/>
                </a:lnTo>
                <a:lnTo>
                  <a:pt x="1144054" y="1371455"/>
                </a:lnTo>
                <a:lnTo>
                  <a:pt x="1150722" y="1368599"/>
                </a:lnTo>
                <a:lnTo>
                  <a:pt x="1157390" y="1366694"/>
                </a:lnTo>
                <a:lnTo>
                  <a:pt x="1164058" y="1364790"/>
                </a:lnTo>
                <a:lnTo>
                  <a:pt x="1170726" y="1362568"/>
                </a:lnTo>
                <a:lnTo>
                  <a:pt x="1177394" y="1361616"/>
                </a:lnTo>
                <a:lnTo>
                  <a:pt x="1184698" y="1360347"/>
                </a:lnTo>
                <a:lnTo>
                  <a:pt x="1191683" y="1360029"/>
                </a:lnTo>
                <a:lnTo>
                  <a:pt x="1198351" y="1359712"/>
                </a:lnTo>
                <a:lnTo>
                  <a:pt x="1205654" y="1359077"/>
                </a:lnTo>
                <a:lnTo>
                  <a:pt x="1212640" y="1359712"/>
                </a:lnTo>
                <a:lnTo>
                  <a:pt x="1219626" y="1360347"/>
                </a:lnTo>
                <a:lnTo>
                  <a:pt x="1226294" y="1361299"/>
                </a:lnTo>
                <a:lnTo>
                  <a:pt x="1233597" y="1362251"/>
                </a:lnTo>
                <a:lnTo>
                  <a:pt x="1240582" y="1363838"/>
                </a:lnTo>
                <a:lnTo>
                  <a:pt x="1247251" y="1365742"/>
                </a:lnTo>
                <a:lnTo>
                  <a:pt x="1253919" y="1368281"/>
                </a:lnTo>
                <a:lnTo>
                  <a:pt x="1260904" y="1371138"/>
                </a:lnTo>
                <a:lnTo>
                  <a:pt x="1267572" y="1373677"/>
                </a:lnTo>
                <a:lnTo>
                  <a:pt x="1274240" y="1376851"/>
                </a:lnTo>
                <a:lnTo>
                  <a:pt x="1280591" y="1380977"/>
                </a:lnTo>
                <a:lnTo>
                  <a:pt x="1286942" y="1384786"/>
                </a:lnTo>
                <a:lnTo>
                  <a:pt x="1292975" y="1389229"/>
                </a:lnTo>
                <a:lnTo>
                  <a:pt x="1907709" y="1846910"/>
                </a:lnTo>
                <a:lnTo>
                  <a:pt x="3043507" y="389124"/>
                </a:lnTo>
                <a:lnTo>
                  <a:pt x="3023186" y="374841"/>
                </a:lnTo>
                <a:lnTo>
                  <a:pt x="2660568" y="470377"/>
                </a:lnTo>
                <a:lnTo>
                  <a:pt x="2654853" y="471646"/>
                </a:lnTo>
                <a:lnTo>
                  <a:pt x="2648502" y="472598"/>
                </a:lnTo>
                <a:lnTo>
                  <a:pt x="2642152" y="473551"/>
                </a:lnTo>
                <a:lnTo>
                  <a:pt x="2635801" y="473868"/>
                </a:lnTo>
                <a:lnTo>
                  <a:pt x="2629450" y="474185"/>
                </a:lnTo>
                <a:lnTo>
                  <a:pt x="2623418" y="473868"/>
                </a:lnTo>
                <a:lnTo>
                  <a:pt x="2617384" y="473551"/>
                </a:lnTo>
                <a:lnTo>
                  <a:pt x="2611352" y="472598"/>
                </a:lnTo>
                <a:lnTo>
                  <a:pt x="2605318" y="471964"/>
                </a:lnTo>
                <a:lnTo>
                  <a:pt x="2599603" y="470377"/>
                </a:lnTo>
                <a:lnTo>
                  <a:pt x="2593570" y="468790"/>
                </a:lnTo>
                <a:lnTo>
                  <a:pt x="2587537" y="466885"/>
                </a:lnTo>
                <a:lnTo>
                  <a:pt x="2582139" y="464346"/>
                </a:lnTo>
                <a:lnTo>
                  <a:pt x="2576741" y="462124"/>
                </a:lnTo>
                <a:lnTo>
                  <a:pt x="2571660" y="459268"/>
                </a:lnTo>
                <a:lnTo>
                  <a:pt x="2565945" y="456094"/>
                </a:lnTo>
                <a:lnTo>
                  <a:pt x="2560864" y="452920"/>
                </a:lnTo>
                <a:lnTo>
                  <a:pt x="2556102" y="449429"/>
                </a:lnTo>
                <a:lnTo>
                  <a:pt x="2551339" y="445937"/>
                </a:lnTo>
                <a:lnTo>
                  <a:pt x="2546576" y="441811"/>
                </a:lnTo>
                <a:lnTo>
                  <a:pt x="2542448" y="437685"/>
                </a:lnTo>
                <a:lnTo>
                  <a:pt x="2538002" y="433242"/>
                </a:lnTo>
                <a:lnTo>
                  <a:pt x="2533875" y="428481"/>
                </a:lnTo>
                <a:lnTo>
                  <a:pt x="2530064" y="423402"/>
                </a:lnTo>
                <a:lnTo>
                  <a:pt x="2526572" y="418324"/>
                </a:lnTo>
                <a:lnTo>
                  <a:pt x="2523396" y="413246"/>
                </a:lnTo>
                <a:lnTo>
                  <a:pt x="2520221" y="407533"/>
                </a:lnTo>
                <a:lnTo>
                  <a:pt x="2517363" y="402137"/>
                </a:lnTo>
                <a:lnTo>
                  <a:pt x="2514823" y="396107"/>
                </a:lnTo>
                <a:lnTo>
                  <a:pt x="2512283" y="390394"/>
                </a:lnTo>
                <a:lnTo>
                  <a:pt x="2510378" y="384046"/>
                </a:lnTo>
                <a:lnTo>
                  <a:pt x="2508472" y="377698"/>
                </a:lnTo>
                <a:lnTo>
                  <a:pt x="2507202" y="371350"/>
                </a:lnTo>
                <a:lnTo>
                  <a:pt x="2505932" y="364685"/>
                </a:lnTo>
                <a:lnTo>
                  <a:pt x="2505297" y="358337"/>
                </a:lnTo>
                <a:lnTo>
                  <a:pt x="2504980" y="351989"/>
                </a:lnTo>
                <a:lnTo>
                  <a:pt x="2504344" y="345641"/>
                </a:lnTo>
                <a:lnTo>
                  <a:pt x="2504344" y="339293"/>
                </a:lnTo>
                <a:lnTo>
                  <a:pt x="2505297" y="332946"/>
                </a:lnTo>
                <a:lnTo>
                  <a:pt x="2505615" y="326915"/>
                </a:lnTo>
                <a:lnTo>
                  <a:pt x="2506885" y="320567"/>
                </a:lnTo>
                <a:lnTo>
                  <a:pt x="2508155" y="314537"/>
                </a:lnTo>
                <a:lnTo>
                  <a:pt x="2509425" y="308506"/>
                </a:lnTo>
                <a:lnTo>
                  <a:pt x="2511648" y="302793"/>
                </a:lnTo>
                <a:lnTo>
                  <a:pt x="2513870" y="296763"/>
                </a:lnTo>
                <a:lnTo>
                  <a:pt x="2516410" y="291367"/>
                </a:lnTo>
                <a:lnTo>
                  <a:pt x="2518633" y="285654"/>
                </a:lnTo>
                <a:lnTo>
                  <a:pt x="2521808" y="280576"/>
                </a:lnTo>
                <a:lnTo>
                  <a:pt x="2524984" y="275180"/>
                </a:lnTo>
                <a:lnTo>
                  <a:pt x="2528159" y="270102"/>
                </a:lnTo>
                <a:lnTo>
                  <a:pt x="2531970" y="265341"/>
                </a:lnTo>
                <a:lnTo>
                  <a:pt x="2535462" y="260580"/>
                </a:lnTo>
                <a:lnTo>
                  <a:pt x="2539908" y="256136"/>
                </a:lnTo>
                <a:lnTo>
                  <a:pt x="2544353" y="251693"/>
                </a:lnTo>
                <a:lnTo>
                  <a:pt x="2548481" y="247567"/>
                </a:lnTo>
                <a:lnTo>
                  <a:pt x="2553244" y="243441"/>
                </a:lnTo>
                <a:lnTo>
                  <a:pt x="2558642" y="239949"/>
                </a:lnTo>
                <a:lnTo>
                  <a:pt x="2563722" y="236458"/>
                </a:lnTo>
                <a:lnTo>
                  <a:pt x="2568803" y="233284"/>
                </a:lnTo>
                <a:lnTo>
                  <a:pt x="2574201" y="230428"/>
                </a:lnTo>
                <a:lnTo>
                  <a:pt x="2579916" y="227889"/>
                </a:lnTo>
                <a:lnTo>
                  <a:pt x="2585632" y="225349"/>
                </a:lnTo>
                <a:lnTo>
                  <a:pt x="2591982" y="223445"/>
                </a:lnTo>
                <a:lnTo>
                  <a:pt x="2598015" y="221541"/>
                </a:lnTo>
                <a:lnTo>
                  <a:pt x="3425176" y="4126"/>
                </a:lnTo>
                <a:lnTo>
                  <a:pt x="3432162" y="2222"/>
                </a:lnTo>
                <a:lnTo>
                  <a:pt x="3439782" y="952"/>
                </a:lnTo>
                <a:lnTo>
                  <a:pt x="3446768" y="318"/>
                </a:lnTo>
                <a:lnTo>
                  <a:pt x="3454389" y="0"/>
                </a:lnTo>
                <a:close/>
              </a:path>
            </a:pathLst>
          </a:custGeom>
          <a:solidFill>
            <a:schemeClr val="bg1"/>
          </a:solidFill>
          <a:ln>
            <a:noFill/>
          </a:ln>
          <a:extLst/>
        </p:spPr>
        <p:txBody>
          <a:bodyPr anchor="ctr">
            <a:scene3d>
              <a:camera prst="orthographicFront"/>
              <a:lightRig rig="threePt" dir="t"/>
            </a:scene3d>
            <a:sp3d contourW="12700">
              <a:contourClr>
                <a:srgbClr val="FFFFFF"/>
              </a:contourClr>
            </a:sp3d>
          </a:bodyPr>
          <a:lstStyle/>
          <a:p>
            <a:pPr algn="ctr">
              <a:defRPr/>
            </a:pPr>
            <a:endParaRPr lang="zh-CN" altLang="en-US" sz="1200">
              <a:solidFill>
                <a:srgbClr val="FFFFFF"/>
              </a:solidFill>
              <a:ea typeface="宋体" panose="02010600030101010101" pitchFamily="2" charset="-122"/>
            </a:endParaRPr>
          </a:p>
        </p:txBody>
      </p:sp>
    </p:spTree>
    <p:extLst>
      <p:ext uri="{BB962C8B-B14F-4D97-AF65-F5344CB8AC3E}">
        <p14:creationId xmlns:p14="http://schemas.microsoft.com/office/powerpoint/2010/main" val="967715721"/>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Tm="0">
        <p15:prstTrans prst="pageCurlDouble"/>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left)">
                                      <p:cBhvr>
                                        <p:cTn id="7" dur="500"/>
                                        <p:tgtEl>
                                          <p:spTgt spid="3"/>
                                        </p:tgtEl>
                                      </p:cBhvr>
                                    </p:animEffect>
                                  </p:childTnLst>
                                </p:cTn>
                              </p:par>
                              <p:par>
                                <p:cTn id="8" presetID="53" presetClass="entr" presetSubtype="16" fill="hold" nodeType="withEffect">
                                  <p:stCondLst>
                                    <p:cond delay="0"/>
                                  </p:stCondLst>
                                  <p:childTnLst>
                                    <p:set>
                                      <p:cBhvr>
                                        <p:cTn id="9" dur="1" fill="hold">
                                          <p:stCondLst>
                                            <p:cond delay="0"/>
                                          </p:stCondLst>
                                        </p:cTn>
                                        <p:tgtEl>
                                          <p:spTgt spid="5"/>
                                        </p:tgtEl>
                                        <p:attrNameLst>
                                          <p:attrName>style.visibility</p:attrName>
                                        </p:attrNameLst>
                                      </p:cBhvr>
                                      <p:to>
                                        <p:strVal val="visible"/>
                                      </p:to>
                                    </p:set>
                                    <p:anim calcmode="lin" valueType="num">
                                      <p:cBhvr>
                                        <p:cTn id="10" dur="500" fill="hold"/>
                                        <p:tgtEl>
                                          <p:spTgt spid="5"/>
                                        </p:tgtEl>
                                        <p:attrNameLst>
                                          <p:attrName>ppt_w</p:attrName>
                                        </p:attrNameLst>
                                      </p:cBhvr>
                                      <p:tavLst>
                                        <p:tav tm="0">
                                          <p:val>
                                            <p:fltVal val="0"/>
                                          </p:val>
                                        </p:tav>
                                        <p:tav tm="100000">
                                          <p:val>
                                            <p:strVal val="#ppt_w"/>
                                          </p:val>
                                        </p:tav>
                                      </p:tavLst>
                                    </p:anim>
                                    <p:anim calcmode="lin" valueType="num">
                                      <p:cBhvr>
                                        <p:cTn id="11" dur="500" fill="hold"/>
                                        <p:tgtEl>
                                          <p:spTgt spid="5"/>
                                        </p:tgtEl>
                                        <p:attrNameLst>
                                          <p:attrName>ppt_h</p:attrName>
                                        </p:attrNameLst>
                                      </p:cBhvr>
                                      <p:tavLst>
                                        <p:tav tm="0">
                                          <p:val>
                                            <p:fltVal val="0"/>
                                          </p:val>
                                        </p:tav>
                                        <p:tav tm="100000">
                                          <p:val>
                                            <p:strVal val="#ppt_h"/>
                                          </p:val>
                                        </p:tav>
                                      </p:tavLst>
                                    </p:anim>
                                    <p:animEffect transition="in" filter="fade">
                                      <p:cBhvr>
                                        <p:cTn id="12" dur="500"/>
                                        <p:tgtEl>
                                          <p:spTgt spid="5"/>
                                        </p:tgtEl>
                                      </p:cBhvr>
                                    </p:animEffect>
                                  </p:childTnLst>
                                </p:cTn>
                              </p:par>
                            </p:childTnLst>
                          </p:cTn>
                        </p:par>
                        <p:par>
                          <p:cTn id="13" fill="hold">
                            <p:stCondLst>
                              <p:cond delay="500"/>
                            </p:stCondLst>
                            <p:childTnLst>
                              <p:par>
                                <p:cTn id="14" presetID="22" presetClass="entr" presetSubtype="1" fill="hold" nodeType="afterEffect">
                                  <p:stCondLst>
                                    <p:cond delay="0"/>
                                  </p:stCondLst>
                                  <p:childTnLst>
                                    <p:set>
                                      <p:cBhvr>
                                        <p:cTn id="15" dur="1" fill="hold">
                                          <p:stCondLst>
                                            <p:cond delay="0"/>
                                          </p:stCondLst>
                                        </p:cTn>
                                        <p:tgtEl>
                                          <p:spTgt spid="10"/>
                                        </p:tgtEl>
                                        <p:attrNameLst>
                                          <p:attrName>style.visibility</p:attrName>
                                        </p:attrNameLst>
                                      </p:cBhvr>
                                      <p:to>
                                        <p:strVal val="visible"/>
                                      </p:to>
                                    </p:set>
                                    <p:animEffect transition="in" filter="wipe(up)">
                                      <p:cBhvr>
                                        <p:cTn id="16" dur="500"/>
                                        <p:tgtEl>
                                          <p:spTgt spid="10"/>
                                        </p:tgtEl>
                                      </p:cBhvr>
                                    </p:animEffect>
                                  </p:childTnLst>
                                </p:cTn>
                              </p:par>
                              <p:par>
                                <p:cTn id="17" presetID="53" presetClass="entr" presetSubtype="16" fill="hold" nodeType="withEffect">
                                  <p:stCondLst>
                                    <p:cond delay="0"/>
                                  </p:stCondLst>
                                  <p:childTnLst>
                                    <p:set>
                                      <p:cBhvr>
                                        <p:cTn id="18" dur="1" fill="hold">
                                          <p:stCondLst>
                                            <p:cond delay="0"/>
                                          </p:stCondLst>
                                        </p:cTn>
                                        <p:tgtEl>
                                          <p:spTgt spid="12"/>
                                        </p:tgtEl>
                                        <p:attrNameLst>
                                          <p:attrName>style.visibility</p:attrName>
                                        </p:attrNameLst>
                                      </p:cBhvr>
                                      <p:to>
                                        <p:strVal val="visible"/>
                                      </p:to>
                                    </p:set>
                                    <p:anim calcmode="lin" valueType="num">
                                      <p:cBhvr>
                                        <p:cTn id="19" dur="500" fill="hold"/>
                                        <p:tgtEl>
                                          <p:spTgt spid="12"/>
                                        </p:tgtEl>
                                        <p:attrNameLst>
                                          <p:attrName>ppt_w</p:attrName>
                                        </p:attrNameLst>
                                      </p:cBhvr>
                                      <p:tavLst>
                                        <p:tav tm="0">
                                          <p:val>
                                            <p:fltVal val="0"/>
                                          </p:val>
                                        </p:tav>
                                        <p:tav tm="100000">
                                          <p:val>
                                            <p:strVal val="#ppt_w"/>
                                          </p:val>
                                        </p:tav>
                                      </p:tavLst>
                                    </p:anim>
                                    <p:anim calcmode="lin" valueType="num">
                                      <p:cBhvr>
                                        <p:cTn id="20" dur="500" fill="hold"/>
                                        <p:tgtEl>
                                          <p:spTgt spid="12"/>
                                        </p:tgtEl>
                                        <p:attrNameLst>
                                          <p:attrName>ppt_h</p:attrName>
                                        </p:attrNameLst>
                                      </p:cBhvr>
                                      <p:tavLst>
                                        <p:tav tm="0">
                                          <p:val>
                                            <p:fltVal val="0"/>
                                          </p:val>
                                        </p:tav>
                                        <p:tav tm="100000">
                                          <p:val>
                                            <p:strVal val="#ppt_h"/>
                                          </p:val>
                                        </p:tav>
                                      </p:tavLst>
                                    </p:anim>
                                    <p:animEffect transition="in" filter="fade">
                                      <p:cBhvr>
                                        <p:cTn id="21" dur="500"/>
                                        <p:tgtEl>
                                          <p:spTgt spid="12"/>
                                        </p:tgtEl>
                                      </p:cBhvr>
                                    </p:animEffect>
                                  </p:childTnLst>
                                </p:cTn>
                              </p:par>
                            </p:childTnLst>
                          </p:cTn>
                        </p:par>
                        <p:par>
                          <p:cTn id="22" fill="hold">
                            <p:stCondLst>
                              <p:cond delay="1000"/>
                            </p:stCondLst>
                            <p:childTnLst>
                              <p:par>
                                <p:cTn id="23" presetID="22" presetClass="entr" presetSubtype="1" fill="hold" nodeType="afterEffect">
                                  <p:stCondLst>
                                    <p:cond delay="0"/>
                                  </p:stCondLst>
                                  <p:childTnLst>
                                    <p:set>
                                      <p:cBhvr>
                                        <p:cTn id="24" dur="1" fill="hold">
                                          <p:stCondLst>
                                            <p:cond delay="0"/>
                                          </p:stCondLst>
                                        </p:cTn>
                                        <p:tgtEl>
                                          <p:spTgt spid="15"/>
                                        </p:tgtEl>
                                        <p:attrNameLst>
                                          <p:attrName>style.visibility</p:attrName>
                                        </p:attrNameLst>
                                      </p:cBhvr>
                                      <p:to>
                                        <p:strVal val="visible"/>
                                      </p:to>
                                    </p:set>
                                    <p:animEffect transition="in" filter="wipe(up)">
                                      <p:cBhvr>
                                        <p:cTn id="25" dur="500"/>
                                        <p:tgtEl>
                                          <p:spTgt spid="15"/>
                                        </p:tgtEl>
                                      </p:cBhvr>
                                    </p:animEffect>
                                  </p:childTnLst>
                                </p:cTn>
                              </p:par>
                            </p:childTnLst>
                          </p:cTn>
                        </p:par>
                        <p:par>
                          <p:cTn id="26" fill="hold">
                            <p:stCondLst>
                              <p:cond delay="1500"/>
                            </p:stCondLst>
                            <p:childTnLst>
                              <p:par>
                                <p:cTn id="27" presetID="53" presetClass="entr" presetSubtype="16" fill="hold" nodeType="afterEffect">
                                  <p:stCondLst>
                                    <p:cond delay="0"/>
                                  </p:stCondLst>
                                  <p:childTnLst>
                                    <p:set>
                                      <p:cBhvr>
                                        <p:cTn id="28" dur="1" fill="hold">
                                          <p:stCondLst>
                                            <p:cond delay="0"/>
                                          </p:stCondLst>
                                        </p:cTn>
                                        <p:tgtEl>
                                          <p:spTgt spid="18"/>
                                        </p:tgtEl>
                                        <p:attrNameLst>
                                          <p:attrName>style.visibility</p:attrName>
                                        </p:attrNameLst>
                                      </p:cBhvr>
                                      <p:to>
                                        <p:strVal val="visible"/>
                                      </p:to>
                                    </p:set>
                                    <p:anim calcmode="lin" valueType="num">
                                      <p:cBhvr>
                                        <p:cTn id="29" dur="500" fill="hold"/>
                                        <p:tgtEl>
                                          <p:spTgt spid="18"/>
                                        </p:tgtEl>
                                        <p:attrNameLst>
                                          <p:attrName>ppt_w</p:attrName>
                                        </p:attrNameLst>
                                      </p:cBhvr>
                                      <p:tavLst>
                                        <p:tav tm="0">
                                          <p:val>
                                            <p:fltVal val="0"/>
                                          </p:val>
                                        </p:tav>
                                        <p:tav tm="100000">
                                          <p:val>
                                            <p:strVal val="#ppt_w"/>
                                          </p:val>
                                        </p:tav>
                                      </p:tavLst>
                                    </p:anim>
                                    <p:anim calcmode="lin" valueType="num">
                                      <p:cBhvr>
                                        <p:cTn id="30" dur="500" fill="hold"/>
                                        <p:tgtEl>
                                          <p:spTgt spid="18"/>
                                        </p:tgtEl>
                                        <p:attrNameLst>
                                          <p:attrName>ppt_h</p:attrName>
                                        </p:attrNameLst>
                                      </p:cBhvr>
                                      <p:tavLst>
                                        <p:tav tm="0">
                                          <p:val>
                                            <p:fltVal val="0"/>
                                          </p:val>
                                        </p:tav>
                                        <p:tav tm="100000">
                                          <p:val>
                                            <p:strVal val="#ppt_h"/>
                                          </p:val>
                                        </p:tav>
                                      </p:tavLst>
                                    </p:anim>
                                    <p:animEffect transition="in" filter="fade">
                                      <p:cBhvr>
                                        <p:cTn id="31" dur="500"/>
                                        <p:tgtEl>
                                          <p:spTgt spid="18"/>
                                        </p:tgtEl>
                                      </p:cBhvr>
                                    </p:animEffect>
                                  </p:childTnLst>
                                </p:cTn>
                              </p:par>
                              <p:par>
                                <p:cTn id="32" presetID="53" presetClass="entr" presetSubtype="528" fill="hold" grpId="0" nodeType="withEffect">
                                  <p:stCondLst>
                                    <p:cond delay="0"/>
                                  </p:stCondLst>
                                  <p:childTnLst>
                                    <p:set>
                                      <p:cBhvr>
                                        <p:cTn id="33" dur="1" fill="hold">
                                          <p:stCondLst>
                                            <p:cond delay="0"/>
                                          </p:stCondLst>
                                        </p:cTn>
                                        <p:tgtEl>
                                          <p:spTgt spid="70"/>
                                        </p:tgtEl>
                                        <p:attrNameLst>
                                          <p:attrName>style.visibility</p:attrName>
                                        </p:attrNameLst>
                                      </p:cBhvr>
                                      <p:to>
                                        <p:strVal val="visible"/>
                                      </p:to>
                                    </p:set>
                                    <p:anim calcmode="lin" valueType="num">
                                      <p:cBhvr>
                                        <p:cTn id="34" dur="500" fill="hold"/>
                                        <p:tgtEl>
                                          <p:spTgt spid="70"/>
                                        </p:tgtEl>
                                        <p:attrNameLst>
                                          <p:attrName>ppt_w</p:attrName>
                                        </p:attrNameLst>
                                      </p:cBhvr>
                                      <p:tavLst>
                                        <p:tav tm="0">
                                          <p:val>
                                            <p:fltVal val="0"/>
                                          </p:val>
                                        </p:tav>
                                        <p:tav tm="100000">
                                          <p:val>
                                            <p:strVal val="#ppt_w"/>
                                          </p:val>
                                        </p:tav>
                                      </p:tavLst>
                                    </p:anim>
                                    <p:anim calcmode="lin" valueType="num">
                                      <p:cBhvr>
                                        <p:cTn id="35" dur="500" fill="hold"/>
                                        <p:tgtEl>
                                          <p:spTgt spid="70"/>
                                        </p:tgtEl>
                                        <p:attrNameLst>
                                          <p:attrName>ppt_h</p:attrName>
                                        </p:attrNameLst>
                                      </p:cBhvr>
                                      <p:tavLst>
                                        <p:tav tm="0">
                                          <p:val>
                                            <p:fltVal val="0"/>
                                          </p:val>
                                        </p:tav>
                                        <p:tav tm="100000">
                                          <p:val>
                                            <p:strVal val="#ppt_h"/>
                                          </p:val>
                                        </p:tav>
                                      </p:tavLst>
                                    </p:anim>
                                    <p:animEffect transition="in" filter="fade">
                                      <p:cBhvr>
                                        <p:cTn id="36" dur="500"/>
                                        <p:tgtEl>
                                          <p:spTgt spid="70"/>
                                        </p:tgtEl>
                                      </p:cBhvr>
                                    </p:animEffect>
                                    <p:anim calcmode="lin" valueType="num">
                                      <p:cBhvr>
                                        <p:cTn id="37" dur="500" fill="hold"/>
                                        <p:tgtEl>
                                          <p:spTgt spid="70"/>
                                        </p:tgtEl>
                                        <p:attrNameLst>
                                          <p:attrName>ppt_x</p:attrName>
                                        </p:attrNameLst>
                                      </p:cBhvr>
                                      <p:tavLst>
                                        <p:tav tm="0">
                                          <p:val>
                                            <p:fltVal val="0.5"/>
                                          </p:val>
                                        </p:tav>
                                        <p:tav tm="100000">
                                          <p:val>
                                            <p:strVal val="#ppt_x"/>
                                          </p:val>
                                        </p:tav>
                                      </p:tavLst>
                                    </p:anim>
                                    <p:anim calcmode="lin" valueType="num">
                                      <p:cBhvr>
                                        <p:cTn id="38" dur="500" fill="hold"/>
                                        <p:tgtEl>
                                          <p:spTgt spid="70"/>
                                        </p:tgtEl>
                                        <p:attrNameLst>
                                          <p:attrName>ppt_y</p:attrName>
                                        </p:attrNameLst>
                                      </p:cBhvr>
                                      <p:tavLst>
                                        <p:tav tm="0">
                                          <p:val>
                                            <p:fltVal val="0.5"/>
                                          </p:val>
                                        </p:tav>
                                        <p:tav tm="100000">
                                          <p:val>
                                            <p:strVal val="#ppt_y"/>
                                          </p:val>
                                        </p:tav>
                                      </p:tavLst>
                                    </p:anim>
                                  </p:childTnLst>
                                </p:cTn>
                              </p:par>
                            </p:childTnLst>
                          </p:cTn>
                        </p:par>
                        <p:par>
                          <p:cTn id="39" fill="hold">
                            <p:stCondLst>
                              <p:cond delay="2000"/>
                            </p:stCondLst>
                            <p:childTnLst>
                              <p:par>
                                <p:cTn id="40" presetID="22" presetClass="entr" presetSubtype="1" fill="hold" nodeType="afterEffect">
                                  <p:stCondLst>
                                    <p:cond delay="0"/>
                                  </p:stCondLst>
                                  <p:childTnLst>
                                    <p:set>
                                      <p:cBhvr>
                                        <p:cTn id="41" dur="1" fill="hold">
                                          <p:stCondLst>
                                            <p:cond delay="0"/>
                                          </p:stCondLst>
                                        </p:cTn>
                                        <p:tgtEl>
                                          <p:spTgt spid="22"/>
                                        </p:tgtEl>
                                        <p:attrNameLst>
                                          <p:attrName>style.visibility</p:attrName>
                                        </p:attrNameLst>
                                      </p:cBhvr>
                                      <p:to>
                                        <p:strVal val="visible"/>
                                      </p:to>
                                    </p:set>
                                    <p:animEffect transition="in" filter="wipe(up)">
                                      <p:cBhvr>
                                        <p:cTn id="42" dur="500"/>
                                        <p:tgtEl>
                                          <p:spTgt spid="22"/>
                                        </p:tgtEl>
                                      </p:cBhvr>
                                    </p:animEffect>
                                  </p:childTnLst>
                                </p:cTn>
                              </p:par>
                            </p:childTnLst>
                          </p:cTn>
                        </p:par>
                        <p:par>
                          <p:cTn id="43" fill="hold">
                            <p:stCondLst>
                              <p:cond delay="2500"/>
                            </p:stCondLst>
                            <p:childTnLst>
                              <p:par>
                                <p:cTn id="44" presetID="53" presetClass="entr" presetSubtype="16" fill="hold" nodeType="afterEffect">
                                  <p:stCondLst>
                                    <p:cond delay="0"/>
                                  </p:stCondLst>
                                  <p:childTnLst>
                                    <p:set>
                                      <p:cBhvr>
                                        <p:cTn id="45" dur="1" fill="hold">
                                          <p:stCondLst>
                                            <p:cond delay="0"/>
                                          </p:stCondLst>
                                        </p:cTn>
                                        <p:tgtEl>
                                          <p:spTgt spid="77"/>
                                        </p:tgtEl>
                                        <p:attrNameLst>
                                          <p:attrName>style.visibility</p:attrName>
                                        </p:attrNameLst>
                                      </p:cBhvr>
                                      <p:to>
                                        <p:strVal val="visible"/>
                                      </p:to>
                                    </p:set>
                                    <p:anim calcmode="lin" valueType="num">
                                      <p:cBhvr>
                                        <p:cTn id="46" dur="500" fill="hold"/>
                                        <p:tgtEl>
                                          <p:spTgt spid="77"/>
                                        </p:tgtEl>
                                        <p:attrNameLst>
                                          <p:attrName>ppt_w</p:attrName>
                                        </p:attrNameLst>
                                      </p:cBhvr>
                                      <p:tavLst>
                                        <p:tav tm="0">
                                          <p:val>
                                            <p:fltVal val="0"/>
                                          </p:val>
                                        </p:tav>
                                        <p:tav tm="100000">
                                          <p:val>
                                            <p:strVal val="#ppt_w"/>
                                          </p:val>
                                        </p:tav>
                                      </p:tavLst>
                                    </p:anim>
                                    <p:anim calcmode="lin" valueType="num">
                                      <p:cBhvr>
                                        <p:cTn id="47" dur="500" fill="hold"/>
                                        <p:tgtEl>
                                          <p:spTgt spid="77"/>
                                        </p:tgtEl>
                                        <p:attrNameLst>
                                          <p:attrName>ppt_h</p:attrName>
                                        </p:attrNameLst>
                                      </p:cBhvr>
                                      <p:tavLst>
                                        <p:tav tm="0">
                                          <p:val>
                                            <p:fltVal val="0"/>
                                          </p:val>
                                        </p:tav>
                                        <p:tav tm="100000">
                                          <p:val>
                                            <p:strVal val="#ppt_h"/>
                                          </p:val>
                                        </p:tav>
                                      </p:tavLst>
                                    </p:anim>
                                    <p:animEffect transition="in" filter="fade">
                                      <p:cBhvr>
                                        <p:cTn id="48" dur="500"/>
                                        <p:tgtEl>
                                          <p:spTgt spid="77"/>
                                        </p:tgtEl>
                                      </p:cBhvr>
                                    </p:animEffect>
                                  </p:childTnLst>
                                </p:cTn>
                              </p:par>
                            </p:childTnLst>
                          </p:cTn>
                        </p:par>
                        <p:par>
                          <p:cTn id="49" fill="hold">
                            <p:stCondLst>
                              <p:cond delay="3000"/>
                            </p:stCondLst>
                            <p:childTnLst>
                              <p:par>
                                <p:cTn id="50" presetID="22" presetClass="entr" presetSubtype="4" fill="hold" nodeType="afterEffect">
                                  <p:stCondLst>
                                    <p:cond delay="0"/>
                                  </p:stCondLst>
                                  <p:childTnLst>
                                    <p:set>
                                      <p:cBhvr>
                                        <p:cTn id="51" dur="1" fill="hold">
                                          <p:stCondLst>
                                            <p:cond delay="0"/>
                                          </p:stCondLst>
                                        </p:cTn>
                                        <p:tgtEl>
                                          <p:spTgt spid="27"/>
                                        </p:tgtEl>
                                        <p:attrNameLst>
                                          <p:attrName>style.visibility</p:attrName>
                                        </p:attrNameLst>
                                      </p:cBhvr>
                                      <p:to>
                                        <p:strVal val="visible"/>
                                      </p:to>
                                    </p:set>
                                    <p:animEffect transition="in" filter="wipe(down)">
                                      <p:cBhvr>
                                        <p:cTn id="52" dur="500"/>
                                        <p:tgtEl>
                                          <p:spTgt spid="27"/>
                                        </p:tgtEl>
                                      </p:cBhvr>
                                    </p:animEffect>
                                  </p:childTnLst>
                                </p:cTn>
                              </p:par>
                              <p:par>
                                <p:cTn id="53" presetID="53" presetClass="entr" presetSubtype="16" fill="hold" nodeType="withEffect">
                                  <p:stCondLst>
                                    <p:cond delay="0"/>
                                  </p:stCondLst>
                                  <p:childTnLst>
                                    <p:set>
                                      <p:cBhvr>
                                        <p:cTn id="54" dur="1" fill="hold">
                                          <p:stCondLst>
                                            <p:cond delay="0"/>
                                          </p:stCondLst>
                                        </p:cTn>
                                        <p:tgtEl>
                                          <p:spTgt spid="29"/>
                                        </p:tgtEl>
                                        <p:attrNameLst>
                                          <p:attrName>style.visibility</p:attrName>
                                        </p:attrNameLst>
                                      </p:cBhvr>
                                      <p:to>
                                        <p:strVal val="visible"/>
                                      </p:to>
                                    </p:set>
                                    <p:anim calcmode="lin" valueType="num">
                                      <p:cBhvr>
                                        <p:cTn id="55" dur="500" fill="hold"/>
                                        <p:tgtEl>
                                          <p:spTgt spid="29"/>
                                        </p:tgtEl>
                                        <p:attrNameLst>
                                          <p:attrName>ppt_w</p:attrName>
                                        </p:attrNameLst>
                                      </p:cBhvr>
                                      <p:tavLst>
                                        <p:tav tm="0">
                                          <p:val>
                                            <p:fltVal val="0"/>
                                          </p:val>
                                        </p:tav>
                                        <p:tav tm="100000">
                                          <p:val>
                                            <p:strVal val="#ppt_w"/>
                                          </p:val>
                                        </p:tav>
                                      </p:tavLst>
                                    </p:anim>
                                    <p:anim calcmode="lin" valueType="num">
                                      <p:cBhvr>
                                        <p:cTn id="56" dur="500" fill="hold"/>
                                        <p:tgtEl>
                                          <p:spTgt spid="29"/>
                                        </p:tgtEl>
                                        <p:attrNameLst>
                                          <p:attrName>ppt_h</p:attrName>
                                        </p:attrNameLst>
                                      </p:cBhvr>
                                      <p:tavLst>
                                        <p:tav tm="0">
                                          <p:val>
                                            <p:fltVal val="0"/>
                                          </p:val>
                                        </p:tav>
                                        <p:tav tm="100000">
                                          <p:val>
                                            <p:strVal val="#ppt_h"/>
                                          </p:val>
                                        </p:tav>
                                      </p:tavLst>
                                    </p:anim>
                                    <p:animEffect transition="in" filter="fade">
                                      <p:cBhvr>
                                        <p:cTn id="57" dur="500"/>
                                        <p:tgtEl>
                                          <p:spTgt spid="29"/>
                                        </p:tgtEl>
                                      </p:cBhvr>
                                    </p:animEffect>
                                  </p:childTnLst>
                                </p:cTn>
                              </p:par>
                              <p:par>
                                <p:cTn id="58" presetID="53" presetClass="entr" presetSubtype="16" fill="hold" grpId="0" nodeType="withEffect">
                                  <p:stCondLst>
                                    <p:cond delay="500"/>
                                  </p:stCondLst>
                                  <p:childTnLst>
                                    <p:set>
                                      <p:cBhvr>
                                        <p:cTn id="59" dur="1" fill="hold">
                                          <p:stCondLst>
                                            <p:cond delay="0"/>
                                          </p:stCondLst>
                                        </p:cTn>
                                        <p:tgtEl>
                                          <p:spTgt spid="82"/>
                                        </p:tgtEl>
                                        <p:attrNameLst>
                                          <p:attrName>style.visibility</p:attrName>
                                        </p:attrNameLst>
                                      </p:cBhvr>
                                      <p:to>
                                        <p:strVal val="visible"/>
                                      </p:to>
                                    </p:set>
                                    <p:anim calcmode="lin" valueType="num">
                                      <p:cBhvr>
                                        <p:cTn id="60" dur="500" fill="hold"/>
                                        <p:tgtEl>
                                          <p:spTgt spid="82"/>
                                        </p:tgtEl>
                                        <p:attrNameLst>
                                          <p:attrName>ppt_w</p:attrName>
                                        </p:attrNameLst>
                                      </p:cBhvr>
                                      <p:tavLst>
                                        <p:tav tm="0">
                                          <p:val>
                                            <p:fltVal val="0"/>
                                          </p:val>
                                        </p:tav>
                                        <p:tav tm="100000">
                                          <p:val>
                                            <p:strVal val="#ppt_w"/>
                                          </p:val>
                                        </p:tav>
                                      </p:tavLst>
                                    </p:anim>
                                    <p:anim calcmode="lin" valueType="num">
                                      <p:cBhvr>
                                        <p:cTn id="61" dur="500" fill="hold"/>
                                        <p:tgtEl>
                                          <p:spTgt spid="82"/>
                                        </p:tgtEl>
                                        <p:attrNameLst>
                                          <p:attrName>ppt_h</p:attrName>
                                        </p:attrNameLst>
                                      </p:cBhvr>
                                      <p:tavLst>
                                        <p:tav tm="0">
                                          <p:val>
                                            <p:fltVal val="0"/>
                                          </p:val>
                                        </p:tav>
                                        <p:tav tm="100000">
                                          <p:val>
                                            <p:strVal val="#ppt_h"/>
                                          </p:val>
                                        </p:tav>
                                      </p:tavLst>
                                    </p:anim>
                                    <p:animEffect transition="in" filter="fade">
                                      <p:cBhvr>
                                        <p:cTn id="62" dur="500"/>
                                        <p:tgtEl>
                                          <p:spTgt spid="82"/>
                                        </p:tgtEl>
                                      </p:cBhvr>
                                    </p:animEffect>
                                  </p:childTnLst>
                                </p:cTn>
                              </p:par>
                              <p:par>
                                <p:cTn id="63" presetID="53" presetClass="entr" presetSubtype="16" fill="hold" nodeType="withEffect">
                                  <p:stCondLst>
                                    <p:cond delay="500"/>
                                  </p:stCondLst>
                                  <p:childTnLst>
                                    <p:set>
                                      <p:cBhvr>
                                        <p:cTn id="64" dur="1" fill="hold">
                                          <p:stCondLst>
                                            <p:cond delay="0"/>
                                          </p:stCondLst>
                                        </p:cTn>
                                        <p:tgtEl>
                                          <p:spTgt spid="119"/>
                                        </p:tgtEl>
                                        <p:attrNameLst>
                                          <p:attrName>style.visibility</p:attrName>
                                        </p:attrNameLst>
                                      </p:cBhvr>
                                      <p:to>
                                        <p:strVal val="visible"/>
                                      </p:to>
                                    </p:set>
                                    <p:anim calcmode="lin" valueType="num">
                                      <p:cBhvr>
                                        <p:cTn id="65" dur="500" fill="hold"/>
                                        <p:tgtEl>
                                          <p:spTgt spid="119"/>
                                        </p:tgtEl>
                                        <p:attrNameLst>
                                          <p:attrName>ppt_w</p:attrName>
                                        </p:attrNameLst>
                                      </p:cBhvr>
                                      <p:tavLst>
                                        <p:tav tm="0">
                                          <p:val>
                                            <p:fltVal val="0"/>
                                          </p:val>
                                        </p:tav>
                                        <p:tav tm="100000">
                                          <p:val>
                                            <p:strVal val="#ppt_w"/>
                                          </p:val>
                                        </p:tav>
                                      </p:tavLst>
                                    </p:anim>
                                    <p:anim calcmode="lin" valueType="num">
                                      <p:cBhvr>
                                        <p:cTn id="66" dur="500" fill="hold"/>
                                        <p:tgtEl>
                                          <p:spTgt spid="119"/>
                                        </p:tgtEl>
                                        <p:attrNameLst>
                                          <p:attrName>ppt_h</p:attrName>
                                        </p:attrNameLst>
                                      </p:cBhvr>
                                      <p:tavLst>
                                        <p:tav tm="0">
                                          <p:val>
                                            <p:fltVal val="0"/>
                                          </p:val>
                                        </p:tav>
                                        <p:tav tm="100000">
                                          <p:val>
                                            <p:strVal val="#ppt_h"/>
                                          </p:val>
                                        </p:tav>
                                      </p:tavLst>
                                    </p:anim>
                                    <p:animEffect transition="in" filter="fade">
                                      <p:cBhvr>
                                        <p:cTn id="67" dur="500"/>
                                        <p:tgtEl>
                                          <p:spTgt spid="119"/>
                                        </p:tgtEl>
                                      </p:cBhvr>
                                    </p:animEffect>
                                  </p:childTnLst>
                                </p:cTn>
                              </p:par>
                            </p:childTnLst>
                          </p:cTn>
                        </p:par>
                        <p:par>
                          <p:cTn id="68" fill="hold">
                            <p:stCondLst>
                              <p:cond delay="4000"/>
                            </p:stCondLst>
                            <p:childTnLst>
                              <p:par>
                                <p:cTn id="69" presetID="22" presetClass="entr" presetSubtype="4" fill="hold" nodeType="afterEffect">
                                  <p:stCondLst>
                                    <p:cond delay="0"/>
                                  </p:stCondLst>
                                  <p:childTnLst>
                                    <p:set>
                                      <p:cBhvr>
                                        <p:cTn id="70" dur="1" fill="hold">
                                          <p:stCondLst>
                                            <p:cond delay="0"/>
                                          </p:stCondLst>
                                        </p:cTn>
                                        <p:tgtEl>
                                          <p:spTgt spid="2051"/>
                                        </p:tgtEl>
                                        <p:attrNameLst>
                                          <p:attrName>style.visibility</p:attrName>
                                        </p:attrNameLst>
                                      </p:cBhvr>
                                      <p:to>
                                        <p:strVal val="visible"/>
                                      </p:to>
                                    </p:set>
                                    <p:animEffect transition="in" filter="wipe(down)">
                                      <p:cBhvr>
                                        <p:cTn id="71" dur="500"/>
                                        <p:tgtEl>
                                          <p:spTgt spid="2051"/>
                                        </p:tgtEl>
                                      </p:cBhvr>
                                    </p:animEffect>
                                  </p:childTnLst>
                                </p:cTn>
                              </p:par>
                              <p:par>
                                <p:cTn id="72" presetID="53" presetClass="entr" presetSubtype="16" fill="hold" nodeType="withEffect">
                                  <p:stCondLst>
                                    <p:cond delay="0"/>
                                  </p:stCondLst>
                                  <p:childTnLst>
                                    <p:set>
                                      <p:cBhvr>
                                        <p:cTn id="73" dur="1" fill="hold">
                                          <p:stCondLst>
                                            <p:cond delay="0"/>
                                          </p:stCondLst>
                                        </p:cTn>
                                        <p:tgtEl>
                                          <p:spTgt spid="123"/>
                                        </p:tgtEl>
                                        <p:attrNameLst>
                                          <p:attrName>style.visibility</p:attrName>
                                        </p:attrNameLst>
                                      </p:cBhvr>
                                      <p:to>
                                        <p:strVal val="visible"/>
                                      </p:to>
                                    </p:set>
                                    <p:anim calcmode="lin" valueType="num">
                                      <p:cBhvr>
                                        <p:cTn id="74" dur="500" fill="hold"/>
                                        <p:tgtEl>
                                          <p:spTgt spid="123"/>
                                        </p:tgtEl>
                                        <p:attrNameLst>
                                          <p:attrName>ppt_w</p:attrName>
                                        </p:attrNameLst>
                                      </p:cBhvr>
                                      <p:tavLst>
                                        <p:tav tm="0">
                                          <p:val>
                                            <p:fltVal val="0"/>
                                          </p:val>
                                        </p:tav>
                                        <p:tav tm="100000">
                                          <p:val>
                                            <p:strVal val="#ppt_w"/>
                                          </p:val>
                                        </p:tav>
                                      </p:tavLst>
                                    </p:anim>
                                    <p:anim calcmode="lin" valueType="num">
                                      <p:cBhvr>
                                        <p:cTn id="75" dur="500" fill="hold"/>
                                        <p:tgtEl>
                                          <p:spTgt spid="123"/>
                                        </p:tgtEl>
                                        <p:attrNameLst>
                                          <p:attrName>ppt_h</p:attrName>
                                        </p:attrNameLst>
                                      </p:cBhvr>
                                      <p:tavLst>
                                        <p:tav tm="0">
                                          <p:val>
                                            <p:fltVal val="0"/>
                                          </p:val>
                                        </p:tav>
                                        <p:tav tm="100000">
                                          <p:val>
                                            <p:strVal val="#ppt_h"/>
                                          </p:val>
                                        </p:tav>
                                      </p:tavLst>
                                    </p:anim>
                                    <p:animEffect transition="in" filter="fade">
                                      <p:cBhvr>
                                        <p:cTn id="76" dur="500"/>
                                        <p:tgtEl>
                                          <p:spTgt spid="123"/>
                                        </p:tgtEl>
                                      </p:cBhvr>
                                    </p:animEffect>
                                  </p:childTnLst>
                                </p:cTn>
                              </p:par>
                            </p:childTnLst>
                          </p:cTn>
                        </p:par>
                        <p:par>
                          <p:cTn id="77" fill="hold">
                            <p:stCondLst>
                              <p:cond delay="4500"/>
                            </p:stCondLst>
                            <p:childTnLst>
                              <p:par>
                                <p:cTn id="78" presetID="22" presetClass="entr" presetSubtype="1" fill="hold" nodeType="afterEffect">
                                  <p:stCondLst>
                                    <p:cond delay="0"/>
                                  </p:stCondLst>
                                  <p:childTnLst>
                                    <p:set>
                                      <p:cBhvr>
                                        <p:cTn id="79" dur="1" fill="hold">
                                          <p:stCondLst>
                                            <p:cond delay="0"/>
                                          </p:stCondLst>
                                        </p:cTn>
                                        <p:tgtEl>
                                          <p:spTgt spid="2053"/>
                                        </p:tgtEl>
                                        <p:attrNameLst>
                                          <p:attrName>style.visibility</p:attrName>
                                        </p:attrNameLst>
                                      </p:cBhvr>
                                      <p:to>
                                        <p:strVal val="visible"/>
                                      </p:to>
                                    </p:set>
                                    <p:animEffect transition="in" filter="wipe(up)">
                                      <p:cBhvr>
                                        <p:cTn id="80" dur="500"/>
                                        <p:tgtEl>
                                          <p:spTgt spid="2053"/>
                                        </p:tgtEl>
                                      </p:cBhvr>
                                    </p:animEffect>
                                  </p:childTnLst>
                                </p:cTn>
                              </p:par>
                              <p:par>
                                <p:cTn id="81" presetID="53" presetClass="entr" presetSubtype="16" fill="hold" nodeType="withEffect">
                                  <p:stCondLst>
                                    <p:cond delay="0"/>
                                  </p:stCondLst>
                                  <p:childTnLst>
                                    <p:set>
                                      <p:cBhvr>
                                        <p:cTn id="82" dur="1" fill="hold">
                                          <p:stCondLst>
                                            <p:cond delay="0"/>
                                          </p:stCondLst>
                                        </p:cTn>
                                        <p:tgtEl>
                                          <p:spTgt spid="128"/>
                                        </p:tgtEl>
                                        <p:attrNameLst>
                                          <p:attrName>style.visibility</p:attrName>
                                        </p:attrNameLst>
                                      </p:cBhvr>
                                      <p:to>
                                        <p:strVal val="visible"/>
                                      </p:to>
                                    </p:set>
                                    <p:anim calcmode="lin" valueType="num">
                                      <p:cBhvr>
                                        <p:cTn id="83" dur="500" fill="hold"/>
                                        <p:tgtEl>
                                          <p:spTgt spid="128"/>
                                        </p:tgtEl>
                                        <p:attrNameLst>
                                          <p:attrName>ppt_w</p:attrName>
                                        </p:attrNameLst>
                                      </p:cBhvr>
                                      <p:tavLst>
                                        <p:tav tm="0">
                                          <p:val>
                                            <p:fltVal val="0"/>
                                          </p:val>
                                        </p:tav>
                                        <p:tav tm="100000">
                                          <p:val>
                                            <p:strVal val="#ppt_w"/>
                                          </p:val>
                                        </p:tav>
                                      </p:tavLst>
                                    </p:anim>
                                    <p:anim calcmode="lin" valueType="num">
                                      <p:cBhvr>
                                        <p:cTn id="84" dur="500" fill="hold"/>
                                        <p:tgtEl>
                                          <p:spTgt spid="128"/>
                                        </p:tgtEl>
                                        <p:attrNameLst>
                                          <p:attrName>ppt_h</p:attrName>
                                        </p:attrNameLst>
                                      </p:cBhvr>
                                      <p:tavLst>
                                        <p:tav tm="0">
                                          <p:val>
                                            <p:fltVal val="0"/>
                                          </p:val>
                                        </p:tav>
                                        <p:tav tm="100000">
                                          <p:val>
                                            <p:strVal val="#ppt_h"/>
                                          </p:val>
                                        </p:tav>
                                      </p:tavLst>
                                    </p:anim>
                                    <p:animEffect transition="in" filter="fade">
                                      <p:cBhvr>
                                        <p:cTn id="85" dur="500"/>
                                        <p:tgtEl>
                                          <p:spTgt spid="128"/>
                                        </p:tgtEl>
                                      </p:cBhvr>
                                    </p:animEffect>
                                  </p:childTnLst>
                                </p:cTn>
                              </p:par>
                            </p:childTnLst>
                          </p:cTn>
                        </p:par>
                        <p:par>
                          <p:cTn id="86" fill="hold">
                            <p:stCondLst>
                              <p:cond delay="5000"/>
                            </p:stCondLst>
                            <p:childTnLst>
                              <p:par>
                                <p:cTn id="87" presetID="22" presetClass="entr" presetSubtype="4" fill="hold" nodeType="afterEffect">
                                  <p:stCondLst>
                                    <p:cond delay="0"/>
                                  </p:stCondLst>
                                  <p:childTnLst>
                                    <p:set>
                                      <p:cBhvr>
                                        <p:cTn id="88" dur="1" fill="hold">
                                          <p:stCondLst>
                                            <p:cond delay="0"/>
                                          </p:stCondLst>
                                        </p:cTn>
                                        <p:tgtEl>
                                          <p:spTgt spid="2055"/>
                                        </p:tgtEl>
                                        <p:attrNameLst>
                                          <p:attrName>style.visibility</p:attrName>
                                        </p:attrNameLst>
                                      </p:cBhvr>
                                      <p:to>
                                        <p:strVal val="visible"/>
                                      </p:to>
                                    </p:set>
                                    <p:animEffect transition="in" filter="wipe(down)">
                                      <p:cBhvr>
                                        <p:cTn id="89" dur="500"/>
                                        <p:tgtEl>
                                          <p:spTgt spid="2055"/>
                                        </p:tgtEl>
                                      </p:cBhvr>
                                    </p:animEffect>
                                  </p:childTnLst>
                                </p:cTn>
                              </p:par>
                              <p:par>
                                <p:cTn id="90" presetID="53" presetClass="entr" presetSubtype="16" fill="hold" nodeType="withEffect">
                                  <p:stCondLst>
                                    <p:cond delay="0"/>
                                  </p:stCondLst>
                                  <p:childTnLst>
                                    <p:set>
                                      <p:cBhvr>
                                        <p:cTn id="91" dur="1" fill="hold">
                                          <p:stCondLst>
                                            <p:cond delay="0"/>
                                          </p:stCondLst>
                                        </p:cTn>
                                        <p:tgtEl>
                                          <p:spTgt spid="141"/>
                                        </p:tgtEl>
                                        <p:attrNameLst>
                                          <p:attrName>style.visibility</p:attrName>
                                        </p:attrNameLst>
                                      </p:cBhvr>
                                      <p:to>
                                        <p:strVal val="visible"/>
                                      </p:to>
                                    </p:set>
                                    <p:anim calcmode="lin" valueType="num">
                                      <p:cBhvr>
                                        <p:cTn id="92" dur="500" fill="hold"/>
                                        <p:tgtEl>
                                          <p:spTgt spid="141"/>
                                        </p:tgtEl>
                                        <p:attrNameLst>
                                          <p:attrName>ppt_w</p:attrName>
                                        </p:attrNameLst>
                                      </p:cBhvr>
                                      <p:tavLst>
                                        <p:tav tm="0">
                                          <p:val>
                                            <p:fltVal val="0"/>
                                          </p:val>
                                        </p:tav>
                                        <p:tav tm="100000">
                                          <p:val>
                                            <p:strVal val="#ppt_w"/>
                                          </p:val>
                                        </p:tav>
                                      </p:tavLst>
                                    </p:anim>
                                    <p:anim calcmode="lin" valueType="num">
                                      <p:cBhvr>
                                        <p:cTn id="93" dur="500" fill="hold"/>
                                        <p:tgtEl>
                                          <p:spTgt spid="141"/>
                                        </p:tgtEl>
                                        <p:attrNameLst>
                                          <p:attrName>ppt_h</p:attrName>
                                        </p:attrNameLst>
                                      </p:cBhvr>
                                      <p:tavLst>
                                        <p:tav tm="0">
                                          <p:val>
                                            <p:fltVal val="0"/>
                                          </p:val>
                                        </p:tav>
                                        <p:tav tm="100000">
                                          <p:val>
                                            <p:strVal val="#ppt_h"/>
                                          </p:val>
                                        </p:tav>
                                      </p:tavLst>
                                    </p:anim>
                                    <p:animEffect transition="in" filter="fade">
                                      <p:cBhvr>
                                        <p:cTn id="94" dur="500"/>
                                        <p:tgtEl>
                                          <p:spTgt spid="141"/>
                                        </p:tgtEl>
                                      </p:cBhvr>
                                    </p:animEffect>
                                  </p:childTnLst>
                                </p:cTn>
                              </p:par>
                            </p:childTnLst>
                          </p:cTn>
                        </p:par>
                        <p:par>
                          <p:cTn id="95" fill="hold">
                            <p:stCondLst>
                              <p:cond delay="5500"/>
                            </p:stCondLst>
                            <p:childTnLst>
                              <p:par>
                                <p:cTn id="96" presetID="22" presetClass="entr" presetSubtype="8" fill="hold" nodeType="afterEffect">
                                  <p:stCondLst>
                                    <p:cond delay="0"/>
                                  </p:stCondLst>
                                  <p:childTnLst>
                                    <p:set>
                                      <p:cBhvr>
                                        <p:cTn id="97" dur="1" fill="hold">
                                          <p:stCondLst>
                                            <p:cond delay="0"/>
                                          </p:stCondLst>
                                        </p:cTn>
                                        <p:tgtEl>
                                          <p:spTgt spid="136"/>
                                        </p:tgtEl>
                                        <p:attrNameLst>
                                          <p:attrName>style.visibility</p:attrName>
                                        </p:attrNameLst>
                                      </p:cBhvr>
                                      <p:to>
                                        <p:strVal val="visible"/>
                                      </p:to>
                                    </p:set>
                                    <p:animEffect transition="in" filter="wipe(left)">
                                      <p:cBhvr>
                                        <p:cTn id="98" dur="500"/>
                                        <p:tgtEl>
                                          <p:spTgt spid="13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2" grpId="0"/>
      <p:bldP spid="70" grpId="0" animBg="1"/>
    </p:bldLst>
  </p:timing>
</p:sld>
</file>

<file path=ppt/slides/slide1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84" name="Line 23"/>
          <p:cNvSpPr>
            <a:spLocks noChangeShapeType="1"/>
          </p:cNvSpPr>
          <p:nvPr/>
        </p:nvSpPr>
        <p:spPr bwMode="auto">
          <a:xfrm flipH="1">
            <a:off x="1299554" y="1484182"/>
            <a:ext cx="2371588" cy="0"/>
          </a:xfrm>
          <a:prstGeom prst="line">
            <a:avLst/>
          </a:prstGeom>
          <a:noFill/>
          <a:ln w="5" cap="flat">
            <a:solidFill>
              <a:schemeClr val="bg1"/>
            </a:solidFill>
            <a:prstDash val="dash"/>
            <a:miter lim="800000"/>
            <a:headEnd type="none" w="med" len="med"/>
            <a:tailEnd type="arrow" w="med" len="med"/>
          </a:ln>
          <a:extLst>
            <a:ext uri="{909E8E84-426E-40DD-AFC4-6F175D3DCCD1}">
              <a14:hiddenFill xmlns:a14="http://schemas.microsoft.com/office/drawing/2010/main">
                <a:noFill/>
              </a14:hiddenFill>
            </a:ext>
          </a:extLst>
        </p:spPr>
        <p:txBody>
          <a:bodyPr vert="horz" wrap="square" lIns="56605" tIns="28302" rIns="56605" bIns="28302" numCol="1" anchor="t" anchorCtr="0" compatLnSpc="1">
            <a:prstTxWarp prst="textNoShape">
              <a:avLst/>
            </a:prstTxWarp>
          </a:bodyPr>
          <a:lstStyle/>
          <a:p>
            <a:endParaRPr lang="zh-CN" altLang="en-US" sz="1200">
              <a:solidFill>
                <a:schemeClr val="tx1">
                  <a:lumMod val="75000"/>
                  <a:lumOff val="25000"/>
                </a:schemeClr>
              </a:solidFill>
            </a:endParaRPr>
          </a:p>
        </p:txBody>
      </p:sp>
      <p:grpSp>
        <p:nvGrpSpPr>
          <p:cNvPr id="85" name="组合 84"/>
          <p:cNvGrpSpPr/>
          <p:nvPr/>
        </p:nvGrpSpPr>
        <p:grpSpPr>
          <a:xfrm>
            <a:off x="3289552" y="1203980"/>
            <a:ext cx="820879" cy="740115"/>
            <a:chOff x="3720691" y="2824413"/>
            <a:chExt cx="1341120" cy="1209172"/>
          </a:xfrm>
          <a:blipFill dpi="0" rotWithShape="1">
            <a:blip r:embed="rId3">
              <a:extLst>
                <a:ext uri="{28A0092B-C50C-407E-A947-70E740481C1C}">
                  <a14:useLocalDpi xmlns:a14="http://schemas.microsoft.com/office/drawing/2010/main" val="0"/>
                </a:ext>
              </a:extLst>
            </a:blip>
            <a:srcRect/>
            <a:stretch>
              <a:fillRect/>
            </a:stretch>
          </a:blipFill>
        </p:grpSpPr>
        <p:sp>
          <p:nvSpPr>
            <p:cNvPr id="86" name="Freeform 5"/>
            <p:cNvSpPr>
              <a:spLocks/>
            </p:cNvSpPr>
            <p:nvPr/>
          </p:nvSpPr>
          <p:spPr bwMode="auto">
            <a:xfrm rot="1855731">
              <a:off x="3720691" y="2824413"/>
              <a:ext cx="1341120" cy="1209172"/>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grpFill/>
            <a:ln w="12700" cap="flat">
              <a:noFill/>
              <a:prstDash val="solid"/>
              <a:miter lim="800000"/>
              <a:headEnd/>
              <a:tailEnd/>
            </a:ln>
            <a:effectLst>
              <a:outerShdw blurRad="190500" dist="114300" dir="2700000" algn="tl" rotWithShape="0">
                <a:prstClr val="black">
                  <a:alpha val="40000"/>
                </a:prstClr>
              </a:outerShdw>
            </a:effectLst>
            <a:extLst/>
          </p:spPr>
          <p:txBody>
            <a:bodyPr vert="horz" wrap="square" lIns="68562" tIns="34281" rIns="68562" bIns="34281" numCol="1" anchor="t" anchorCtr="0" compatLnSpc="1">
              <a:prstTxWarp prst="textNoShape">
                <a:avLst/>
              </a:prstTxWarp>
            </a:bodyPr>
            <a:lstStyle/>
            <a:p>
              <a:endParaRPr lang="zh-CN" altLang="en-US" sz="1200"/>
            </a:p>
          </p:txBody>
        </p:sp>
        <p:sp>
          <p:nvSpPr>
            <p:cNvPr id="87" name="Freeform 5"/>
            <p:cNvSpPr>
              <a:spLocks/>
            </p:cNvSpPr>
            <p:nvPr/>
          </p:nvSpPr>
          <p:spPr bwMode="auto">
            <a:xfrm rot="1855731">
              <a:off x="3764581" y="2863367"/>
              <a:ext cx="1264630" cy="1140208"/>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grpFill/>
            <a:ln w="12700" cap="flat">
              <a:noFill/>
              <a:prstDash val="solid"/>
              <a:miter lim="800000"/>
              <a:headEnd/>
              <a:tailEnd/>
            </a:ln>
            <a:effectLst>
              <a:outerShdw blurRad="50800" dist="38100" dir="2700000" algn="tl" rotWithShape="0">
                <a:prstClr val="black">
                  <a:alpha val="40000"/>
                </a:prstClr>
              </a:outerShdw>
            </a:effectLst>
            <a:extLst/>
          </p:spPr>
          <p:txBody>
            <a:bodyPr vert="horz" wrap="square" lIns="68562" tIns="34281" rIns="68562" bIns="34281" numCol="1" anchor="t" anchorCtr="0" compatLnSpc="1">
              <a:prstTxWarp prst="textNoShape">
                <a:avLst/>
              </a:prstTxWarp>
            </a:bodyPr>
            <a:lstStyle/>
            <a:p>
              <a:endParaRPr lang="zh-CN" altLang="en-US" sz="1200"/>
            </a:p>
          </p:txBody>
        </p:sp>
      </p:grpSp>
      <p:sp>
        <p:nvSpPr>
          <p:cNvPr id="88" name="KSO_Shape"/>
          <p:cNvSpPr>
            <a:spLocks/>
          </p:cNvSpPr>
          <p:nvPr/>
        </p:nvSpPr>
        <p:spPr bwMode="auto">
          <a:xfrm>
            <a:off x="3455743" y="1369755"/>
            <a:ext cx="380556" cy="365334"/>
          </a:xfrm>
          <a:custGeom>
            <a:avLst/>
            <a:gdLst>
              <a:gd name="T0" fmla="*/ 1618108 w 3816350"/>
              <a:gd name="T1" fmla="*/ 3491708 h 3665538"/>
              <a:gd name="T2" fmla="*/ 3711914 w 3816350"/>
              <a:gd name="T3" fmla="*/ 3515947 h 3665538"/>
              <a:gd name="T4" fmla="*/ 1938033 w 3816350"/>
              <a:gd name="T5" fmla="*/ 3320852 h 3665538"/>
              <a:gd name="T6" fmla="*/ 2466975 w 3816350"/>
              <a:gd name="T7" fmla="*/ 3464378 h 3665538"/>
              <a:gd name="T8" fmla="*/ 1420823 w 3816350"/>
              <a:gd name="T9" fmla="*/ 3514907 h 3665538"/>
              <a:gd name="T10" fmla="*/ 1072366 w 3816350"/>
              <a:gd name="T11" fmla="*/ 3448171 h 3665538"/>
              <a:gd name="T12" fmla="*/ 350995 w 3816350"/>
              <a:gd name="T13" fmla="*/ 3613421 h 3665538"/>
              <a:gd name="T14" fmla="*/ 2826009 w 3816350"/>
              <a:gd name="T15" fmla="*/ 3416327 h 3665538"/>
              <a:gd name="T16" fmla="*/ 3710327 w 3816350"/>
              <a:gd name="T17" fmla="*/ 3553504 h 3665538"/>
              <a:gd name="T18" fmla="*/ 1625482 w 3816350"/>
              <a:gd name="T19" fmla="*/ 3379536 h 3665538"/>
              <a:gd name="T20" fmla="*/ 2426374 w 3816350"/>
              <a:gd name="T21" fmla="*/ 3213000 h 3665538"/>
              <a:gd name="T22" fmla="*/ 771525 w 3816350"/>
              <a:gd name="T23" fmla="*/ 3205163 h 3665538"/>
              <a:gd name="T24" fmla="*/ 1067953 w 3816350"/>
              <a:gd name="T25" fmla="*/ 3277053 h 3665538"/>
              <a:gd name="T26" fmla="*/ 784892 w 3816350"/>
              <a:gd name="T27" fmla="*/ 3451540 h 3665538"/>
              <a:gd name="T28" fmla="*/ 2490788 w 3816350"/>
              <a:gd name="T29" fmla="*/ 3116568 h 3665538"/>
              <a:gd name="T30" fmla="*/ 1449375 w 3816350"/>
              <a:gd name="T31" fmla="*/ 3307847 h 3665538"/>
              <a:gd name="T32" fmla="*/ 2434307 w 3816350"/>
              <a:gd name="T33" fmla="*/ 3163198 h 3665538"/>
              <a:gd name="T34" fmla="*/ 3783974 w 3816350"/>
              <a:gd name="T35" fmla="*/ 3278823 h 3665538"/>
              <a:gd name="T36" fmla="*/ 2635250 w 3816350"/>
              <a:gd name="T37" fmla="*/ 3206432 h 3665538"/>
              <a:gd name="T38" fmla="*/ 3815080 w 3816350"/>
              <a:gd name="T39" fmla="*/ 3040062 h 3665538"/>
              <a:gd name="T40" fmla="*/ 2866956 w 3816350"/>
              <a:gd name="T41" fmla="*/ 3006725 h 3665538"/>
              <a:gd name="T42" fmla="*/ 657993 w 3816350"/>
              <a:gd name="T43" fmla="*/ 3196983 h 3665538"/>
              <a:gd name="T44" fmla="*/ 872062 w 3816350"/>
              <a:gd name="T45" fmla="*/ 3214746 h 3665538"/>
              <a:gd name="T46" fmla="*/ 825374 w 3816350"/>
              <a:gd name="T47" fmla="*/ 2994614 h 3665538"/>
              <a:gd name="T48" fmla="*/ 1190307 w 3816350"/>
              <a:gd name="T49" fmla="*/ 3120223 h 3665538"/>
              <a:gd name="T50" fmla="*/ 273368 w 3816350"/>
              <a:gd name="T51" fmla="*/ 3120223 h 3665538"/>
              <a:gd name="T52" fmla="*/ 1472924 w 3816350"/>
              <a:gd name="T53" fmla="*/ 2958852 h 3665538"/>
              <a:gd name="T54" fmla="*/ 2445690 w 3816350"/>
              <a:gd name="T55" fmla="*/ 3096148 h 3665538"/>
              <a:gd name="T56" fmla="*/ 1403350 w 3816350"/>
              <a:gd name="T57" fmla="*/ 2909186 h 3665538"/>
              <a:gd name="T58" fmla="*/ 3767144 w 3816350"/>
              <a:gd name="T59" fmla="*/ 2880042 h 3665538"/>
              <a:gd name="T60" fmla="*/ 2660954 w 3816350"/>
              <a:gd name="T61" fmla="*/ 3062923 h 3665538"/>
              <a:gd name="T62" fmla="*/ 2077078 w 3816350"/>
              <a:gd name="T63" fmla="*/ 2755988 h 3665538"/>
              <a:gd name="T64" fmla="*/ 2064323 w 3816350"/>
              <a:gd name="T65" fmla="*/ 3023556 h 3665538"/>
              <a:gd name="T66" fmla="*/ 1553136 w 3816350"/>
              <a:gd name="T67" fmla="*/ 2926811 h 3665538"/>
              <a:gd name="T68" fmla="*/ 2489519 w 3816350"/>
              <a:gd name="T69" fmla="*/ 2707310 h 3665538"/>
              <a:gd name="T70" fmla="*/ 1846579 w 3816350"/>
              <a:gd name="T71" fmla="*/ 2621224 h 3665538"/>
              <a:gd name="T72" fmla="*/ 3411957 w 3816350"/>
              <a:gd name="T73" fmla="*/ 2738921 h 3665538"/>
              <a:gd name="T74" fmla="*/ 3080259 w 3816350"/>
              <a:gd name="T75" fmla="*/ 2936880 h 3665538"/>
              <a:gd name="T76" fmla="*/ 1829436 w 3816350"/>
              <a:gd name="T77" fmla="*/ 2582778 h 3665538"/>
              <a:gd name="T78" fmla="*/ 1856740 w 3816350"/>
              <a:gd name="T79" fmla="*/ 2801747 h 3665538"/>
              <a:gd name="T80" fmla="*/ 2088516 w 3816350"/>
              <a:gd name="T81" fmla="*/ 2619751 h 3665538"/>
              <a:gd name="T82" fmla="*/ 2403793 w 3816350"/>
              <a:gd name="T83" fmla="*/ 2645568 h 3665538"/>
              <a:gd name="T84" fmla="*/ 1545273 w 3816350"/>
              <a:gd name="T85" fmla="*/ 2758080 h 3665538"/>
              <a:gd name="T86" fmla="*/ 2737140 w 3816350"/>
              <a:gd name="T87" fmla="*/ 2576196 h 3665538"/>
              <a:gd name="T88" fmla="*/ 3655103 w 3816350"/>
              <a:gd name="T89" fmla="*/ 2636838 h 3665538"/>
              <a:gd name="T90" fmla="*/ 2771738 w 3816350"/>
              <a:gd name="T91" fmla="*/ 2448243 h 3665538"/>
              <a:gd name="T92" fmla="*/ 2989478 w 3816350"/>
              <a:gd name="T93" fmla="*/ 2307907 h 3665538"/>
              <a:gd name="T94" fmla="*/ 2867591 w 3816350"/>
              <a:gd name="T95" fmla="*/ 2234247 h 3665538"/>
              <a:gd name="T96" fmla="*/ 3696043 w 3816350"/>
              <a:gd name="T97" fmla="*/ 2367598 h 3665538"/>
              <a:gd name="T98" fmla="*/ 3314856 w 3816350"/>
              <a:gd name="T99" fmla="*/ 1892183 h 3665538"/>
              <a:gd name="T100" fmla="*/ 2974884 w 3816350"/>
              <a:gd name="T101" fmla="*/ 2068371 h 3665538"/>
              <a:gd name="T102" fmla="*/ 3799844 w 3816350"/>
              <a:gd name="T103" fmla="*/ 2062969 h 3665538"/>
              <a:gd name="T104" fmla="*/ 2637789 w 3816350"/>
              <a:gd name="T105" fmla="*/ 2027696 h 3665538"/>
              <a:gd name="T106" fmla="*/ 3189458 w 3816350"/>
              <a:gd name="T107" fmla="*/ 1697313 h 3665538"/>
              <a:gd name="T108" fmla="*/ 3015840 w 3816350"/>
              <a:gd name="T109" fmla="*/ 1948969 h 3665538"/>
              <a:gd name="T110" fmla="*/ 3354189 w 3816350"/>
              <a:gd name="T111" fmla="*/ 1860541 h 3665538"/>
              <a:gd name="T112" fmla="*/ 3468771 w 3816350"/>
              <a:gd name="T113" fmla="*/ 1695411 h 3665538"/>
              <a:gd name="T114" fmla="*/ 3173905 w 3816350"/>
              <a:gd name="T115" fmla="*/ 2035495 h 3665538"/>
              <a:gd name="T116" fmla="*/ 3074241 w 3816350"/>
              <a:gd name="T117" fmla="*/ 1681466 h 3665538"/>
              <a:gd name="T118" fmla="*/ 3386120 w 3816350"/>
              <a:gd name="T119" fmla="*/ 1131189 h 3665538"/>
              <a:gd name="T120" fmla="*/ 254975 w 3816350"/>
              <a:gd name="T121" fmla="*/ 2785759 h 3665538"/>
              <a:gd name="T122" fmla="*/ 1131353 w 3816350"/>
              <a:gd name="T123" fmla="*/ 1377803 h 3665538"/>
              <a:gd name="T124" fmla="*/ 2508155 w 3816350"/>
              <a:gd name="T125" fmla="*/ 314537 h 36655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3816350" h="3665538">
                <a:moveTo>
                  <a:pt x="1892592" y="3532067"/>
                </a:moveTo>
                <a:lnTo>
                  <a:pt x="1892592" y="3635348"/>
                </a:lnTo>
                <a:lnTo>
                  <a:pt x="1913877" y="3636302"/>
                </a:lnTo>
                <a:lnTo>
                  <a:pt x="1935480" y="3636302"/>
                </a:lnTo>
                <a:lnTo>
                  <a:pt x="1965343" y="3635666"/>
                </a:lnTo>
                <a:lnTo>
                  <a:pt x="1965343" y="3532385"/>
                </a:lnTo>
                <a:lnTo>
                  <a:pt x="1935480" y="3532703"/>
                </a:lnTo>
                <a:lnTo>
                  <a:pt x="1913877" y="3532703"/>
                </a:lnTo>
                <a:lnTo>
                  <a:pt x="1892592" y="3532067"/>
                </a:lnTo>
                <a:close/>
                <a:moveTo>
                  <a:pt x="665284" y="3532067"/>
                </a:moveTo>
                <a:lnTo>
                  <a:pt x="665284" y="3635348"/>
                </a:lnTo>
                <a:lnTo>
                  <a:pt x="686575" y="3636302"/>
                </a:lnTo>
                <a:lnTo>
                  <a:pt x="708185" y="3636302"/>
                </a:lnTo>
                <a:lnTo>
                  <a:pt x="738374" y="3635666"/>
                </a:lnTo>
                <a:lnTo>
                  <a:pt x="738374" y="3532385"/>
                </a:lnTo>
                <a:lnTo>
                  <a:pt x="708185" y="3532703"/>
                </a:lnTo>
                <a:lnTo>
                  <a:pt x="686575" y="3532703"/>
                </a:lnTo>
                <a:lnTo>
                  <a:pt x="665284" y="3532067"/>
                </a:lnTo>
                <a:close/>
                <a:moveTo>
                  <a:pt x="1746773" y="3519356"/>
                </a:moveTo>
                <a:lnTo>
                  <a:pt x="1746773" y="3623272"/>
                </a:lnTo>
                <a:lnTo>
                  <a:pt x="1764563" y="3625497"/>
                </a:lnTo>
                <a:lnTo>
                  <a:pt x="1782671" y="3628039"/>
                </a:lnTo>
                <a:lnTo>
                  <a:pt x="1800780" y="3629628"/>
                </a:lnTo>
                <a:lnTo>
                  <a:pt x="1819841" y="3631535"/>
                </a:lnTo>
                <a:lnTo>
                  <a:pt x="1819841" y="3527618"/>
                </a:lnTo>
                <a:lnTo>
                  <a:pt x="1800780" y="3526029"/>
                </a:lnTo>
                <a:lnTo>
                  <a:pt x="1782671" y="3524123"/>
                </a:lnTo>
                <a:lnTo>
                  <a:pt x="1764563" y="3521580"/>
                </a:lnTo>
                <a:lnTo>
                  <a:pt x="1746773" y="3519356"/>
                </a:lnTo>
                <a:close/>
                <a:moveTo>
                  <a:pt x="519421" y="3519356"/>
                </a:moveTo>
                <a:lnTo>
                  <a:pt x="519421" y="3623272"/>
                </a:lnTo>
                <a:lnTo>
                  <a:pt x="537217" y="3625497"/>
                </a:lnTo>
                <a:lnTo>
                  <a:pt x="555330" y="3628039"/>
                </a:lnTo>
                <a:lnTo>
                  <a:pt x="573762" y="3629946"/>
                </a:lnTo>
                <a:lnTo>
                  <a:pt x="592511" y="3631535"/>
                </a:lnTo>
                <a:lnTo>
                  <a:pt x="592511" y="3527618"/>
                </a:lnTo>
                <a:lnTo>
                  <a:pt x="573762" y="3526029"/>
                </a:lnTo>
                <a:lnTo>
                  <a:pt x="555330" y="3524123"/>
                </a:lnTo>
                <a:lnTo>
                  <a:pt x="537217" y="3521580"/>
                </a:lnTo>
                <a:lnTo>
                  <a:pt x="519421" y="3519356"/>
                </a:lnTo>
                <a:close/>
                <a:moveTo>
                  <a:pt x="3151360" y="3517220"/>
                </a:moveTo>
                <a:lnTo>
                  <a:pt x="3151360" y="3632118"/>
                </a:lnTo>
                <a:lnTo>
                  <a:pt x="3174848" y="3632755"/>
                </a:lnTo>
                <a:lnTo>
                  <a:pt x="3198972" y="3633073"/>
                </a:lnTo>
                <a:lnTo>
                  <a:pt x="3231983" y="3632755"/>
                </a:lnTo>
                <a:lnTo>
                  <a:pt x="3231983" y="3517539"/>
                </a:lnTo>
                <a:lnTo>
                  <a:pt x="3198972" y="3517857"/>
                </a:lnTo>
                <a:lnTo>
                  <a:pt x="3174848" y="3517539"/>
                </a:lnTo>
                <a:lnTo>
                  <a:pt x="3151360" y="3517220"/>
                </a:lnTo>
                <a:close/>
                <a:moveTo>
                  <a:pt x="2989478" y="3502580"/>
                </a:moveTo>
                <a:lnTo>
                  <a:pt x="2989478" y="3618432"/>
                </a:lnTo>
                <a:lnTo>
                  <a:pt x="3009158" y="3620979"/>
                </a:lnTo>
                <a:lnTo>
                  <a:pt x="3029472" y="3623525"/>
                </a:lnTo>
                <a:lnTo>
                  <a:pt x="3049469" y="3625753"/>
                </a:lnTo>
                <a:lnTo>
                  <a:pt x="3070419" y="3627344"/>
                </a:lnTo>
                <a:lnTo>
                  <a:pt x="3070419" y="3512446"/>
                </a:lnTo>
                <a:lnTo>
                  <a:pt x="3049469" y="3510537"/>
                </a:lnTo>
                <a:lnTo>
                  <a:pt x="3029472" y="3507990"/>
                </a:lnTo>
                <a:lnTo>
                  <a:pt x="3009158" y="3505763"/>
                </a:lnTo>
                <a:lnTo>
                  <a:pt x="2989478" y="3502580"/>
                </a:lnTo>
                <a:close/>
                <a:moveTo>
                  <a:pt x="1600953" y="3486306"/>
                </a:moveTo>
                <a:lnTo>
                  <a:pt x="1600953" y="3591494"/>
                </a:lnTo>
                <a:lnTo>
                  <a:pt x="1618744" y="3596578"/>
                </a:lnTo>
                <a:lnTo>
                  <a:pt x="1636217" y="3601345"/>
                </a:lnTo>
                <a:lnTo>
                  <a:pt x="1654960" y="3606112"/>
                </a:lnTo>
                <a:lnTo>
                  <a:pt x="1673704" y="3610243"/>
                </a:lnTo>
                <a:lnTo>
                  <a:pt x="1673704" y="3506009"/>
                </a:lnTo>
                <a:lnTo>
                  <a:pt x="1654960" y="3501242"/>
                </a:lnTo>
                <a:lnTo>
                  <a:pt x="1636217" y="3496475"/>
                </a:lnTo>
                <a:lnTo>
                  <a:pt x="1618108" y="3491708"/>
                </a:lnTo>
                <a:lnTo>
                  <a:pt x="1600953" y="3486306"/>
                </a:lnTo>
                <a:close/>
                <a:moveTo>
                  <a:pt x="373875" y="3486306"/>
                </a:moveTo>
                <a:lnTo>
                  <a:pt x="373875" y="3591494"/>
                </a:lnTo>
                <a:lnTo>
                  <a:pt x="391353" y="3596578"/>
                </a:lnTo>
                <a:lnTo>
                  <a:pt x="409149" y="3601345"/>
                </a:lnTo>
                <a:lnTo>
                  <a:pt x="427581" y="3606112"/>
                </a:lnTo>
                <a:lnTo>
                  <a:pt x="446648" y="3610243"/>
                </a:lnTo>
                <a:lnTo>
                  <a:pt x="446648" y="3506009"/>
                </a:lnTo>
                <a:lnTo>
                  <a:pt x="427581" y="3501242"/>
                </a:lnTo>
                <a:lnTo>
                  <a:pt x="409149" y="3496475"/>
                </a:lnTo>
                <a:lnTo>
                  <a:pt x="390718" y="3491708"/>
                </a:lnTo>
                <a:lnTo>
                  <a:pt x="373875" y="3486306"/>
                </a:lnTo>
                <a:close/>
                <a:moveTo>
                  <a:pt x="2827597" y="3465978"/>
                </a:moveTo>
                <a:lnTo>
                  <a:pt x="2827597" y="3583104"/>
                </a:lnTo>
                <a:lnTo>
                  <a:pt x="2846959" y="3589151"/>
                </a:lnTo>
                <a:lnTo>
                  <a:pt x="2866956" y="3594243"/>
                </a:lnTo>
                <a:lnTo>
                  <a:pt x="2887588" y="3599336"/>
                </a:lnTo>
                <a:lnTo>
                  <a:pt x="2908220" y="3604110"/>
                </a:lnTo>
                <a:lnTo>
                  <a:pt x="2908220" y="3487939"/>
                </a:lnTo>
                <a:lnTo>
                  <a:pt x="2887588" y="3482847"/>
                </a:lnTo>
                <a:lnTo>
                  <a:pt x="2866956" y="3477436"/>
                </a:lnTo>
                <a:lnTo>
                  <a:pt x="2846959" y="3472025"/>
                </a:lnTo>
                <a:lnTo>
                  <a:pt x="2827597" y="3465978"/>
                </a:lnTo>
                <a:close/>
                <a:moveTo>
                  <a:pt x="2402802" y="3447218"/>
                </a:moveTo>
                <a:lnTo>
                  <a:pt x="2397719" y="3450714"/>
                </a:lnTo>
                <a:lnTo>
                  <a:pt x="2391365" y="3453891"/>
                </a:lnTo>
                <a:lnTo>
                  <a:pt x="2383740" y="3457387"/>
                </a:lnTo>
                <a:lnTo>
                  <a:pt x="2376433" y="3460565"/>
                </a:lnTo>
                <a:lnTo>
                  <a:pt x="2347841" y="3472005"/>
                </a:lnTo>
                <a:lnTo>
                  <a:pt x="2347841" y="3562893"/>
                </a:lnTo>
                <a:lnTo>
                  <a:pt x="2355784" y="3558761"/>
                </a:lnTo>
                <a:lnTo>
                  <a:pt x="2363408" y="3554630"/>
                </a:lnTo>
                <a:lnTo>
                  <a:pt x="2371033" y="3550181"/>
                </a:lnTo>
                <a:lnTo>
                  <a:pt x="2378340" y="3545414"/>
                </a:lnTo>
                <a:lnTo>
                  <a:pt x="2385329" y="3540648"/>
                </a:lnTo>
                <a:lnTo>
                  <a:pt x="2391683" y="3535881"/>
                </a:lnTo>
                <a:lnTo>
                  <a:pt x="2397719" y="3531114"/>
                </a:lnTo>
                <a:lnTo>
                  <a:pt x="2402802" y="3526983"/>
                </a:lnTo>
                <a:lnTo>
                  <a:pt x="2402802" y="3447218"/>
                </a:lnTo>
                <a:close/>
                <a:moveTo>
                  <a:pt x="1175646" y="3447218"/>
                </a:moveTo>
                <a:lnTo>
                  <a:pt x="1170561" y="3450714"/>
                </a:lnTo>
                <a:lnTo>
                  <a:pt x="1164205" y="3453891"/>
                </a:lnTo>
                <a:lnTo>
                  <a:pt x="1156578" y="3457387"/>
                </a:lnTo>
                <a:lnTo>
                  <a:pt x="1149269" y="3460565"/>
                </a:lnTo>
                <a:lnTo>
                  <a:pt x="1120669" y="3472005"/>
                </a:lnTo>
                <a:lnTo>
                  <a:pt x="1120669" y="3562893"/>
                </a:lnTo>
                <a:lnTo>
                  <a:pt x="1128613" y="3558761"/>
                </a:lnTo>
                <a:lnTo>
                  <a:pt x="1136240" y="3554630"/>
                </a:lnTo>
                <a:lnTo>
                  <a:pt x="1144185" y="3550181"/>
                </a:lnTo>
                <a:lnTo>
                  <a:pt x="1151176" y="3545414"/>
                </a:lnTo>
                <a:lnTo>
                  <a:pt x="1158167" y="3540648"/>
                </a:lnTo>
                <a:lnTo>
                  <a:pt x="1164523" y="3535881"/>
                </a:lnTo>
                <a:lnTo>
                  <a:pt x="1170561" y="3531114"/>
                </a:lnTo>
                <a:lnTo>
                  <a:pt x="1175646" y="3526347"/>
                </a:lnTo>
                <a:lnTo>
                  <a:pt x="1175646" y="3447218"/>
                </a:lnTo>
                <a:close/>
                <a:moveTo>
                  <a:pt x="3717945" y="3422692"/>
                </a:moveTo>
                <a:lnTo>
                  <a:pt x="3711914" y="3426193"/>
                </a:lnTo>
                <a:lnTo>
                  <a:pt x="3704931" y="3430013"/>
                </a:lnTo>
                <a:lnTo>
                  <a:pt x="3696678" y="3433832"/>
                </a:lnTo>
                <a:lnTo>
                  <a:pt x="3688425" y="3437651"/>
                </a:lnTo>
                <a:lnTo>
                  <a:pt x="3671285" y="3444335"/>
                </a:lnTo>
                <a:lnTo>
                  <a:pt x="3656684" y="3450064"/>
                </a:lnTo>
                <a:lnTo>
                  <a:pt x="3656684" y="3551276"/>
                </a:lnTo>
                <a:lnTo>
                  <a:pt x="3665254" y="3546820"/>
                </a:lnTo>
                <a:lnTo>
                  <a:pt x="3674142" y="3542046"/>
                </a:lnTo>
                <a:lnTo>
                  <a:pt x="3682394" y="3537272"/>
                </a:lnTo>
                <a:lnTo>
                  <a:pt x="3690647" y="3532179"/>
                </a:lnTo>
                <a:lnTo>
                  <a:pt x="3698582" y="3526769"/>
                </a:lnTo>
                <a:lnTo>
                  <a:pt x="3705566" y="3521358"/>
                </a:lnTo>
                <a:lnTo>
                  <a:pt x="3711914" y="3515947"/>
                </a:lnTo>
                <a:lnTo>
                  <a:pt x="3717945" y="3510855"/>
                </a:lnTo>
                <a:lnTo>
                  <a:pt x="3717945" y="3422692"/>
                </a:lnTo>
                <a:close/>
                <a:moveTo>
                  <a:pt x="1455133" y="3410672"/>
                </a:moveTo>
                <a:lnTo>
                  <a:pt x="1455133" y="3516813"/>
                </a:lnTo>
                <a:lnTo>
                  <a:pt x="1457675" y="3519674"/>
                </a:lnTo>
                <a:lnTo>
                  <a:pt x="1460216" y="3522534"/>
                </a:lnTo>
                <a:lnTo>
                  <a:pt x="1466888" y="3528572"/>
                </a:lnTo>
                <a:lnTo>
                  <a:pt x="1475466" y="3534610"/>
                </a:lnTo>
                <a:lnTo>
                  <a:pt x="1484679" y="3540965"/>
                </a:lnTo>
                <a:lnTo>
                  <a:pt x="1495162" y="3547639"/>
                </a:lnTo>
                <a:lnTo>
                  <a:pt x="1505964" y="3553677"/>
                </a:lnTo>
                <a:lnTo>
                  <a:pt x="1517083" y="3559715"/>
                </a:lnTo>
                <a:lnTo>
                  <a:pt x="1528202" y="3564799"/>
                </a:lnTo>
                <a:lnTo>
                  <a:pt x="1528202" y="3457387"/>
                </a:lnTo>
                <a:lnTo>
                  <a:pt x="1517083" y="3452302"/>
                </a:lnTo>
                <a:lnTo>
                  <a:pt x="1506917" y="3446582"/>
                </a:lnTo>
                <a:lnTo>
                  <a:pt x="1497068" y="3441180"/>
                </a:lnTo>
                <a:lnTo>
                  <a:pt x="1487538" y="3435142"/>
                </a:lnTo>
                <a:lnTo>
                  <a:pt x="1478960" y="3429422"/>
                </a:lnTo>
                <a:lnTo>
                  <a:pt x="1470700" y="3423384"/>
                </a:lnTo>
                <a:lnTo>
                  <a:pt x="1462758" y="3417028"/>
                </a:lnTo>
                <a:lnTo>
                  <a:pt x="1455133" y="3410672"/>
                </a:lnTo>
                <a:close/>
                <a:moveTo>
                  <a:pt x="227694" y="3410672"/>
                </a:moveTo>
                <a:lnTo>
                  <a:pt x="227694" y="3516813"/>
                </a:lnTo>
                <a:lnTo>
                  <a:pt x="230237" y="3519674"/>
                </a:lnTo>
                <a:lnTo>
                  <a:pt x="233097" y="3522534"/>
                </a:lnTo>
                <a:lnTo>
                  <a:pt x="239770" y="3528572"/>
                </a:lnTo>
                <a:lnTo>
                  <a:pt x="248033" y="3534610"/>
                </a:lnTo>
                <a:lnTo>
                  <a:pt x="257566" y="3540965"/>
                </a:lnTo>
                <a:lnTo>
                  <a:pt x="267735" y="3547639"/>
                </a:lnTo>
                <a:lnTo>
                  <a:pt x="278858" y="3553677"/>
                </a:lnTo>
                <a:lnTo>
                  <a:pt x="289662" y="3559715"/>
                </a:lnTo>
                <a:lnTo>
                  <a:pt x="300785" y="3564799"/>
                </a:lnTo>
                <a:lnTo>
                  <a:pt x="300785" y="3457387"/>
                </a:lnTo>
                <a:lnTo>
                  <a:pt x="289662" y="3452302"/>
                </a:lnTo>
                <a:lnTo>
                  <a:pt x="279493" y="3446582"/>
                </a:lnTo>
                <a:lnTo>
                  <a:pt x="269642" y="3441180"/>
                </a:lnTo>
                <a:lnTo>
                  <a:pt x="260108" y="3435142"/>
                </a:lnTo>
                <a:lnTo>
                  <a:pt x="251528" y="3429422"/>
                </a:lnTo>
                <a:lnTo>
                  <a:pt x="243266" y="3423384"/>
                </a:lnTo>
                <a:lnTo>
                  <a:pt x="235321" y="3417028"/>
                </a:lnTo>
                <a:lnTo>
                  <a:pt x="227694" y="3410672"/>
                </a:lnTo>
                <a:close/>
                <a:moveTo>
                  <a:pt x="2665715" y="3381953"/>
                </a:moveTo>
                <a:lnTo>
                  <a:pt x="2665715" y="3500670"/>
                </a:lnTo>
                <a:lnTo>
                  <a:pt x="2668254" y="3503216"/>
                </a:lnTo>
                <a:lnTo>
                  <a:pt x="2671429" y="3506399"/>
                </a:lnTo>
                <a:lnTo>
                  <a:pt x="2678729" y="3512765"/>
                </a:lnTo>
                <a:lnTo>
                  <a:pt x="2687934" y="3519767"/>
                </a:lnTo>
                <a:lnTo>
                  <a:pt x="2698726" y="3527087"/>
                </a:lnTo>
                <a:lnTo>
                  <a:pt x="2710153" y="3534089"/>
                </a:lnTo>
                <a:lnTo>
                  <a:pt x="2722215" y="3541409"/>
                </a:lnTo>
                <a:lnTo>
                  <a:pt x="2734594" y="3547457"/>
                </a:lnTo>
                <a:lnTo>
                  <a:pt x="2746656" y="3553504"/>
                </a:lnTo>
                <a:lnTo>
                  <a:pt x="2746656" y="3434150"/>
                </a:lnTo>
                <a:lnTo>
                  <a:pt x="2734594" y="3428103"/>
                </a:lnTo>
                <a:lnTo>
                  <a:pt x="2723167" y="3422374"/>
                </a:lnTo>
                <a:lnTo>
                  <a:pt x="2712058" y="3416009"/>
                </a:lnTo>
                <a:lnTo>
                  <a:pt x="2701583" y="3409325"/>
                </a:lnTo>
                <a:lnTo>
                  <a:pt x="2691743" y="3402959"/>
                </a:lnTo>
                <a:lnTo>
                  <a:pt x="2682538" y="3396276"/>
                </a:lnTo>
                <a:lnTo>
                  <a:pt x="2673650" y="3388955"/>
                </a:lnTo>
                <a:lnTo>
                  <a:pt x="2665715" y="3381953"/>
                </a:lnTo>
                <a:close/>
                <a:moveTo>
                  <a:pt x="1916773" y="3320218"/>
                </a:moveTo>
                <a:lnTo>
                  <a:pt x="1916773" y="3423312"/>
                </a:lnTo>
                <a:lnTo>
                  <a:pt x="1938033" y="3423629"/>
                </a:lnTo>
                <a:lnTo>
                  <a:pt x="1959928" y="3424263"/>
                </a:lnTo>
                <a:lnTo>
                  <a:pt x="1989755" y="3423629"/>
                </a:lnTo>
                <a:lnTo>
                  <a:pt x="1989755" y="3320535"/>
                </a:lnTo>
                <a:lnTo>
                  <a:pt x="1959293" y="3320852"/>
                </a:lnTo>
                <a:lnTo>
                  <a:pt x="1938033" y="3320852"/>
                </a:lnTo>
                <a:lnTo>
                  <a:pt x="1916773" y="3320218"/>
                </a:lnTo>
                <a:close/>
                <a:moveTo>
                  <a:pt x="1404938" y="3314700"/>
                </a:moveTo>
                <a:lnTo>
                  <a:pt x="1408115" y="3320420"/>
                </a:lnTo>
                <a:lnTo>
                  <a:pt x="1411928" y="3325505"/>
                </a:lnTo>
                <a:lnTo>
                  <a:pt x="1415740" y="3330590"/>
                </a:lnTo>
                <a:lnTo>
                  <a:pt x="1419552" y="3335992"/>
                </a:lnTo>
                <a:lnTo>
                  <a:pt x="1424000" y="3340759"/>
                </a:lnTo>
                <a:lnTo>
                  <a:pt x="1428447" y="3346161"/>
                </a:lnTo>
                <a:lnTo>
                  <a:pt x="1438296" y="3356013"/>
                </a:lnTo>
                <a:lnTo>
                  <a:pt x="1448780" y="3365229"/>
                </a:lnTo>
                <a:lnTo>
                  <a:pt x="1460852" y="3374444"/>
                </a:lnTo>
                <a:lnTo>
                  <a:pt x="1472924" y="3383025"/>
                </a:lnTo>
                <a:lnTo>
                  <a:pt x="1486267" y="3391287"/>
                </a:lnTo>
                <a:lnTo>
                  <a:pt x="1500563" y="3399550"/>
                </a:lnTo>
                <a:lnTo>
                  <a:pt x="1515494" y="3407494"/>
                </a:lnTo>
                <a:lnTo>
                  <a:pt x="1531061" y="3415121"/>
                </a:lnTo>
                <a:lnTo>
                  <a:pt x="1547263" y="3422113"/>
                </a:lnTo>
                <a:lnTo>
                  <a:pt x="1564101" y="3428786"/>
                </a:lnTo>
                <a:lnTo>
                  <a:pt x="1581574" y="3435142"/>
                </a:lnTo>
                <a:lnTo>
                  <a:pt x="1599682" y="3441498"/>
                </a:lnTo>
                <a:lnTo>
                  <a:pt x="1618108" y="3447218"/>
                </a:lnTo>
                <a:lnTo>
                  <a:pt x="1637170" y="3452620"/>
                </a:lnTo>
                <a:lnTo>
                  <a:pt x="1656866" y="3457705"/>
                </a:lnTo>
                <a:lnTo>
                  <a:pt x="1676881" y="3462472"/>
                </a:lnTo>
                <a:lnTo>
                  <a:pt x="1697213" y="3466921"/>
                </a:lnTo>
                <a:lnTo>
                  <a:pt x="1718180" y="3471052"/>
                </a:lnTo>
                <a:lnTo>
                  <a:pt x="1738830" y="3474865"/>
                </a:lnTo>
                <a:lnTo>
                  <a:pt x="1760116" y="3478361"/>
                </a:lnTo>
                <a:lnTo>
                  <a:pt x="1782036" y="3480903"/>
                </a:lnTo>
                <a:lnTo>
                  <a:pt x="1803639" y="3483763"/>
                </a:lnTo>
                <a:lnTo>
                  <a:pt x="1825877" y="3486306"/>
                </a:lnTo>
                <a:lnTo>
                  <a:pt x="1847798" y="3488213"/>
                </a:lnTo>
                <a:lnTo>
                  <a:pt x="1870036" y="3489801"/>
                </a:lnTo>
                <a:lnTo>
                  <a:pt x="1891957" y="3490755"/>
                </a:lnTo>
                <a:lnTo>
                  <a:pt x="1914513" y="3492026"/>
                </a:lnTo>
                <a:lnTo>
                  <a:pt x="1936751" y="3492344"/>
                </a:lnTo>
                <a:lnTo>
                  <a:pt x="1959307" y="3492979"/>
                </a:lnTo>
                <a:lnTo>
                  <a:pt x="1978051" y="3492344"/>
                </a:lnTo>
                <a:lnTo>
                  <a:pt x="1996794" y="3492026"/>
                </a:lnTo>
                <a:lnTo>
                  <a:pt x="2015538" y="3491708"/>
                </a:lnTo>
                <a:lnTo>
                  <a:pt x="2034599" y="3490437"/>
                </a:lnTo>
                <a:lnTo>
                  <a:pt x="2053025" y="3489801"/>
                </a:lnTo>
                <a:lnTo>
                  <a:pt x="2071769" y="3488213"/>
                </a:lnTo>
                <a:lnTo>
                  <a:pt x="2090513" y="3486624"/>
                </a:lnTo>
                <a:lnTo>
                  <a:pt x="2108621" y="3484717"/>
                </a:lnTo>
                <a:lnTo>
                  <a:pt x="2127365" y="3482492"/>
                </a:lnTo>
                <a:lnTo>
                  <a:pt x="2145473" y="3480268"/>
                </a:lnTo>
                <a:lnTo>
                  <a:pt x="2163581" y="3477408"/>
                </a:lnTo>
                <a:lnTo>
                  <a:pt x="2181372" y="3474865"/>
                </a:lnTo>
                <a:lnTo>
                  <a:pt x="2199163" y="3471688"/>
                </a:lnTo>
                <a:lnTo>
                  <a:pt x="2216318" y="3468510"/>
                </a:lnTo>
                <a:lnTo>
                  <a:pt x="2233473" y="3464696"/>
                </a:lnTo>
                <a:lnTo>
                  <a:pt x="2250311" y="3460883"/>
                </a:lnTo>
                <a:lnTo>
                  <a:pt x="2266830" y="3457069"/>
                </a:lnTo>
                <a:lnTo>
                  <a:pt x="2283668" y="3452620"/>
                </a:lnTo>
                <a:lnTo>
                  <a:pt x="2299235" y="3448171"/>
                </a:lnTo>
                <a:lnTo>
                  <a:pt x="2315119" y="3443404"/>
                </a:lnTo>
                <a:lnTo>
                  <a:pt x="2330051" y="3438320"/>
                </a:lnTo>
                <a:lnTo>
                  <a:pt x="2344982" y="3432917"/>
                </a:lnTo>
                <a:lnTo>
                  <a:pt x="2359278" y="3427833"/>
                </a:lnTo>
                <a:lnTo>
                  <a:pt x="2373574" y="3421795"/>
                </a:lnTo>
                <a:lnTo>
                  <a:pt x="2386917" y="3415757"/>
                </a:lnTo>
                <a:lnTo>
                  <a:pt x="2399942" y="3409719"/>
                </a:lnTo>
                <a:lnTo>
                  <a:pt x="2412650" y="3403363"/>
                </a:lnTo>
                <a:lnTo>
                  <a:pt x="2424722" y="3396690"/>
                </a:lnTo>
                <a:lnTo>
                  <a:pt x="2436159" y="3389380"/>
                </a:lnTo>
                <a:lnTo>
                  <a:pt x="2446961" y="3382389"/>
                </a:lnTo>
                <a:lnTo>
                  <a:pt x="2457444" y="3375080"/>
                </a:lnTo>
                <a:lnTo>
                  <a:pt x="2466975" y="3367453"/>
                </a:lnTo>
                <a:lnTo>
                  <a:pt x="2466975" y="3464378"/>
                </a:lnTo>
                <a:lnTo>
                  <a:pt x="2466657" y="3464696"/>
                </a:lnTo>
                <a:lnTo>
                  <a:pt x="2466340" y="3472641"/>
                </a:lnTo>
                <a:lnTo>
                  <a:pt x="2466022" y="3477408"/>
                </a:lnTo>
                <a:lnTo>
                  <a:pt x="2464751" y="3482492"/>
                </a:lnTo>
                <a:lnTo>
                  <a:pt x="2463480" y="3487895"/>
                </a:lnTo>
                <a:lnTo>
                  <a:pt x="2461892" y="3492344"/>
                </a:lnTo>
                <a:lnTo>
                  <a:pt x="2459986" y="3497111"/>
                </a:lnTo>
                <a:lnTo>
                  <a:pt x="2457444" y="3501877"/>
                </a:lnTo>
                <a:lnTo>
                  <a:pt x="2455220" y="3506962"/>
                </a:lnTo>
                <a:lnTo>
                  <a:pt x="2452361" y="3511729"/>
                </a:lnTo>
                <a:lnTo>
                  <a:pt x="2449184" y="3516178"/>
                </a:lnTo>
                <a:lnTo>
                  <a:pt x="2445690" y="3520945"/>
                </a:lnTo>
                <a:lnTo>
                  <a:pt x="2441878" y="3525712"/>
                </a:lnTo>
                <a:lnTo>
                  <a:pt x="2437748" y="3529843"/>
                </a:lnTo>
                <a:lnTo>
                  <a:pt x="2429170" y="3539059"/>
                </a:lnTo>
                <a:lnTo>
                  <a:pt x="2419322" y="3547639"/>
                </a:lnTo>
                <a:lnTo>
                  <a:pt x="2408202" y="3556537"/>
                </a:lnTo>
                <a:lnTo>
                  <a:pt x="2396130" y="3564799"/>
                </a:lnTo>
                <a:lnTo>
                  <a:pt x="2383423" y="3572744"/>
                </a:lnTo>
                <a:lnTo>
                  <a:pt x="2369127" y="3580689"/>
                </a:lnTo>
                <a:lnTo>
                  <a:pt x="2354195" y="3587998"/>
                </a:lnTo>
                <a:lnTo>
                  <a:pt x="2338311" y="3595625"/>
                </a:lnTo>
                <a:lnTo>
                  <a:pt x="2321791" y="3602298"/>
                </a:lnTo>
                <a:lnTo>
                  <a:pt x="2304636" y="3608972"/>
                </a:lnTo>
                <a:lnTo>
                  <a:pt x="2285892" y="3615328"/>
                </a:lnTo>
                <a:lnTo>
                  <a:pt x="2266830" y="3621683"/>
                </a:lnTo>
                <a:lnTo>
                  <a:pt x="2247134" y="3627086"/>
                </a:lnTo>
                <a:lnTo>
                  <a:pt x="2226802" y="3632806"/>
                </a:lnTo>
                <a:lnTo>
                  <a:pt x="2205516" y="3637255"/>
                </a:lnTo>
                <a:lnTo>
                  <a:pt x="2183278" y="3642022"/>
                </a:lnTo>
                <a:lnTo>
                  <a:pt x="2160722" y="3646471"/>
                </a:lnTo>
                <a:lnTo>
                  <a:pt x="2137848" y="3649967"/>
                </a:lnTo>
                <a:lnTo>
                  <a:pt x="2114340" y="3653462"/>
                </a:lnTo>
                <a:lnTo>
                  <a:pt x="2089877" y="3656640"/>
                </a:lnTo>
                <a:lnTo>
                  <a:pt x="2065415" y="3659182"/>
                </a:lnTo>
                <a:lnTo>
                  <a:pt x="2040000" y="3661407"/>
                </a:lnTo>
                <a:lnTo>
                  <a:pt x="2014267" y="3662996"/>
                </a:lnTo>
                <a:lnTo>
                  <a:pt x="1988217" y="3664267"/>
                </a:lnTo>
                <a:lnTo>
                  <a:pt x="1962166" y="3664903"/>
                </a:lnTo>
                <a:lnTo>
                  <a:pt x="1935480" y="3665538"/>
                </a:lnTo>
                <a:lnTo>
                  <a:pt x="1908159" y="3664903"/>
                </a:lnTo>
                <a:lnTo>
                  <a:pt x="1881155" y="3664267"/>
                </a:lnTo>
                <a:lnTo>
                  <a:pt x="1854469" y="3662996"/>
                </a:lnTo>
                <a:lnTo>
                  <a:pt x="1828419" y="3661089"/>
                </a:lnTo>
                <a:lnTo>
                  <a:pt x="1803004" y="3659182"/>
                </a:lnTo>
                <a:lnTo>
                  <a:pt x="1777588" y="3656322"/>
                </a:lnTo>
                <a:lnTo>
                  <a:pt x="1752809" y="3653145"/>
                </a:lnTo>
                <a:lnTo>
                  <a:pt x="1728664" y="3649649"/>
                </a:lnTo>
                <a:lnTo>
                  <a:pt x="1705155" y="3645835"/>
                </a:lnTo>
                <a:lnTo>
                  <a:pt x="1682282" y="3641069"/>
                </a:lnTo>
                <a:lnTo>
                  <a:pt x="1660043" y="3636302"/>
                </a:lnTo>
                <a:lnTo>
                  <a:pt x="1638440" y="3631217"/>
                </a:lnTo>
                <a:lnTo>
                  <a:pt x="1617791" y="3625497"/>
                </a:lnTo>
                <a:lnTo>
                  <a:pt x="1597776" y="3619777"/>
                </a:lnTo>
                <a:lnTo>
                  <a:pt x="1578397" y="3613421"/>
                </a:lnTo>
                <a:lnTo>
                  <a:pt x="1559653" y="3606747"/>
                </a:lnTo>
                <a:lnTo>
                  <a:pt x="1542498" y="3599438"/>
                </a:lnTo>
                <a:lnTo>
                  <a:pt x="1525343" y="3592447"/>
                </a:lnTo>
                <a:lnTo>
                  <a:pt x="1509776" y="3584820"/>
                </a:lnTo>
                <a:lnTo>
                  <a:pt x="1495162" y="3576875"/>
                </a:lnTo>
                <a:lnTo>
                  <a:pt x="1481184" y="3568613"/>
                </a:lnTo>
                <a:lnTo>
                  <a:pt x="1468159" y="3560350"/>
                </a:lnTo>
                <a:lnTo>
                  <a:pt x="1456404" y="3551770"/>
                </a:lnTo>
                <a:lnTo>
                  <a:pt x="1445603" y="3542554"/>
                </a:lnTo>
                <a:lnTo>
                  <a:pt x="1440837" y="3538423"/>
                </a:lnTo>
                <a:lnTo>
                  <a:pt x="1436390" y="3533656"/>
                </a:lnTo>
                <a:lnTo>
                  <a:pt x="1431942" y="3529207"/>
                </a:lnTo>
                <a:lnTo>
                  <a:pt x="1428130" y="3524440"/>
                </a:lnTo>
                <a:lnTo>
                  <a:pt x="1424318" y="3519674"/>
                </a:lnTo>
                <a:lnTo>
                  <a:pt x="1420823" y="3514907"/>
                </a:lnTo>
                <a:lnTo>
                  <a:pt x="1417646" y="3510140"/>
                </a:lnTo>
                <a:lnTo>
                  <a:pt x="1415105" y="3505055"/>
                </a:lnTo>
                <a:lnTo>
                  <a:pt x="1412563" y="3500288"/>
                </a:lnTo>
                <a:lnTo>
                  <a:pt x="1410339" y="3495204"/>
                </a:lnTo>
                <a:lnTo>
                  <a:pt x="1408115" y="3490437"/>
                </a:lnTo>
                <a:lnTo>
                  <a:pt x="1407162" y="3485352"/>
                </a:lnTo>
                <a:lnTo>
                  <a:pt x="1405892" y="3480268"/>
                </a:lnTo>
                <a:lnTo>
                  <a:pt x="1404621" y="3475183"/>
                </a:lnTo>
                <a:lnTo>
                  <a:pt x="1404303" y="3470099"/>
                </a:lnTo>
                <a:lnTo>
                  <a:pt x="1404303" y="3464696"/>
                </a:lnTo>
                <a:lnTo>
                  <a:pt x="1403350" y="3464696"/>
                </a:lnTo>
                <a:lnTo>
                  <a:pt x="1403350" y="3333132"/>
                </a:lnTo>
                <a:lnTo>
                  <a:pt x="1403350" y="3329318"/>
                </a:lnTo>
                <a:lnTo>
                  <a:pt x="1403985" y="3322327"/>
                </a:lnTo>
                <a:lnTo>
                  <a:pt x="1404938" y="3314700"/>
                </a:lnTo>
                <a:close/>
                <a:moveTo>
                  <a:pt x="177802" y="3314700"/>
                </a:moveTo>
                <a:lnTo>
                  <a:pt x="180980" y="3320420"/>
                </a:lnTo>
                <a:lnTo>
                  <a:pt x="184476" y="3325505"/>
                </a:lnTo>
                <a:lnTo>
                  <a:pt x="188289" y="3330590"/>
                </a:lnTo>
                <a:lnTo>
                  <a:pt x="192420" y="3335992"/>
                </a:lnTo>
                <a:lnTo>
                  <a:pt x="196551" y="3340759"/>
                </a:lnTo>
                <a:lnTo>
                  <a:pt x="201000" y="3346161"/>
                </a:lnTo>
                <a:lnTo>
                  <a:pt x="210852" y="3356013"/>
                </a:lnTo>
                <a:lnTo>
                  <a:pt x="221656" y="3365229"/>
                </a:lnTo>
                <a:lnTo>
                  <a:pt x="233414" y="3374444"/>
                </a:lnTo>
                <a:lnTo>
                  <a:pt x="245490" y="3383025"/>
                </a:lnTo>
                <a:lnTo>
                  <a:pt x="259155" y="3391287"/>
                </a:lnTo>
                <a:lnTo>
                  <a:pt x="273138" y="3399550"/>
                </a:lnTo>
                <a:lnTo>
                  <a:pt x="288073" y="3407494"/>
                </a:lnTo>
                <a:lnTo>
                  <a:pt x="303645" y="3415121"/>
                </a:lnTo>
                <a:lnTo>
                  <a:pt x="319852" y="3422113"/>
                </a:lnTo>
                <a:lnTo>
                  <a:pt x="336694" y="3428786"/>
                </a:lnTo>
                <a:lnTo>
                  <a:pt x="354173" y="3435142"/>
                </a:lnTo>
                <a:lnTo>
                  <a:pt x="372286" y="3441498"/>
                </a:lnTo>
                <a:lnTo>
                  <a:pt x="390718" y="3447218"/>
                </a:lnTo>
                <a:lnTo>
                  <a:pt x="409785" y="3452620"/>
                </a:lnTo>
                <a:lnTo>
                  <a:pt x="429488" y="3457705"/>
                </a:lnTo>
                <a:lnTo>
                  <a:pt x="449826" y="3462472"/>
                </a:lnTo>
                <a:lnTo>
                  <a:pt x="469846" y="3466921"/>
                </a:lnTo>
                <a:lnTo>
                  <a:pt x="490820" y="3471052"/>
                </a:lnTo>
                <a:lnTo>
                  <a:pt x="511794" y="3474865"/>
                </a:lnTo>
                <a:lnTo>
                  <a:pt x="533085" y="3478361"/>
                </a:lnTo>
                <a:lnTo>
                  <a:pt x="554695" y="3480903"/>
                </a:lnTo>
                <a:lnTo>
                  <a:pt x="576304" y="3483763"/>
                </a:lnTo>
                <a:lnTo>
                  <a:pt x="598549" y="3486306"/>
                </a:lnTo>
                <a:lnTo>
                  <a:pt x="620476" y="3488213"/>
                </a:lnTo>
                <a:lnTo>
                  <a:pt x="642721" y="3489801"/>
                </a:lnTo>
                <a:lnTo>
                  <a:pt x="664966" y="3490755"/>
                </a:lnTo>
                <a:lnTo>
                  <a:pt x="687211" y="3492026"/>
                </a:lnTo>
                <a:lnTo>
                  <a:pt x="709456" y="3492344"/>
                </a:lnTo>
                <a:lnTo>
                  <a:pt x="732018" y="3492344"/>
                </a:lnTo>
                <a:lnTo>
                  <a:pt x="750768" y="3492344"/>
                </a:lnTo>
                <a:lnTo>
                  <a:pt x="769517" y="3492026"/>
                </a:lnTo>
                <a:lnTo>
                  <a:pt x="788266" y="3491708"/>
                </a:lnTo>
                <a:lnTo>
                  <a:pt x="807333" y="3490437"/>
                </a:lnTo>
                <a:lnTo>
                  <a:pt x="825765" y="3489801"/>
                </a:lnTo>
                <a:lnTo>
                  <a:pt x="844832" y="3488213"/>
                </a:lnTo>
                <a:lnTo>
                  <a:pt x="863263" y="3486624"/>
                </a:lnTo>
                <a:lnTo>
                  <a:pt x="881695" y="3484717"/>
                </a:lnTo>
                <a:lnTo>
                  <a:pt x="900126" y="3482492"/>
                </a:lnTo>
                <a:lnTo>
                  <a:pt x="918240" y="3480268"/>
                </a:lnTo>
                <a:lnTo>
                  <a:pt x="936354" y="3477408"/>
                </a:lnTo>
                <a:lnTo>
                  <a:pt x="954150" y="3474865"/>
                </a:lnTo>
                <a:lnTo>
                  <a:pt x="971946" y="3471688"/>
                </a:lnTo>
                <a:lnTo>
                  <a:pt x="989424" y="3468510"/>
                </a:lnTo>
                <a:lnTo>
                  <a:pt x="1006266" y="3464696"/>
                </a:lnTo>
                <a:lnTo>
                  <a:pt x="1023109" y="3460883"/>
                </a:lnTo>
                <a:lnTo>
                  <a:pt x="1039952" y="3457069"/>
                </a:lnTo>
                <a:lnTo>
                  <a:pt x="1056476" y="3452620"/>
                </a:lnTo>
                <a:lnTo>
                  <a:pt x="1072366" y="3448171"/>
                </a:lnTo>
                <a:lnTo>
                  <a:pt x="1087937" y="3443087"/>
                </a:lnTo>
                <a:lnTo>
                  <a:pt x="1102873" y="3438320"/>
                </a:lnTo>
                <a:lnTo>
                  <a:pt x="1118126" y="3432917"/>
                </a:lnTo>
                <a:lnTo>
                  <a:pt x="1132109" y="3427833"/>
                </a:lnTo>
                <a:lnTo>
                  <a:pt x="1146409" y="3421795"/>
                </a:lnTo>
                <a:lnTo>
                  <a:pt x="1159756" y="3415757"/>
                </a:lnTo>
                <a:lnTo>
                  <a:pt x="1172785" y="3409719"/>
                </a:lnTo>
                <a:lnTo>
                  <a:pt x="1185497" y="3403363"/>
                </a:lnTo>
                <a:lnTo>
                  <a:pt x="1197890" y="3396690"/>
                </a:lnTo>
                <a:lnTo>
                  <a:pt x="1209331" y="3389380"/>
                </a:lnTo>
                <a:lnTo>
                  <a:pt x="1219818" y="3382389"/>
                </a:lnTo>
                <a:lnTo>
                  <a:pt x="1230622" y="3375080"/>
                </a:lnTo>
                <a:lnTo>
                  <a:pt x="1239838" y="3367453"/>
                </a:lnTo>
                <a:lnTo>
                  <a:pt x="1239838" y="3464378"/>
                </a:lnTo>
                <a:lnTo>
                  <a:pt x="1239838" y="3464696"/>
                </a:lnTo>
                <a:lnTo>
                  <a:pt x="1239520" y="3468827"/>
                </a:lnTo>
                <a:lnTo>
                  <a:pt x="1239202" y="3472641"/>
                </a:lnTo>
                <a:lnTo>
                  <a:pt x="1238885" y="3477408"/>
                </a:lnTo>
                <a:lnTo>
                  <a:pt x="1237614" y="3482492"/>
                </a:lnTo>
                <a:lnTo>
                  <a:pt x="1236342" y="3487895"/>
                </a:lnTo>
                <a:lnTo>
                  <a:pt x="1234754" y="3492344"/>
                </a:lnTo>
                <a:lnTo>
                  <a:pt x="1232847" y="3497111"/>
                </a:lnTo>
                <a:lnTo>
                  <a:pt x="1230622" y="3501877"/>
                </a:lnTo>
                <a:lnTo>
                  <a:pt x="1228080" y="3506962"/>
                </a:lnTo>
                <a:lnTo>
                  <a:pt x="1225538" y="3511729"/>
                </a:lnTo>
                <a:lnTo>
                  <a:pt x="1222360" y="3516178"/>
                </a:lnTo>
                <a:lnTo>
                  <a:pt x="1218546" y="3520945"/>
                </a:lnTo>
                <a:lnTo>
                  <a:pt x="1214733" y="3525712"/>
                </a:lnTo>
                <a:lnTo>
                  <a:pt x="1210920" y="3529843"/>
                </a:lnTo>
                <a:lnTo>
                  <a:pt x="1202022" y="3539059"/>
                </a:lnTo>
                <a:lnTo>
                  <a:pt x="1192170" y="3547639"/>
                </a:lnTo>
                <a:lnTo>
                  <a:pt x="1181048" y="3556537"/>
                </a:lnTo>
                <a:lnTo>
                  <a:pt x="1169290" y="3564799"/>
                </a:lnTo>
                <a:lnTo>
                  <a:pt x="1156261" y="3572744"/>
                </a:lnTo>
                <a:lnTo>
                  <a:pt x="1141960" y="3580689"/>
                </a:lnTo>
                <a:lnTo>
                  <a:pt x="1127024" y="3587998"/>
                </a:lnTo>
                <a:lnTo>
                  <a:pt x="1111453" y="3595625"/>
                </a:lnTo>
                <a:lnTo>
                  <a:pt x="1094610" y="3602298"/>
                </a:lnTo>
                <a:lnTo>
                  <a:pt x="1077450" y="3608972"/>
                </a:lnTo>
                <a:lnTo>
                  <a:pt x="1058701" y="3615328"/>
                </a:lnTo>
                <a:lnTo>
                  <a:pt x="1039952" y="3621683"/>
                </a:lnTo>
                <a:lnTo>
                  <a:pt x="1020249" y="3627086"/>
                </a:lnTo>
                <a:lnTo>
                  <a:pt x="999593" y="3632806"/>
                </a:lnTo>
                <a:lnTo>
                  <a:pt x="978301" y="3637255"/>
                </a:lnTo>
                <a:lnTo>
                  <a:pt x="956056" y="3642022"/>
                </a:lnTo>
                <a:lnTo>
                  <a:pt x="933494" y="3646471"/>
                </a:lnTo>
                <a:lnTo>
                  <a:pt x="910613" y="3649967"/>
                </a:lnTo>
                <a:lnTo>
                  <a:pt x="887097" y="3653462"/>
                </a:lnTo>
                <a:lnTo>
                  <a:pt x="862946" y="3656640"/>
                </a:lnTo>
                <a:lnTo>
                  <a:pt x="838158" y="3659182"/>
                </a:lnTo>
                <a:lnTo>
                  <a:pt x="812736" y="3661407"/>
                </a:lnTo>
                <a:lnTo>
                  <a:pt x="787313" y="3662996"/>
                </a:lnTo>
                <a:lnTo>
                  <a:pt x="761572" y="3664267"/>
                </a:lnTo>
                <a:lnTo>
                  <a:pt x="735196" y="3664903"/>
                </a:lnTo>
                <a:lnTo>
                  <a:pt x="708185" y="3665538"/>
                </a:lnTo>
                <a:lnTo>
                  <a:pt x="680855" y="3664903"/>
                </a:lnTo>
                <a:lnTo>
                  <a:pt x="654161" y="3664267"/>
                </a:lnTo>
                <a:lnTo>
                  <a:pt x="627467" y="3662996"/>
                </a:lnTo>
                <a:lnTo>
                  <a:pt x="601409" y="3661089"/>
                </a:lnTo>
                <a:lnTo>
                  <a:pt x="575668" y="3659182"/>
                </a:lnTo>
                <a:lnTo>
                  <a:pt x="550246" y="3656322"/>
                </a:lnTo>
                <a:lnTo>
                  <a:pt x="525458" y="3653145"/>
                </a:lnTo>
                <a:lnTo>
                  <a:pt x="501307" y="3649649"/>
                </a:lnTo>
                <a:lnTo>
                  <a:pt x="478109" y="3645835"/>
                </a:lnTo>
                <a:lnTo>
                  <a:pt x="455228" y="3641069"/>
                </a:lnTo>
                <a:lnTo>
                  <a:pt x="432665" y="3636302"/>
                </a:lnTo>
                <a:lnTo>
                  <a:pt x="411374" y="3631217"/>
                </a:lnTo>
                <a:lnTo>
                  <a:pt x="390400" y="3625497"/>
                </a:lnTo>
                <a:lnTo>
                  <a:pt x="370380" y="3619777"/>
                </a:lnTo>
                <a:lnTo>
                  <a:pt x="350995" y="3613421"/>
                </a:lnTo>
                <a:lnTo>
                  <a:pt x="332563" y="3606747"/>
                </a:lnTo>
                <a:lnTo>
                  <a:pt x="315085" y="3599438"/>
                </a:lnTo>
                <a:lnTo>
                  <a:pt x="297925" y="3592447"/>
                </a:lnTo>
                <a:lnTo>
                  <a:pt x="282353" y="3584820"/>
                </a:lnTo>
                <a:lnTo>
                  <a:pt x="267735" y="3576875"/>
                </a:lnTo>
                <a:lnTo>
                  <a:pt x="253753" y="3568613"/>
                </a:lnTo>
                <a:lnTo>
                  <a:pt x="240724" y="3560350"/>
                </a:lnTo>
                <a:lnTo>
                  <a:pt x="229283" y="3551770"/>
                </a:lnTo>
                <a:lnTo>
                  <a:pt x="218796" y="3542872"/>
                </a:lnTo>
                <a:lnTo>
                  <a:pt x="213712" y="3538423"/>
                </a:lnTo>
                <a:lnTo>
                  <a:pt x="208945" y="3533656"/>
                </a:lnTo>
                <a:lnTo>
                  <a:pt x="204814" y="3529207"/>
                </a:lnTo>
                <a:lnTo>
                  <a:pt x="200683" y="3524440"/>
                </a:lnTo>
                <a:lnTo>
                  <a:pt x="196869" y="3519674"/>
                </a:lnTo>
                <a:lnTo>
                  <a:pt x="193374" y="3514907"/>
                </a:lnTo>
                <a:lnTo>
                  <a:pt x="190196" y="3510140"/>
                </a:lnTo>
                <a:lnTo>
                  <a:pt x="187653" y="3505055"/>
                </a:lnTo>
                <a:lnTo>
                  <a:pt x="185111" y="3500288"/>
                </a:lnTo>
                <a:lnTo>
                  <a:pt x="182887" y="3495204"/>
                </a:lnTo>
                <a:lnTo>
                  <a:pt x="181298" y="3490437"/>
                </a:lnTo>
                <a:lnTo>
                  <a:pt x="179709" y="3485352"/>
                </a:lnTo>
                <a:lnTo>
                  <a:pt x="178438" y="3480268"/>
                </a:lnTo>
                <a:lnTo>
                  <a:pt x="177802" y="3475183"/>
                </a:lnTo>
                <a:lnTo>
                  <a:pt x="176849" y="3470099"/>
                </a:lnTo>
                <a:lnTo>
                  <a:pt x="176849" y="3464696"/>
                </a:lnTo>
                <a:lnTo>
                  <a:pt x="176531" y="3464696"/>
                </a:lnTo>
                <a:lnTo>
                  <a:pt x="176531" y="3333132"/>
                </a:lnTo>
                <a:lnTo>
                  <a:pt x="176213" y="3329318"/>
                </a:lnTo>
                <a:lnTo>
                  <a:pt x="176531" y="3322327"/>
                </a:lnTo>
                <a:lnTo>
                  <a:pt x="177802" y="3314700"/>
                </a:lnTo>
                <a:close/>
                <a:moveTo>
                  <a:pt x="1771445" y="3307529"/>
                </a:moveTo>
                <a:lnTo>
                  <a:pt x="1771445" y="3411258"/>
                </a:lnTo>
                <a:lnTo>
                  <a:pt x="1789215" y="3413478"/>
                </a:lnTo>
                <a:lnTo>
                  <a:pt x="1807301" y="3415698"/>
                </a:lnTo>
                <a:lnTo>
                  <a:pt x="1825388" y="3417285"/>
                </a:lnTo>
                <a:lnTo>
                  <a:pt x="1843792" y="3419505"/>
                </a:lnTo>
                <a:lnTo>
                  <a:pt x="1843792" y="3315777"/>
                </a:lnTo>
                <a:lnTo>
                  <a:pt x="1825388" y="3314191"/>
                </a:lnTo>
                <a:lnTo>
                  <a:pt x="1807301" y="3312287"/>
                </a:lnTo>
                <a:lnTo>
                  <a:pt x="1789215" y="3309750"/>
                </a:lnTo>
                <a:lnTo>
                  <a:pt x="1771445" y="3307529"/>
                </a:lnTo>
                <a:close/>
                <a:moveTo>
                  <a:pt x="3178346" y="3281045"/>
                </a:moveTo>
                <a:lnTo>
                  <a:pt x="3178346" y="3395980"/>
                </a:lnTo>
                <a:lnTo>
                  <a:pt x="3201835" y="3396298"/>
                </a:lnTo>
                <a:lnTo>
                  <a:pt x="3225959" y="3396615"/>
                </a:lnTo>
                <a:lnTo>
                  <a:pt x="3258970" y="3396298"/>
                </a:lnTo>
                <a:lnTo>
                  <a:pt x="3258970" y="3281363"/>
                </a:lnTo>
                <a:lnTo>
                  <a:pt x="3225641" y="3281680"/>
                </a:lnTo>
                <a:lnTo>
                  <a:pt x="3201835" y="3281363"/>
                </a:lnTo>
                <a:lnTo>
                  <a:pt x="3178346" y="3281045"/>
                </a:lnTo>
                <a:close/>
                <a:moveTo>
                  <a:pt x="2609850" y="3275012"/>
                </a:moveTo>
                <a:lnTo>
                  <a:pt x="2613342" y="3281059"/>
                </a:lnTo>
                <a:lnTo>
                  <a:pt x="2617468" y="3287107"/>
                </a:lnTo>
                <a:lnTo>
                  <a:pt x="2621594" y="3292836"/>
                </a:lnTo>
                <a:lnTo>
                  <a:pt x="2626038" y="3298883"/>
                </a:lnTo>
                <a:lnTo>
                  <a:pt x="2631117" y="3304294"/>
                </a:lnTo>
                <a:lnTo>
                  <a:pt x="2635878" y="3310023"/>
                </a:lnTo>
                <a:lnTo>
                  <a:pt x="2641274" y="3315433"/>
                </a:lnTo>
                <a:lnTo>
                  <a:pt x="2646988" y="3320844"/>
                </a:lnTo>
                <a:lnTo>
                  <a:pt x="2658732" y="3331347"/>
                </a:lnTo>
                <a:lnTo>
                  <a:pt x="2671746" y="3341532"/>
                </a:lnTo>
                <a:lnTo>
                  <a:pt x="2685712" y="3351080"/>
                </a:lnTo>
                <a:lnTo>
                  <a:pt x="2700631" y="3360629"/>
                </a:lnTo>
                <a:lnTo>
                  <a:pt x="2715867" y="3369540"/>
                </a:lnTo>
                <a:lnTo>
                  <a:pt x="2732372" y="3378452"/>
                </a:lnTo>
                <a:lnTo>
                  <a:pt x="2749830" y="3386727"/>
                </a:lnTo>
                <a:lnTo>
                  <a:pt x="2767923" y="3394684"/>
                </a:lnTo>
                <a:lnTo>
                  <a:pt x="2786650" y="3402004"/>
                </a:lnTo>
                <a:lnTo>
                  <a:pt x="2805695" y="3409325"/>
                </a:lnTo>
                <a:lnTo>
                  <a:pt x="2826009" y="3416327"/>
                </a:lnTo>
                <a:lnTo>
                  <a:pt x="2846959" y="3422692"/>
                </a:lnTo>
                <a:lnTo>
                  <a:pt x="2867591" y="3428421"/>
                </a:lnTo>
                <a:lnTo>
                  <a:pt x="2889492" y="3434469"/>
                </a:lnTo>
                <a:lnTo>
                  <a:pt x="2912029" y="3439561"/>
                </a:lnTo>
                <a:lnTo>
                  <a:pt x="2934248" y="3444654"/>
                </a:lnTo>
                <a:lnTo>
                  <a:pt x="2957102" y="3449109"/>
                </a:lnTo>
                <a:lnTo>
                  <a:pt x="2980908" y="3453565"/>
                </a:lnTo>
                <a:lnTo>
                  <a:pt x="3004396" y="3457066"/>
                </a:lnTo>
                <a:lnTo>
                  <a:pt x="3028203" y="3460567"/>
                </a:lnTo>
                <a:lnTo>
                  <a:pt x="3052644" y="3463432"/>
                </a:lnTo>
                <a:lnTo>
                  <a:pt x="3077084" y="3465978"/>
                </a:lnTo>
                <a:lnTo>
                  <a:pt x="3101525" y="3468206"/>
                </a:lnTo>
                <a:lnTo>
                  <a:pt x="3125966" y="3470116"/>
                </a:lnTo>
                <a:lnTo>
                  <a:pt x="3150725" y="3471389"/>
                </a:lnTo>
                <a:lnTo>
                  <a:pt x="3175800" y="3472344"/>
                </a:lnTo>
                <a:lnTo>
                  <a:pt x="3200559" y="3472980"/>
                </a:lnTo>
                <a:lnTo>
                  <a:pt x="3225317" y="3473298"/>
                </a:lnTo>
                <a:lnTo>
                  <a:pt x="3246266" y="3473298"/>
                </a:lnTo>
                <a:lnTo>
                  <a:pt x="3267216" y="3472344"/>
                </a:lnTo>
                <a:lnTo>
                  <a:pt x="3288165" y="3472025"/>
                </a:lnTo>
                <a:lnTo>
                  <a:pt x="3308797" y="3470752"/>
                </a:lnTo>
                <a:lnTo>
                  <a:pt x="3329429" y="3469797"/>
                </a:lnTo>
                <a:lnTo>
                  <a:pt x="3350378" y="3468206"/>
                </a:lnTo>
                <a:lnTo>
                  <a:pt x="3371010" y="3466615"/>
                </a:lnTo>
                <a:lnTo>
                  <a:pt x="3391325" y="3464068"/>
                </a:lnTo>
                <a:lnTo>
                  <a:pt x="3411957" y="3462159"/>
                </a:lnTo>
                <a:lnTo>
                  <a:pt x="3431954" y="3459294"/>
                </a:lnTo>
                <a:lnTo>
                  <a:pt x="3451951" y="3456748"/>
                </a:lnTo>
                <a:lnTo>
                  <a:pt x="3471948" y="3453565"/>
                </a:lnTo>
                <a:lnTo>
                  <a:pt x="3491628" y="3450064"/>
                </a:lnTo>
                <a:lnTo>
                  <a:pt x="3510990" y="3446245"/>
                </a:lnTo>
                <a:lnTo>
                  <a:pt x="3530035" y="3442107"/>
                </a:lnTo>
                <a:lnTo>
                  <a:pt x="3548763" y="3437970"/>
                </a:lnTo>
                <a:lnTo>
                  <a:pt x="3567173" y="3433196"/>
                </a:lnTo>
                <a:lnTo>
                  <a:pt x="3585265" y="3428421"/>
                </a:lnTo>
                <a:lnTo>
                  <a:pt x="3603041" y="3423329"/>
                </a:lnTo>
                <a:lnTo>
                  <a:pt x="3620498" y="3418237"/>
                </a:lnTo>
                <a:lnTo>
                  <a:pt x="3637004" y="3412826"/>
                </a:lnTo>
                <a:lnTo>
                  <a:pt x="3653510" y="3406779"/>
                </a:lnTo>
                <a:lnTo>
                  <a:pt x="3669698" y="3400731"/>
                </a:lnTo>
                <a:lnTo>
                  <a:pt x="3685251" y="3394048"/>
                </a:lnTo>
                <a:lnTo>
                  <a:pt x="3700170" y="3387682"/>
                </a:lnTo>
                <a:lnTo>
                  <a:pt x="3714770" y="3380680"/>
                </a:lnTo>
                <a:lnTo>
                  <a:pt x="3728419" y="3373678"/>
                </a:lnTo>
                <a:lnTo>
                  <a:pt x="3741751" y="3366039"/>
                </a:lnTo>
                <a:lnTo>
                  <a:pt x="3754765" y="3358719"/>
                </a:lnTo>
                <a:lnTo>
                  <a:pt x="3767144" y="3350762"/>
                </a:lnTo>
                <a:lnTo>
                  <a:pt x="3778571" y="3342487"/>
                </a:lnTo>
                <a:lnTo>
                  <a:pt x="3789363" y="3333575"/>
                </a:lnTo>
                <a:lnTo>
                  <a:pt x="3789363" y="3441471"/>
                </a:lnTo>
                <a:lnTo>
                  <a:pt x="3788728" y="3442107"/>
                </a:lnTo>
                <a:lnTo>
                  <a:pt x="3788411" y="3451019"/>
                </a:lnTo>
                <a:lnTo>
                  <a:pt x="3787776" y="3456748"/>
                </a:lnTo>
                <a:lnTo>
                  <a:pt x="3786506" y="3462159"/>
                </a:lnTo>
                <a:lnTo>
                  <a:pt x="3785237" y="3467569"/>
                </a:lnTo>
                <a:lnTo>
                  <a:pt x="3783332" y="3472980"/>
                </a:lnTo>
                <a:lnTo>
                  <a:pt x="3781428" y="3478391"/>
                </a:lnTo>
                <a:lnTo>
                  <a:pt x="3778571" y="3483801"/>
                </a:lnTo>
                <a:lnTo>
                  <a:pt x="3775714" y="3489212"/>
                </a:lnTo>
                <a:lnTo>
                  <a:pt x="3772540" y="3494305"/>
                </a:lnTo>
                <a:lnTo>
                  <a:pt x="3769048" y="3499715"/>
                </a:lnTo>
                <a:lnTo>
                  <a:pt x="3765557" y="3504808"/>
                </a:lnTo>
                <a:lnTo>
                  <a:pt x="3761113" y="3509900"/>
                </a:lnTo>
                <a:lnTo>
                  <a:pt x="3756987" y="3514674"/>
                </a:lnTo>
                <a:lnTo>
                  <a:pt x="3752226" y="3519767"/>
                </a:lnTo>
                <a:lnTo>
                  <a:pt x="3747147" y="3525177"/>
                </a:lnTo>
                <a:lnTo>
                  <a:pt x="3741433" y="3529633"/>
                </a:lnTo>
                <a:lnTo>
                  <a:pt x="3736037" y="3534407"/>
                </a:lnTo>
                <a:lnTo>
                  <a:pt x="3723658" y="3543956"/>
                </a:lnTo>
                <a:lnTo>
                  <a:pt x="3710327" y="3553504"/>
                </a:lnTo>
                <a:lnTo>
                  <a:pt x="3696043" y="3562097"/>
                </a:lnTo>
                <a:lnTo>
                  <a:pt x="3680490" y="3571009"/>
                </a:lnTo>
                <a:lnTo>
                  <a:pt x="3663667" y="3579603"/>
                </a:lnTo>
                <a:lnTo>
                  <a:pt x="3646526" y="3587560"/>
                </a:lnTo>
                <a:lnTo>
                  <a:pt x="3627799" y="3595516"/>
                </a:lnTo>
                <a:lnTo>
                  <a:pt x="3608754" y="3602837"/>
                </a:lnTo>
                <a:lnTo>
                  <a:pt x="3588122" y="3609521"/>
                </a:lnTo>
                <a:lnTo>
                  <a:pt x="3566855" y="3616523"/>
                </a:lnTo>
                <a:lnTo>
                  <a:pt x="3544636" y="3622570"/>
                </a:lnTo>
                <a:lnTo>
                  <a:pt x="3522417" y="3628935"/>
                </a:lnTo>
                <a:lnTo>
                  <a:pt x="3498611" y="3634664"/>
                </a:lnTo>
                <a:lnTo>
                  <a:pt x="3474170" y="3639757"/>
                </a:lnTo>
                <a:lnTo>
                  <a:pt x="3449412" y="3644213"/>
                </a:lnTo>
                <a:lnTo>
                  <a:pt x="3423701" y="3648350"/>
                </a:lnTo>
                <a:lnTo>
                  <a:pt x="3397356" y="3652488"/>
                </a:lnTo>
                <a:lnTo>
                  <a:pt x="3370376" y="3655671"/>
                </a:lnTo>
                <a:lnTo>
                  <a:pt x="3343395" y="3658853"/>
                </a:lnTo>
                <a:lnTo>
                  <a:pt x="3315146" y="3661081"/>
                </a:lnTo>
                <a:lnTo>
                  <a:pt x="3286896" y="3662673"/>
                </a:lnTo>
                <a:lnTo>
                  <a:pt x="3258011" y="3664264"/>
                </a:lnTo>
                <a:lnTo>
                  <a:pt x="3228491" y="3664901"/>
                </a:lnTo>
                <a:lnTo>
                  <a:pt x="3198972" y="3665537"/>
                </a:lnTo>
                <a:lnTo>
                  <a:pt x="3168500" y="3664901"/>
                </a:lnTo>
                <a:lnTo>
                  <a:pt x="3138663" y="3664264"/>
                </a:lnTo>
                <a:lnTo>
                  <a:pt x="3109143" y="3662673"/>
                </a:lnTo>
                <a:lnTo>
                  <a:pt x="3080259" y="3660763"/>
                </a:lnTo>
                <a:lnTo>
                  <a:pt x="3051374" y="3658217"/>
                </a:lnTo>
                <a:lnTo>
                  <a:pt x="3023441" y="3655034"/>
                </a:lnTo>
                <a:lnTo>
                  <a:pt x="2996144" y="3651533"/>
                </a:lnTo>
                <a:lnTo>
                  <a:pt x="2969481" y="3647714"/>
                </a:lnTo>
                <a:lnTo>
                  <a:pt x="2943453" y="3643258"/>
                </a:lnTo>
                <a:lnTo>
                  <a:pt x="2917742" y="3638165"/>
                </a:lnTo>
                <a:lnTo>
                  <a:pt x="2892984" y="3633073"/>
                </a:lnTo>
                <a:lnTo>
                  <a:pt x="2869178" y="3627026"/>
                </a:lnTo>
                <a:lnTo>
                  <a:pt x="2846007" y="3620660"/>
                </a:lnTo>
                <a:lnTo>
                  <a:pt x="2823470" y="3614295"/>
                </a:lnTo>
                <a:lnTo>
                  <a:pt x="2802203" y="3607293"/>
                </a:lnTo>
                <a:lnTo>
                  <a:pt x="2781889" y="3599654"/>
                </a:lnTo>
                <a:lnTo>
                  <a:pt x="2762527" y="3592334"/>
                </a:lnTo>
                <a:lnTo>
                  <a:pt x="2743799" y="3584059"/>
                </a:lnTo>
                <a:lnTo>
                  <a:pt x="2726024" y="3575783"/>
                </a:lnTo>
                <a:lnTo>
                  <a:pt x="2709518" y="3566872"/>
                </a:lnTo>
                <a:lnTo>
                  <a:pt x="2694600" y="3557960"/>
                </a:lnTo>
                <a:lnTo>
                  <a:pt x="2679999" y="3548412"/>
                </a:lnTo>
                <a:lnTo>
                  <a:pt x="2666985" y="3538863"/>
                </a:lnTo>
                <a:lnTo>
                  <a:pt x="2660954" y="3533771"/>
                </a:lnTo>
                <a:lnTo>
                  <a:pt x="2655240" y="3528997"/>
                </a:lnTo>
                <a:lnTo>
                  <a:pt x="2650162" y="3523904"/>
                </a:lnTo>
                <a:lnTo>
                  <a:pt x="2645083" y="3518812"/>
                </a:lnTo>
                <a:lnTo>
                  <a:pt x="2639687" y="3513719"/>
                </a:lnTo>
                <a:lnTo>
                  <a:pt x="2635561" y="3508309"/>
                </a:lnTo>
                <a:lnTo>
                  <a:pt x="2631434" y="3503216"/>
                </a:lnTo>
                <a:lnTo>
                  <a:pt x="2627625" y="3497806"/>
                </a:lnTo>
                <a:lnTo>
                  <a:pt x="2624134" y="3492713"/>
                </a:lnTo>
                <a:lnTo>
                  <a:pt x="2620960" y="3486984"/>
                </a:lnTo>
                <a:lnTo>
                  <a:pt x="2618103" y="3481574"/>
                </a:lnTo>
                <a:lnTo>
                  <a:pt x="2615881" y="3476163"/>
                </a:lnTo>
                <a:lnTo>
                  <a:pt x="2613659" y="3470434"/>
                </a:lnTo>
                <a:lnTo>
                  <a:pt x="2612072" y="3465023"/>
                </a:lnTo>
                <a:lnTo>
                  <a:pt x="2610485" y="3459294"/>
                </a:lnTo>
                <a:lnTo>
                  <a:pt x="2609850" y="3453565"/>
                </a:lnTo>
                <a:lnTo>
                  <a:pt x="2609215" y="3447836"/>
                </a:lnTo>
                <a:lnTo>
                  <a:pt x="2609215" y="3442107"/>
                </a:lnTo>
                <a:lnTo>
                  <a:pt x="2608580" y="3442426"/>
                </a:lnTo>
                <a:lnTo>
                  <a:pt x="2608580" y="3295700"/>
                </a:lnTo>
                <a:lnTo>
                  <a:pt x="2608263" y="3291881"/>
                </a:lnTo>
                <a:lnTo>
                  <a:pt x="2608580" y="3283287"/>
                </a:lnTo>
                <a:lnTo>
                  <a:pt x="2609850" y="3275012"/>
                </a:lnTo>
                <a:close/>
                <a:moveTo>
                  <a:pt x="1625482" y="3274222"/>
                </a:moveTo>
                <a:lnTo>
                  <a:pt x="1625482" y="3379536"/>
                </a:lnTo>
                <a:lnTo>
                  <a:pt x="1642935" y="3384612"/>
                </a:lnTo>
                <a:lnTo>
                  <a:pt x="1661021" y="3389370"/>
                </a:lnTo>
                <a:lnTo>
                  <a:pt x="1679425" y="3394128"/>
                </a:lnTo>
                <a:lnTo>
                  <a:pt x="1698464" y="3398252"/>
                </a:lnTo>
                <a:lnTo>
                  <a:pt x="1698464" y="3294206"/>
                </a:lnTo>
                <a:lnTo>
                  <a:pt x="1679425" y="3289448"/>
                </a:lnTo>
                <a:lnTo>
                  <a:pt x="1661021" y="3284690"/>
                </a:lnTo>
                <a:lnTo>
                  <a:pt x="1642935" y="3279932"/>
                </a:lnTo>
                <a:lnTo>
                  <a:pt x="1625482" y="3274222"/>
                </a:lnTo>
                <a:close/>
                <a:moveTo>
                  <a:pt x="3016148" y="3266758"/>
                </a:moveTo>
                <a:lnTo>
                  <a:pt x="3016148" y="3382010"/>
                </a:lnTo>
                <a:lnTo>
                  <a:pt x="3035827" y="3384868"/>
                </a:lnTo>
                <a:lnTo>
                  <a:pt x="3056142" y="3387090"/>
                </a:lnTo>
                <a:lnTo>
                  <a:pt x="3076456" y="3389630"/>
                </a:lnTo>
                <a:lnTo>
                  <a:pt x="3097406" y="3391535"/>
                </a:lnTo>
                <a:lnTo>
                  <a:pt x="3097406" y="3276283"/>
                </a:lnTo>
                <a:lnTo>
                  <a:pt x="3076456" y="3274378"/>
                </a:lnTo>
                <a:lnTo>
                  <a:pt x="3056142" y="3271838"/>
                </a:lnTo>
                <a:lnTo>
                  <a:pt x="3035827" y="3269615"/>
                </a:lnTo>
                <a:lnTo>
                  <a:pt x="3016148" y="3266758"/>
                </a:lnTo>
                <a:close/>
                <a:moveTo>
                  <a:pt x="2854584" y="3230245"/>
                </a:moveTo>
                <a:lnTo>
                  <a:pt x="2854584" y="3347403"/>
                </a:lnTo>
                <a:lnTo>
                  <a:pt x="2873946" y="3352800"/>
                </a:lnTo>
                <a:lnTo>
                  <a:pt x="2893626" y="3357880"/>
                </a:lnTo>
                <a:lnTo>
                  <a:pt x="2914258" y="3362960"/>
                </a:lnTo>
                <a:lnTo>
                  <a:pt x="2935524" y="3367723"/>
                </a:lnTo>
                <a:lnTo>
                  <a:pt x="2935524" y="3251835"/>
                </a:lnTo>
                <a:lnTo>
                  <a:pt x="2914258" y="3246755"/>
                </a:lnTo>
                <a:lnTo>
                  <a:pt x="2893626" y="3241675"/>
                </a:lnTo>
                <a:lnTo>
                  <a:pt x="2873946" y="3235960"/>
                </a:lnTo>
                <a:lnTo>
                  <a:pt x="2854584" y="3230245"/>
                </a:lnTo>
                <a:close/>
                <a:moveTo>
                  <a:pt x="1480154" y="3217441"/>
                </a:moveTo>
                <a:lnTo>
                  <a:pt x="1480154" y="3305626"/>
                </a:lnTo>
                <a:lnTo>
                  <a:pt x="1482375" y="3307847"/>
                </a:lnTo>
                <a:lnTo>
                  <a:pt x="1484914" y="3310701"/>
                </a:lnTo>
                <a:lnTo>
                  <a:pt x="1491895" y="3316411"/>
                </a:lnTo>
                <a:lnTo>
                  <a:pt x="1500145" y="3322755"/>
                </a:lnTo>
                <a:lnTo>
                  <a:pt x="1509664" y="3329100"/>
                </a:lnTo>
                <a:lnTo>
                  <a:pt x="1519818" y="3335444"/>
                </a:lnTo>
                <a:lnTo>
                  <a:pt x="1530924" y="3341788"/>
                </a:lnTo>
                <a:lnTo>
                  <a:pt x="1542030" y="3347498"/>
                </a:lnTo>
                <a:lnTo>
                  <a:pt x="1553136" y="3352891"/>
                </a:lnTo>
                <a:lnTo>
                  <a:pt x="1553136" y="3255189"/>
                </a:lnTo>
                <a:lnTo>
                  <a:pt x="1539174" y="3249797"/>
                </a:lnTo>
                <a:lnTo>
                  <a:pt x="1527116" y="3244721"/>
                </a:lnTo>
                <a:lnTo>
                  <a:pt x="1516010" y="3239646"/>
                </a:lnTo>
                <a:lnTo>
                  <a:pt x="1506174" y="3234888"/>
                </a:lnTo>
                <a:lnTo>
                  <a:pt x="1497924" y="3230130"/>
                </a:lnTo>
                <a:lnTo>
                  <a:pt x="1490626" y="3226006"/>
                </a:lnTo>
                <a:lnTo>
                  <a:pt x="1484914" y="3221565"/>
                </a:lnTo>
                <a:lnTo>
                  <a:pt x="1480154" y="3217441"/>
                </a:lnTo>
                <a:close/>
                <a:moveTo>
                  <a:pt x="2426374" y="3213000"/>
                </a:moveTo>
                <a:lnTo>
                  <a:pt x="2420662" y="3217124"/>
                </a:lnTo>
                <a:lnTo>
                  <a:pt x="2413999" y="3221565"/>
                </a:lnTo>
                <a:lnTo>
                  <a:pt x="2406701" y="3226323"/>
                </a:lnTo>
                <a:lnTo>
                  <a:pt x="2399720" y="3230130"/>
                </a:lnTo>
                <a:lnTo>
                  <a:pt x="2392739" y="3234253"/>
                </a:lnTo>
                <a:lnTo>
                  <a:pt x="2385124" y="3237743"/>
                </a:lnTo>
                <a:lnTo>
                  <a:pt x="2378460" y="3240915"/>
                </a:lnTo>
                <a:lnTo>
                  <a:pt x="2371797" y="3243135"/>
                </a:lnTo>
                <a:lnTo>
                  <a:pt x="2371797" y="3350353"/>
                </a:lnTo>
                <a:lnTo>
                  <a:pt x="2379729" y="3346864"/>
                </a:lnTo>
                <a:lnTo>
                  <a:pt x="2387028" y="3342423"/>
                </a:lnTo>
                <a:lnTo>
                  <a:pt x="2394643" y="3338299"/>
                </a:lnTo>
                <a:lnTo>
                  <a:pt x="2401941" y="3333541"/>
                </a:lnTo>
                <a:lnTo>
                  <a:pt x="2409239" y="3328782"/>
                </a:lnTo>
                <a:lnTo>
                  <a:pt x="2415585" y="3324024"/>
                </a:lnTo>
                <a:lnTo>
                  <a:pt x="2421297" y="3319266"/>
                </a:lnTo>
                <a:lnTo>
                  <a:pt x="2426374" y="3314508"/>
                </a:lnTo>
                <a:lnTo>
                  <a:pt x="2426374" y="3213000"/>
                </a:lnTo>
                <a:close/>
                <a:moveTo>
                  <a:pt x="2692385" y="3167062"/>
                </a:moveTo>
                <a:lnTo>
                  <a:pt x="2692385" y="3264535"/>
                </a:lnTo>
                <a:lnTo>
                  <a:pt x="2695241" y="3267393"/>
                </a:lnTo>
                <a:lnTo>
                  <a:pt x="2698098" y="3270250"/>
                </a:lnTo>
                <a:lnTo>
                  <a:pt x="2705399" y="3276600"/>
                </a:lnTo>
                <a:lnTo>
                  <a:pt x="2714921" y="3283903"/>
                </a:lnTo>
                <a:lnTo>
                  <a:pt x="2725078" y="3290888"/>
                </a:lnTo>
                <a:lnTo>
                  <a:pt x="2737140" y="3297873"/>
                </a:lnTo>
                <a:lnTo>
                  <a:pt x="2748884" y="3305175"/>
                </a:lnTo>
                <a:lnTo>
                  <a:pt x="2761581" y="3311525"/>
                </a:lnTo>
                <a:lnTo>
                  <a:pt x="2773325" y="3317240"/>
                </a:lnTo>
                <a:lnTo>
                  <a:pt x="2773325" y="3208337"/>
                </a:lnTo>
                <a:lnTo>
                  <a:pt x="2758407" y="3202940"/>
                </a:lnTo>
                <a:lnTo>
                  <a:pt x="2744441" y="3196907"/>
                </a:lnTo>
                <a:lnTo>
                  <a:pt x="2732379" y="3191510"/>
                </a:lnTo>
                <a:lnTo>
                  <a:pt x="2721269" y="3186430"/>
                </a:lnTo>
                <a:lnTo>
                  <a:pt x="2712064" y="3180715"/>
                </a:lnTo>
                <a:lnTo>
                  <a:pt x="2704446" y="3176270"/>
                </a:lnTo>
                <a:lnTo>
                  <a:pt x="2697781" y="3171507"/>
                </a:lnTo>
                <a:lnTo>
                  <a:pt x="2692385" y="3167062"/>
                </a:lnTo>
                <a:close/>
                <a:moveTo>
                  <a:pt x="3744614" y="3161665"/>
                </a:moveTo>
                <a:lnTo>
                  <a:pt x="3737949" y="3166745"/>
                </a:lnTo>
                <a:lnTo>
                  <a:pt x="3730648" y="3171507"/>
                </a:lnTo>
                <a:lnTo>
                  <a:pt x="3722713" y="3176587"/>
                </a:lnTo>
                <a:lnTo>
                  <a:pt x="3715095" y="3180715"/>
                </a:lnTo>
                <a:lnTo>
                  <a:pt x="3706524" y="3185160"/>
                </a:lnTo>
                <a:lnTo>
                  <a:pt x="3698907" y="3189287"/>
                </a:lnTo>
                <a:lnTo>
                  <a:pt x="3691289" y="3192780"/>
                </a:lnTo>
                <a:lnTo>
                  <a:pt x="3683671" y="3195320"/>
                </a:lnTo>
                <a:lnTo>
                  <a:pt x="3683671" y="3315018"/>
                </a:lnTo>
                <a:lnTo>
                  <a:pt x="3692558" y="3310573"/>
                </a:lnTo>
                <a:lnTo>
                  <a:pt x="3701128" y="3305810"/>
                </a:lnTo>
                <a:lnTo>
                  <a:pt x="3709381" y="3301048"/>
                </a:lnTo>
                <a:lnTo>
                  <a:pt x="3717634" y="3295968"/>
                </a:lnTo>
                <a:lnTo>
                  <a:pt x="3725252" y="3290570"/>
                </a:lnTo>
                <a:lnTo>
                  <a:pt x="3732235" y="3285490"/>
                </a:lnTo>
                <a:lnTo>
                  <a:pt x="3738901" y="3279775"/>
                </a:lnTo>
                <a:lnTo>
                  <a:pt x="3744614" y="3275013"/>
                </a:lnTo>
                <a:lnTo>
                  <a:pt x="3744614" y="3161665"/>
                </a:lnTo>
                <a:close/>
                <a:moveTo>
                  <a:pt x="771525" y="3136900"/>
                </a:moveTo>
                <a:lnTo>
                  <a:pt x="805634" y="3143476"/>
                </a:lnTo>
                <a:lnTo>
                  <a:pt x="812009" y="3145042"/>
                </a:lnTo>
                <a:lnTo>
                  <a:pt x="818066" y="3146921"/>
                </a:lnTo>
                <a:lnTo>
                  <a:pt x="823167" y="3148486"/>
                </a:lnTo>
                <a:lnTo>
                  <a:pt x="827311" y="3150365"/>
                </a:lnTo>
                <a:lnTo>
                  <a:pt x="831455" y="3152557"/>
                </a:lnTo>
                <a:lnTo>
                  <a:pt x="835280" y="3155062"/>
                </a:lnTo>
                <a:lnTo>
                  <a:pt x="842612" y="3160072"/>
                </a:lnTo>
                <a:lnTo>
                  <a:pt x="845162" y="3162890"/>
                </a:lnTo>
                <a:lnTo>
                  <a:pt x="847075" y="3165082"/>
                </a:lnTo>
                <a:lnTo>
                  <a:pt x="848669" y="3167587"/>
                </a:lnTo>
                <a:lnTo>
                  <a:pt x="849944" y="3170092"/>
                </a:lnTo>
                <a:lnTo>
                  <a:pt x="850900" y="3172597"/>
                </a:lnTo>
                <a:lnTo>
                  <a:pt x="850900" y="3175416"/>
                </a:lnTo>
                <a:lnTo>
                  <a:pt x="850262" y="3177608"/>
                </a:lnTo>
                <a:lnTo>
                  <a:pt x="849625" y="3180426"/>
                </a:lnTo>
                <a:lnTo>
                  <a:pt x="848031" y="3182618"/>
                </a:lnTo>
                <a:lnTo>
                  <a:pt x="846437" y="3185123"/>
                </a:lnTo>
                <a:lnTo>
                  <a:pt x="844206" y="3187315"/>
                </a:lnTo>
                <a:lnTo>
                  <a:pt x="841656" y="3189820"/>
                </a:lnTo>
                <a:lnTo>
                  <a:pt x="838468" y="3191699"/>
                </a:lnTo>
                <a:lnTo>
                  <a:pt x="834961" y="3193577"/>
                </a:lnTo>
                <a:lnTo>
                  <a:pt x="831136" y="3195143"/>
                </a:lnTo>
                <a:lnTo>
                  <a:pt x="826992" y="3197022"/>
                </a:lnTo>
                <a:lnTo>
                  <a:pt x="820935" y="3198587"/>
                </a:lnTo>
                <a:lnTo>
                  <a:pt x="815197" y="3200153"/>
                </a:lnTo>
                <a:lnTo>
                  <a:pt x="808503" y="3201719"/>
                </a:lnTo>
                <a:lnTo>
                  <a:pt x="801171" y="3202971"/>
                </a:lnTo>
                <a:lnTo>
                  <a:pt x="787145" y="3204537"/>
                </a:lnTo>
                <a:lnTo>
                  <a:pt x="771525" y="3205163"/>
                </a:lnTo>
                <a:lnTo>
                  <a:pt x="771525" y="3136900"/>
                </a:lnTo>
                <a:close/>
                <a:moveTo>
                  <a:pt x="200025" y="3117850"/>
                </a:moveTo>
                <a:lnTo>
                  <a:pt x="200343" y="3123582"/>
                </a:lnTo>
                <a:lnTo>
                  <a:pt x="201296" y="3129631"/>
                </a:lnTo>
                <a:lnTo>
                  <a:pt x="202567" y="3135044"/>
                </a:lnTo>
                <a:lnTo>
                  <a:pt x="204155" y="3141094"/>
                </a:lnTo>
                <a:lnTo>
                  <a:pt x="206061" y="3146507"/>
                </a:lnTo>
                <a:lnTo>
                  <a:pt x="208285" y="3152238"/>
                </a:lnTo>
                <a:lnTo>
                  <a:pt x="211144" y="3157651"/>
                </a:lnTo>
                <a:lnTo>
                  <a:pt x="214321" y="3163064"/>
                </a:lnTo>
                <a:lnTo>
                  <a:pt x="217816" y="3168795"/>
                </a:lnTo>
                <a:lnTo>
                  <a:pt x="221310" y="3173890"/>
                </a:lnTo>
                <a:lnTo>
                  <a:pt x="225758" y="3179303"/>
                </a:lnTo>
                <a:lnTo>
                  <a:pt x="230206" y="3184715"/>
                </a:lnTo>
                <a:lnTo>
                  <a:pt x="235289" y="3189810"/>
                </a:lnTo>
                <a:lnTo>
                  <a:pt x="240372" y="3194904"/>
                </a:lnTo>
                <a:lnTo>
                  <a:pt x="245773" y="3199999"/>
                </a:lnTo>
                <a:lnTo>
                  <a:pt x="251809" y="3205093"/>
                </a:lnTo>
                <a:lnTo>
                  <a:pt x="251809" y="3304436"/>
                </a:lnTo>
                <a:lnTo>
                  <a:pt x="254032" y="3306983"/>
                </a:lnTo>
                <a:lnTo>
                  <a:pt x="256574" y="3309531"/>
                </a:lnTo>
                <a:lnTo>
                  <a:pt x="263563" y="3315580"/>
                </a:lnTo>
                <a:lnTo>
                  <a:pt x="271823" y="3321948"/>
                </a:lnTo>
                <a:lnTo>
                  <a:pt x="281354" y="3328317"/>
                </a:lnTo>
                <a:lnTo>
                  <a:pt x="291520" y="3335003"/>
                </a:lnTo>
                <a:lnTo>
                  <a:pt x="302639" y="3340734"/>
                </a:lnTo>
                <a:lnTo>
                  <a:pt x="313758" y="3346784"/>
                </a:lnTo>
                <a:lnTo>
                  <a:pt x="324877" y="3351879"/>
                </a:lnTo>
                <a:lnTo>
                  <a:pt x="324877" y="3249352"/>
                </a:lnTo>
                <a:lnTo>
                  <a:pt x="341715" y="3256994"/>
                </a:lnTo>
                <a:lnTo>
                  <a:pt x="359505" y="3263999"/>
                </a:lnTo>
                <a:lnTo>
                  <a:pt x="377931" y="3270685"/>
                </a:lnTo>
                <a:lnTo>
                  <a:pt x="397311" y="3277053"/>
                </a:lnTo>
                <a:lnTo>
                  <a:pt x="397311" y="3378943"/>
                </a:lnTo>
                <a:lnTo>
                  <a:pt x="414783" y="3384038"/>
                </a:lnTo>
                <a:lnTo>
                  <a:pt x="432892" y="3388814"/>
                </a:lnTo>
                <a:lnTo>
                  <a:pt x="451318" y="3393590"/>
                </a:lnTo>
                <a:lnTo>
                  <a:pt x="470379" y="3397729"/>
                </a:lnTo>
                <a:lnTo>
                  <a:pt x="470379" y="3296476"/>
                </a:lnTo>
                <a:lnTo>
                  <a:pt x="488170" y="3300615"/>
                </a:lnTo>
                <a:lnTo>
                  <a:pt x="506278" y="3303799"/>
                </a:lnTo>
                <a:lnTo>
                  <a:pt x="524386" y="3306983"/>
                </a:lnTo>
                <a:lnTo>
                  <a:pt x="543448" y="3309849"/>
                </a:lnTo>
                <a:lnTo>
                  <a:pt x="543448" y="3410465"/>
                </a:lnTo>
                <a:lnTo>
                  <a:pt x="561238" y="3412694"/>
                </a:lnTo>
                <a:lnTo>
                  <a:pt x="579347" y="3415241"/>
                </a:lnTo>
                <a:lnTo>
                  <a:pt x="597455" y="3417152"/>
                </a:lnTo>
                <a:lnTo>
                  <a:pt x="615881" y="3418744"/>
                </a:lnTo>
                <a:lnTo>
                  <a:pt x="615881" y="3318446"/>
                </a:lnTo>
                <a:lnTo>
                  <a:pt x="634307" y="3320038"/>
                </a:lnTo>
                <a:lnTo>
                  <a:pt x="652415" y="3320993"/>
                </a:lnTo>
                <a:lnTo>
                  <a:pt x="670524" y="3321948"/>
                </a:lnTo>
                <a:lnTo>
                  <a:pt x="688950" y="3322585"/>
                </a:lnTo>
                <a:lnTo>
                  <a:pt x="688950" y="3422883"/>
                </a:lnTo>
                <a:lnTo>
                  <a:pt x="710235" y="3423520"/>
                </a:lnTo>
                <a:lnTo>
                  <a:pt x="732155" y="3423520"/>
                </a:lnTo>
                <a:lnTo>
                  <a:pt x="762018" y="3423201"/>
                </a:lnTo>
                <a:lnTo>
                  <a:pt x="762018" y="3322904"/>
                </a:lnTo>
                <a:lnTo>
                  <a:pt x="790928" y="3321948"/>
                </a:lnTo>
                <a:lnTo>
                  <a:pt x="818884" y="3320675"/>
                </a:lnTo>
                <a:lnTo>
                  <a:pt x="846524" y="3318446"/>
                </a:lnTo>
                <a:lnTo>
                  <a:pt x="873845" y="3315899"/>
                </a:lnTo>
                <a:lnTo>
                  <a:pt x="900531" y="3312715"/>
                </a:lnTo>
                <a:lnTo>
                  <a:pt x="926581" y="3309212"/>
                </a:lnTo>
                <a:lnTo>
                  <a:pt x="951996" y="3304755"/>
                </a:lnTo>
                <a:lnTo>
                  <a:pt x="976776" y="3299978"/>
                </a:lnTo>
                <a:lnTo>
                  <a:pt x="1000921" y="3294884"/>
                </a:lnTo>
                <a:lnTo>
                  <a:pt x="1023794" y="3289471"/>
                </a:lnTo>
                <a:lnTo>
                  <a:pt x="1046350" y="3283421"/>
                </a:lnTo>
                <a:lnTo>
                  <a:pt x="1067953" y="3277053"/>
                </a:lnTo>
                <a:lnTo>
                  <a:pt x="1088285" y="3270048"/>
                </a:lnTo>
                <a:lnTo>
                  <a:pt x="1108300" y="3263043"/>
                </a:lnTo>
                <a:lnTo>
                  <a:pt x="1126726" y="3255083"/>
                </a:lnTo>
                <a:lnTo>
                  <a:pt x="1144516" y="3247123"/>
                </a:lnTo>
                <a:lnTo>
                  <a:pt x="1144516" y="3349968"/>
                </a:lnTo>
                <a:lnTo>
                  <a:pt x="1152459" y="3346147"/>
                </a:lnTo>
                <a:lnTo>
                  <a:pt x="1159766" y="3342008"/>
                </a:lnTo>
                <a:lnTo>
                  <a:pt x="1167390" y="3337232"/>
                </a:lnTo>
                <a:lnTo>
                  <a:pt x="1175015" y="3332456"/>
                </a:lnTo>
                <a:lnTo>
                  <a:pt x="1182004" y="3327680"/>
                </a:lnTo>
                <a:lnTo>
                  <a:pt x="1188358" y="3322904"/>
                </a:lnTo>
                <a:lnTo>
                  <a:pt x="1194076" y="3318446"/>
                </a:lnTo>
                <a:lnTo>
                  <a:pt x="1199477" y="3313988"/>
                </a:lnTo>
                <a:lnTo>
                  <a:pt x="1199477" y="3215601"/>
                </a:lnTo>
                <a:lnTo>
                  <a:pt x="1206784" y="3209870"/>
                </a:lnTo>
                <a:lnTo>
                  <a:pt x="1213455" y="3204457"/>
                </a:lnTo>
                <a:lnTo>
                  <a:pt x="1220126" y="3198725"/>
                </a:lnTo>
                <a:lnTo>
                  <a:pt x="1226163" y="3192994"/>
                </a:lnTo>
                <a:lnTo>
                  <a:pt x="1232199" y="3186944"/>
                </a:lnTo>
                <a:lnTo>
                  <a:pt x="1237282" y="3181531"/>
                </a:lnTo>
                <a:lnTo>
                  <a:pt x="1242047" y="3175163"/>
                </a:lnTo>
                <a:lnTo>
                  <a:pt x="1246177" y="3169114"/>
                </a:lnTo>
                <a:lnTo>
                  <a:pt x="1250307" y="3162745"/>
                </a:lnTo>
                <a:lnTo>
                  <a:pt x="1253802" y="3157014"/>
                </a:lnTo>
                <a:lnTo>
                  <a:pt x="1256661" y="3150646"/>
                </a:lnTo>
                <a:lnTo>
                  <a:pt x="1258885" y="3144278"/>
                </a:lnTo>
                <a:lnTo>
                  <a:pt x="1260791" y="3137910"/>
                </a:lnTo>
                <a:lnTo>
                  <a:pt x="1262379" y="3131223"/>
                </a:lnTo>
                <a:lnTo>
                  <a:pt x="1263332" y="3124855"/>
                </a:lnTo>
                <a:lnTo>
                  <a:pt x="1263650" y="3118169"/>
                </a:lnTo>
                <a:lnTo>
                  <a:pt x="1263650" y="3251581"/>
                </a:lnTo>
                <a:lnTo>
                  <a:pt x="1263332" y="3251899"/>
                </a:lnTo>
                <a:lnTo>
                  <a:pt x="1263332" y="3255720"/>
                </a:lnTo>
                <a:lnTo>
                  <a:pt x="1263015" y="3259859"/>
                </a:lnTo>
                <a:lnTo>
                  <a:pt x="1262379" y="3264635"/>
                </a:lnTo>
                <a:lnTo>
                  <a:pt x="1261426" y="3269730"/>
                </a:lnTo>
                <a:lnTo>
                  <a:pt x="1260155" y="3274506"/>
                </a:lnTo>
                <a:lnTo>
                  <a:pt x="1258567" y="3279600"/>
                </a:lnTo>
                <a:lnTo>
                  <a:pt x="1256661" y="3284377"/>
                </a:lnTo>
                <a:lnTo>
                  <a:pt x="1254119" y="3289153"/>
                </a:lnTo>
                <a:lnTo>
                  <a:pt x="1251896" y="3294247"/>
                </a:lnTo>
                <a:lnTo>
                  <a:pt x="1248719" y="3299023"/>
                </a:lnTo>
                <a:lnTo>
                  <a:pt x="1245542" y="3303162"/>
                </a:lnTo>
                <a:lnTo>
                  <a:pt x="1242365" y="3307939"/>
                </a:lnTo>
                <a:lnTo>
                  <a:pt x="1238552" y="3312715"/>
                </a:lnTo>
                <a:lnTo>
                  <a:pt x="1234423" y="3317172"/>
                </a:lnTo>
                <a:lnTo>
                  <a:pt x="1225845" y="3326088"/>
                </a:lnTo>
                <a:lnTo>
                  <a:pt x="1215997" y="3335003"/>
                </a:lnTo>
                <a:lnTo>
                  <a:pt x="1204877" y="3343600"/>
                </a:lnTo>
                <a:lnTo>
                  <a:pt x="1192488" y="3351879"/>
                </a:lnTo>
                <a:lnTo>
                  <a:pt x="1179462" y="3360157"/>
                </a:lnTo>
                <a:lnTo>
                  <a:pt x="1165802" y="3367799"/>
                </a:lnTo>
                <a:lnTo>
                  <a:pt x="1150870" y="3375122"/>
                </a:lnTo>
                <a:lnTo>
                  <a:pt x="1134986" y="3382764"/>
                </a:lnTo>
                <a:lnTo>
                  <a:pt x="1118466" y="3389769"/>
                </a:lnTo>
                <a:lnTo>
                  <a:pt x="1100993" y="3396137"/>
                </a:lnTo>
                <a:lnTo>
                  <a:pt x="1082567" y="3402824"/>
                </a:lnTo>
                <a:lnTo>
                  <a:pt x="1063506" y="3408873"/>
                </a:lnTo>
                <a:lnTo>
                  <a:pt x="1043491" y="3414286"/>
                </a:lnTo>
                <a:lnTo>
                  <a:pt x="1022841" y="3420017"/>
                </a:lnTo>
                <a:lnTo>
                  <a:pt x="1001874" y="3424794"/>
                </a:lnTo>
                <a:lnTo>
                  <a:pt x="979953" y="3429570"/>
                </a:lnTo>
                <a:lnTo>
                  <a:pt x="957397" y="3433709"/>
                </a:lnTo>
                <a:lnTo>
                  <a:pt x="934524" y="3437848"/>
                </a:lnTo>
                <a:lnTo>
                  <a:pt x="910697" y="3441032"/>
                </a:lnTo>
                <a:lnTo>
                  <a:pt x="886235" y="3444216"/>
                </a:lnTo>
                <a:lnTo>
                  <a:pt x="861773" y="3446764"/>
                </a:lnTo>
                <a:lnTo>
                  <a:pt x="836675" y="3448992"/>
                </a:lnTo>
                <a:lnTo>
                  <a:pt x="810942" y="3450584"/>
                </a:lnTo>
                <a:lnTo>
                  <a:pt x="784892" y="3451540"/>
                </a:lnTo>
                <a:lnTo>
                  <a:pt x="758841" y="3452495"/>
                </a:lnTo>
                <a:lnTo>
                  <a:pt x="732155" y="3452813"/>
                </a:lnTo>
                <a:lnTo>
                  <a:pt x="704834" y="3452495"/>
                </a:lnTo>
                <a:lnTo>
                  <a:pt x="677513" y="3451540"/>
                </a:lnTo>
                <a:lnTo>
                  <a:pt x="651145" y="3450584"/>
                </a:lnTo>
                <a:lnTo>
                  <a:pt x="625094" y="3448356"/>
                </a:lnTo>
                <a:lnTo>
                  <a:pt x="599361" y="3446445"/>
                </a:lnTo>
                <a:lnTo>
                  <a:pt x="574264" y="3443579"/>
                </a:lnTo>
                <a:lnTo>
                  <a:pt x="549484" y="3440395"/>
                </a:lnTo>
                <a:lnTo>
                  <a:pt x="525339" y="3436893"/>
                </a:lnTo>
                <a:lnTo>
                  <a:pt x="501513" y="3433072"/>
                </a:lnTo>
                <a:lnTo>
                  <a:pt x="478639" y="3428296"/>
                </a:lnTo>
                <a:lnTo>
                  <a:pt x="456718" y="3423520"/>
                </a:lnTo>
                <a:lnTo>
                  <a:pt x="434798" y="3418425"/>
                </a:lnTo>
                <a:lnTo>
                  <a:pt x="413830" y="3412694"/>
                </a:lnTo>
                <a:lnTo>
                  <a:pt x="394134" y="3406963"/>
                </a:lnTo>
                <a:lnTo>
                  <a:pt x="374755" y="3400595"/>
                </a:lnTo>
                <a:lnTo>
                  <a:pt x="356329" y="3393908"/>
                </a:lnTo>
                <a:lnTo>
                  <a:pt x="338538" y="3386585"/>
                </a:lnTo>
                <a:lnTo>
                  <a:pt x="322018" y="3379580"/>
                </a:lnTo>
                <a:lnTo>
                  <a:pt x="306134" y="3372257"/>
                </a:lnTo>
                <a:lnTo>
                  <a:pt x="291520" y="3364296"/>
                </a:lnTo>
                <a:lnTo>
                  <a:pt x="277542" y="3356018"/>
                </a:lnTo>
                <a:lnTo>
                  <a:pt x="264834" y="3347421"/>
                </a:lnTo>
                <a:lnTo>
                  <a:pt x="253079" y="3338824"/>
                </a:lnTo>
                <a:lnTo>
                  <a:pt x="242278" y="3330227"/>
                </a:lnTo>
                <a:lnTo>
                  <a:pt x="237513" y="3325451"/>
                </a:lnTo>
                <a:lnTo>
                  <a:pt x="232747" y="3320675"/>
                </a:lnTo>
                <a:lnTo>
                  <a:pt x="228617" y="3316217"/>
                </a:lnTo>
                <a:lnTo>
                  <a:pt x="224487" y="3311441"/>
                </a:lnTo>
                <a:lnTo>
                  <a:pt x="220993" y="3306983"/>
                </a:lnTo>
                <a:lnTo>
                  <a:pt x="217498" y="3302207"/>
                </a:lnTo>
                <a:lnTo>
                  <a:pt x="214321" y="3297431"/>
                </a:lnTo>
                <a:lnTo>
                  <a:pt x="211462" y="3292337"/>
                </a:lnTo>
                <a:lnTo>
                  <a:pt x="208921" y="3287561"/>
                </a:lnTo>
                <a:lnTo>
                  <a:pt x="206697" y="3282148"/>
                </a:lnTo>
                <a:lnTo>
                  <a:pt x="204791" y="3277690"/>
                </a:lnTo>
                <a:lnTo>
                  <a:pt x="203202" y="3272277"/>
                </a:lnTo>
                <a:lnTo>
                  <a:pt x="201931" y="3267183"/>
                </a:lnTo>
                <a:lnTo>
                  <a:pt x="201296" y="3262088"/>
                </a:lnTo>
                <a:lnTo>
                  <a:pt x="200978" y="3256994"/>
                </a:lnTo>
                <a:lnTo>
                  <a:pt x="200343" y="3251899"/>
                </a:lnTo>
                <a:lnTo>
                  <a:pt x="200025" y="3251899"/>
                </a:lnTo>
                <a:lnTo>
                  <a:pt x="200025" y="3117850"/>
                </a:lnTo>
                <a:close/>
                <a:moveTo>
                  <a:pt x="1263332" y="3111818"/>
                </a:moveTo>
                <a:lnTo>
                  <a:pt x="1263650" y="3117533"/>
                </a:lnTo>
                <a:lnTo>
                  <a:pt x="1263332" y="3119438"/>
                </a:lnTo>
                <a:lnTo>
                  <a:pt x="1263332" y="3116263"/>
                </a:lnTo>
                <a:lnTo>
                  <a:pt x="1263332" y="3111818"/>
                </a:lnTo>
                <a:close/>
                <a:moveTo>
                  <a:pt x="1263253" y="3110548"/>
                </a:moveTo>
                <a:lnTo>
                  <a:pt x="1263332" y="3111183"/>
                </a:lnTo>
                <a:lnTo>
                  <a:pt x="1263332" y="3111818"/>
                </a:lnTo>
                <a:lnTo>
                  <a:pt x="1263253" y="3110548"/>
                </a:lnTo>
                <a:close/>
                <a:moveTo>
                  <a:pt x="1892592" y="3107220"/>
                </a:moveTo>
                <a:lnTo>
                  <a:pt x="1892592" y="3210034"/>
                </a:lnTo>
                <a:lnTo>
                  <a:pt x="1913877" y="3210983"/>
                </a:lnTo>
                <a:lnTo>
                  <a:pt x="1935480" y="3210983"/>
                </a:lnTo>
                <a:lnTo>
                  <a:pt x="1965343" y="3210667"/>
                </a:lnTo>
                <a:lnTo>
                  <a:pt x="1965343" y="3107537"/>
                </a:lnTo>
                <a:lnTo>
                  <a:pt x="1935480" y="3107853"/>
                </a:lnTo>
                <a:lnTo>
                  <a:pt x="1913877" y="3107853"/>
                </a:lnTo>
                <a:lnTo>
                  <a:pt x="1892592" y="3107220"/>
                </a:lnTo>
                <a:close/>
                <a:moveTo>
                  <a:pt x="200819" y="3107046"/>
                </a:moveTo>
                <a:lnTo>
                  <a:pt x="200378" y="3110133"/>
                </a:lnTo>
                <a:lnTo>
                  <a:pt x="200025" y="3115072"/>
                </a:lnTo>
                <a:lnTo>
                  <a:pt x="200025" y="3110751"/>
                </a:lnTo>
                <a:lnTo>
                  <a:pt x="200819" y="3107046"/>
                </a:lnTo>
                <a:close/>
                <a:moveTo>
                  <a:pt x="2489519" y="3103562"/>
                </a:moveTo>
                <a:lnTo>
                  <a:pt x="2490471" y="3109906"/>
                </a:lnTo>
                <a:lnTo>
                  <a:pt x="2490788" y="3116568"/>
                </a:lnTo>
                <a:lnTo>
                  <a:pt x="2490788" y="3252652"/>
                </a:lnTo>
                <a:lnTo>
                  <a:pt x="2490471" y="3252969"/>
                </a:lnTo>
                <a:lnTo>
                  <a:pt x="2489836" y="3260899"/>
                </a:lnTo>
                <a:lnTo>
                  <a:pt x="2489519" y="3265657"/>
                </a:lnTo>
                <a:lnTo>
                  <a:pt x="2488250" y="3270733"/>
                </a:lnTo>
                <a:lnTo>
                  <a:pt x="2487298" y="3275491"/>
                </a:lnTo>
                <a:lnTo>
                  <a:pt x="2485711" y="3280566"/>
                </a:lnTo>
                <a:lnTo>
                  <a:pt x="2483490" y="3285325"/>
                </a:lnTo>
                <a:lnTo>
                  <a:pt x="2481269" y="3290083"/>
                </a:lnTo>
                <a:lnTo>
                  <a:pt x="2479048" y="3294841"/>
                </a:lnTo>
                <a:lnTo>
                  <a:pt x="2475874" y="3299599"/>
                </a:lnTo>
                <a:lnTo>
                  <a:pt x="2472701" y="3304357"/>
                </a:lnTo>
                <a:lnTo>
                  <a:pt x="2469528" y="3309115"/>
                </a:lnTo>
                <a:lnTo>
                  <a:pt x="2465403" y="3313874"/>
                </a:lnTo>
                <a:lnTo>
                  <a:pt x="2461595" y="3317997"/>
                </a:lnTo>
                <a:lnTo>
                  <a:pt x="2453028" y="3327196"/>
                </a:lnTo>
                <a:lnTo>
                  <a:pt x="2443191" y="3335761"/>
                </a:lnTo>
                <a:lnTo>
                  <a:pt x="2432086" y="3344643"/>
                </a:lnTo>
                <a:lnTo>
                  <a:pt x="2419710" y="3352891"/>
                </a:lnTo>
                <a:lnTo>
                  <a:pt x="2406701" y="3360504"/>
                </a:lnTo>
                <a:lnTo>
                  <a:pt x="2393056" y="3368434"/>
                </a:lnTo>
                <a:lnTo>
                  <a:pt x="2378143" y="3376047"/>
                </a:lnTo>
                <a:lnTo>
                  <a:pt x="2362277" y="3383660"/>
                </a:lnTo>
                <a:lnTo>
                  <a:pt x="2345777" y="3390322"/>
                </a:lnTo>
                <a:lnTo>
                  <a:pt x="2328325" y="3396983"/>
                </a:lnTo>
                <a:lnTo>
                  <a:pt x="2309921" y="3403327"/>
                </a:lnTo>
                <a:lnTo>
                  <a:pt x="2290882" y="3409671"/>
                </a:lnTo>
                <a:lnTo>
                  <a:pt x="2270892" y="3415064"/>
                </a:lnTo>
                <a:lnTo>
                  <a:pt x="2250267" y="3420139"/>
                </a:lnTo>
                <a:lnTo>
                  <a:pt x="2229324" y="3425215"/>
                </a:lnTo>
                <a:lnTo>
                  <a:pt x="2207430" y="3429973"/>
                </a:lnTo>
                <a:lnTo>
                  <a:pt x="2184901" y="3434414"/>
                </a:lnTo>
                <a:lnTo>
                  <a:pt x="2162054" y="3437903"/>
                </a:lnTo>
                <a:lnTo>
                  <a:pt x="2138256" y="3441393"/>
                </a:lnTo>
                <a:lnTo>
                  <a:pt x="2113823" y="3444565"/>
                </a:lnTo>
                <a:lnTo>
                  <a:pt x="2089390" y="3447102"/>
                </a:lnTo>
                <a:lnTo>
                  <a:pt x="2064323" y="3449006"/>
                </a:lnTo>
                <a:lnTo>
                  <a:pt x="2038621" y="3450909"/>
                </a:lnTo>
                <a:lnTo>
                  <a:pt x="2012601" y="3452178"/>
                </a:lnTo>
                <a:lnTo>
                  <a:pt x="1986582" y="3452812"/>
                </a:lnTo>
                <a:lnTo>
                  <a:pt x="1959928" y="3452812"/>
                </a:lnTo>
                <a:lnTo>
                  <a:pt x="1932639" y="3452812"/>
                </a:lnTo>
                <a:lnTo>
                  <a:pt x="1905350" y="3452178"/>
                </a:lnTo>
                <a:lnTo>
                  <a:pt x="1879014" y="3450592"/>
                </a:lnTo>
                <a:lnTo>
                  <a:pt x="1852994" y="3449006"/>
                </a:lnTo>
                <a:lnTo>
                  <a:pt x="1827292" y="3446468"/>
                </a:lnTo>
                <a:lnTo>
                  <a:pt x="1802224" y="3443930"/>
                </a:lnTo>
                <a:lnTo>
                  <a:pt x="1777157" y="3441075"/>
                </a:lnTo>
                <a:lnTo>
                  <a:pt x="1753359" y="3437269"/>
                </a:lnTo>
                <a:lnTo>
                  <a:pt x="1729560" y="3433145"/>
                </a:lnTo>
                <a:lnTo>
                  <a:pt x="1706714" y="3428704"/>
                </a:lnTo>
                <a:lnTo>
                  <a:pt x="1684502" y="3424263"/>
                </a:lnTo>
                <a:lnTo>
                  <a:pt x="1662925" y="3418871"/>
                </a:lnTo>
                <a:lnTo>
                  <a:pt x="1641983" y="3413478"/>
                </a:lnTo>
                <a:lnTo>
                  <a:pt x="1622309" y="3407134"/>
                </a:lnTo>
                <a:lnTo>
                  <a:pt x="1602953" y="3400790"/>
                </a:lnTo>
                <a:lnTo>
                  <a:pt x="1584549" y="3394445"/>
                </a:lnTo>
                <a:lnTo>
                  <a:pt x="1566780" y="3387467"/>
                </a:lnTo>
                <a:lnTo>
                  <a:pt x="1550280" y="3380488"/>
                </a:lnTo>
                <a:lnTo>
                  <a:pt x="1534414" y="3372558"/>
                </a:lnTo>
                <a:lnTo>
                  <a:pt x="1519501" y="3364945"/>
                </a:lnTo>
                <a:lnTo>
                  <a:pt x="1505539" y="3356697"/>
                </a:lnTo>
                <a:lnTo>
                  <a:pt x="1493164" y="3348450"/>
                </a:lnTo>
                <a:lnTo>
                  <a:pt x="1481106" y="3339885"/>
                </a:lnTo>
                <a:lnTo>
                  <a:pt x="1470635" y="3330686"/>
                </a:lnTo>
                <a:lnTo>
                  <a:pt x="1465875" y="3326245"/>
                </a:lnTo>
                <a:lnTo>
                  <a:pt x="1461116" y="3321487"/>
                </a:lnTo>
                <a:lnTo>
                  <a:pt x="1456673" y="3317363"/>
                </a:lnTo>
                <a:lnTo>
                  <a:pt x="1452866" y="3312605"/>
                </a:lnTo>
                <a:lnTo>
                  <a:pt x="1449375" y="3307847"/>
                </a:lnTo>
                <a:lnTo>
                  <a:pt x="1445885" y="3303088"/>
                </a:lnTo>
                <a:lnTo>
                  <a:pt x="1442712" y="3298013"/>
                </a:lnTo>
                <a:lnTo>
                  <a:pt x="1439856" y="3293255"/>
                </a:lnTo>
                <a:lnTo>
                  <a:pt x="1437000" y="3288497"/>
                </a:lnTo>
                <a:lnTo>
                  <a:pt x="1435096" y="3283421"/>
                </a:lnTo>
                <a:lnTo>
                  <a:pt x="1433192" y="3278346"/>
                </a:lnTo>
                <a:lnTo>
                  <a:pt x="1431606" y="3273588"/>
                </a:lnTo>
                <a:lnTo>
                  <a:pt x="1430337" y="3268512"/>
                </a:lnTo>
                <a:lnTo>
                  <a:pt x="1429702" y="3263437"/>
                </a:lnTo>
                <a:lnTo>
                  <a:pt x="1429385" y="3258044"/>
                </a:lnTo>
                <a:lnTo>
                  <a:pt x="1428750" y="3252969"/>
                </a:lnTo>
                <a:lnTo>
                  <a:pt x="1428750" y="3155268"/>
                </a:lnTo>
                <a:lnTo>
                  <a:pt x="1438269" y="3162881"/>
                </a:lnTo>
                <a:lnTo>
                  <a:pt x="1449058" y="3170177"/>
                </a:lnTo>
                <a:lnTo>
                  <a:pt x="1459846" y="3177473"/>
                </a:lnTo>
                <a:lnTo>
                  <a:pt x="1471270" y="3184134"/>
                </a:lnTo>
                <a:lnTo>
                  <a:pt x="1483645" y="3190795"/>
                </a:lnTo>
                <a:lnTo>
                  <a:pt x="1496337" y="3197140"/>
                </a:lnTo>
                <a:lnTo>
                  <a:pt x="1509347" y="3203484"/>
                </a:lnTo>
                <a:lnTo>
                  <a:pt x="1522674" y="3209194"/>
                </a:lnTo>
                <a:lnTo>
                  <a:pt x="1536953" y="3215221"/>
                </a:lnTo>
                <a:lnTo>
                  <a:pt x="1550915" y="3220613"/>
                </a:lnTo>
                <a:lnTo>
                  <a:pt x="1566145" y="3226006"/>
                </a:lnTo>
                <a:lnTo>
                  <a:pt x="1581376" y="3231081"/>
                </a:lnTo>
                <a:lnTo>
                  <a:pt x="1597242" y="3235839"/>
                </a:lnTo>
                <a:lnTo>
                  <a:pt x="1612790" y="3240598"/>
                </a:lnTo>
                <a:lnTo>
                  <a:pt x="1628973" y="3244721"/>
                </a:lnTo>
                <a:lnTo>
                  <a:pt x="1646108" y="3248845"/>
                </a:lnTo>
                <a:lnTo>
                  <a:pt x="1662608" y="3252652"/>
                </a:lnTo>
                <a:lnTo>
                  <a:pt x="1680060" y="3256141"/>
                </a:lnTo>
                <a:lnTo>
                  <a:pt x="1697195" y="3259313"/>
                </a:lnTo>
                <a:lnTo>
                  <a:pt x="1714964" y="3262485"/>
                </a:lnTo>
                <a:lnTo>
                  <a:pt x="1732733" y="3265657"/>
                </a:lnTo>
                <a:lnTo>
                  <a:pt x="1750820" y="3268195"/>
                </a:lnTo>
                <a:lnTo>
                  <a:pt x="1768907" y="3270416"/>
                </a:lnTo>
                <a:lnTo>
                  <a:pt x="1786993" y="3272636"/>
                </a:lnTo>
                <a:lnTo>
                  <a:pt x="1805715" y="3274857"/>
                </a:lnTo>
                <a:lnTo>
                  <a:pt x="1824119" y="3276443"/>
                </a:lnTo>
                <a:lnTo>
                  <a:pt x="1842840" y="3277394"/>
                </a:lnTo>
                <a:lnTo>
                  <a:pt x="1861561" y="3278663"/>
                </a:lnTo>
                <a:lnTo>
                  <a:pt x="1880283" y="3279615"/>
                </a:lnTo>
                <a:lnTo>
                  <a:pt x="1898687" y="3280249"/>
                </a:lnTo>
                <a:lnTo>
                  <a:pt x="1917725" y="3280566"/>
                </a:lnTo>
                <a:lnTo>
                  <a:pt x="1936129" y="3280566"/>
                </a:lnTo>
                <a:lnTo>
                  <a:pt x="1958658" y="3280566"/>
                </a:lnTo>
                <a:lnTo>
                  <a:pt x="1981187" y="3280249"/>
                </a:lnTo>
                <a:lnTo>
                  <a:pt x="2003399" y="3278980"/>
                </a:lnTo>
                <a:lnTo>
                  <a:pt x="2025928" y="3278029"/>
                </a:lnTo>
                <a:lnTo>
                  <a:pt x="2048140" y="3276443"/>
                </a:lnTo>
                <a:lnTo>
                  <a:pt x="2070034" y="3274222"/>
                </a:lnTo>
                <a:lnTo>
                  <a:pt x="2092246" y="3272002"/>
                </a:lnTo>
                <a:lnTo>
                  <a:pt x="2114458" y="3269464"/>
                </a:lnTo>
                <a:lnTo>
                  <a:pt x="2135718" y="3266609"/>
                </a:lnTo>
                <a:lnTo>
                  <a:pt x="2157295" y="3263437"/>
                </a:lnTo>
                <a:lnTo>
                  <a:pt x="2178237" y="3259313"/>
                </a:lnTo>
                <a:lnTo>
                  <a:pt x="2198545" y="3255507"/>
                </a:lnTo>
                <a:lnTo>
                  <a:pt x="2219170" y="3251066"/>
                </a:lnTo>
                <a:lnTo>
                  <a:pt x="2239161" y="3246307"/>
                </a:lnTo>
                <a:lnTo>
                  <a:pt x="2258517" y="3241232"/>
                </a:lnTo>
                <a:lnTo>
                  <a:pt x="2277555" y="3235839"/>
                </a:lnTo>
                <a:lnTo>
                  <a:pt x="2295959" y="3230130"/>
                </a:lnTo>
                <a:lnTo>
                  <a:pt x="2314046" y="3223785"/>
                </a:lnTo>
                <a:lnTo>
                  <a:pt x="2331498" y="3217441"/>
                </a:lnTo>
                <a:lnTo>
                  <a:pt x="2348316" y="3210780"/>
                </a:lnTo>
                <a:lnTo>
                  <a:pt x="2364498" y="3203801"/>
                </a:lnTo>
                <a:lnTo>
                  <a:pt x="2380047" y="3196188"/>
                </a:lnTo>
                <a:lnTo>
                  <a:pt x="2394643" y="3188575"/>
                </a:lnTo>
                <a:lnTo>
                  <a:pt x="2408605" y="3180645"/>
                </a:lnTo>
                <a:lnTo>
                  <a:pt x="2422249" y="3171763"/>
                </a:lnTo>
                <a:lnTo>
                  <a:pt x="2434307" y="3163198"/>
                </a:lnTo>
                <a:lnTo>
                  <a:pt x="2445730" y="3153999"/>
                </a:lnTo>
                <a:lnTo>
                  <a:pt x="2456518" y="3144800"/>
                </a:lnTo>
                <a:lnTo>
                  <a:pt x="2466355" y="3134966"/>
                </a:lnTo>
                <a:lnTo>
                  <a:pt x="2471115" y="3129574"/>
                </a:lnTo>
                <a:lnTo>
                  <a:pt x="2474922" y="3124498"/>
                </a:lnTo>
                <a:lnTo>
                  <a:pt x="2479365" y="3119423"/>
                </a:lnTo>
                <a:lnTo>
                  <a:pt x="2482855" y="3114347"/>
                </a:lnTo>
                <a:lnTo>
                  <a:pt x="2486346" y="3108955"/>
                </a:lnTo>
                <a:lnTo>
                  <a:pt x="2489519" y="3103562"/>
                </a:lnTo>
                <a:close/>
                <a:moveTo>
                  <a:pt x="201789" y="3100564"/>
                </a:moveTo>
                <a:lnTo>
                  <a:pt x="201084" y="3105812"/>
                </a:lnTo>
                <a:lnTo>
                  <a:pt x="200819" y="3107046"/>
                </a:lnTo>
                <a:lnTo>
                  <a:pt x="201084" y="3105194"/>
                </a:lnTo>
                <a:lnTo>
                  <a:pt x="201789" y="3100564"/>
                </a:lnTo>
                <a:close/>
                <a:moveTo>
                  <a:pt x="1260475" y="3095625"/>
                </a:moveTo>
                <a:lnTo>
                  <a:pt x="1262062" y="3101340"/>
                </a:lnTo>
                <a:lnTo>
                  <a:pt x="1263015" y="3106738"/>
                </a:lnTo>
                <a:lnTo>
                  <a:pt x="1263253" y="3110548"/>
                </a:lnTo>
                <a:lnTo>
                  <a:pt x="1262698" y="3106103"/>
                </a:lnTo>
                <a:lnTo>
                  <a:pt x="1261745" y="3100705"/>
                </a:lnTo>
                <a:lnTo>
                  <a:pt x="1260475" y="3095625"/>
                </a:lnTo>
                <a:close/>
                <a:moveTo>
                  <a:pt x="1746773" y="3094566"/>
                </a:moveTo>
                <a:lnTo>
                  <a:pt x="1746773" y="3198013"/>
                </a:lnTo>
                <a:lnTo>
                  <a:pt x="1764563" y="3200227"/>
                </a:lnTo>
                <a:lnTo>
                  <a:pt x="1782671" y="3202758"/>
                </a:lnTo>
                <a:lnTo>
                  <a:pt x="1800780" y="3204656"/>
                </a:lnTo>
                <a:lnTo>
                  <a:pt x="1819841" y="3206238"/>
                </a:lnTo>
                <a:lnTo>
                  <a:pt x="1819841" y="3102791"/>
                </a:lnTo>
                <a:lnTo>
                  <a:pt x="1800780" y="3101210"/>
                </a:lnTo>
                <a:lnTo>
                  <a:pt x="1782671" y="3099312"/>
                </a:lnTo>
                <a:lnTo>
                  <a:pt x="1764563" y="3097097"/>
                </a:lnTo>
                <a:lnTo>
                  <a:pt x="1746773" y="3094566"/>
                </a:lnTo>
                <a:close/>
                <a:moveTo>
                  <a:pt x="1600953" y="3061666"/>
                </a:moveTo>
                <a:lnTo>
                  <a:pt x="1600953" y="3166378"/>
                </a:lnTo>
                <a:lnTo>
                  <a:pt x="1618744" y="3171756"/>
                </a:lnTo>
                <a:lnTo>
                  <a:pt x="1636217" y="3176501"/>
                </a:lnTo>
                <a:lnTo>
                  <a:pt x="1654960" y="3180930"/>
                </a:lnTo>
                <a:lnTo>
                  <a:pt x="1673704" y="3185042"/>
                </a:lnTo>
                <a:lnTo>
                  <a:pt x="1673704" y="3080963"/>
                </a:lnTo>
                <a:lnTo>
                  <a:pt x="1654960" y="3076534"/>
                </a:lnTo>
                <a:lnTo>
                  <a:pt x="1636217" y="3071789"/>
                </a:lnTo>
                <a:lnTo>
                  <a:pt x="1618108" y="3066728"/>
                </a:lnTo>
                <a:lnTo>
                  <a:pt x="1600953" y="3061666"/>
                </a:lnTo>
                <a:close/>
                <a:moveTo>
                  <a:pt x="3151360" y="3046095"/>
                </a:moveTo>
                <a:lnTo>
                  <a:pt x="3151360" y="3160713"/>
                </a:lnTo>
                <a:lnTo>
                  <a:pt x="3174848" y="3161665"/>
                </a:lnTo>
                <a:lnTo>
                  <a:pt x="3198972" y="3161665"/>
                </a:lnTo>
                <a:lnTo>
                  <a:pt x="3231983" y="3161348"/>
                </a:lnTo>
                <a:lnTo>
                  <a:pt x="3231983" y="3046413"/>
                </a:lnTo>
                <a:lnTo>
                  <a:pt x="3198972" y="3046730"/>
                </a:lnTo>
                <a:lnTo>
                  <a:pt x="3174848" y="3046413"/>
                </a:lnTo>
                <a:lnTo>
                  <a:pt x="3151360" y="3046095"/>
                </a:lnTo>
                <a:close/>
                <a:moveTo>
                  <a:pt x="3815080" y="3040062"/>
                </a:moveTo>
                <a:lnTo>
                  <a:pt x="3816033" y="3047365"/>
                </a:lnTo>
                <a:lnTo>
                  <a:pt x="3816350" y="3054985"/>
                </a:lnTo>
                <a:lnTo>
                  <a:pt x="3816350" y="3206115"/>
                </a:lnTo>
                <a:lnTo>
                  <a:pt x="3816033" y="3206432"/>
                </a:lnTo>
                <a:lnTo>
                  <a:pt x="3815398" y="3214687"/>
                </a:lnTo>
                <a:lnTo>
                  <a:pt x="3814763" y="3220720"/>
                </a:lnTo>
                <a:lnTo>
                  <a:pt x="3813493" y="3226117"/>
                </a:lnTo>
                <a:lnTo>
                  <a:pt x="3811906" y="3231197"/>
                </a:lnTo>
                <a:lnTo>
                  <a:pt x="3810319" y="3236912"/>
                </a:lnTo>
                <a:lnTo>
                  <a:pt x="3808097" y="3242310"/>
                </a:lnTo>
                <a:lnTo>
                  <a:pt x="3805558" y="3248025"/>
                </a:lnTo>
                <a:lnTo>
                  <a:pt x="3803019" y="3253105"/>
                </a:lnTo>
                <a:lnTo>
                  <a:pt x="3799844" y="3258185"/>
                </a:lnTo>
                <a:lnTo>
                  <a:pt x="3796036" y="3263583"/>
                </a:lnTo>
                <a:lnTo>
                  <a:pt x="3792226" y="3268663"/>
                </a:lnTo>
                <a:lnTo>
                  <a:pt x="3788418" y="3274060"/>
                </a:lnTo>
                <a:lnTo>
                  <a:pt x="3783974" y="3278823"/>
                </a:lnTo>
                <a:lnTo>
                  <a:pt x="3779212" y="3283903"/>
                </a:lnTo>
                <a:lnTo>
                  <a:pt x="3774134" y="3288983"/>
                </a:lnTo>
                <a:lnTo>
                  <a:pt x="3768420" y="3293745"/>
                </a:lnTo>
                <a:lnTo>
                  <a:pt x="3763024" y="3298508"/>
                </a:lnTo>
                <a:lnTo>
                  <a:pt x="3750963" y="3307715"/>
                </a:lnTo>
                <a:lnTo>
                  <a:pt x="3737314" y="3317240"/>
                </a:lnTo>
                <a:lnTo>
                  <a:pt x="3722713" y="3326448"/>
                </a:lnTo>
                <a:lnTo>
                  <a:pt x="3707477" y="3335020"/>
                </a:lnTo>
                <a:lnTo>
                  <a:pt x="3690971" y="3343275"/>
                </a:lnTo>
                <a:lnTo>
                  <a:pt x="3673513" y="3351213"/>
                </a:lnTo>
                <a:lnTo>
                  <a:pt x="3655103" y="3359150"/>
                </a:lnTo>
                <a:lnTo>
                  <a:pt x="3635424" y="3366770"/>
                </a:lnTo>
                <a:lnTo>
                  <a:pt x="3615109" y="3373755"/>
                </a:lnTo>
                <a:lnTo>
                  <a:pt x="3593842" y="3380423"/>
                </a:lnTo>
                <a:lnTo>
                  <a:pt x="3571941" y="3386773"/>
                </a:lnTo>
                <a:lnTo>
                  <a:pt x="3549087" y="3392805"/>
                </a:lnTo>
                <a:lnTo>
                  <a:pt x="3525281" y="3398203"/>
                </a:lnTo>
                <a:lnTo>
                  <a:pt x="3501157" y="3403283"/>
                </a:lnTo>
                <a:lnTo>
                  <a:pt x="3476082" y="3408045"/>
                </a:lnTo>
                <a:lnTo>
                  <a:pt x="3450371" y="3411855"/>
                </a:lnTo>
                <a:lnTo>
                  <a:pt x="3424343" y="3415983"/>
                </a:lnTo>
                <a:lnTo>
                  <a:pt x="3397680" y="3419475"/>
                </a:lnTo>
                <a:lnTo>
                  <a:pt x="3370065" y="3422333"/>
                </a:lnTo>
                <a:lnTo>
                  <a:pt x="3341815" y="3424555"/>
                </a:lnTo>
                <a:lnTo>
                  <a:pt x="3313565" y="3426460"/>
                </a:lnTo>
                <a:lnTo>
                  <a:pt x="3284680" y="3427730"/>
                </a:lnTo>
                <a:lnTo>
                  <a:pt x="3255478" y="3428683"/>
                </a:lnTo>
                <a:lnTo>
                  <a:pt x="3225959" y="3429000"/>
                </a:lnTo>
                <a:lnTo>
                  <a:pt x="3195487" y="3428683"/>
                </a:lnTo>
                <a:lnTo>
                  <a:pt x="3165650" y="3427730"/>
                </a:lnTo>
                <a:lnTo>
                  <a:pt x="3136130" y="3426143"/>
                </a:lnTo>
                <a:lnTo>
                  <a:pt x="3106928" y="3424238"/>
                </a:lnTo>
                <a:lnTo>
                  <a:pt x="3078678" y="3422015"/>
                </a:lnTo>
                <a:lnTo>
                  <a:pt x="3050428" y="3418840"/>
                </a:lnTo>
                <a:lnTo>
                  <a:pt x="3022813" y="3415030"/>
                </a:lnTo>
                <a:lnTo>
                  <a:pt x="2996150" y="3411220"/>
                </a:lnTo>
                <a:lnTo>
                  <a:pt x="2970122" y="3406775"/>
                </a:lnTo>
                <a:lnTo>
                  <a:pt x="2944729" y="3402013"/>
                </a:lnTo>
                <a:lnTo>
                  <a:pt x="2919971" y="3396615"/>
                </a:lnTo>
                <a:lnTo>
                  <a:pt x="2895847" y="3390583"/>
                </a:lnTo>
                <a:lnTo>
                  <a:pt x="2872994" y="3384868"/>
                </a:lnTo>
                <a:lnTo>
                  <a:pt x="2850775" y="3378200"/>
                </a:lnTo>
                <a:lnTo>
                  <a:pt x="2829190" y="3370898"/>
                </a:lnTo>
                <a:lnTo>
                  <a:pt x="2808876" y="3363595"/>
                </a:lnTo>
                <a:lnTo>
                  <a:pt x="2789196" y="3355975"/>
                </a:lnTo>
                <a:lnTo>
                  <a:pt x="2770469" y="3347720"/>
                </a:lnTo>
                <a:lnTo>
                  <a:pt x="2753328" y="3339465"/>
                </a:lnTo>
                <a:lnTo>
                  <a:pt x="2736823" y="3330893"/>
                </a:lnTo>
                <a:lnTo>
                  <a:pt x="2721269" y="3321685"/>
                </a:lnTo>
                <a:lnTo>
                  <a:pt x="2706986" y="3312160"/>
                </a:lnTo>
                <a:lnTo>
                  <a:pt x="2693972" y="3302635"/>
                </a:lnTo>
                <a:lnTo>
                  <a:pt x="2688258" y="3297873"/>
                </a:lnTo>
                <a:lnTo>
                  <a:pt x="2682227" y="3292793"/>
                </a:lnTo>
                <a:lnTo>
                  <a:pt x="2676831" y="3287713"/>
                </a:lnTo>
                <a:lnTo>
                  <a:pt x="2671753" y="3282950"/>
                </a:lnTo>
                <a:lnTo>
                  <a:pt x="2666991" y="3277870"/>
                </a:lnTo>
                <a:lnTo>
                  <a:pt x="2662548" y="3272473"/>
                </a:lnTo>
                <a:lnTo>
                  <a:pt x="2658104" y="3267393"/>
                </a:lnTo>
                <a:lnTo>
                  <a:pt x="2654612" y="3261995"/>
                </a:lnTo>
                <a:lnTo>
                  <a:pt x="2651121" y="3256598"/>
                </a:lnTo>
                <a:lnTo>
                  <a:pt x="2647947" y="3251200"/>
                </a:lnTo>
                <a:lnTo>
                  <a:pt x="2645090" y="3245485"/>
                </a:lnTo>
                <a:lnTo>
                  <a:pt x="2642868" y="3240405"/>
                </a:lnTo>
                <a:lnTo>
                  <a:pt x="2640329" y="3234372"/>
                </a:lnTo>
                <a:lnTo>
                  <a:pt x="2638742" y="3228975"/>
                </a:lnTo>
                <a:lnTo>
                  <a:pt x="2637789" y="3223577"/>
                </a:lnTo>
                <a:lnTo>
                  <a:pt x="2636520" y="3217862"/>
                </a:lnTo>
                <a:lnTo>
                  <a:pt x="2636202" y="3212147"/>
                </a:lnTo>
                <a:lnTo>
                  <a:pt x="2635885" y="3206432"/>
                </a:lnTo>
                <a:lnTo>
                  <a:pt x="2635250" y="3206432"/>
                </a:lnTo>
                <a:lnTo>
                  <a:pt x="2635250" y="3097530"/>
                </a:lnTo>
                <a:lnTo>
                  <a:pt x="2646360" y="3105785"/>
                </a:lnTo>
                <a:lnTo>
                  <a:pt x="2657786" y="3114040"/>
                </a:lnTo>
                <a:lnTo>
                  <a:pt x="2670166" y="3121977"/>
                </a:lnTo>
                <a:lnTo>
                  <a:pt x="2683180" y="3129597"/>
                </a:lnTo>
                <a:lnTo>
                  <a:pt x="2696511" y="3136900"/>
                </a:lnTo>
                <a:lnTo>
                  <a:pt x="2710160" y="3144202"/>
                </a:lnTo>
                <a:lnTo>
                  <a:pt x="2724761" y="3151187"/>
                </a:lnTo>
                <a:lnTo>
                  <a:pt x="2740314" y="3157855"/>
                </a:lnTo>
                <a:lnTo>
                  <a:pt x="2755550" y="3164205"/>
                </a:lnTo>
                <a:lnTo>
                  <a:pt x="2771738" y="3170237"/>
                </a:lnTo>
                <a:lnTo>
                  <a:pt x="2788244" y="3176270"/>
                </a:lnTo>
                <a:lnTo>
                  <a:pt x="2805384" y="3181985"/>
                </a:lnTo>
                <a:lnTo>
                  <a:pt x="2822525" y="3187065"/>
                </a:lnTo>
                <a:lnTo>
                  <a:pt x="2840300" y="3192145"/>
                </a:lnTo>
                <a:lnTo>
                  <a:pt x="2858393" y="3196907"/>
                </a:lnTo>
                <a:lnTo>
                  <a:pt x="2877120" y="3201670"/>
                </a:lnTo>
                <a:lnTo>
                  <a:pt x="2895530" y="3205797"/>
                </a:lnTo>
                <a:lnTo>
                  <a:pt x="2914892" y="3209925"/>
                </a:lnTo>
                <a:lnTo>
                  <a:pt x="2934255" y="3213735"/>
                </a:lnTo>
                <a:lnTo>
                  <a:pt x="2953617" y="3217227"/>
                </a:lnTo>
                <a:lnTo>
                  <a:pt x="2973614" y="3220402"/>
                </a:lnTo>
                <a:lnTo>
                  <a:pt x="2993294" y="3222942"/>
                </a:lnTo>
                <a:lnTo>
                  <a:pt x="3013926" y="3225800"/>
                </a:lnTo>
                <a:lnTo>
                  <a:pt x="3033923" y="3228340"/>
                </a:lnTo>
                <a:lnTo>
                  <a:pt x="3054555" y="3230245"/>
                </a:lnTo>
                <a:lnTo>
                  <a:pt x="3074869" y="3232150"/>
                </a:lnTo>
                <a:lnTo>
                  <a:pt x="3095819" y="3233737"/>
                </a:lnTo>
                <a:lnTo>
                  <a:pt x="3116451" y="3235007"/>
                </a:lnTo>
                <a:lnTo>
                  <a:pt x="3137400" y="3235960"/>
                </a:lnTo>
                <a:lnTo>
                  <a:pt x="3158032" y="3236595"/>
                </a:lnTo>
                <a:lnTo>
                  <a:pt x="3178981" y="3237230"/>
                </a:lnTo>
                <a:lnTo>
                  <a:pt x="3199613" y="3237230"/>
                </a:lnTo>
                <a:lnTo>
                  <a:pt x="3224372" y="3236912"/>
                </a:lnTo>
                <a:lnTo>
                  <a:pt x="3249765" y="3236595"/>
                </a:lnTo>
                <a:lnTo>
                  <a:pt x="3274523" y="3235325"/>
                </a:lnTo>
                <a:lnTo>
                  <a:pt x="3299282" y="3234055"/>
                </a:lnTo>
                <a:lnTo>
                  <a:pt x="3324040" y="3232150"/>
                </a:lnTo>
                <a:lnTo>
                  <a:pt x="3348481" y="3230245"/>
                </a:lnTo>
                <a:lnTo>
                  <a:pt x="3372922" y="3227387"/>
                </a:lnTo>
                <a:lnTo>
                  <a:pt x="3397680" y="3224530"/>
                </a:lnTo>
                <a:lnTo>
                  <a:pt x="3421486" y="3221355"/>
                </a:lnTo>
                <a:lnTo>
                  <a:pt x="3445292" y="3217545"/>
                </a:lnTo>
                <a:lnTo>
                  <a:pt x="3468464" y="3213735"/>
                </a:lnTo>
                <a:lnTo>
                  <a:pt x="3491635" y="3208972"/>
                </a:lnTo>
                <a:lnTo>
                  <a:pt x="3514171" y="3204210"/>
                </a:lnTo>
                <a:lnTo>
                  <a:pt x="3536390" y="3199130"/>
                </a:lnTo>
                <a:lnTo>
                  <a:pt x="3557974" y="3193097"/>
                </a:lnTo>
                <a:lnTo>
                  <a:pt x="3579241" y="3187065"/>
                </a:lnTo>
                <a:lnTo>
                  <a:pt x="3599873" y="3180715"/>
                </a:lnTo>
                <a:lnTo>
                  <a:pt x="3619870" y="3174047"/>
                </a:lnTo>
                <a:lnTo>
                  <a:pt x="3639233" y="3167062"/>
                </a:lnTo>
                <a:lnTo>
                  <a:pt x="3657643" y="3159442"/>
                </a:lnTo>
                <a:lnTo>
                  <a:pt x="3676053" y="3151505"/>
                </a:lnTo>
                <a:lnTo>
                  <a:pt x="3692876" y="3143250"/>
                </a:lnTo>
                <a:lnTo>
                  <a:pt x="3709381" y="3134677"/>
                </a:lnTo>
                <a:lnTo>
                  <a:pt x="3724935" y="3125470"/>
                </a:lnTo>
                <a:lnTo>
                  <a:pt x="3739853" y="3116262"/>
                </a:lnTo>
                <a:lnTo>
                  <a:pt x="3753502" y="3106420"/>
                </a:lnTo>
                <a:lnTo>
                  <a:pt x="3766198" y="3096577"/>
                </a:lnTo>
                <a:lnTo>
                  <a:pt x="3772547" y="3090862"/>
                </a:lnTo>
                <a:lnTo>
                  <a:pt x="3777943" y="3085782"/>
                </a:lnTo>
                <a:lnTo>
                  <a:pt x="3783656" y="3080385"/>
                </a:lnTo>
                <a:lnTo>
                  <a:pt x="3789052" y="3074670"/>
                </a:lnTo>
                <a:lnTo>
                  <a:pt x="3793814" y="3069272"/>
                </a:lnTo>
                <a:lnTo>
                  <a:pt x="3798575" y="3063557"/>
                </a:lnTo>
                <a:lnTo>
                  <a:pt x="3803336" y="3057842"/>
                </a:lnTo>
                <a:lnTo>
                  <a:pt x="3807145" y="3051810"/>
                </a:lnTo>
                <a:lnTo>
                  <a:pt x="3811271" y="3045777"/>
                </a:lnTo>
                <a:lnTo>
                  <a:pt x="3815080" y="3040062"/>
                </a:lnTo>
                <a:close/>
                <a:moveTo>
                  <a:pt x="2989478" y="3031808"/>
                </a:moveTo>
                <a:lnTo>
                  <a:pt x="2989478" y="3147378"/>
                </a:lnTo>
                <a:lnTo>
                  <a:pt x="3009158" y="3149918"/>
                </a:lnTo>
                <a:lnTo>
                  <a:pt x="3029472" y="3152140"/>
                </a:lnTo>
                <a:lnTo>
                  <a:pt x="3049469" y="3154363"/>
                </a:lnTo>
                <a:lnTo>
                  <a:pt x="3070419" y="3155950"/>
                </a:lnTo>
                <a:lnTo>
                  <a:pt x="3070419" y="3041333"/>
                </a:lnTo>
                <a:lnTo>
                  <a:pt x="3049469" y="3039428"/>
                </a:lnTo>
                <a:lnTo>
                  <a:pt x="3029472" y="3036888"/>
                </a:lnTo>
                <a:lnTo>
                  <a:pt x="3009158" y="3034665"/>
                </a:lnTo>
                <a:lnTo>
                  <a:pt x="2989478" y="3031808"/>
                </a:lnTo>
                <a:close/>
                <a:moveTo>
                  <a:pt x="2402802" y="3022755"/>
                </a:moveTo>
                <a:lnTo>
                  <a:pt x="2397719" y="3026235"/>
                </a:lnTo>
                <a:lnTo>
                  <a:pt x="2391365" y="3029398"/>
                </a:lnTo>
                <a:lnTo>
                  <a:pt x="2383740" y="3032878"/>
                </a:lnTo>
                <a:lnTo>
                  <a:pt x="2376433" y="3036042"/>
                </a:lnTo>
                <a:lnTo>
                  <a:pt x="2360867" y="3042369"/>
                </a:lnTo>
                <a:lnTo>
                  <a:pt x="2347841" y="3047114"/>
                </a:lnTo>
                <a:lnTo>
                  <a:pt x="2347841" y="3137274"/>
                </a:lnTo>
                <a:lnTo>
                  <a:pt x="2355784" y="3133794"/>
                </a:lnTo>
                <a:lnTo>
                  <a:pt x="2363408" y="3129681"/>
                </a:lnTo>
                <a:lnTo>
                  <a:pt x="2371033" y="3125252"/>
                </a:lnTo>
                <a:lnTo>
                  <a:pt x="2378340" y="3120507"/>
                </a:lnTo>
                <a:lnTo>
                  <a:pt x="2385329" y="3115762"/>
                </a:lnTo>
                <a:lnTo>
                  <a:pt x="2391683" y="3111017"/>
                </a:lnTo>
                <a:lnTo>
                  <a:pt x="2397719" y="3106271"/>
                </a:lnTo>
                <a:lnTo>
                  <a:pt x="2402802" y="3101526"/>
                </a:lnTo>
                <a:lnTo>
                  <a:pt x="2402802" y="3022755"/>
                </a:lnTo>
                <a:close/>
                <a:moveTo>
                  <a:pt x="698500" y="3017837"/>
                </a:moveTo>
                <a:lnTo>
                  <a:pt x="698500" y="3086100"/>
                </a:lnTo>
                <a:lnTo>
                  <a:pt x="684586" y="3083595"/>
                </a:lnTo>
                <a:lnTo>
                  <a:pt x="667825" y="3079838"/>
                </a:lnTo>
                <a:lnTo>
                  <a:pt x="659920" y="3077959"/>
                </a:lnTo>
                <a:lnTo>
                  <a:pt x="652962" y="3076393"/>
                </a:lnTo>
                <a:lnTo>
                  <a:pt x="646321" y="3074201"/>
                </a:lnTo>
                <a:lnTo>
                  <a:pt x="640313" y="3071696"/>
                </a:lnTo>
                <a:lnTo>
                  <a:pt x="634305" y="3069191"/>
                </a:lnTo>
                <a:lnTo>
                  <a:pt x="629245" y="3065433"/>
                </a:lnTo>
                <a:lnTo>
                  <a:pt x="626082" y="3063555"/>
                </a:lnTo>
                <a:lnTo>
                  <a:pt x="623869" y="3061363"/>
                </a:lnTo>
                <a:lnTo>
                  <a:pt x="622288" y="3058545"/>
                </a:lnTo>
                <a:lnTo>
                  <a:pt x="620706" y="3056353"/>
                </a:lnTo>
                <a:lnTo>
                  <a:pt x="619441" y="3053534"/>
                </a:lnTo>
                <a:lnTo>
                  <a:pt x="619125" y="3051029"/>
                </a:lnTo>
                <a:lnTo>
                  <a:pt x="619125" y="3048524"/>
                </a:lnTo>
                <a:lnTo>
                  <a:pt x="619441" y="3046019"/>
                </a:lnTo>
                <a:lnTo>
                  <a:pt x="620390" y="3043514"/>
                </a:lnTo>
                <a:lnTo>
                  <a:pt x="621971" y="3041009"/>
                </a:lnTo>
                <a:lnTo>
                  <a:pt x="623553" y="3038817"/>
                </a:lnTo>
                <a:lnTo>
                  <a:pt x="625766" y="3036312"/>
                </a:lnTo>
                <a:lnTo>
                  <a:pt x="628296" y="3034433"/>
                </a:lnTo>
                <a:lnTo>
                  <a:pt x="631142" y="3032555"/>
                </a:lnTo>
                <a:lnTo>
                  <a:pt x="634937" y="3030676"/>
                </a:lnTo>
                <a:lnTo>
                  <a:pt x="638732" y="3029110"/>
                </a:lnTo>
                <a:lnTo>
                  <a:pt x="645057" y="3026605"/>
                </a:lnTo>
                <a:lnTo>
                  <a:pt x="651697" y="3024726"/>
                </a:lnTo>
                <a:lnTo>
                  <a:pt x="658655" y="3023161"/>
                </a:lnTo>
                <a:lnTo>
                  <a:pt x="666244" y="3021595"/>
                </a:lnTo>
                <a:lnTo>
                  <a:pt x="674150" y="3020342"/>
                </a:lnTo>
                <a:lnTo>
                  <a:pt x="682056" y="3019403"/>
                </a:lnTo>
                <a:lnTo>
                  <a:pt x="698500" y="3017837"/>
                </a:lnTo>
                <a:close/>
                <a:moveTo>
                  <a:pt x="2827597" y="2994977"/>
                </a:moveTo>
                <a:lnTo>
                  <a:pt x="2827597" y="3112135"/>
                </a:lnTo>
                <a:lnTo>
                  <a:pt x="2846959" y="3117850"/>
                </a:lnTo>
                <a:lnTo>
                  <a:pt x="2866956" y="3123248"/>
                </a:lnTo>
                <a:lnTo>
                  <a:pt x="2887588" y="3128010"/>
                </a:lnTo>
                <a:lnTo>
                  <a:pt x="2908220" y="3132773"/>
                </a:lnTo>
                <a:lnTo>
                  <a:pt x="2908220" y="3016885"/>
                </a:lnTo>
                <a:lnTo>
                  <a:pt x="2887588" y="3011805"/>
                </a:lnTo>
                <a:lnTo>
                  <a:pt x="2866956" y="3006725"/>
                </a:lnTo>
                <a:lnTo>
                  <a:pt x="2846959" y="3001010"/>
                </a:lnTo>
                <a:lnTo>
                  <a:pt x="2827597" y="2994977"/>
                </a:lnTo>
                <a:close/>
                <a:moveTo>
                  <a:pt x="1455133" y="2986375"/>
                </a:moveTo>
                <a:lnTo>
                  <a:pt x="1455133" y="3092352"/>
                </a:lnTo>
                <a:lnTo>
                  <a:pt x="1457675" y="3094883"/>
                </a:lnTo>
                <a:lnTo>
                  <a:pt x="1460216" y="3097730"/>
                </a:lnTo>
                <a:lnTo>
                  <a:pt x="1466888" y="3103741"/>
                </a:lnTo>
                <a:lnTo>
                  <a:pt x="1475466" y="3110068"/>
                </a:lnTo>
                <a:lnTo>
                  <a:pt x="1484679" y="3116078"/>
                </a:lnTo>
                <a:lnTo>
                  <a:pt x="1495162" y="3122405"/>
                </a:lnTo>
                <a:lnTo>
                  <a:pt x="1505964" y="3128732"/>
                </a:lnTo>
                <a:lnTo>
                  <a:pt x="1517083" y="3134743"/>
                </a:lnTo>
                <a:lnTo>
                  <a:pt x="1528202" y="3139804"/>
                </a:lnTo>
                <a:lnTo>
                  <a:pt x="1528202" y="3033195"/>
                </a:lnTo>
                <a:lnTo>
                  <a:pt x="1517083" y="3027817"/>
                </a:lnTo>
                <a:lnTo>
                  <a:pt x="1506917" y="3022122"/>
                </a:lnTo>
                <a:lnTo>
                  <a:pt x="1497068" y="3016428"/>
                </a:lnTo>
                <a:lnTo>
                  <a:pt x="1487538" y="3010734"/>
                </a:lnTo>
                <a:lnTo>
                  <a:pt x="1478960" y="3005039"/>
                </a:lnTo>
                <a:lnTo>
                  <a:pt x="1470700" y="2998712"/>
                </a:lnTo>
                <a:lnTo>
                  <a:pt x="1462758" y="2992702"/>
                </a:lnTo>
                <a:lnTo>
                  <a:pt x="1455133" y="2986375"/>
                </a:lnTo>
                <a:close/>
                <a:moveTo>
                  <a:pt x="711352" y="2965750"/>
                </a:moveTo>
                <a:lnTo>
                  <a:pt x="709129" y="2966067"/>
                </a:lnTo>
                <a:lnTo>
                  <a:pt x="706270" y="2966384"/>
                </a:lnTo>
                <a:lnTo>
                  <a:pt x="704047" y="2966702"/>
                </a:lnTo>
                <a:lnTo>
                  <a:pt x="701824" y="2967653"/>
                </a:lnTo>
                <a:lnTo>
                  <a:pt x="700236" y="2968288"/>
                </a:lnTo>
                <a:lnTo>
                  <a:pt x="699283" y="2969556"/>
                </a:lnTo>
                <a:lnTo>
                  <a:pt x="698330" y="2970191"/>
                </a:lnTo>
                <a:lnTo>
                  <a:pt x="698012" y="2971459"/>
                </a:lnTo>
                <a:lnTo>
                  <a:pt x="698012" y="2990491"/>
                </a:lnTo>
                <a:lnTo>
                  <a:pt x="683085" y="2991760"/>
                </a:lnTo>
                <a:lnTo>
                  <a:pt x="667839" y="2993346"/>
                </a:lnTo>
                <a:lnTo>
                  <a:pt x="653865" y="2995249"/>
                </a:lnTo>
                <a:lnTo>
                  <a:pt x="639890" y="2997786"/>
                </a:lnTo>
                <a:lnTo>
                  <a:pt x="626550" y="3000641"/>
                </a:lnTo>
                <a:lnTo>
                  <a:pt x="613846" y="3004130"/>
                </a:lnTo>
                <a:lnTo>
                  <a:pt x="602094" y="3007619"/>
                </a:lnTo>
                <a:lnTo>
                  <a:pt x="590978" y="3012060"/>
                </a:lnTo>
                <a:lnTo>
                  <a:pt x="583673" y="3015549"/>
                </a:lnTo>
                <a:lnTo>
                  <a:pt x="576368" y="3019355"/>
                </a:lnTo>
                <a:lnTo>
                  <a:pt x="570015" y="3023162"/>
                </a:lnTo>
                <a:lnTo>
                  <a:pt x="564616" y="3026968"/>
                </a:lnTo>
                <a:lnTo>
                  <a:pt x="559852" y="3031092"/>
                </a:lnTo>
                <a:lnTo>
                  <a:pt x="556041" y="3035215"/>
                </a:lnTo>
                <a:lnTo>
                  <a:pt x="552865" y="3039656"/>
                </a:lnTo>
                <a:lnTo>
                  <a:pt x="550324" y="3044096"/>
                </a:lnTo>
                <a:lnTo>
                  <a:pt x="548736" y="3048854"/>
                </a:lnTo>
                <a:lnTo>
                  <a:pt x="547783" y="3052978"/>
                </a:lnTo>
                <a:lnTo>
                  <a:pt x="547783" y="3057736"/>
                </a:lnTo>
                <a:lnTo>
                  <a:pt x="548736" y="3062176"/>
                </a:lnTo>
                <a:lnTo>
                  <a:pt x="550324" y="3066617"/>
                </a:lnTo>
                <a:lnTo>
                  <a:pt x="552865" y="3070741"/>
                </a:lnTo>
                <a:lnTo>
                  <a:pt x="556358" y="3075181"/>
                </a:lnTo>
                <a:lnTo>
                  <a:pt x="560805" y="3079622"/>
                </a:lnTo>
                <a:lnTo>
                  <a:pt x="564934" y="3083111"/>
                </a:lnTo>
                <a:lnTo>
                  <a:pt x="570015" y="3086917"/>
                </a:lnTo>
                <a:lnTo>
                  <a:pt x="576050" y="3090089"/>
                </a:lnTo>
                <a:lnTo>
                  <a:pt x="582720" y="3093578"/>
                </a:lnTo>
                <a:lnTo>
                  <a:pt x="589390" y="3096433"/>
                </a:lnTo>
                <a:lnTo>
                  <a:pt x="597012" y="3099288"/>
                </a:lnTo>
                <a:lnTo>
                  <a:pt x="605270" y="3101825"/>
                </a:lnTo>
                <a:lnTo>
                  <a:pt x="613528" y="3104046"/>
                </a:lnTo>
                <a:lnTo>
                  <a:pt x="645607" y="3110707"/>
                </a:lnTo>
                <a:lnTo>
                  <a:pt x="698012" y="3121808"/>
                </a:lnTo>
                <a:lnTo>
                  <a:pt x="698012" y="3203010"/>
                </a:lnTo>
                <a:lnTo>
                  <a:pt x="684673" y="3201424"/>
                </a:lnTo>
                <a:lnTo>
                  <a:pt x="672286" y="3199203"/>
                </a:lnTo>
                <a:lnTo>
                  <a:pt x="657993" y="3196983"/>
                </a:lnTo>
                <a:lnTo>
                  <a:pt x="643066" y="3193494"/>
                </a:lnTo>
                <a:lnTo>
                  <a:pt x="629409" y="3189370"/>
                </a:lnTo>
                <a:lnTo>
                  <a:pt x="617022" y="3185247"/>
                </a:lnTo>
                <a:lnTo>
                  <a:pt x="613846" y="3183978"/>
                </a:lnTo>
                <a:lnTo>
                  <a:pt x="610670" y="3182709"/>
                </a:lnTo>
                <a:lnTo>
                  <a:pt x="608129" y="3181441"/>
                </a:lnTo>
                <a:lnTo>
                  <a:pt x="608446" y="3181441"/>
                </a:lnTo>
                <a:lnTo>
                  <a:pt x="608129" y="3181123"/>
                </a:lnTo>
                <a:lnTo>
                  <a:pt x="604317" y="3179220"/>
                </a:lnTo>
                <a:lnTo>
                  <a:pt x="602412" y="3177951"/>
                </a:lnTo>
                <a:lnTo>
                  <a:pt x="600506" y="3177000"/>
                </a:lnTo>
                <a:lnTo>
                  <a:pt x="595424" y="3175731"/>
                </a:lnTo>
                <a:lnTo>
                  <a:pt x="590343" y="3174780"/>
                </a:lnTo>
                <a:lnTo>
                  <a:pt x="584308" y="3174780"/>
                </a:lnTo>
                <a:lnTo>
                  <a:pt x="578273" y="3175414"/>
                </a:lnTo>
                <a:lnTo>
                  <a:pt x="572556" y="3176048"/>
                </a:lnTo>
                <a:lnTo>
                  <a:pt x="566522" y="3177634"/>
                </a:lnTo>
                <a:lnTo>
                  <a:pt x="560805" y="3179220"/>
                </a:lnTo>
                <a:lnTo>
                  <a:pt x="555405" y="3181123"/>
                </a:lnTo>
                <a:lnTo>
                  <a:pt x="551277" y="3183661"/>
                </a:lnTo>
                <a:lnTo>
                  <a:pt x="547148" y="3185881"/>
                </a:lnTo>
                <a:lnTo>
                  <a:pt x="544607" y="3188736"/>
                </a:lnTo>
                <a:lnTo>
                  <a:pt x="543336" y="3190005"/>
                </a:lnTo>
                <a:lnTo>
                  <a:pt x="542383" y="3190956"/>
                </a:lnTo>
                <a:lnTo>
                  <a:pt x="542066" y="3192542"/>
                </a:lnTo>
                <a:lnTo>
                  <a:pt x="542066" y="3193811"/>
                </a:lnTo>
                <a:lnTo>
                  <a:pt x="542066" y="3195080"/>
                </a:lnTo>
                <a:lnTo>
                  <a:pt x="543019" y="3196031"/>
                </a:lnTo>
                <a:lnTo>
                  <a:pt x="543654" y="3197300"/>
                </a:lnTo>
                <a:lnTo>
                  <a:pt x="545242" y="3198569"/>
                </a:lnTo>
                <a:lnTo>
                  <a:pt x="550959" y="3202058"/>
                </a:lnTo>
                <a:lnTo>
                  <a:pt x="557629" y="3205547"/>
                </a:lnTo>
                <a:lnTo>
                  <a:pt x="564299" y="3208719"/>
                </a:lnTo>
                <a:lnTo>
                  <a:pt x="572239" y="3211891"/>
                </a:lnTo>
                <a:lnTo>
                  <a:pt x="580497" y="3214746"/>
                </a:lnTo>
                <a:lnTo>
                  <a:pt x="589072" y="3216966"/>
                </a:lnTo>
                <a:lnTo>
                  <a:pt x="598600" y="3219821"/>
                </a:lnTo>
                <a:lnTo>
                  <a:pt x="608446" y="3221724"/>
                </a:lnTo>
                <a:lnTo>
                  <a:pt x="618610" y="3223627"/>
                </a:lnTo>
                <a:lnTo>
                  <a:pt x="629409" y="3225847"/>
                </a:lnTo>
                <a:lnTo>
                  <a:pt x="651324" y="3229019"/>
                </a:lnTo>
                <a:lnTo>
                  <a:pt x="674192" y="3230923"/>
                </a:lnTo>
                <a:lnTo>
                  <a:pt x="698012" y="3232509"/>
                </a:lnTo>
                <a:lnTo>
                  <a:pt x="698012" y="3251223"/>
                </a:lnTo>
                <a:lnTo>
                  <a:pt x="698330" y="3252492"/>
                </a:lnTo>
                <a:lnTo>
                  <a:pt x="699283" y="3253443"/>
                </a:lnTo>
                <a:lnTo>
                  <a:pt x="700236" y="3254395"/>
                </a:lnTo>
                <a:lnTo>
                  <a:pt x="701824" y="3255346"/>
                </a:lnTo>
                <a:lnTo>
                  <a:pt x="704047" y="3255981"/>
                </a:lnTo>
                <a:lnTo>
                  <a:pt x="706270" y="3256298"/>
                </a:lnTo>
                <a:lnTo>
                  <a:pt x="709129" y="3256932"/>
                </a:lnTo>
                <a:lnTo>
                  <a:pt x="711352" y="3257249"/>
                </a:lnTo>
                <a:lnTo>
                  <a:pt x="758358" y="3257249"/>
                </a:lnTo>
                <a:lnTo>
                  <a:pt x="760581" y="3256932"/>
                </a:lnTo>
                <a:lnTo>
                  <a:pt x="763440" y="3256298"/>
                </a:lnTo>
                <a:lnTo>
                  <a:pt x="765345" y="3255981"/>
                </a:lnTo>
                <a:lnTo>
                  <a:pt x="767886" y="3255346"/>
                </a:lnTo>
                <a:lnTo>
                  <a:pt x="769474" y="3254395"/>
                </a:lnTo>
                <a:lnTo>
                  <a:pt x="770427" y="3253443"/>
                </a:lnTo>
                <a:lnTo>
                  <a:pt x="771380" y="3252492"/>
                </a:lnTo>
                <a:lnTo>
                  <a:pt x="771698" y="3251223"/>
                </a:lnTo>
                <a:lnTo>
                  <a:pt x="771698" y="3231874"/>
                </a:lnTo>
                <a:lnTo>
                  <a:pt x="786308" y="3230923"/>
                </a:lnTo>
                <a:lnTo>
                  <a:pt x="800600" y="3229654"/>
                </a:lnTo>
                <a:lnTo>
                  <a:pt x="814257" y="3228068"/>
                </a:lnTo>
                <a:lnTo>
                  <a:pt x="827279" y="3226165"/>
                </a:lnTo>
                <a:lnTo>
                  <a:pt x="839984" y="3223627"/>
                </a:lnTo>
                <a:lnTo>
                  <a:pt x="851418" y="3221090"/>
                </a:lnTo>
                <a:lnTo>
                  <a:pt x="862534" y="3217918"/>
                </a:lnTo>
                <a:lnTo>
                  <a:pt x="872062" y="3214746"/>
                </a:lnTo>
                <a:lnTo>
                  <a:pt x="880002" y="3211257"/>
                </a:lnTo>
                <a:lnTo>
                  <a:pt x="886990" y="3208085"/>
                </a:lnTo>
                <a:lnTo>
                  <a:pt x="893660" y="3204278"/>
                </a:lnTo>
                <a:lnTo>
                  <a:pt x="899694" y="3200472"/>
                </a:lnTo>
                <a:lnTo>
                  <a:pt x="904776" y="3196666"/>
                </a:lnTo>
                <a:lnTo>
                  <a:pt x="909540" y="3192542"/>
                </a:lnTo>
                <a:lnTo>
                  <a:pt x="913352" y="3188419"/>
                </a:lnTo>
                <a:lnTo>
                  <a:pt x="916528" y="3184295"/>
                </a:lnTo>
                <a:lnTo>
                  <a:pt x="919069" y="3179855"/>
                </a:lnTo>
                <a:lnTo>
                  <a:pt x="920657" y="3175414"/>
                </a:lnTo>
                <a:lnTo>
                  <a:pt x="921609" y="3170973"/>
                </a:lnTo>
                <a:lnTo>
                  <a:pt x="921927" y="3166533"/>
                </a:lnTo>
                <a:lnTo>
                  <a:pt x="921292" y="3161775"/>
                </a:lnTo>
                <a:lnTo>
                  <a:pt x="920021" y="3157651"/>
                </a:lnTo>
                <a:lnTo>
                  <a:pt x="917798" y="3153210"/>
                </a:lnTo>
                <a:lnTo>
                  <a:pt x="914622" y="3148453"/>
                </a:lnTo>
                <a:lnTo>
                  <a:pt x="912716" y="3146549"/>
                </a:lnTo>
                <a:lnTo>
                  <a:pt x="910493" y="3144012"/>
                </a:lnTo>
                <a:lnTo>
                  <a:pt x="905411" y="3139888"/>
                </a:lnTo>
                <a:lnTo>
                  <a:pt x="899059" y="3135765"/>
                </a:lnTo>
                <a:lnTo>
                  <a:pt x="892389" y="3132276"/>
                </a:lnTo>
                <a:lnTo>
                  <a:pt x="884449" y="3128787"/>
                </a:lnTo>
                <a:lnTo>
                  <a:pt x="876191" y="3125615"/>
                </a:lnTo>
                <a:lnTo>
                  <a:pt x="867298" y="3122443"/>
                </a:lnTo>
                <a:lnTo>
                  <a:pt x="857452" y="3119588"/>
                </a:lnTo>
                <a:lnTo>
                  <a:pt x="847606" y="3117051"/>
                </a:lnTo>
                <a:lnTo>
                  <a:pt x="836808" y="3114196"/>
                </a:lnTo>
                <a:lnTo>
                  <a:pt x="815528" y="3109438"/>
                </a:lnTo>
                <a:lnTo>
                  <a:pt x="793613" y="3104997"/>
                </a:lnTo>
                <a:lnTo>
                  <a:pt x="771698" y="3101191"/>
                </a:lnTo>
                <a:lnTo>
                  <a:pt x="771698" y="3019673"/>
                </a:lnTo>
                <a:lnTo>
                  <a:pt x="790754" y="3021893"/>
                </a:lnTo>
                <a:lnTo>
                  <a:pt x="797742" y="3023162"/>
                </a:lnTo>
                <a:lnTo>
                  <a:pt x="805047" y="3024748"/>
                </a:lnTo>
                <a:lnTo>
                  <a:pt x="819974" y="3028554"/>
                </a:lnTo>
                <a:lnTo>
                  <a:pt x="834584" y="3033312"/>
                </a:lnTo>
                <a:lnTo>
                  <a:pt x="846336" y="3037435"/>
                </a:lnTo>
                <a:lnTo>
                  <a:pt x="853006" y="3039973"/>
                </a:lnTo>
                <a:lnTo>
                  <a:pt x="855547" y="3041242"/>
                </a:lnTo>
                <a:lnTo>
                  <a:pt x="859358" y="3043779"/>
                </a:lnTo>
                <a:lnTo>
                  <a:pt x="861264" y="3044731"/>
                </a:lnTo>
                <a:lnTo>
                  <a:pt x="863169" y="3046000"/>
                </a:lnTo>
                <a:lnTo>
                  <a:pt x="867933" y="3047268"/>
                </a:lnTo>
                <a:lnTo>
                  <a:pt x="873650" y="3047903"/>
                </a:lnTo>
                <a:lnTo>
                  <a:pt x="879367" y="3048220"/>
                </a:lnTo>
                <a:lnTo>
                  <a:pt x="885402" y="3047586"/>
                </a:lnTo>
                <a:lnTo>
                  <a:pt x="891436" y="3046634"/>
                </a:lnTo>
                <a:lnTo>
                  <a:pt x="897153" y="3045682"/>
                </a:lnTo>
                <a:lnTo>
                  <a:pt x="902870" y="3043779"/>
                </a:lnTo>
                <a:lnTo>
                  <a:pt x="907952" y="3041559"/>
                </a:lnTo>
                <a:lnTo>
                  <a:pt x="912716" y="3039339"/>
                </a:lnTo>
                <a:lnTo>
                  <a:pt x="916528" y="3036801"/>
                </a:lnTo>
                <a:lnTo>
                  <a:pt x="919386" y="3034263"/>
                </a:lnTo>
                <a:lnTo>
                  <a:pt x="920657" y="3032995"/>
                </a:lnTo>
                <a:lnTo>
                  <a:pt x="921292" y="3031726"/>
                </a:lnTo>
                <a:lnTo>
                  <a:pt x="921609" y="3030140"/>
                </a:lnTo>
                <a:lnTo>
                  <a:pt x="921609" y="3029188"/>
                </a:lnTo>
                <a:lnTo>
                  <a:pt x="921292" y="3027920"/>
                </a:lnTo>
                <a:lnTo>
                  <a:pt x="920974" y="3026651"/>
                </a:lnTo>
                <a:lnTo>
                  <a:pt x="919704" y="3025382"/>
                </a:lnTo>
                <a:lnTo>
                  <a:pt x="918433" y="3024431"/>
                </a:lnTo>
                <a:lnTo>
                  <a:pt x="914304" y="3021576"/>
                </a:lnTo>
                <a:lnTo>
                  <a:pt x="909540" y="3018721"/>
                </a:lnTo>
                <a:lnTo>
                  <a:pt x="903823" y="3016501"/>
                </a:lnTo>
                <a:lnTo>
                  <a:pt x="898424" y="3013963"/>
                </a:lnTo>
                <a:lnTo>
                  <a:pt x="885402" y="3009205"/>
                </a:lnTo>
                <a:lnTo>
                  <a:pt x="871109" y="3005082"/>
                </a:lnTo>
                <a:lnTo>
                  <a:pt x="856182" y="3000958"/>
                </a:lnTo>
                <a:lnTo>
                  <a:pt x="840936" y="2997469"/>
                </a:lnTo>
                <a:lnTo>
                  <a:pt x="825374" y="2994614"/>
                </a:lnTo>
                <a:lnTo>
                  <a:pt x="810764" y="2992711"/>
                </a:lnTo>
                <a:lnTo>
                  <a:pt x="791389" y="2990808"/>
                </a:lnTo>
                <a:lnTo>
                  <a:pt x="771698" y="2989539"/>
                </a:lnTo>
                <a:lnTo>
                  <a:pt x="771698" y="2971459"/>
                </a:lnTo>
                <a:lnTo>
                  <a:pt x="771380" y="2970191"/>
                </a:lnTo>
                <a:lnTo>
                  <a:pt x="770427" y="2969556"/>
                </a:lnTo>
                <a:lnTo>
                  <a:pt x="769474" y="2968288"/>
                </a:lnTo>
                <a:lnTo>
                  <a:pt x="767886" y="2967653"/>
                </a:lnTo>
                <a:lnTo>
                  <a:pt x="765345" y="2966702"/>
                </a:lnTo>
                <a:lnTo>
                  <a:pt x="763440" y="2966384"/>
                </a:lnTo>
                <a:lnTo>
                  <a:pt x="760581" y="2966067"/>
                </a:lnTo>
                <a:lnTo>
                  <a:pt x="758358" y="2965750"/>
                </a:lnTo>
                <a:lnTo>
                  <a:pt x="711352" y="2965750"/>
                </a:lnTo>
                <a:close/>
                <a:moveTo>
                  <a:pt x="3717945" y="2951797"/>
                </a:moveTo>
                <a:lnTo>
                  <a:pt x="3711914" y="2955607"/>
                </a:lnTo>
                <a:lnTo>
                  <a:pt x="3704931" y="2959100"/>
                </a:lnTo>
                <a:lnTo>
                  <a:pt x="3696678" y="2963227"/>
                </a:lnTo>
                <a:lnTo>
                  <a:pt x="3688425" y="2966720"/>
                </a:lnTo>
                <a:lnTo>
                  <a:pt x="3671285" y="2973387"/>
                </a:lnTo>
                <a:lnTo>
                  <a:pt x="3656684" y="2979102"/>
                </a:lnTo>
                <a:lnTo>
                  <a:pt x="3656684" y="3080068"/>
                </a:lnTo>
                <a:lnTo>
                  <a:pt x="3665254" y="3075623"/>
                </a:lnTo>
                <a:lnTo>
                  <a:pt x="3674142" y="3070860"/>
                </a:lnTo>
                <a:lnTo>
                  <a:pt x="3682394" y="3066098"/>
                </a:lnTo>
                <a:lnTo>
                  <a:pt x="3690647" y="3061018"/>
                </a:lnTo>
                <a:lnTo>
                  <a:pt x="3698582" y="3055620"/>
                </a:lnTo>
                <a:lnTo>
                  <a:pt x="3705566" y="3050223"/>
                </a:lnTo>
                <a:lnTo>
                  <a:pt x="3711914" y="3044825"/>
                </a:lnTo>
                <a:lnTo>
                  <a:pt x="3717945" y="3040063"/>
                </a:lnTo>
                <a:lnTo>
                  <a:pt x="3717945" y="2951797"/>
                </a:lnTo>
                <a:close/>
                <a:moveTo>
                  <a:pt x="731996" y="2947987"/>
                </a:moveTo>
                <a:lnTo>
                  <a:pt x="755499" y="2948304"/>
                </a:lnTo>
                <a:lnTo>
                  <a:pt x="779003" y="2948939"/>
                </a:lnTo>
                <a:lnTo>
                  <a:pt x="801870" y="2949890"/>
                </a:lnTo>
                <a:lnTo>
                  <a:pt x="824103" y="2951476"/>
                </a:lnTo>
                <a:lnTo>
                  <a:pt x="846654" y="2953380"/>
                </a:lnTo>
                <a:lnTo>
                  <a:pt x="868569" y="2955283"/>
                </a:lnTo>
                <a:lnTo>
                  <a:pt x="889848" y="2958137"/>
                </a:lnTo>
                <a:lnTo>
                  <a:pt x="910493" y="2960992"/>
                </a:lnTo>
                <a:lnTo>
                  <a:pt x="930820" y="2964164"/>
                </a:lnTo>
                <a:lnTo>
                  <a:pt x="950512" y="2967970"/>
                </a:lnTo>
                <a:lnTo>
                  <a:pt x="969886" y="2971777"/>
                </a:lnTo>
                <a:lnTo>
                  <a:pt x="988308" y="2975900"/>
                </a:lnTo>
                <a:lnTo>
                  <a:pt x="1006411" y="2980658"/>
                </a:lnTo>
                <a:lnTo>
                  <a:pt x="1023880" y="2985416"/>
                </a:lnTo>
                <a:lnTo>
                  <a:pt x="1040396" y="2990491"/>
                </a:lnTo>
                <a:lnTo>
                  <a:pt x="1056594" y="2995883"/>
                </a:lnTo>
                <a:lnTo>
                  <a:pt x="1071521" y="3001593"/>
                </a:lnTo>
                <a:lnTo>
                  <a:pt x="1086131" y="3007302"/>
                </a:lnTo>
                <a:lnTo>
                  <a:pt x="1099471" y="3013646"/>
                </a:lnTo>
                <a:lnTo>
                  <a:pt x="1112493" y="3019990"/>
                </a:lnTo>
                <a:lnTo>
                  <a:pt x="1124562" y="3026651"/>
                </a:lnTo>
                <a:lnTo>
                  <a:pt x="1135678" y="3033629"/>
                </a:lnTo>
                <a:lnTo>
                  <a:pt x="1145842" y="3040925"/>
                </a:lnTo>
                <a:lnTo>
                  <a:pt x="1154735" y="3047903"/>
                </a:lnTo>
                <a:lnTo>
                  <a:pt x="1162993" y="3055515"/>
                </a:lnTo>
                <a:lnTo>
                  <a:pt x="1170298" y="3062811"/>
                </a:lnTo>
                <a:lnTo>
                  <a:pt x="1176650" y="3070741"/>
                </a:lnTo>
                <a:lnTo>
                  <a:pt x="1178873" y="3074864"/>
                </a:lnTo>
                <a:lnTo>
                  <a:pt x="1181732" y="3078670"/>
                </a:lnTo>
                <a:lnTo>
                  <a:pt x="1183638" y="3082794"/>
                </a:lnTo>
                <a:lnTo>
                  <a:pt x="1185543" y="3086600"/>
                </a:lnTo>
                <a:lnTo>
                  <a:pt x="1187131" y="3090406"/>
                </a:lnTo>
                <a:lnTo>
                  <a:pt x="1188402" y="3094847"/>
                </a:lnTo>
                <a:lnTo>
                  <a:pt x="1189672" y="3098653"/>
                </a:lnTo>
                <a:lnTo>
                  <a:pt x="1190307" y="3103094"/>
                </a:lnTo>
                <a:lnTo>
                  <a:pt x="1190625" y="3107535"/>
                </a:lnTo>
                <a:lnTo>
                  <a:pt x="1190625" y="3111341"/>
                </a:lnTo>
                <a:lnTo>
                  <a:pt x="1190625" y="3115782"/>
                </a:lnTo>
                <a:lnTo>
                  <a:pt x="1190307" y="3120223"/>
                </a:lnTo>
                <a:lnTo>
                  <a:pt x="1189672" y="3124029"/>
                </a:lnTo>
                <a:lnTo>
                  <a:pt x="1188402" y="3128470"/>
                </a:lnTo>
                <a:lnTo>
                  <a:pt x="1187131" y="3132276"/>
                </a:lnTo>
                <a:lnTo>
                  <a:pt x="1185543" y="3136399"/>
                </a:lnTo>
                <a:lnTo>
                  <a:pt x="1183638" y="3140523"/>
                </a:lnTo>
                <a:lnTo>
                  <a:pt x="1181732" y="3144646"/>
                </a:lnTo>
                <a:lnTo>
                  <a:pt x="1178873" y="3148453"/>
                </a:lnTo>
                <a:lnTo>
                  <a:pt x="1176650" y="3152259"/>
                </a:lnTo>
                <a:lnTo>
                  <a:pt x="1170298" y="3160189"/>
                </a:lnTo>
                <a:lnTo>
                  <a:pt x="1162993" y="3167801"/>
                </a:lnTo>
                <a:lnTo>
                  <a:pt x="1154735" y="3175414"/>
                </a:lnTo>
                <a:lnTo>
                  <a:pt x="1145842" y="3182392"/>
                </a:lnTo>
                <a:lnTo>
                  <a:pt x="1135678" y="3189370"/>
                </a:lnTo>
                <a:lnTo>
                  <a:pt x="1124562" y="3196031"/>
                </a:lnTo>
                <a:lnTo>
                  <a:pt x="1112493" y="3203010"/>
                </a:lnTo>
                <a:lnTo>
                  <a:pt x="1099471" y="3209671"/>
                </a:lnTo>
                <a:lnTo>
                  <a:pt x="1086131" y="3215380"/>
                </a:lnTo>
                <a:lnTo>
                  <a:pt x="1071521" y="3221407"/>
                </a:lnTo>
                <a:lnTo>
                  <a:pt x="1056594" y="3227433"/>
                </a:lnTo>
                <a:lnTo>
                  <a:pt x="1040396" y="3232509"/>
                </a:lnTo>
                <a:lnTo>
                  <a:pt x="1023880" y="3237584"/>
                </a:lnTo>
                <a:lnTo>
                  <a:pt x="1006411" y="3242659"/>
                </a:lnTo>
                <a:lnTo>
                  <a:pt x="988308" y="3247099"/>
                </a:lnTo>
                <a:lnTo>
                  <a:pt x="969886" y="3251223"/>
                </a:lnTo>
                <a:lnTo>
                  <a:pt x="950512" y="3255346"/>
                </a:lnTo>
                <a:lnTo>
                  <a:pt x="930820" y="3258835"/>
                </a:lnTo>
                <a:lnTo>
                  <a:pt x="910493" y="3262325"/>
                </a:lnTo>
                <a:lnTo>
                  <a:pt x="889848" y="3265179"/>
                </a:lnTo>
                <a:lnTo>
                  <a:pt x="868569" y="3268034"/>
                </a:lnTo>
                <a:lnTo>
                  <a:pt x="846654" y="3269937"/>
                </a:lnTo>
                <a:lnTo>
                  <a:pt x="824103" y="3271840"/>
                </a:lnTo>
                <a:lnTo>
                  <a:pt x="801870" y="3273426"/>
                </a:lnTo>
                <a:lnTo>
                  <a:pt x="779003" y="3274061"/>
                </a:lnTo>
                <a:lnTo>
                  <a:pt x="755499" y="3275012"/>
                </a:lnTo>
                <a:lnTo>
                  <a:pt x="731996" y="3275012"/>
                </a:lnTo>
                <a:lnTo>
                  <a:pt x="708176" y="3275012"/>
                </a:lnTo>
                <a:lnTo>
                  <a:pt x="684990" y="3274061"/>
                </a:lnTo>
                <a:lnTo>
                  <a:pt x="662122" y="3273426"/>
                </a:lnTo>
                <a:lnTo>
                  <a:pt x="639572" y="3271840"/>
                </a:lnTo>
                <a:lnTo>
                  <a:pt x="617022" y="3269937"/>
                </a:lnTo>
                <a:lnTo>
                  <a:pt x="595424" y="3268034"/>
                </a:lnTo>
                <a:lnTo>
                  <a:pt x="574144" y="3265179"/>
                </a:lnTo>
                <a:lnTo>
                  <a:pt x="553182" y="3262325"/>
                </a:lnTo>
                <a:lnTo>
                  <a:pt x="533173" y="3258835"/>
                </a:lnTo>
                <a:lnTo>
                  <a:pt x="513481" y="3255346"/>
                </a:lnTo>
                <a:lnTo>
                  <a:pt x="494107" y="3251223"/>
                </a:lnTo>
                <a:lnTo>
                  <a:pt x="475368" y="3247099"/>
                </a:lnTo>
                <a:lnTo>
                  <a:pt x="457264" y="3242659"/>
                </a:lnTo>
                <a:lnTo>
                  <a:pt x="439795" y="3237584"/>
                </a:lnTo>
                <a:lnTo>
                  <a:pt x="423280" y="3232509"/>
                </a:lnTo>
                <a:lnTo>
                  <a:pt x="407082" y="3227433"/>
                </a:lnTo>
                <a:lnTo>
                  <a:pt x="392154" y="3221407"/>
                </a:lnTo>
                <a:lnTo>
                  <a:pt x="377544" y="3215380"/>
                </a:lnTo>
                <a:lnTo>
                  <a:pt x="364204" y="3209671"/>
                </a:lnTo>
                <a:lnTo>
                  <a:pt x="351182" y="3203010"/>
                </a:lnTo>
                <a:lnTo>
                  <a:pt x="339431" y="3196031"/>
                </a:lnTo>
                <a:lnTo>
                  <a:pt x="328314" y="3189370"/>
                </a:lnTo>
                <a:lnTo>
                  <a:pt x="318151" y="3182392"/>
                </a:lnTo>
                <a:lnTo>
                  <a:pt x="308940" y="3175414"/>
                </a:lnTo>
                <a:lnTo>
                  <a:pt x="300682" y="3167801"/>
                </a:lnTo>
                <a:lnTo>
                  <a:pt x="293695" y="3160189"/>
                </a:lnTo>
                <a:lnTo>
                  <a:pt x="287343" y="3152259"/>
                </a:lnTo>
                <a:lnTo>
                  <a:pt x="284484" y="3148453"/>
                </a:lnTo>
                <a:lnTo>
                  <a:pt x="282261" y="3144646"/>
                </a:lnTo>
                <a:lnTo>
                  <a:pt x="280038" y="3140523"/>
                </a:lnTo>
                <a:lnTo>
                  <a:pt x="278132" y="3136399"/>
                </a:lnTo>
                <a:lnTo>
                  <a:pt x="276544" y="3132276"/>
                </a:lnTo>
                <a:lnTo>
                  <a:pt x="275274" y="3128470"/>
                </a:lnTo>
                <a:lnTo>
                  <a:pt x="274321" y="3124029"/>
                </a:lnTo>
                <a:lnTo>
                  <a:pt x="273368" y="3120223"/>
                </a:lnTo>
                <a:lnTo>
                  <a:pt x="273050" y="3115782"/>
                </a:lnTo>
                <a:lnTo>
                  <a:pt x="273050" y="3111341"/>
                </a:lnTo>
                <a:lnTo>
                  <a:pt x="273050" y="3107535"/>
                </a:lnTo>
                <a:lnTo>
                  <a:pt x="273368" y="3103094"/>
                </a:lnTo>
                <a:lnTo>
                  <a:pt x="274321" y="3098653"/>
                </a:lnTo>
                <a:lnTo>
                  <a:pt x="275274" y="3094847"/>
                </a:lnTo>
                <a:lnTo>
                  <a:pt x="276544" y="3090406"/>
                </a:lnTo>
                <a:lnTo>
                  <a:pt x="278132" y="3086600"/>
                </a:lnTo>
                <a:lnTo>
                  <a:pt x="280038" y="3082794"/>
                </a:lnTo>
                <a:lnTo>
                  <a:pt x="282261" y="3078670"/>
                </a:lnTo>
                <a:lnTo>
                  <a:pt x="284484" y="3074864"/>
                </a:lnTo>
                <a:lnTo>
                  <a:pt x="287343" y="3070741"/>
                </a:lnTo>
                <a:lnTo>
                  <a:pt x="293695" y="3062811"/>
                </a:lnTo>
                <a:lnTo>
                  <a:pt x="300682" y="3055515"/>
                </a:lnTo>
                <a:lnTo>
                  <a:pt x="308940" y="3047903"/>
                </a:lnTo>
                <a:lnTo>
                  <a:pt x="318151" y="3040925"/>
                </a:lnTo>
                <a:lnTo>
                  <a:pt x="328314" y="3033629"/>
                </a:lnTo>
                <a:lnTo>
                  <a:pt x="339431" y="3026651"/>
                </a:lnTo>
                <a:lnTo>
                  <a:pt x="351182" y="3019990"/>
                </a:lnTo>
                <a:lnTo>
                  <a:pt x="364204" y="3013646"/>
                </a:lnTo>
                <a:lnTo>
                  <a:pt x="377544" y="3007302"/>
                </a:lnTo>
                <a:lnTo>
                  <a:pt x="392154" y="3001593"/>
                </a:lnTo>
                <a:lnTo>
                  <a:pt x="407082" y="2995883"/>
                </a:lnTo>
                <a:lnTo>
                  <a:pt x="423280" y="2990491"/>
                </a:lnTo>
                <a:lnTo>
                  <a:pt x="439795" y="2985416"/>
                </a:lnTo>
                <a:lnTo>
                  <a:pt x="457264" y="2980658"/>
                </a:lnTo>
                <a:lnTo>
                  <a:pt x="475368" y="2975900"/>
                </a:lnTo>
                <a:lnTo>
                  <a:pt x="494107" y="2971777"/>
                </a:lnTo>
                <a:lnTo>
                  <a:pt x="513481" y="2967970"/>
                </a:lnTo>
                <a:lnTo>
                  <a:pt x="533173" y="2964164"/>
                </a:lnTo>
                <a:lnTo>
                  <a:pt x="553182" y="2960992"/>
                </a:lnTo>
                <a:lnTo>
                  <a:pt x="574144" y="2958137"/>
                </a:lnTo>
                <a:lnTo>
                  <a:pt x="595424" y="2955283"/>
                </a:lnTo>
                <a:lnTo>
                  <a:pt x="617022" y="2953380"/>
                </a:lnTo>
                <a:lnTo>
                  <a:pt x="639572" y="2951476"/>
                </a:lnTo>
                <a:lnTo>
                  <a:pt x="662122" y="2949890"/>
                </a:lnTo>
                <a:lnTo>
                  <a:pt x="684990" y="2948939"/>
                </a:lnTo>
                <a:lnTo>
                  <a:pt x="708176" y="2948304"/>
                </a:lnTo>
                <a:lnTo>
                  <a:pt x="731996" y="2947987"/>
                </a:lnTo>
                <a:close/>
                <a:moveTo>
                  <a:pt x="2665715" y="2911157"/>
                </a:moveTo>
                <a:lnTo>
                  <a:pt x="2665715" y="3029585"/>
                </a:lnTo>
                <a:lnTo>
                  <a:pt x="2668254" y="3032125"/>
                </a:lnTo>
                <a:lnTo>
                  <a:pt x="2671429" y="3035300"/>
                </a:lnTo>
                <a:lnTo>
                  <a:pt x="2678729" y="3041650"/>
                </a:lnTo>
                <a:lnTo>
                  <a:pt x="2687934" y="3048635"/>
                </a:lnTo>
                <a:lnTo>
                  <a:pt x="2698726" y="3055938"/>
                </a:lnTo>
                <a:lnTo>
                  <a:pt x="2710153" y="3063240"/>
                </a:lnTo>
                <a:lnTo>
                  <a:pt x="2722215" y="3070225"/>
                </a:lnTo>
                <a:lnTo>
                  <a:pt x="2734594" y="3076258"/>
                </a:lnTo>
                <a:lnTo>
                  <a:pt x="2746656" y="3082290"/>
                </a:lnTo>
                <a:lnTo>
                  <a:pt x="2746656" y="2963227"/>
                </a:lnTo>
                <a:lnTo>
                  <a:pt x="2734594" y="2957195"/>
                </a:lnTo>
                <a:lnTo>
                  <a:pt x="2723167" y="2951480"/>
                </a:lnTo>
                <a:lnTo>
                  <a:pt x="2712058" y="2945130"/>
                </a:lnTo>
                <a:lnTo>
                  <a:pt x="2701583" y="2938462"/>
                </a:lnTo>
                <a:lnTo>
                  <a:pt x="2691743" y="2932112"/>
                </a:lnTo>
                <a:lnTo>
                  <a:pt x="2682538" y="2925445"/>
                </a:lnTo>
                <a:lnTo>
                  <a:pt x="2673650" y="2918142"/>
                </a:lnTo>
                <a:lnTo>
                  <a:pt x="2665715" y="2911157"/>
                </a:lnTo>
                <a:close/>
                <a:moveTo>
                  <a:pt x="1404938" y="2890837"/>
                </a:moveTo>
                <a:lnTo>
                  <a:pt x="1408115" y="2896532"/>
                </a:lnTo>
                <a:lnTo>
                  <a:pt x="1411928" y="2901593"/>
                </a:lnTo>
                <a:lnTo>
                  <a:pt x="1415740" y="2906655"/>
                </a:lnTo>
                <a:lnTo>
                  <a:pt x="1419552" y="2911716"/>
                </a:lnTo>
                <a:lnTo>
                  <a:pt x="1424000" y="2916778"/>
                </a:lnTo>
                <a:lnTo>
                  <a:pt x="1428447" y="2922156"/>
                </a:lnTo>
                <a:lnTo>
                  <a:pt x="1438296" y="2931963"/>
                </a:lnTo>
                <a:lnTo>
                  <a:pt x="1448780" y="2941453"/>
                </a:lnTo>
                <a:lnTo>
                  <a:pt x="1460852" y="2950311"/>
                </a:lnTo>
                <a:lnTo>
                  <a:pt x="1472924" y="2958852"/>
                </a:lnTo>
                <a:lnTo>
                  <a:pt x="1486267" y="2967394"/>
                </a:lnTo>
                <a:lnTo>
                  <a:pt x="1500563" y="2975619"/>
                </a:lnTo>
                <a:lnTo>
                  <a:pt x="1515494" y="2983211"/>
                </a:lnTo>
                <a:lnTo>
                  <a:pt x="1531061" y="2990487"/>
                </a:lnTo>
                <a:lnTo>
                  <a:pt x="1547263" y="2997763"/>
                </a:lnTo>
                <a:lnTo>
                  <a:pt x="1564101" y="3004723"/>
                </a:lnTo>
                <a:lnTo>
                  <a:pt x="1581574" y="3010734"/>
                </a:lnTo>
                <a:lnTo>
                  <a:pt x="1599682" y="3017061"/>
                </a:lnTo>
                <a:lnTo>
                  <a:pt x="1618108" y="3022755"/>
                </a:lnTo>
                <a:lnTo>
                  <a:pt x="1637170" y="3028133"/>
                </a:lnTo>
                <a:lnTo>
                  <a:pt x="1656866" y="3033195"/>
                </a:lnTo>
                <a:lnTo>
                  <a:pt x="1676881" y="3037940"/>
                </a:lnTo>
                <a:lnTo>
                  <a:pt x="1697213" y="3042369"/>
                </a:lnTo>
                <a:lnTo>
                  <a:pt x="1718180" y="3046481"/>
                </a:lnTo>
                <a:lnTo>
                  <a:pt x="1738830" y="3050277"/>
                </a:lnTo>
                <a:lnTo>
                  <a:pt x="1760116" y="3053757"/>
                </a:lnTo>
                <a:lnTo>
                  <a:pt x="1782036" y="3056604"/>
                </a:lnTo>
                <a:lnTo>
                  <a:pt x="1803639" y="3059135"/>
                </a:lnTo>
                <a:lnTo>
                  <a:pt x="1825877" y="3061666"/>
                </a:lnTo>
                <a:lnTo>
                  <a:pt x="1847798" y="3063564"/>
                </a:lnTo>
                <a:lnTo>
                  <a:pt x="1870036" y="3065146"/>
                </a:lnTo>
                <a:lnTo>
                  <a:pt x="1891957" y="3066411"/>
                </a:lnTo>
                <a:lnTo>
                  <a:pt x="1914513" y="3067360"/>
                </a:lnTo>
                <a:lnTo>
                  <a:pt x="1936751" y="3067993"/>
                </a:lnTo>
                <a:lnTo>
                  <a:pt x="1959307" y="3067993"/>
                </a:lnTo>
                <a:lnTo>
                  <a:pt x="1978051" y="3067993"/>
                </a:lnTo>
                <a:lnTo>
                  <a:pt x="1996794" y="3067360"/>
                </a:lnTo>
                <a:lnTo>
                  <a:pt x="2015538" y="3067044"/>
                </a:lnTo>
                <a:lnTo>
                  <a:pt x="2034599" y="3065779"/>
                </a:lnTo>
                <a:lnTo>
                  <a:pt x="2053025" y="3064830"/>
                </a:lnTo>
                <a:lnTo>
                  <a:pt x="2071769" y="3063564"/>
                </a:lnTo>
                <a:lnTo>
                  <a:pt x="2090513" y="3061982"/>
                </a:lnTo>
                <a:lnTo>
                  <a:pt x="2108621" y="3060084"/>
                </a:lnTo>
                <a:lnTo>
                  <a:pt x="2127365" y="3058186"/>
                </a:lnTo>
                <a:lnTo>
                  <a:pt x="2145473" y="3055655"/>
                </a:lnTo>
                <a:lnTo>
                  <a:pt x="2163581" y="3052808"/>
                </a:lnTo>
                <a:lnTo>
                  <a:pt x="2181372" y="3050277"/>
                </a:lnTo>
                <a:lnTo>
                  <a:pt x="2199163" y="3047114"/>
                </a:lnTo>
                <a:lnTo>
                  <a:pt x="2216318" y="3043950"/>
                </a:lnTo>
                <a:lnTo>
                  <a:pt x="2233473" y="3040471"/>
                </a:lnTo>
                <a:lnTo>
                  <a:pt x="2250311" y="3036358"/>
                </a:lnTo>
                <a:lnTo>
                  <a:pt x="2266830" y="3032562"/>
                </a:lnTo>
                <a:lnTo>
                  <a:pt x="2283668" y="3028133"/>
                </a:lnTo>
                <a:lnTo>
                  <a:pt x="2299235" y="3023704"/>
                </a:lnTo>
                <a:lnTo>
                  <a:pt x="2315119" y="3018642"/>
                </a:lnTo>
                <a:lnTo>
                  <a:pt x="2330051" y="3013897"/>
                </a:lnTo>
                <a:lnTo>
                  <a:pt x="2344982" y="3008519"/>
                </a:lnTo>
                <a:lnTo>
                  <a:pt x="2359278" y="3003141"/>
                </a:lnTo>
                <a:lnTo>
                  <a:pt x="2373574" y="2997447"/>
                </a:lnTo>
                <a:lnTo>
                  <a:pt x="2386917" y="2991753"/>
                </a:lnTo>
                <a:lnTo>
                  <a:pt x="2399942" y="2985426"/>
                </a:lnTo>
                <a:lnTo>
                  <a:pt x="2412650" y="2979099"/>
                </a:lnTo>
                <a:lnTo>
                  <a:pt x="2424722" y="2972455"/>
                </a:lnTo>
                <a:lnTo>
                  <a:pt x="2436159" y="2965179"/>
                </a:lnTo>
                <a:lnTo>
                  <a:pt x="2446961" y="2958220"/>
                </a:lnTo>
                <a:lnTo>
                  <a:pt x="2457444" y="2950627"/>
                </a:lnTo>
                <a:lnTo>
                  <a:pt x="2466975" y="2943351"/>
                </a:lnTo>
                <a:lnTo>
                  <a:pt x="2466975" y="3039838"/>
                </a:lnTo>
                <a:lnTo>
                  <a:pt x="2466657" y="3040471"/>
                </a:lnTo>
                <a:lnTo>
                  <a:pt x="2466340" y="3048063"/>
                </a:lnTo>
                <a:lnTo>
                  <a:pt x="2466022" y="3052808"/>
                </a:lnTo>
                <a:lnTo>
                  <a:pt x="2464751" y="3058186"/>
                </a:lnTo>
                <a:lnTo>
                  <a:pt x="2463480" y="3062615"/>
                </a:lnTo>
                <a:lnTo>
                  <a:pt x="2461892" y="3067993"/>
                </a:lnTo>
                <a:lnTo>
                  <a:pt x="2459986" y="3072422"/>
                </a:lnTo>
                <a:lnTo>
                  <a:pt x="2457444" y="3077167"/>
                </a:lnTo>
                <a:lnTo>
                  <a:pt x="2455220" y="3081912"/>
                </a:lnTo>
                <a:lnTo>
                  <a:pt x="2452361" y="3086658"/>
                </a:lnTo>
                <a:lnTo>
                  <a:pt x="2449184" y="3091403"/>
                </a:lnTo>
                <a:lnTo>
                  <a:pt x="2445690" y="3096148"/>
                </a:lnTo>
                <a:lnTo>
                  <a:pt x="2441878" y="3100893"/>
                </a:lnTo>
                <a:lnTo>
                  <a:pt x="2437748" y="3105322"/>
                </a:lnTo>
                <a:lnTo>
                  <a:pt x="2429170" y="3114180"/>
                </a:lnTo>
                <a:lnTo>
                  <a:pt x="2419322" y="3123038"/>
                </a:lnTo>
                <a:lnTo>
                  <a:pt x="2408202" y="3131579"/>
                </a:lnTo>
                <a:lnTo>
                  <a:pt x="2396130" y="3139804"/>
                </a:lnTo>
                <a:lnTo>
                  <a:pt x="2383423" y="3147713"/>
                </a:lnTo>
                <a:lnTo>
                  <a:pt x="2369127" y="3155622"/>
                </a:lnTo>
                <a:lnTo>
                  <a:pt x="2354195" y="3162898"/>
                </a:lnTo>
                <a:lnTo>
                  <a:pt x="2338311" y="3170490"/>
                </a:lnTo>
                <a:lnTo>
                  <a:pt x="2321791" y="3177134"/>
                </a:lnTo>
                <a:lnTo>
                  <a:pt x="2304636" y="3183777"/>
                </a:lnTo>
                <a:lnTo>
                  <a:pt x="2285892" y="3190104"/>
                </a:lnTo>
                <a:lnTo>
                  <a:pt x="2266830" y="3196431"/>
                </a:lnTo>
                <a:lnTo>
                  <a:pt x="2247134" y="3201809"/>
                </a:lnTo>
                <a:lnTo>
                  <a:pt x="2226802" y="3207503"/>
                </a:lnTo>
                <a:lnTo>
                  <a:pt x="2205516" y="3212248"/>
                </a:lnTo>
                <a:lnTo>
                  <a:pt x="2183278" y="3216677"/>
                </a:lnTo>
                <a:lnTo>
                  <a:pt x="2160722" y="3221106"/>
                </a:lnTo>
                <a:lnTo>
                  <a:pt x="2137848" y="3224586"/>
                </a:lnTo>
                <a:lnTo>
                  <a:pt x="2114340" y="3228382"/>
                </a:lnTo>
                <a:lnTo>
                  <a:pt x="2089877" y="3231229"/>
                </a:lnTo>
                <a:lnTo>
                  <a:pt x="2065415" y="3233760"/>
                </a:lnTo>
                <a:lnTo>
                  <a:pt x="2040000" y="3235975"/>
                </a:lnTo>
                <a:lnTo>
                  <a:pt x="2014267" y="3237556"/>
                </a:lnTo>
                <a:lnTo>
                  <a:pt x="1988217" y="3238822"/>
                </a:lnTo>
                <a:lnTo>
                  <a:pt x="1962166" y="3239771"/>
                </a:lnTo>
                <a:lnTo>
                  <a:pt x="1935480" y="3240087"/>
                </a:lnTo>
                <a:lnTo>
                  <a:pt x="1908159" y="3239771"/>
                </a:lnTo>
                <a:lnTo>
                  <a:pt x="1881155" y="3238822"/>
                </a:lnTo>
                <a:lnTo>
                  <a:pt x="1854469" y="3237556"/>
                </a:lnTo>
                <a:lnTo>
                  <a:pt x="1828419" y="3235658"/>
                </a:lnTo>
                <a:lnTo>
                  <a:pt x="1803004" y="3233760"/>
                </a:lnTo>
                <a:lnTo>
                  <a:pt x="1777588" y="3230913"/>
                </a:lnTo>
                <a:lnTo>
                  <a:pt x="1752809" y="3227750"/>
                </a:lnTo>
                <a:lnTo>
                  <a:pt x="1728664" y="3224270"/>
                </a:lnTo>
                <a:lnTo>
                  <a:pt x="1705155" y="3220474"/>
                </a:lnTo>
                <a:lnTo>
                  <a:pt x="1682282" y="3215728"/>
                </a:lnTo>
                <a:lnTo>
                  <a:pt x="1660043" y="3210983"/>
                </a:lnTo>
                <a:lnTo>
                  <a:pt x="1638440" y="3205921"/>
                </a:lnTo>
                <a:lnTo>
                  <a:pt x="1617791" y="3200227"/>
                </a:lnTo>
                <a:lnTo>
                  <a:pt x="1597776" y="3194533"/>
                </a:lnTo>
                <a:lnTo>
                  <a:pt x="1578397" y="3188206"/>
                </a:lnTo>
                <a:lnTo>
                  <a:pt x="1559653" y="3181563"/>
                </a:lnTo>
                <a:lnTo>
                  <a:pt x="1542498" y="3174287"/>
                </a:lnTo>
                <a:lnTo>
                  <a:pt x="1525343" y="3167327"/>
                </a:lnTo>
                <a:lnTo>
                  <a:pt x="1509776" y="3159734"/>
                </a:lnTo>
                <a:lnTo>
                  <a:pt x="1495162" y="3151826"/>
                </a:lnTo>
                <a:lnTo>
                  <a:pt x="1481184" y="3143601"/>
                </a:lnTo>
                <a:lnTo>
                  <a:pt x="1468159" y="3135376"/>
                </a:lnTo>
                <a:lnTo>
                  <a:pt x="1456404" y="3126834"/>
                </a:lnTo>
                <a:lnTo>
                  <a:pt x="1445603" y="3117660"/>
                </a:lnTo>
                <a:lnTo>
                  <a:pt x="1440837" y="3113547"/>
                </a:lnTo>
                <a:lnTo>
                  <a:pt x="1436390" y="3108802"/>
                </a:lnTo>
                <a:lnTo>
                  <a:pt x="1431942" y="3104373"/>
                </a:lnTo>
                <a:lnTo>
                  <a:pt x="1428130" y="3099628"/>
                </a:lnTo>
                <a:lnTo>
                  <a:pt x="1424318" y="3094883"/>
                </a:lnTo>
                <a:lnTo>
                  <a:pt x="1420823" y="3090138"/>
                </a:lnTo>
                <a:lnTo>
                  <a:pt x="1417646" y="3085392"/>
                </a:lnTo>
                <a:lnTo>
                  <a:pt x="1415105" y="3080331"/>
                </a:lnTo>
                <a:lnTo>
                  <a:pt x="1412563" y="3075585"/>
                </a:lnTo>
                <a:lnTo>
                  <a:pt x="1410339" y="3070524"/>
                </a:lnTo>
                <a:lnTo>
                  <a:pt x="1408115" y="3065779"/>
                </a:lnTo>
                <a:lnTo>
                  <a:pt x="1407162" y="3060717"/>
                </a:lnTo>
                <a:lnTo>
                  <a:pt x="1405892" y="3055655"/>
                </a:lnTo>
                <a:lnTo>
                  <a:pt x="1404621" y="3050594"/>
                </a:lnTo>
                <a:lnTo>
                  <a:pt x="1404303" y="3045532"/>
                </a:lnTo>
                <a:lnTo>
                  <a:pt x="1404303" y="3040471"/>
                </a:lnTo>
                <a:lnTo>
                  <a:pt x="1403350" y="3040471"/>
                </a:lnTo>
                <a:lnTo>
                  <a:pt x="1403350" y="2909186"/>
                </a:lnTo>
                <a:lnTo>
                  <a:pt x="1403350" y="2905389"/>
                </a:lnTo>
                <a:lnTo>
                  <a:pt x="1403985" y="2898113"/>
                </a:lnTo>
                <a:lnTo>
                  <a:pt x="1404938" y="2890837"/>
                </a:lnTo>
                <a:close/>
                <a:moveTo>
                  <a:pt x="2609850" y="2805112"/>
                </a:moveTo>
                <a:lnTo>
                  <a:pt x="2613342" y="2810827"/>
                </a:lnTo>
                <a:lnTo>
                  <a:pt x="2617468" y="2816860"/>
                </a:lnTo>
                <a:lnTo>
                  <a:pt x="2621594" y="2822257"/>
                </a:lnTo>
                <a:lnTo>
                  <a:pt x="2626038" y="2828290"/>
                </a:lnTo>
                <a:lnTo>
                  <a:pt x="2631117" y="2833687"/>
                </a:lnTo>
                <a:lnTo>
                  <a:pt x="2635878" y="2839402"/>
                </a:lnTo>
                <a:lnTo>
                  <a:pt x="2641274" y="2844800"/>
                </a:lnTo>
                <a:lnTo>
                  <a:pt x="2646988" y="2850515"/>
                </a:lnTo>
                <a:lnTo>
                  <a:pt x="2658732" y="2860675"/>
                </a:lnTo>
                <a:lnTo>
                  <a:pt x="2671746" y="2870835"/>
                </a:lnTo>
                <a:lnTo>
                  <a:pt x="2685712" y="2880677"/>
                </a:lnTo>
                <a:lnTo>
                  <a:pt x="2700631" y="2889885"/>
                </a:lnTo>
                <a:lnTo>
                  <a:pt x="2715867" y="2898775"/>
                </a:lnTo>
                <a:lnTo>
                  <a:pt x="2732372" y="2907665"/>
                </a:lnTo>
                <a:lnTo>
                  <a:pt x="2749830" y="2915920"/>
                </a:lnTo>
                <a:lnTo>
                  <a:pt x="2767923" y="2923857"/>
                </a:lnTo>
                <a:lnTo>
                  <a:pt x="2786650" y="2931160"/>
                </a:lnTo>
                <a:lnTo>
                  <a:pt x="2805695" y="2938780"/>
                </a:lnTo>
                <a:lnTo>
                  <a:pt x="2826009" y="2945447"/>
                </a:lnTo>
                <a:lnTo>
                  <a:pt x="2846959" y="2951797"/>
                </a:lnTo>
                <a:lnTo>
                  <a:pt x="2867591" y="2957512"/>
                </a:lnTo>
                <a:lnTo>
                  <a:pt x="2889492" y="2963545"/>
                </a:lnTo>
                <a:lnTo>
                  <a:pt x="2912029" y="2968625"/>
                </a:lnTo>
                <a:lnTo>
                  <a:pt x="2934248" y="2973705"/>
                </a:lnTo>
                <a:lnTo>
                  <a:pt x="2957102" y="2978150"/>
                </a:lnTo>
                <a:lnTo>
                  <a:pt x="2980908" y="2982595"/>
                </a:lnTo>
                <a:lnTo>
                  <a:pt x="3004396" y="2986087"/>
                </a:lnTo>
                <a:lnTo>
                  <a:pt x="3028203" y="2989580"/>
                </a:lnTo>
                <a:lnTo>
                  <a:pt x="3052644" y="2992437"/>
                </a:lnTo>
                <a:lnTo>
                  <a:pt x="3077084" y="2994977"/>
                </a:lnTo>
                <a:lnTo>
                  <a:pt x="3101525" y="2997200"/>
                </a:lnTo>
                <a:lnTo>
                  <a:pt x="3125966" y="2999105"/>
                </a:lnTo>
                <a:lnTo>
                  <a:pt x="3150725" y="3000375"/>
                </a:lnTo>
                <a:lnTo>
                  <a:pt x="3175800" y="3001327"/>
                </a:lnTo>
                <a:lnTo>
                  <a:pt x="3200559" y="3001962"/>
                </a:lnTo>
                <a:lnTo>
                  <a:pt x="3225317" y="3002280"/>
                </a:lnTo>
                <a:lnTo>
                  <a:pt x="3246266" y="3002280"/>
                </a:lnTo>
                <a:lnTo>
                  <a:pt x="3267216" y="3001962"/>
                </a:lnTo>
                <a:lnTo>
                  <a:pt x="3288165" y="3001010"/>
                </a:lnTo>
                <a:lnTo>
                  <a:pt x="3308797" y="2999740"/>
                </a:lnTo>
                <a:lnTo>
                  <a:pt x="3329429" y="2998787"/>
                </a:lnTo>
                <a:lnTo>
                  <a:pt x="3350378" y="2997200"/>
                </a:lnTo>
                <a:lnTo>
                  <a:pt x="3371010" y="2995612"/>
                </a:lnTo>
                <a:lnTo>
                  <a:pt x="3391325" y="2993707"/>
                </a:lnTo>
                <a:lnTo>
                  <a:pt x="3411957" y="2991167"/>
                </a:lnTo>
                <a:lnTo>
                  <a:pt x="3431954" y="2988310"/>
                </a:lnTo>
                <a:lnTo>
                  <a:pt x="3451951" y="2985770"/>
                </a:lnTo>
                <a:lnTo>
                  <a:pt x="3471948" y="2982595"/>
                </a:lnTo>
                <a:lnTo>
                  <a:pt x="3491628" y="2979102"/>
                </a:lnTo>
                <a:lnTo>
                  <a:pt x="3510990" y="2975292"/>
                </a:lnTo>
                <a:lnTo>
                  <a:pt x="3530035" y="2971482"/>
                </a:lnTo>
                <a:lnTo>
                  <a:pt x="3548763" y="2967037"/>
                </a:lnTo>
                <a:lnTo>
                  <a:pt x="3567173" y="2962275"/>
                </a:lnTo>
                <a:lnTo>
                  <a:pt x="3585265" y="2957512"/>
                </a:lnTo>
                <a:lnTo>
                  <a:pt x="3603041" y="2953067"/>
                </a:lnTo>
                <a:lnTo>
                  <a:pt x="3620498" y="2947352"/>
                </a:lnTo>
                <a:lnTo>
                  <a:pt x="3637004" y="2941955"/>
                </a:lnTo>
                <a:lnTo>
                  <a:pt x="3653510" y="2935922"/>
                </a:lnTo>
                <a:lnTo>
                  <a:pt x="3669698" y="2929890"/>
                </a:lnTo>
                <a:lnTo>
                  <a:pt x="3685251" y="2923857"/>
                </a:lnTo>
                <a:lnTo>
                  <a:pt x="3700170" y="2916872"/>
                </a:lnTo>
                <a:lnTo>
                  <a:pt x="3714770" y="2909887"/>
                </a:lnTo>
                <a:lnTo>
                  <a:pt x="3728419" y="2902902"/>
                </a:lnTo>
                <a:lnTo>
                  <a:pt x="3741751" y="2895282"/>
                </a:lnTo>
                <a:lnTo>
                  <a:pt x="3754765" y="2887980"/>
                </a:lnTo>
                <a:lnTo>
                  <a:pt x="3767144" y="2880042"/>
                </a:lnTo>
                <a:lnTo>
                  <a:pt x="3778571" y="2871787"/>
                </a:lnTo>
                <a:lnTo>
                  <a:pt x="3789363" y="2863532"/>
                </a:lnTo>
                <a:lnTo>
                  <a:pt x="3789363" y="2971165"/>
                </a:lnTo>
                <a:lnTo>
                  <a:pt x="3788728" y="2971482"/>
                </a:lnTo>
                <a:lnTo>
                  <a:pt x="3788728" y="2975927"/>
                </a:lnTo>
                <a:lnTo>
                  <a:pt x="3788411" y="2980055"/>
                </a:lnTo>
                <a:lnTo>
                  <a:pt x="3787776" y="2985770"/>
                </a:lnTo>
                <a:lnTo>
                  <a:pt x="3786506" y="2991167"/>
                </a:lnTo>
                <a:lnTo>
                  <a:pt x="3785237" y="2996247"/>
                </a:lnTo>
                <a:lnTo>
                  <a:pt x="3783332" y="3001962"/>
                </a:lnTo>
                <a:lnTo>
                  <a:pt x="3781428" y="3007360"/>
                </a:lnTo>
                <a:lnTo>
                  <a:pt x="3778571" y="3012758"/>
                </a:lnTo>
                <a:lnTo>
                  <a:pt x="3775714" y="3018155"/>
                </a:lnTo>
                <a:lnTo>
                  <a:pt x="3772540" y="3023235"/>
                </a:lnTo>
                <a:lnTo>
                  <a:pt x="3769048" y="3028633"/>
                </a:lnTo>
                <a:lnTo>
                  <a:pt x="3765557" y="3033713"/>
                </a:lnTo>
                <a:lnTo>
                  <a:pt x="3761113" y="3038793"/>
                </a:lnTo>
                <a:lnTo>
                  <a:pt x="3756987" y="3043555"/>
                </a:lnTo>
                <a:lnTo>
                  <a:pt x="3752226" y="3048635"/>
                </a:lnTo>
                <a:lnTo>
                  <a:pt x="3747147" y="3054033"/>
                </a:lnTo>
                <a:lnTo>
                  <a:pt x="3741433" y="3058795"/>
                </a:lnTo>
                <a:lnTo>
                  <a:pt x="3736037" y="3063240"/>
                </a:lnTo>
                <a:lnTo>
                  <a:pt x="3723658" y="3072765"/>
                </a:lnTo>
                <a:lnTo>
                  <a:pt x="3710327" y="3082290"/>
                </a:lnTo>
                <a:lnTo>
                  <a:pt x="3696043" y="3090863"/>
                </a:lnTo>
                <a:lnTo>
                  <a:pt x="3680490" y="3099753"/>
                </a:lnTo>
                <a:lnTo>
                  <a:pt x="3663667" y="3108325"/>
                </a:lnTo>
                <a:lnTo>
                  <a:pt x="3646526" y="3116263"/>
                </a:lnTo>
                <a:lnTo>
                  <a:pt x="3627799" y="3124200"/>
                </a:lnTo>
                <a:lnTo>
                  <a:pt x="3608754" y="3131503"/>
                </a:lnTo>
                <a:lnTo>
                  <a:pt x="3588122" y="3138170"/>
                </a:lnTo>
                <a:lnTo>
                  <a:pt x="3566855" y="3145155"/>
                </a:lnTo>
                <a:lnTo>
                  <a:pt x="3544636" y="3151188"/>
                </a:lnTo>
                <a:lnTo>
                  <a:pt x="3522417" y="3157538"/>
                </a:lnTo>
                <a:lnTo>
                  <a:pt x="3498611" y="3163253"/>
                </a:lnTo>
                <a:lnTo>
                  <a:pt x="3474170" y="3168333"/>
                </a:lnTo>
                <a:lnTo>
                  <a:pt x="3449412" y="3172778"/>
                </a:lnTo>
                <a:lnTo>
                  <a:pt x="3423701" y="3176905"/>
                </a:lnTo>
                <a:lnTo>
                  <a:pt x="3397356" y="3181033"/>
                </a:lnTo>
                <a:lnTo>
                  <a:pt x="3370376" y="3184208"/>
                </a:lnTo>
                <a:lnTo>
                  <a:pt x="3343395" y="3187383"/>
                </a:lnTo>
                <a:lnTo>
                  <a:pt x="3315146" y="3189605"/>
                </a:lnTo>
                <a:lnTo>
                  <a:pt x="3286896" y="3191193"/>
                </a:lnTo>
                <a:lnTo>
                  <a:pt x="3258011" y="3192780"/>
                </a:lnTo>
                <a:lnTo>
                  <a:pt x="3228491" y="3193415"/>
                </a:lnTo>
                <a:lnTo>
                  <a:pt x="3198972" y="3194050"/>
                </a:lnTo>
                <a:lnTo>
                  <a:pt x="3168500" y="3193415"/>
                </a:lnTo>
                <a:lnTo>
                  <a:pt x="3138663" y="3192780"/>
                </a:lnTo>
                <a:lnTo>
                  <a:pt x="3109143" y="3191193"/>
                </a:lnTo>
                <a:lnTo>
                  <a:pt x="3080259" y="3189288"/>
                </a:lnTo>
                <a:lnTo>
                  <a:pt x="3051374" y="3186748"/>
                </a:lnTo>
                <a:lnTo>
                  <a:pt x="3023441" y="3183573"/>
                </a:lnTo>
                <a:lnTo>
                  <a:pt x="2996144" y="3180080"/>
                </a:lnTo>
                <a:lnTo>
                  <a:pt x="2969481" y="3176270"/>
                </a:lnTo>
                <a:lnTo>
                  <a:pt x="2943453" y="3171825"/>
                </a:lnTo>
                <a:lnTo>
                  <a:pt x="2917742" y="3167063"/>
                </a:lnTo>
                <a:lnTo>
                  <a:pt x="2892984" y="3161665"/>
                </a:lnTo>
                <a:lnTo>
                  <a:pt x="2869178" y="3155633"/>
                </a:lnTo>
                <a:lnTo>
                  <a:pt x="2846007" y="3149918"/>
                </a:lnTo>
                <a:lnTo>
                  <a:pt x="2823470" y="3142933"/>
                </a:lnTo>
                <a:lnTo>
                  <a:pt x="2802203" y="3135948"/>
                </a:lnTo>
                <a:lnTo>
                  <a:pt x="2781889" y="3128328"/>
                </a:lnTo>
                <a:lnTo>
                  <a:pt x="2762527" y="3121025"/>
                </a:lnTo>
                <a:lnTo>
                  <a:pt x="2743799" y="3112770"/>
                </a:lnTo>
                <a:lnTo>
                  <a:pt x="2726024" y="3104515"/>
                </a:lnTo>
                <a:lnTo>
                  <a:pt x="2709518" y="3095625"/>
                </a:lnTo>
                <a:lnTo>
                  <a:pt x="2694600" y="3086735"/>
                </a:lnTo>
                <a:lnTo>
                  <a:pt x="2679999" y="3077210"/>
                </a:lnTo>
                <a:lnTo>
                  <a:pt x="2666985" y="3067685"/>
                </a:lnTo>
                <a:lnTo>
                  <a:pt x="2660954" y="3062923"/>
                </a:lnTo>
                <a:lnTo>
                  <a:pt x="2655240" y="3057843"/>
                </a:lnTo>
                <a:lnTo>
                  <a:pt x="2650162" y="3052763"/>
                </a:lnTo>
                <a:lnTo>
                  <a:pt x="2645083" y="3048000"/>
                </a:lnTo>
                <a:lnTo>
                  <a:pt x="2639687" y="3042603"/>
                </a:lnTo>
                <a:lnTo>
                  <a:pt x="2635561" y="3037205"/>
                </a:lnTo>
                <a:lnTo>
                  <a:pt x="2631434" y="3032125"/>
                </a:lnTo>
                <a:lnTo>
                  <a:pt x="2627625" y="3027045"/>
                </a:lnTo>
                <a:lnTo>
                  <a:pt x="2624134" y="3021648"/>
                </a:lnTo>
                <a:lnTo>
                  <a:pt x="2620960" y="3015933"/>
                </a:lnTo>
                <a:lnTo>
                  <a:pt x="2618103" y="3010535"/>
                </a:lnTo>
                <a:lnTo>
                  <a:pt x="2615881" y="3005137"/>
                </a:lnTo>
                <a:lnTo>
                  <a:pt x="2613659" y="2999422"/>
                </a:lnTo>
                <a:lnTo>
                  <a:pt x="2612072" y="2994025"/>
                </a:lnTo>
                <a:lnTo>
                  <a:pt x="2610485" y="2988310"/>
                </a:lnTo>
                <a:lnTo>
                  <a:pt x="2609850" y="2982912"/>
                </a:lnTo>
                <a:lnTo>
                  <a:pt x="2609215" y="2976880"/>
                </a:lnTo>
                <a:lnTo>
                  <a:pt x="2609215" y="2971482"/>
                </a:lnTo>
                <a:lnTo>
                  <a:pt x="2608580" y="2971482"/>
                </a:lnTo>
                <a:lnTo>
                  <a:pt x="2608580" y="2825115"/>
                </a:lnTo>
                <a:lnTo>
                  <a:pt x="2608263" y="2821305"/>
                </a:lnTo>
                <a:lnTo>
                  <a:pt x="2608580" y="2812732"/>
                </a:lnTo>
                <a:lnTo>
                  <a:pt x="2609850" y="2805112"/>
                </a:lnTo>
                <a:close/>
                <a:moveTo>
                  <a:pt x="3151360" y="2793804"/>
                </a:moveTo>
                <a:lnTo>
                  <a:pt x="3151360" y="2908645"/>
                </a:lnTo>
                <a:lnTo>
                  <a:pt x="3174848" y="2908962"/>
                </a:lnTo>
                <a:lnTo>
                  <a:pt x="3198972" y="2909280"/>
                </a:lnTo>
                <a:lnTo>
                  <a:pt x="3231983" y="2908962"/>
                </a:lnTo>
                <a:lnTo>
                  <a:pt x="3231983" y="2794121"/>
                </a:lnTo>
                <a:lnTo>
                  <a:pt x="3198972" y="2794755"/>
                </a:lnTo>
                <a:lnTo>
                  <a:pt x="3174848" y="2794121"/>
                </a:lnTo>
                <a:lnTo>
                  <a:pt x="3151360" y="2793804"/>
                </a:lnTo>
                <a:close/>
                <a:moveTo>
                  <a:pt x="2989478" y="2779528"/>
                </a:moveTo>
                <a:lnTo>
                  <a:pt x="2989478" y="2894687"/>
                </a:lnTo>
                <a:lnTo>
                  <a:pt x="3009158" y="2897542"/>
                </a:lnTo>
                <a:lnTo>
                  <a:pt x="3029472" y="2899762"/>
                </a:lnTo>
                <a:lnTo>
                  <a:pt x="3049469" y="2902300"/>
                </a:lnTo>
                <a:lnTo>
                  <a:pt x="3070419" y="2903887"/>
                </a:lnTo>
                <a:lnTo>
                  <a:pt x="3070419" y="2789045"/>
                </a:lnTo>
                <a:lnTo>
                  <a:pt x="3049469" y="2787142"/>
                </a:lnTo>
                <a:lnTo>
                  <a:pt x="3029472" y="2784921"/>
                </a:lnTo>
                <a:lnTo>
                  <a:pt x="3009158" y="2782383"/>
                </a:lnTo>
                <a:lnTo>
                  <a:pt x="2989478" y="2779528"/>
                </a:lnTo>
                <a:close/>
                <a:moveTo>
                  <a:pt x="2827597" y="2743045"/>
                </a:moveTo>
                <a:lnTo>
                  <a:pt x="2827597" y="2859790"/>
                </a:lnTo>
                <a:lnTo>
                  <a:pt x="2846959" y="2865500"/>
                </a:lnTo>
                <a:lnTo>
                  <a:pt x="2866956" y="2870576"/>
                </a:lnTo>
                <a:lnTo>
                  <a:pt x="2887588" y="2875969"/>
                </a:lnTo>
                <a:lnTo>
                  <a:pt x="2908220" y="2880411"/>
                </a:lnTo>
                <a:lnTo>
                  <a:pt x="2908220" y="2764618"/>
                </a:lnTo>
                <a:lnTo>
                  <a:pt x="2887588" y="2759542"/>
                </a:lnTo>
                <a:lnTo>
                  <a:pt x="2866956" y="2754466"/>
                </a:lnTo>
                <a:lnTo>
                  <a:pt x="2846959" y="2748755"/>
                </a:lnTo>
                <a:lnTo>
                  <a:pt x="2827597" y="2743045"/>
                </a:lnTo>
                <a:close/>
                <a:moveTo>
                  <a:pt x="1998663" y="2711450"/>
                </a:moveTo>
                <a:lnTo>
                  <a:pt x="2032589" y="2718179"/>
                </a:lnTo>
                <a:lnTo>
                  <a:pt x="2039311" y="2719781"/>
                </a:lnTo>
                <a:lnTo>
                  <a:pt x="2045072" y="2721383"/>
                </a:lnTo>
                <a:lnTo>
                  <a:pt x="2050513" y="2723306"/>
                </a:lnTo>
                <a:lnTo>
                  <a:pt x="2054674" y="2725228"/>
                </a:lnTo>
                <a:lnTo>
                  <a:pt x="2058834" y="2727791"/>
                </a:lnTo>
                <a:lnTo>
                  <a:pt x="2062675" y="2730034"/>
                </a:lnTo>
                <a:lnTo>
                  <a:pt x="2069716" y="2735161"/>
                </a:lnTo>
                <a:lnTo>
                  <a:pt x="2072597" y="2738045"/>
                </a:lnTo>
                <a:lnTo>
                  <a:pt x="2074517" y="2740287"/>
                </a:lnTo>
                <a:lnTo>
                  <a:pt x="2076118" y="2742851"/>
                </a:lnTo>
                <a:lnTo>
                  <a:pt x="2077398" y="2745734"/>
                </a:lnTo>
                <a:lnTo>
                  <a:pt x="2078038" y="2747977"/>
                </a:lnTo>
                <a:lnTo>
                  <a:pt x="2078038" y="2750861"/>
                </a:lnTo>
                <a:lnTo>
                  <a:pt x="2077718" y="2753104"/>
                </a:lnTo>
                <a:lnTo>
                  <a:pt x="2077078" y="2755988"/>
                </a:lnTo>
                <a:lnTo>
                  <a:pt x="2075478" y="2758231"/>
                </a:lnTo>
                <a:lnTo>
                  <a:pt x="2073877" y="2760794"/>
                </a:lnTo>
                <a:lnTo>
                  <a:pt x="2071317" y="2763037"/>
                </a:lnTo>
                <a:lnTo>
                  <a:pt x="2068756" y="2764959"/>
                </a:lnTo>
                <a:lnTo>
                  <a:pt x="2065876" y="2767522"/>
                </a:lnTo>
                <a:lnTo>
                  <a:pt x="2062355" y="2769445"/>
                </a:lnTo>
                <a:lnTo>
                  <a:pt x="2058194" y="2771047"/>
                </a:lnTo>
                <a:lnTo>
                  <a:pt x="2054354" y="2772649"/>
                </a:lnTo>
                <a:lnTo>
                  <a:pt x="2048272" y="2774572"/>
                </a:lnTo>
                <a:lnTo>
                  <a:pt x="2041871" y="2776174"/>
                </a:lnTo>
                <a:lnTo>
                  <a:pt x="2035790" y="2777776"/>
                </a:lnTo>
                <a:lnTo>
                  <a:pt x="2028429" y="2779057"/>
                </a:lnTo>
                <a:lnTo>
                  <a:pt x="2014026" y="2780659"/>
                </a:lnTo>
                <a:lnTo>
                  <a:pt x="1998663" y="2781300"/>
                </a:lnTo>
                <a:lnTo>
                  <a:pt x="1998663" y="2711450"/>
                </a:lnTo>
                <a:close/>
                <a:moveTo>
                  <a:pt x="3717945" y="2699583"/>
                </a:moveTo>
                <a:lnTo>
                  <a:pt x="3711914" y="2703073"/>
                </a:lnTo>
                <a:lnTo>
                  <a:pt x="3704931" y="2707197"/>
                </a:lnTo>
                <a:lnTo>
                  <a:pt x="3696678" y="2710686"/>
                </a:lnTo>
                <a:lnTo>
                  <a:pt x="3688425" y="2714493"/>
                </a:lnTo>
                <a:lnTo>
                  <a:pt x="3671285" y="2721155"/>
                </a:lnTo>
                <a:lnTo>
                  <a:pt x="3656684" y="2726866"/>
                </a:lnTo>
                <a:lnTo>
                  <a:pt x="3656684" y="2827749"/>
                </a:lnTo>
                <a:lnTo>
                  <a:pt x="3665254" y="2823307"/>
                </a:lnTo>
                <a:lnTo>
                  <a:pt x="3674142" y="2818549"/>
                </a:lnTo>
                <a:lnTo>
                  <a:pt x="3682394" y="2813790"/>
                </a:lnTo>
                <a:lnTo>
                  <a:pt x="3690647" y="2808714"/>
                </a:lnTo>
                <a:lnTo>
                  <a:pt x="3698582" y="2803321"/>
                </a:lnTo>
                <a:lnTo>
                  <a:pt x="3705566" y="2798245"/>
                </a:lnTo>
                <a:lnTo>
                  <a:pt x="3711914" y="2792535"/>
                </a:lnTo>
                <a:lnTo>
                  <a:pt x="3717945" y="2787776"/>
                </a:lnTo>
                <a:lnTo>
                  <a:pt x="3717945" y="2699583"/>
                </a:lnTo>
                <a:close/>
                <a:moveTo>
                  <a:pt x="2490788" y="2694304"/>
                </a:moveTo>
                <a:lnTo>
                  <a:pt x="2490788" y="2826893"/>
                </a:lnTo>
                <a:lnTo>
                  <a:pt x="2490471" y="2827210"/>
                </a:lnTo>
                <a:lnTo>
                  <a:pt x="2489836" y="2835140"/>
                </a:lnTo>
                <a:lnTo>
                  <a:pt x="2489519" y="2839898"/>
                </a:lnTo>
                <a:lnTo>
                  <a:pt x="2488250" y="2844973"/>
                </a:lnTo>
                <a:lnTo>
                  <a:pt x="2487298" y="2849731"/>
                </a:lnTo>
                <a:lnTo>
                  <a:pt x="2485711" y="2854807"/>
                </a:lnTo>
                <a:lnTo>
                  <a:pt x="2483490" y="2859565"/>
                </a:lnTo>
                <a:lnTo>
                  <a:pt x="2481269" y="2864323"/>
                </a:lnTo>
                <a:lnTo>
                  <a:pt x="2479048" y="2869080"/>
                </a:lnTo>
                <a:lnTo>
                  <a:pt x="2475874" y="2873838"/>
                </a:lnTo>
                <a:lnTo>
                  <a:pt x="2472701" y="2878279"/>
                </a:lnTo>
                <a:lnTo>
                  <a:pt x="2469528" y="2883037"/>
                </a:lnTo>
                <a:lnTo>
                  <a:pt x="2465403" y="2887795"/>
                </a:lnTo>
                <a:lnTo>
                  <a:pt x="2461595" y="2892236"/>
                </a:lnTo>
                <a:lnTo>
                  <a:pt x="2453028" y="2901435"/>
                </a:lnTo>
                <a:lnTo>
                  <a:pt x="2443191" y="2909999"/>
                </a:lnTo>
                <a:lnTo>
                  <a:pt x="2432086" y="2918563"/>
                </a:lnTo>
                <a:lnTo>
                  <a:pt x="2419710" y="2926811"/>
                </a:lnTo>
                <a:lnTo>
                  <a:pt x="2406701" y="2934740"/>
                </a:lnTo>
                <a:lnTo>
                  <a:pt x="2393056" y="2942670"/>
                </a:lnTo>
                <a:lnTo>
                  <a:pt x="2378143" y="2950283"/>
                </a:lnTo>
                <a:lnTo>
                  <a:pt x="2362277" y="2957579"/>
                </a:lnTo>
                <a:lnTo>
                  <a:pt x="2345777" y="2964240"/>
                </a:lnTo>
                <a:lnTo>
                  <a:pt x="2328325" y="2970901"/>
                </a:lnTo>
                <a:lnTo>
                  <a:pt x="2309921" y="2977245"/>
                </a:lnTo>
                <a:lnTo>
                  <a:pt x="2290882" y="2983589"/>
                </a:lnTo>
                <a:lnTo>
                  <a:pt x="2270892" y="2989298"/>
                </a:lnTo>
                <a:lnTo>
                  <a:pt x="2250267" y="2994691"/>
                </a:lnTo>
                <a:lnTo>
                  <a:pt x="2229324" y="2999449"/>
                </a:lnTo>
                <a:lnTo>
                  <a:pt x="2207430" y="3004207"/>
                </a:lnTo>
                <a:lnTo>
                  <a:pt x="2184901" y="3008330"/>
                </a:lnTo>
                <a:lnTo>
                  <a:pt x="2162054" y="3012137"/>
                </a:lnTo>
                <a:lnTo>
                  <a:pt x="2138256" y="3015626"/>
                </a:lnTo>
                <a:lnTo>
                  <a:pt x="2113823" y="3018798"/>
                </a:lnTo>
                <a:lnTo>
                  <a:pt x="2089390" y="3021018"/>
                </a:lnTo>
                <a:lnTo>
                  <a:pt x="2064323" y="3023556"/>
                </a:lnTo>
                <a:lnTo>
                  <a:pt x="2038621" y="3025142"/>
                </a:lnTo>
                <a:lnTo>
                  <a:pt x="2012601" y="3026093"/>
                </a:lnTo>
                <a:lnTo>
                  <a:pt x="1986582" y="3027045"/>
                </a:lnTo>
                <a:lnTo>
                  <a:pt x="1959928" y="3027362"/>
                </a:lnTo>
                <a:lnTo>
                  <a:pt x="1932639" y="3027045"/>
                </a:lnTo>
                <a:lnTo>
                  <a:pt x="1905350" y="3026093"/>
                </a:lnTo>
                <a:lnTo>
                  <a:pt x="1879014" y="3025142"/>
                </a:lnTo>
                <a:lnTo>
                  <a:pt x="1852994" y="3022921"/>
                </a:lnTo>
                <a:lnTo>
                  <a:pt x="1827292" y="3021018"/>
                </a:lnTo>
                <a:lnTo>
                  <a:pt x="1802224" y="3018481"/>
                </a:lnTo>
                <a:lnTo>
                  <a:pt x="1777157" y="3015309"/>
                </a:lnTo>
                <a:lnTo>
                  <a:pt x="1753359" y="3011502"/>
                </a:lnTo>
                <a:lnTo>
                  <a:pt x="1729560" y="3007379"/>
                </a:lnTo>
                <a:lnTo>
                  <a:pt x="1706714" y="3002938"/>
                </a:lnTo>
                <a:lnTo>
                  <a:pt x="1684502" y="2998180"/>
                </a:lnTo>
                <a:lnTo>
                  <a:pt x="1662925" y="2993105"/>
                </a:lnTo>
                <a:lnTo>
                  <a:pt x="1641983" y="2987712"/>
                </a:lnTo>
                <a:lnTo>
                  <a:pt x="1622309" y="2981686"/>
                </a:lnTo>
                <a:lnTo>
                  <a:pt x="1602953" y="2975342"/>
                </a:lnTo>
                <a:lnTo>
                  <a:pt x="1584549" y="2968681"/>
                </a:lnTo>
                <a:lnTo>
                  <a:pt x="1566780" y="2961702"/>
                </a:lnTo>
                <a:lnTo>
                  <a:pt x="1550280" y="2954407"/>
                </a:lnTo>
                <a:lnTo>
                  <a:pt x="1534414" y="2947111"/>
                </a:lnTo>
                <a:lnTo>
                  <a:pt x="1519501" y="2939181"/>
                </a:lnTo>
                <a:lnTo>
                  <a:pt x="1505539" y="2930934"/>
                </a:lnTo>
                <a:lnTo>
                  <a:pt x="1493164" y="2922687"/>
                </a:lnTo>
                <a:lnTo>
                  <a:pt x="1481106" y="2913805"/>
                </a:lnTo>
                <a:lnTo>
                  <a:pt x="1470635" y="2904924"/>
                </a:lnTo>
                <a:lnTo>
                  <a:pt x="1465875" y="2900483"/>
                </a:lnTo>
                <a:lnTo>
                  <a:pt x="1461116" y="2895725"/>
                </a:lnTo>
                <a:lnTo>
                  <a:pt x="1456673" y="2891284"/>
                </a:lnTo>
                <a:lnTo>
                  <a:pt x="1452866" y="2886844"/>
                </a:lnTo>
                <a:lnTo>
                  <a:pt x="1449375" y="2882086"/>
                </a:lnTo>
                <a:lnTo>
                  <a:pt x="1445885" y="2877328"/>
                </a:lnTo>
                <a:lnTo>
                  <a:pt x="1442712" y="2872252"/>
                </a:lnTo>
                <a:lnTo>
                  <a:pt x="1439856" y="2867494"/>
                </a:lnTo>
                <a:lnTo>
                  <a:pt x="1437000" y="2862737"/>
                </a:lnTo>
                <a:lnTo>
                  <a:pt x="1435096" y="2857661"/>
                </a:lnTo>
                <a:lnTo>
                  <a:pt x="1433192" y="2852269"/>
                </a:lnTo>
                <a:lnTo>
                  <a:pt x="1431606" y="2847828"/>
                </a:lnTo>
                <a:lnTo>
                  <a:pt x="1430337" y="2842436"/>
                </a:lnTo>
                <a:lnTo>
                  <a:pt x="1429702" y="2837361"/>
                </a:lnTo>
                <a:lnTo>
                  <a:pt x="1429385" y="2832286"/>
                </a:lnTo>
                <a:lnTo>
                  <a:pt x="1428750" y="2827210"/>
                </a:lnTo>
                <a:lnTo>
                  <a:pt x="1428750" y="2700014"/>
                </a:lnTo>
                <a:lnTo>
                  <a:pt x="1429702" y="2705406"/>
                </a:lnTo>
                <a:lnTo>
                  <a:pt x="1430654" y="2711433"/>
                </a:lnTo>
                <a:lnTo>
                  <a:pt x="1432240" y="2716825"/>
                </a:lnTo>
                <a:lnTo>
                  <a:pt x="1434462" y="2722218"/>
                </a:lnTo>
                <a:lnTo>
                  <a:pt x="1436683" y="2728245"/>
                </a:lnTo>
                <a:lnTo>
                  <a:pt x="1439539" y="2733320"/>
                </a:lnTo>
                <a:lnTo>
                  <a:pt x="1442712" y="2739029"/>
                </a:lnTo>
                <a:lnTo>
                  <a:pt x="1446202" y="2744422"/>
                </a:lnTo>
                <a:lnTo>
                  <a:pt x="1449692" y="2749497"/>
                </a:lnTo>
                <a:lnTo>
                  <a:pt x="1454135" y="2755206"/>
                </a:lnTo>
                <a:lnTo>
                  <a:pt x="1458894" y="2760282"/>
                </a:lnTo>
                <a:lnTo>
                  <a:pt x="1463654" y="2765357"/>
                </a:lnTo>
                <a:lnTo>
                  <a:pt x="1468731" y="2770432"/>
                </a:lnTo>
                <a:lnTo>
                  <a:pt x="1474125" y="2775507"/>
                </a:lnTo>
                <a:lnTo>
                  <a:pt x="1480154" y="2780265"/>
                </a:lnTo>
                <a:lnTo>
                  <a:pt x="1480154" y="2879231"/>
                </a:lnTo>
                <a:lnTo>
                  <a:pt x="1482375" y="2882086"/>
                </a:lnTo>
                <a:lnTo>
                  <a:pt x="1484914" y="2884623"/>
                </a:lnTo>
                <a:lnTo>
                  <a:pt x="1491895" y="2890650"/>
                </a:lnTo>
                <a:lnTo>
                  <a:pt x="1500145" y="2896994"/>
                </a:lnTo>
                <a:lnTo>
                  <a:pt x="1509664" y="2903338"/>
                </a:lnTo>
                <a:lnTo>
                  <a:pt x="1519818" y="2909682"/>
                </a:lnTo>
                <a:lnTo>
                  <a:pt x="1530924" y="2915709"/>
                </a:lnTo>
                <a:lnTo>
                  <a:pt x="1542030" y="2921735"/>
                </a:lnTo>
                <a:lnTo>
                  <a:pt x="1553136" y="2926811"/>
                </a:lnTo>
                <a:lnTo>
                  <a:pt x="1553136" y="2824673"/>
                </a:lnTo>
                <a:lnTo>
                  <a:pt x="1569953" y="2832286"/>
                </a:lnTo>
                <a:lnTo>
                  <a:pt x="1587723" y="2839264"/>
                </a:lnTo>
                <a:lnTo>
                  <a:pt x="1606127" y="2846242"/>
                </a:lnTo>
                <a:lnTo>
                  <a:pt x="1625482" y="2852269"/>
                </a:lnTo>
                <a:lnTo>
                  <a:pt x="1625482" y="2953772"/>
                </a:lnTo>
                <a:lnTo>
                  <a:pt x="1642935" y="2958847"/>
                </a:lnTo>
                <a:lnTo>
                  <a:pt x="1661021" y="2963605"/>
                </a:lnTo>
                <a:lnTo>
                  <a:pt x="1679425" y="2968363"/>
                </a:lnTo>
                <a:lnTo>
                  <a:pt x="1698464" y="2972487"/>
                </a:lnTo>
                <a:lnTo>
                  <a:pt x="1698464" y="2871618"/>
                </a:lnTo>
                <a:lnTo>
                  <a:pt x="1716233" y="2875424"/>
                </a:lnTo>
                <a:lnTo>
                  <a:pt x="1734320" y="2878914"/>
                </a:lnTo>
                <a:lnTo>
                  <a:pt x="1752407" y="2882086"/>
                </a:lnTo>
                <a:lnTo>
                  <a:pt x="1771445" y="2885258"/>
                </a:lnTo>
                <a:lnTo>
                  <a:pt x="1771445" y="2985175"/>
                </a:lnTo>
                <a:lnTo>
                  <a:pt x="1789215" y="2987712"/>
                </a:lnTo>
                <a:lnTo>
                  <a:pt x="1807301" y="2989933"/>
                </a:lnTo>
                <a:lnTo>
                  <a:pt x="1825388" y="2991836"/>
                </a:lnTo>
                <a:lnTo>
                  <a:pt x="1843792" y="2993422"/>
                </a:lnTo>
                <a:lnTo>
                  <a:pt x="1843792" y="2893505"/>
                </a:lnTo>
                <a:lnTo>
                  <a:pt x="1861879" y="2895091"/>
                </a:lnTo>
                <a:lnTo>
                  <a:pt x="1880283" y="2896042"/>
                </a:lnTo>
                <a:lnTo>
                  <a:pt x="1898369" y="2896994"/>
                </a:lnTo>
                <a:lnTo>
                  <a:pt x="1916773" y="2897628"/>
                </a:lnTo>
                <a:lnTo>
                  <a:pt x="1916773" y="2997546"/>
                </a:lnTo>
                <a:lnTo>
                  <a:pt x="1938033" y="2997863"/>
                </a:lnTo>
                <a:lnTo>
                  <a:pt x="1959928" y="2998180"/>
                </a:lnTo>
                <a:lnTo>
                  <a:pt x="1989755" y="2997863"/>
                </a:lnTo>
                <a:lnTo>
                  <a:pt x="1989755" y="2898263"/>
                </a:lnTo>
                <a:lnTo>
                  <a:pt x="2018630" y="2896994"/>
                </a:lnTo>
                <a:lnTo>
                  <a:pt x="2046553" y="2895408"/>
                </a:lnTo>
                <a:lnTo>
                  <a:pt x="2074159" y="2893505"/>
                </a:lnTo>
                <a:lnTo>
                  <a:pt x="2101448" y="2890967"/>
                </a:lnTo>
                <a:lnTo>
                  <a:pt x="2128102" y="2887795"/>
                </a:lnTo>
                <a:lnTo>
                  <a:pt x="2154122" y="2883989"/>
                </a:lnTo>
                <a:lnTo>
                  <a:pt x="2179189" y="2879865"/>
                </a:lnTo>
                <a:lnTo>
                  <a:pt x="2204257" y="2875424"/>
                </a:lnTo>
                <a:lnTo>
                  <a:pt x="2228372" y="2870032"/>
                </a:lnTo>
                <a:lnTo>
                  <a:pt x="2251219" y="2864640"/>
                </a:lnTo>
                <a:lnTo>
                  <a:pt x="2273430" y="2858613"/>
                </a:lnTo>
                <a:lnTo>
                  <a:pt x="2294690" y="2851952"/>
                </a:lnTo>
                <a:lnTo>
                  <a:pt x="2315633" y="2845291"/>
                </a:lnTo>
                <a:lnTo>
                  <a:pt x="2335306" y="2838312"/>
                </a:lnTo>
                <a:lnTo>
                  <a:pt x="2354027" y="2830382"/>
                </a:lnTo>
                <a:lnTo>
                  <a:pt x="2371797" y="2822452"/>
                </a:lnTo>
                <a:lnTo>
                  <a:pt x="2371797" y="2924590"/>
                </a:lnTo>
                <a:lnTo>
                  <a:pt x="2379729" y="2921101"/>
                </a:lnTo>
                <a:lnTo>
                  <a:pt x="2387028" y="2916660"/>
                </a:lnTo>
                <a:lnTo>
                  <a:pt x="2394643" y="2912219"/>
                </a:lnTo>
                <a:lnTo>
                  <a:pt x="2401941" y="2907461"/>
                </a:lnTo>
                <a:lnTo>
                  <a:pt x="2409239" y="2902703"/>
                </a:lnTo>
                <a:lnTo>
                  <a:pt x="2415585" y="2898263"/>
                </a:lnTo>
                <a:lnTo>
                  <a:pt x="2421297" y="2893505"/>
                </a:lnTo>
                <a:lnTo>
                  <a:pt x="2426374" y="2889064"/>
                </a:lnTo>
                <a:lnTo>
                  <a:pt x="2426374" y="2791050"/>
                </a:lnTo>
                <a:lnTo>
                  <a:pt x="2433989" y="2785340"/>
                </a:lnTo>
                <a:lnTo>
                  <a:pt x="2440653" y="2779948"/>
                </a:lnTo>
                <a:lnTo>
                  <a:pt x="2447316" y="2774238"/>
                </a:lnTo>
                <a:lnTo>
                  <a:pt x="2453345" y="2768529"/>
                </a:lnTo>
                <a:lnTo>
                  <a:pt x="2459057" y="2762819"/>
                </a:lnTo>
                <a:lnTo>
                  <a:pt x="2464451" y="2757110"/>
                </a:lnTo>
                <a:lnTo>
                  <a:pt x="2469211" y="2751083"/>
                </a:lnTo>
                <a:lnTo>
                  <a:pt x="2473336" y="2744739"/>
                </a:lnTo>
                <a:lnTo>
                  <a:pt x="2477461" y="2739029"/>
                </a:lnTo>
                <a:lnTo>
                  <a:pt x="2480634" y="2732685"/>
                </a:lnTo>
                <a:lnTo>
                  <a:pt x="2483490" y="2726341"/>
                </a:lnTo>
                <a:lnTo>
                  <a:pt x="2486028" y="2719997"/>
                </a:lnTo>
                <a:lnTo>
                  <a:pt x="2487932" y="2713654"/>
                </a:lnTo>
                <a:lnTo>
                  <a:pt x="2489519" y="2707310"/>
                </a:lnTo>
                <a:lnTo>
                  <a:pt x="2490471" y="2700966"/>
                </a:lnTo>
                <a:lnTo>
                  <a:pt x="2490788" y="2694304"/>
                </a:lnTo>
                <a:close/>
                <a:moveTo>
                  <a:pt x="2490470" y="2686155"/>
                </a:moveTo>
                <a:lnTo>
                  <a:pt x="2490788" y="2691795"/>
                </a:lnTo>
                <a:lnTo>
                  <a:pt x="2490470" y="2693988"/>
                </a:lnTo>
                <a:lnTo>
                  <a:pt x="2490470" y="2690542"/>
                </a:lnTo>
                <a:lnTo>
                  <a:pt x="2490470" y="2686155"/>
                </a:lnTo>
                <a:close/>
                <a:moveTo>
                  <a:pt x="2490416" y="2685242"/>
                </a:moveTo>
                <a:lnTo>
                  <a:pt x="2490470" y="2685528"/>
                </a:lnTo>
                <a:lnTo>
                  <a:pt x="2490470" y="2686155"/>
                </a:lnTo>
                <a:lnTo>
                  <a:pt x="2490416" y="2685242"/>
                </a:lnTo>
                <a:close/>
                <a:moveTo>
                  <a:pt x="1427957" y="2683026"/>
                </a:moveTo>
                <a:lnTo>
                  <a:pt x="1427516" y="2686071"/>
                </a:lnTo>
                <a:lnTo>
                  <a:pt x="1427516" y="2690943"/>
                </a:lnTo>
                <a:lnTo>
                  <a:pt x="1427516" y="2693987"/>
                </a:lnTo>
                <a:lnTo>
                  <a:pt x="1427163" y="2692161"/>
                </a:lnTo>
                <a:lnTo>
                  <a:pt x="1427163" y="2686680"/>
                </a:lnTo>
                <a:lnTo>
                  <a:pt x="1427957" y="2683026"/>
                </a:lnTo>
                <a:close/>
                <a:moveTo>
                  <a:pt x="1430338" y="2671762"/>
                </a:moveTo>
                <a:lnTo>
                  <a:pt x="1428927" y="2676633"/>
                </a:lnTo>
                <a:lnTo>
                  <a:pt x="1428221" y="2681809"/>
                </a:lnTo>
                <a:lnTo>
                  <a:pt x="1427957" y="2683026"/>
                </a:lnTo>
                <a:lnTo>
                  <a:pt x="1428221" y="2681200"/>
                </a:lnTo>
                <a:lnTo>
                  <a:pt x="1428927" y="2676329"/>
                </a:lnTo>
                <a:lnTo>
                  <a:pt x="1430338" y="2671762"/>
                </a:lnTo>
                <a:close/>
                <a:moveTo>
                  <a:pt x="2487613" y="2670175"/>
                </a:moveTo>
                <a:lnTo>
                  <a:pt x="2489200" y="2675815"/>
                </a:lnTo>
                <a:lnTo>
                  <a:pt x="2490153" y="2680828"/>
                </a:lnTo>
                <a:lnTo>
                  <a:pt x="2490416" y="2685242"/>
                </a:lnTo>
                <a:lnTo>
                  <a:pt x="2489518" y="2680515"/>
                </a:lnTo>
                <a:lnTo>
                  <a:pt x="2488883" y="2675502"/>
                </a:lnTo>
                <a:lnTo>
                  <a:pt x="2487613" y="2670175"/>
                </a:lnTo>
                <a:close/>
                <a:moveTo>
                  <a:pt x="2665715" y="2659293"/>
                </a:moveTo>
                <a:lnTo>
                  <a:pt x="2665715" y="2777307"/>
                </a:lnTo>
                <a:lnTo>
                  <a:pt x="2668254" y="2780162"/>
                </a:lnTo>
                <a:lnTo>
                  <a:pt x="2671429" y="2783335"/>
                </a:lnTo>
                <a:lnTo>
                  <a:pt x="2678729" y="2789362"/>
                </a:lnTo>
                <a:lnTo>
                  <a:pt x="2687934" y="2796659"/>
                </a:lnTo>
                <a:lnTo>
                  <a:pt x="2698726" y="2803638"/>
                </a:lnTo>
                <a:lnTo>
                  <a:pt x="2710153" y="2810935"/>
                </a:lnTo>
                <a:lnTo>
                  <a:pt x="2722215" y="2817914"/>
                </a:lnTo>
                <a:lnTo>
                  <a:pt x="2734594" y="2824259"/>
                </a:lnTo>
                <a:lnTo>
                  <a:pt x="2746656" y="2829969"/>
                </a:lnTo>
                <a:lnTo>
                  <a:pt x="2746656" y="2711004"/>
                </a:lnTo>
                <a:lnTo>
                  <a:pt x="2734594" y="2705293"/>
                </a:lnTo>
                <a:lnTo>
                  <a:pt x="2723167" y="2699266"/>
                </a:lnTo>
                <a:lnTo>
                  <a:pt x="2712058" y="2692921"/>
                </a:lnTo>
                <a:lnTo>
                  <a:pt x="2701583" y="2686259"/>
                </a:lnTo>
                <a:lnTo>
                  <a:pt x="2691743" y="2679914"/>
                </a:lnTo>
                <a:lnTo>
                  <a:pt x="2682538" y="2673252"/>
                </a:lnTo>
                <a:lnTo>
                  <a:pt x="2673650" y="2666273"/>
                </a:lnTo>
                <a:lnTo>
                  <a:pt x="2665715" y="2659293"/>
                </a:lnTo>
                <a:close/>
                <a:moveTo>
                  <a:pt x="1925638" y="2592387"/>
                </a:moveTo>
                <a:lnTo>
                  <a:pt x="1925638" y="2662237"/>
                </a:lnTo>
                <a:lnTo>
                  <a:pt x="1911407" y="2659674"/>
                </a:lnTo>
                <a:lnTo>
                  <a:pt x="1894963" y="2655829"/>
                </a:lnTo>
                <a:lnTo>
                  <a:pt x="1887057" y="2653907"/>
                </a:lnTo>
                <a:lnTo>
                  <a:pt x="1880100" y="2652304"/>
                </a:lnTo>
                <a:lnTo>
                  <a:pt x="1873459" y="2650062"/>
                </a:lnTo>
                <a:lnTo>
                  <a:pt x="1867451" y="2647498"/>
                </a:lnTo>
                <a:lnTo>
                  <a:pt x="1861442" y="2644935"/>
                </a:lnTo>
                <a:lnTo>
                  <a:pt x="1856383" y="2641090"/>
                </a:lnTo>
                <a:lnTo>
                  <a:pt x="1853220" y="2639168"/>
                </a:lnTo>
                <a:lnTo>
                  <a:pt x="1851007" y="2636925"/>
                </a:lnTo>
                <a:lnTo>
                  <a:pt x="1848793" y="2634041"/>
                </a:lnTo>
                <a:lnTo>
                  <a:pt x="1847844" y="2631798"/>
                </a:lnTo>
                <a:lnTo>
                  <a:pt x="1846579" y="2628914"/>
                </a:lnTo>
                <a:lnTo>
                  <a:pt x="1846263" y="2626671"/>
                </a:lnTo>
                <a:lnTo>
                  <a:pt x="1846263" y="2623788"/>
                </a:lnTo>
                <a:lnTo>
                  <a:pt x="1846579" y="2621224"/>
                </a:lnTo>
                <a:lnTo>
                  <a:pt x="1847528" y="2618661"/>
                </a:lnTo>
                <a:lnTo>
                  <a:pt x="1848477" y="2616098"/>
                </a:lnTo>
                <a:lnTo>
                  <a:pt x="1850374" y="2613855"/>
                </a:lnTo>
                <a:lnTo>
                  <a:pt x="1852588" y="2611292"/>
                </a:lnTo>
                <a:lnTo>
                  <a:pt x="1855118" y="2609369"/>
                </a:lnTo>
                <a:lnTo>
                  <a:pt x="1858280" y="2607447"/>
                </a:lnTo>
                <a:lnTo>
                  <a:pt x="1861759" y="2605524"/>
                </a:lnTo>
                <a:lnTo>
                  <a:pt x="1865870" y="2603922"/>
                </a:lnTo>
                <a:lnTo>
                  <a:pt x="1872194" y="2601359"/>
                </a:lnTo>
                <a:lnTo>
                  <a:pt x="1878835" y="2599436"/>
                </a:lnTo>
                <a:lnTo>
                  <a:pt x="1885792" y="2597834"/>
                </a:lnTo>
                <a:lnTo>
                  <a:pt x="1893382" y="2596232"/>
                </a:lnTo>
                <a:lnTo>
                  <a:pt x="1901288" y="2594951"/>
                </a:lnTo>
                <a:lnTo>
                  <a:pt x="1909194" y="2593989"/>
                </a:lnTo>
                <a:lnTo>
                  <a:pt x="1925638" y="2592387"/>
                </a:lnTo>
                <a:close/>
                <a:moveTo>
                  <a:pt x="3178346" y="2558733"/>
                </a:moveTo>
                <a:lnTo>
                  <a:pt x="3178346" y="2673668"/>
                </a:lnTo>
                <a:lnTo>
                  <a:pt x="3201835" y="2674303"/>
                </a:lnTo>
                <a:lnTo>
                  <a:pt x="3225959" y="2674303"/>
                </a:lnTo>
                <a:lnTo>
                  <a:pt x="3258970" y="2673986"/>
                </a:lnTo>
                <a:lnTo>
                  <a:pt x="3258970" y="2559368"/>
                </a:lnTo>
                <a:lnTo>
                  <a:pt x="3225641" y="2559686"/>
                </a:lnTo>
                <a:lnTo>
                  <a:pt x="3201835" y="2559368"/>
                </a:lnTo>
                <a:lnTo>
                  <a:pt x="3178346" y="2558733"/>
                </a:lnTo>
                <a:close/>
                <a:moveTo>
                  <a:pt x="2609850" y="2552700"/>
                </a:moveTo>
                <a:lnTo>
                  <a:pt x="2613342" y="2559045"/>
                </a:lnTo>
                <a:lnTo>
                  <a:pt x="2617468" y="2564438"/>
                </a:lnTo>
                <a:lnTo>
                  <a:pt x="2621594" y="2570466"/>
                </a:lnTo>
                <a:lnTo>
                  <a:pt x="2626038" y="2576176"/>
                </a:lnTo>
                <a:lnTo>
                  <a:pt x="2631117" y="2581886"/>
                </a:lnTo>
                <a:lnTo>
                  <a:pt x="2635878" y="2587280"/>
                </a:lnTo>
                <a:lnTo>
                  <a:pt x="2641274" y="2592673"/>
                </a:lnTo>
                <a:lnTo>
                  <a:pt x="2646988" y="2598383"/>
                </a:lnTo>
                <a:lnTo>
                  <a:pt x="2658732" y="2608535"/>
                </a:lnTo>
                <a:lnTo>
                  <a:pt x="2671746" y="2618686"/>
                </a:lnTo>
                <a:lnTo>
                  <a:pt x="2685712" y="2628204"/>
                </a:lnTo>
                <a:lnTo>
                  <a:pt x="2700631" y="2637721"/>
                </a:lnTo>
                <a:lnTo>
                  <a:pt x="2715867" y="2646921"/>
                </a:lnTo>
                <a:lnTo>
                  <a:pt x="2732372" y="2655486"/>
                </a:lnTo>
                <a:lnTo>
                  <a:pt x="2749830" y="2663735"/>
                </a:lnTo>
                <a:lnTo>
                  <a:pt x="2767923" y="2671666"/>
                </a:lnTo>
                <a:lnTo>
                  <a:pt x="2786650" y="2679280"/>
                </a:lnTo>
                <a:lnTo>
                  <a:pt x="2805695" y="2686576"/>
                </a:lnTo>
                <a:lnTo>
                  <a:pt x="2826009" y="2693238"/>
                </a:lnTo>
                <a:lnTo>
                  <a:pt x="2846959" y="2699583"/>
                </a:lnTo>
                <a:lnTo>
                  <a:pt x="2867591" y="2705611"/>
                </a:lnTo>
                <a:lnTo>
                  <a:pt x="2889492" y="2711321"/>
                </a:lnTo>
                <a:lnTo>
                  <a:pt x="2912029" y="2716714"/>
                </a:lnTo>
                <a:lnTo>
                  <a:pt x="2934248" y="2721790"/>
                </a:lnTo>
                <a:lnTo>
                  <a:pt x="2957102" y="2725914"/>
                </a:lnTo>
                <a:lnTo>
                  <a:pt x="2980908" y="2730355"/>
                </a:lnTo>
                <a:lnTo>
                  <a:pt x="3004396" y="2733845"/>
                </a:lnTo>
                <a:lnTo>
                  <a:pt x="3028203" y="2737335"/>
                </a:lnTo>
                <a:lnTo>
                  <a:pt x="3052644" y="2740190"/>
                </a:lnTo>
                <a:lnTo>
                  <a:pt x="3077084" y="2743045"/>
                </a:lnTo>
                <a:lnTo>
                  <a:pt x="3101525" y="2744949"/>
                </a:lnTo>
                <a:lnTo>
                  <a:pt x="3125966" y="2746852"/>
                </a:lnTo>
                <a:lnTo>
                  <a:pt x="3150725" y="2748121"/>
                </a:lnTo>
                <a:lnTo>
                  <a:pt x="3175800" y="2749390"/>
                </a:lnTo>
                <a:lnTo>
                  <a:pt x="3200559" y="2750024"/>
                </a:lnTo>
                <a:lnTo>
                  <a:pt x="3225317" y="2750024"/>
                </a:lnTo>
                <a:lnTo>
                  <a:pt x="3246266" y="2750024"/>
                </a:lnTo>
                <a:lnTo>
                  <a:pt x="3267216" y="2749707"/>
                </a:lnTo>
                <a:lnTo>
                  <a:pt x="3288165" y="2748755"/>
                </a:lnTo>
                <a:lnTo>
                  <a:pt x="3308797" y="2747804"/>
                </a:lnTo>
                <a:lnTo>
                  <a:pt x="3329429" y="2746535"/>
                </a:lnTo>
                <a:lnTo>
                  <a:pt x="3350378" y="2744949"/>
                </a:lnTo>
                <a:lnTo>
                  <a:pt x="3371010" y="2743362"/>
                </a:lnTo>
                <a:lnTo>
                  <a:pt x="3391325" y="2741459"/>
                </a:lnTo>
                <a:lnTo>
                  <a:pt x="3411957" y="2738921"/>
                </a:lnTo>
                <a:lnTo>
                  <a:pt x="3431954" y="2736383"/>
                </a:lnTo>
                <a:lnTo>
                  <a:pt x="3451951" y="2733528"/>
                </a:lnTo>
                <a:lnTo>
                  <a:pt x="3471948" y="2730355"/>
                </a:lnTo>
                <a:lnTo>
                  <a:pt x="3491628" y="2726866"/>
                </a:lnTo>
                <a:lnTo>
                  <a:pt x="3510990" y="2723376"/>
                </a:lnTo>
                <a:lnTo>
                  <a:pt x="3530035" y="2719252"/>
                </a:lnTo>
                <a:lnTo>
                  <a:pt x="3548763" y="2715128"/>
                </a:lnTo>
                <a:lnTo>
                  <a:pt x="3567173" y="2710369"/>
                </a:lnTo>
                <a:lnTo>
                  <a:pt x="3585265" y="2705611"/>
                </a:lnTo>
                <a:lnTo>
                  <a:pt x="3603041" y="2700852"/>
                </a:lnTo>
                <a:lnTo>
                  <a:pt x="3620498" y="2695142"/>
                </a:lnTo>
                <a:lnTo>
                  <a:pt x="3637004" y="2689749"/>
                </a:lnTo>
                <a:lnTo>
                  <a:pt x="3653510" y="2683721"/>
                </a:lnTo>
                <a:lnTo>
                  <a:pt x="3669698" y="2678011"/>
                </a:lnTo>
                <a:lnTo>
                  <a:pt x="3685251" y="2671349"/>
                </a:lnTo>
                <a:lnTo>
                  <a:pt x="3700170" y="2665004"/>
                </a:lnTo>
                <a:lnTo>
                  <a:pt x="3714770" y="2657707"/>
                </a:lnTo>
                <a:lnTo>
                  <a:pt x="3728419" y="2650728"/>
                </a:lnTo>
                <a:lnTo>
                  <a:pt x="3741751" y="2643114"/>
                </a:lnTo>
                <a:lnTo>
                  <a:pt x="3754765" y="2635818"/>
                </a:lnTo>
                <a:lnTo>
                  <a:pt x="3767144" y="2627886"/>
                </a:lnTo>
                <a:lnTo>
                  <a:pt x="3778571" y="2619638"/>
                </a:lnTo>
                <a:lnTo>
                  <a:pt x="3789363" y="2611073"/>
                </a:lnTo>
                <a:lnTo>
                  <a:pt x="3789363" y="2718935"/>
                </a:lnTo>
                <a:lnTo>
                  <a:pt x="3788728" y="2718935"/>
                </a:lnTo>
                <a:lnTo>
                  <a:pt x="3788411" y="2728135"/>
                </a:lnTo>
                <a:lnTo>
                  <a:pt x="3787776" y="2733528"/>
                </a:lnTo>
                <a:lnTo>
                  <a:pt x="3786506" y="2738921"/>
                </a:lnTo>
                <a:lnTo>
                  <a:pt x="3785237" y="2744314"/>
                </a:lnTo>
                <a:lnTo>
                  <a:pt x="3783332" y="2749707"/>
                </a:lnTo>
                <a:lnTo>
                  <a:pt x="3781428" y="2755100"/>
                </a:lnTo>
                <a:lnTo>
                  <a:pt x="3778571" y="2760811"/>
                </a:lnTo>
                <a:lnTo>
                  <a:pt x="3775714" y="2765886"/>
                </a:lnTo>
                <a:lnTo>
                  <a:pt x="3772540" y="2770962"/>
                </a:lnTo>
                <a:lnTo>
                  <a:pt x="3769048" y="2776355"/>
                </a:lnTo>
                <a:lnTo>
                  <a:pt x="3765557" y="2781749"/>
                </a:lnTo>
                <a:lnTo>
                  <a:pt x="3761113" y="2786824"/>
                </a:lnTo>
                <a:lnTo>
                  <a:pt x="3756987" y="2791583"/>
                </a:lnTo>
                <a:lnTo>
                  <a:pt x="3752226" y="2796659"/>
                </a:lnTo>
                <a:lnTo>
                  <a:pt x="3747147" y="2801735"/>
                </a:lnTo>
                <a:lnTo>
                  <a:pt x="3741433" y="2806493"/>
                </a:lnTo>
                <a:lnTo>
                  <a:pt x="3736037" y="2811252"/>
                </a:lnTo>
                <a:lnTo>
                  <a:pt x="3723658" y="2820769"/>
                </a:lnTo>
                <a:lnTo>
                  <a:pt x="3710327" y="2829969"/>
                </a:lnTo>
                <a:lnTo>
                  <a:pt x="3696043" y="2838852"/>
                </a:lnTo>
                <a:lnTo>
                  <a:pt x="3680490" y="2847418"/>
                </a:lnTo>
                <a:lnTo>
                  <a:pt x="3663667" y="2855983"/>
                </a:lnTo>
                <a:lnTo>
                  <a:pt x="3646526" y="2863914"/>
                </a:lnTo>
                <a:lnTo>
                  <a:pt x="3627799" y="2871845"/>
                </a:lnTo>
                <a:lnTo>
                  <a:pt x="3608754" y="2879459"/>
                </a:lnTo>
                <a:lnTo>
                  <a:pt x="3588122" y="2886121"/>
                </a:lnTo>
                <a:lnTo>
                  <a:pt x="3566855" y="2892783"/>
                </a:lnTo>
                <a:lnTo>
                  <a:pt x="3544636" y="2899128"/>
                </a:lnTo>
                <a:lnTo>
                  <a:pt x="3522417" y="2905473"/>
                </a:lnTo>
                <a:lnTo>
                  <a:pt x="3498611" y="2910866"/>
                </a:lnTo>
                <a:lnTo>
                  <a:pt x="3474170" y="2915942"/>
                </a:lnTo>
                <a:lnTo>
                  <a:pt x="3449412" y="2920383"/>
                </a:lnTo>
                <a:lnTo>
                  <a:pt x="3423701" y="2924824"/>
                </a:lnTo>
                <a:lnTo>
                  <a:pt x="3397356" y="2928631"/>
                </a:lnTo>
                <a:lnTo>
                  <a:pt x="3370376" y="2931804"/>
                </a:lnTo>
                <a:lnTo>
                  <a:pt x="3343395" y="2934976"/>
                </a:lnTo>
                <a:lnTo>
                  <a:pt x="3315146" y="2937197"/>
                </a:lnTo>
                <a:lnTo>
                  <a:pt x="3286896" y="2938783"/>
                </a:lnTo>
                <a:lnTo>
                  <a:pt x="3258011" y="2940369"/>
                </a:lnTo>
                <a:lnTo>
                  <a:pt x="3228491" y="2941321"/>
                </a:lnTo>
                <a:lnTo>
                  <a:pt x="3198972" y="2941638"/>
                </a:lnTo>
                <a:lnTo>
                  <a:pt x="3168500" y="2941321"/>
                </a:lnTo>
                <a:lnTo>
                  <a:pt x="3138663" y="2940369"/>
                </a:lnTo>
                <a:lnTo>
                  <a:pt x="3109143" y="2938783"/>
                </a:lnTo>
                <a:lnTo>
                  <a:pt x="3080259" y="2936880"/>
                </a:lnTo>
                <a:lnTo>
                  <a:pt x="3051374" y="2934659"/>
                </a:lnTo>
                <a:lnTo>
                  <a:pt x="3023441" y="2931487"/>
                </a:lnTo>
                <a:lnTo>
                  <a:pt x="2996144" y="2927997"/>
                </a:lnTo>
                <a:lnTo>
                  <a:pt x="2969481" y="2923873"/>
                </a:lnTo>
                <a:lnTo>
                  <a:pt x="2943453" y="2919431"/>
                </a:lnTo>
                <a:lnTo>
                  <a:pt x="2917742" y="2914355"/>
                </a:lnTo>
                <a:lnTo>
                  <a:pt x="2892984" y="2909280"/>
                </a:lnTo>
                <a:lnTo>
                  <a:pt x="2869178" y="2903252"/>
                </a:lnTo>
                <a:lnTo>
                  <a:pt x="2846007" y="2897224"/>
                </a:lnTo>
                <a:lnTo>
                  <a:pt x="2823470" y="2890880"/>
                </a:lnTo>
                <a:lnTo>
                  <a:pt x="2802203" y="2883583"/>
                </a:lnTo>
                <a:lnTo>
                  <a:pt x="2781889" y="2876286"/>
                </a:lnTo>
                <a:lnTo>
                  <a:pt x="2762527" y="2868673"/>
                </a:lnTo>
                <a:lnTo>
                  <a:pt x="2743799" y="2860424"/>
                </a:lnTo>
                <a:lnTo>
                  <a:pt x="2726024" y="2852176"/>
                </a:lnTo>
                <a:lnTo>
                  <a:pt x="2709518" y="2843611"/>
                </a:lnTo>
                <a:lnTo>
                  <a:pt x="2694600" y="2834411"/>
                </a:lnTo>
                <a:lnTo>
                  <a:pt x="2679999" y="2824893"/>
                </a:lnTo>
                <a:lnTo>
                  <a:pt x="2666985" y="2815376"/>
                </a:lnTo>
                <a:lnTo>
                  <a:pt x="2660954" y="2810935"/>
                </a:lnTo>
                <a:lnTo>
                  <a:pt x="2655240" y="2805542"/>
                </a:lnTo>
                <a:lnTo>
                  <a:pt x="2650162" y="2800466"/>
                </a:lnTo>
                <a:lnTo>
                  <a:pt x="2645083" y="2795390"/>
                </a:lnTo>
                <a:lnTo>
                  <a:pt x="2639687" y="2790314"/>
                </a:lnTo>
                <a:lnTo>
                  <a:pt x="2635561" y="2785238"/>
                </a:lnTo>
                <a:lnTo>
                  <a:pt x="2631434" y="2780162"/>
                </a:lnTo>
                <a:lnTo>
                  <a:pt x="2627625" y="2774452"/>
                </a:lnTo>
                <a:lnTo>
                  <a:pt x="2624134" y="2769376"/>
                </a:lnTo>
                <a:lnTo>
                  <a:pt x="2620960" y="2763983"/>
                </a:lnTo>
                <a:lnTo>
                  <a:pt x="2618103" y="2758273"/>
                </a:lnTo>
                <a:lnTo>
                  <a:pt x="2615881" y="2752880"/>
                </a:lnTo>
                <a:lnTo>
                  <a:pt x="2613659" y="2747169"/>
                </a:lnTo>
                <a:lnTo>
                  <a:pt x="2612072" y="2741776"/>
                </a:lnTo>
                <a:lnTo>
                  <a:pt x="2610485" y="2736383"/>
                </a:lnTo>
                <a:lnTo>
                  <a:pt x="2609850" y="2730355"/>
                </a:lnTo>
                <a:lnTo>
                  <a:pt x="2609215" y="2724962"/>
                </a:lnTo>
                <a:lnTo>
                  <a:pt x="2609215" y="2718935"/>
                </a:lnTo>
                <a:lnTo>
                  <a:pt x="2608580" y="2719252"/>
                </a:lnTo>
                <a:lnTo>
                  <a:pt x="2608580" y="2573004"/>
                </a:lnTo>
                <a:lnTo>
                  <a:pt x="2608263" y="2569197"/>
                </a:lnTo>
                <a:lnTo>
                  <a:pt x="2608580" y="2560949"/>
                </a:lnTo>
                <a:lnTo>
                  <a:pt x="2609850" y="2552700"/>
                </a:lnTo>
                <a:close/>
                <a:moveTo>
                  <a:pt x="3016148" y="2544763"/>
                </a:moveTo>
                <a:lnTo>
                  <a:pt x="3016148" y="2660333"/>
                </a:lnTo>
                <a:lnTo>
                  <a:pt x="3035827" y="2662556"/>
                </a:lnTo>
                <a:lnTo>
                  <a:pt x="3056142" y="2665096"/>
                </a:lnTo>
                <a:lnTo>
                  <a:pt x="3076456" y="2667318"/>
                </a:lnTo>
                <a:lnTo>
                  <a:pt x="3097406" y="2669223"/>
                </a:lnTo>
                <a:lnTo>
                  <a:pt x="3097406" y="2553971"/>
                </a:lnTo>
                <a:lnTo>
                  <a:pt x="3076456" y="2552066"/>
                </a:lnTo>
                <a:lnTo>
                  <a:pt x="3056142" y="2549843"/>
                </a:lnTo>
                <a:lnTo>
                  <a:pt x="3035827" y="2547303"/>
                </a:lnTo>
                <a:lnTo>
                  <a:pt x="3016148" y="2544763"/>
                </a:lnTo>
                <a:close/>
                <a:moveTo>
                  <a:pt x="1938656" y="2540386"/>
                </a:moveTo>
                <a:lnTo>
                  <a:pt x="1936433" y="2540705"/>
                </a:lnTo>
                <a:lnTo>
                  <a:pt x="1933576" y="2540705"/>
                </a:lnTo>
                <a:lnTo>
                  <a:pt x="1931036" y="2541342"/>
                </a:lnTo>
                <a:lnTo>
                  <a:pt x="1929130" y="2542299"/>
                </a:lnTo>
                <a:lnTo>
                  <a:pt x="1927543" y="2542936"/>
                </a:lnTo>
                <a:lnTo>
                  <a:pt x="1926273" y="2543892"/>
                </a:lnTo>
                <a:lnTo>
                  <a:pt x="1925638" y="2545167"/>
                </a:lnTo>
                <a:lnTo>
                  <a:pt x="1925320" y="2546123"/>
                </a:lnTo>
                <a:lnTo>
                  <a:pt x="1925320" y="2565247"/>
                </a:lnTo>
                <a:lnTo>
                  <a:pt x="1910398" y="2566522"/>
                </a:lnTo>
                <a:lnTo>
                  <a:pt x="1895158" y="2568116"/>
                </a:lnTo>
                <a:lnTo>
                  <a:pt x="1881188" y="2570028"/>
                </a:lnTo>
                <a:lnTo>
                  <a:pt x="1867218" y="2572897"/>
                </a:lnTo>
                <a:lnTo>
                  <a:pt x="1853883" y="2575447"/>
                </a:lnTo>
                <a:lnTo>
                  <a:pt x="1841183" y="2578634"/>
                </a:lnTo>
                <a:lnTo>
                  <a:pt x="1829436" y="2582778"/>
                </a:lnTo>
                <a:lnTo>
                  <a:pt x="1818323" y="2586602"/>
                </a:lnTo>
                <a:lnTo>
                  <a:pt x="1810703" y="2590108"/>
                </a:lnTo>
                <a:lnTo>
                  <a:pt x="1803718" y="2594252"/>
                </a:lnTo>
                <a:lnTo>
                  <a:pt x="1797368" y="2598077"/>
                </a:lnTo>
                <a:lnTo>
                  <a:pt x="1791970" y="2601902"/>
                </a:lnTo>
                <a:lnTo>
                  <a:pt x="1787208" y="2606045"/>
                </a:lnTo>
                <a:lnTo>
                  <a:pt x="1783398" y="2610507"/>
                </a:lnTo>
                <a:lnTo>
                  <a:pt x="1780223" y="2614651"/>
                </a:lnTo>
                <a:lnTo>
                  <a:pt x="1777683" y="2619113"/>
                </a:lnTo>
                <a:lnTo>
                  <a:pt x="1776096" y="2623894"/>
                </a:lnTo>
                <a:lnTo>
                  <a:pt x="1775460" y="2628038"/>
                </a:lnTo>
                <a:lnTo>
                  <a:pt x="1775460" y="2632500"/>
                </a:lnTo>
                <a:lnTo>
                  <a:pt x="1776096" y="2637281"/>
                </a:lnTo>
                <a:lnTo>
                  <a:pt x="1777683" y="2641743"/>
                </a:lnTo>
                <a:lnTo>
                  <a:pt x="1780223" y="2645887"/>
                </a:lnTo>
                <a:lnTo>
                  <a:pt x="1783716" y="2650349"/>
                </a:lnTo>
                <a:lnTo>
                  <a:pt x="1787526" y="2654811"/>
                </a:lnTo>
                <a:lnTo>
                  <a:pt x="1792288" y="2658317"/>
                </a:lnTo>
                <a:lnTo>
                  <a:pt x="1797368" y="2661823"/>
                </a:lnTo>
                <a:lnTo>
                  <a:pt x="1803400" y="2665329"/>
                </a:lnTo>
                <a:lnTo>
                  <a:pt x="1809750" y="2668517"/>
                </a:lnTo>
                <a:lnTo>
                  <a:pt x="1816736" y="2671704"/>
                </a:lnTo>
                <a:lnTo>
                  <a:pt x="1824356" y="2674573"/>
                </a:lnTo>
                <a:lnTo>
                  <a:pt x="1832610" y="2677441"/>
                </a:lnTo>
                <a:lnTo>
                  <a:pt x="1840866" y="2679354"/>
                </a:lnTo>
                <a:lnTo>
                  <a:pt x="1872933" y="2686047"/>
                </a:lnTo>
                <a:lnTo>
                  <a:pt x="1925320" y="2696565"/>
                </a:lnTo>
                <a:lnTo>
                  <a:pt x="1925320" y="2778798"/>
                </a:lnTo>
                <a:lnTo>
                  <a:pt x="1911668" y="2777204"/>
                </a:lnTo>
                <a:lnTo>
                  <a:pt x="1899603" y="2774973"/>
                </a:lnTo>
                <a:lnTo>
                  <a:pt x="1885316" y="2772742"/>
                </a:lnTo>
                <a:lnTo>
                  <a:pt x="1870393" y="2769236"/>
                </a:lnTo>
                <a:lnTo>
                  <a:pt x="1856740" y="2765093"/>
                </a:lnTo>
                <a:lnTo>
                  <a:pt x="1844676" y="2760949"/>
                </a:lnTo>
                <a:lnTo>
                  <a:pt x="1841183" y="2759674"/>
                </a:lnTo>
                <a:lnTo>
                  <a:pt x="1838008" y="2758399"/>
                </a:lnTo>
                <a:lnTo>
                  <a:pt x="1835786" y="2757443"/>
                </a:lnTo>
                <a:lnTo>
                  <a:pt x="1835150" y="2756805"/>
                </a:lnTo>
                <a:lnTo>
                  <a:pt x="1831658" y="2754893"/>
                </a:lnTo>
                <a:lnTo>
                  <a:pt x="1829753" y="2753618"/>
                </a:lnTo>
                <a:lnTo>
                  <a:pt x="1827848" y="2752662"/>
                </a:lnTo>
                <a:lnTo>
                  <a:pt x="1822768" y="2751387"/>
                </a:lnTo>
                <a:lnTo>
                  <a:pt x="1817688" y="2750431"/>
                </a:lnTo>
                <a:lnTo>
                  <a:pt x="1811656" y="2750112"/>
                </a:lnTo>
                <a:lnTo>
                  <a:pt x="1805623" y="2751068"/>
                </a:lnTo>
                <a:lnTo>
                  <a:pt x="1799908" y="2751706"/>
                </a:lnTo>
                <a:lnTo>
                  <a:pt x="1793876" y="2752981"/>
                </a:lnTo>
                <a:lnTo>
                  <a:pt x="1787843" y="2754893"/>
                </a:lnTo>
                <a:lnTo>
                  <a:pt x="1782763" y="2756805"/>
                </a:lnTo>
                <a:lnTo>
                  <a:pt x="1778636" y="2759355"/>
                </a:lnTo>
                <a:lnTo>
                  <a:pt x="1774508" y="2761586"/>
                </a:lnTo>
                <a:lnTo>
                  <a:pt x="1771650" y="2764455"/>
                </a:lnTo>
                <a:lnTo>
                  <a:pt x="1770698" y="2765730"/>
                </a:lnTo>
                <a:lnTo>
                  <a:pt x="1769746" y="2766686"/>
                </a:lnTo>
                <a:lnTo>
                  <a:pt x="1769428" y="2767961"/>
                </a:lnTo>
                <a:lnTo>
                  <a:pt x="1769428" y="2769555"/>
                </a:lnTo>
                <a:lnTo>
                  <a:pt x="1769428" y="2770830"/>
                </a:lnTo>
                <a:lnTo>
                  <a:pt x="1770380" y="2772105"/>
                </a:lnTo>
                <a:lnTo>
                  <a:pt x="1771016" y="2773061"/>
                </a:lnTo>
                <a:lnTo>
                  <a:pt x="1772603" y="2774336"/>
                </a:lnTo>
                <a:lnTo>
                  <a:pt x="1778000" y="2777842"/>
                </a:lnTo>
                <a:lnTo>
                  <a:pt x="1784668" y="2781348"/>
                </a:lnTo>
                <a:lnTo>
                  <a:pt x="1791970" y="2784535"/>
                </a:lnTo>
                <a:lnTo>
                  <a:pt x="1799273" y="2787723"/>
                </a:lnTo>
                <a:lnTo>
                  <a:pt x="1807846" y="2790591"/>
                </a:lnTo>
                <a:lnTo>
                  <a:pt x="1816418" y="2792822"/>
                </a:lnTo>
                <a:lnTo>
                  <a:pt x="1825943" y="2795691"/>
                </a:lnTo>
                <a:lnTo>
                  <a:pt x="1835786" y="2797603"/>
                </a:lnTo>
                <a:lnTo>
                  <a:pt x="1845946" y="2799516"/>
                </a:lnTo>
                <a:lnTo>
                  <a:pt x="1856740" y="2801747"/>
                </a:lnTo>
                <a:lnTo>
                  <a:pt x="1878648" y="2804934"/>
                </a:lnTo>
                <a:lnTo>
                  <a:pt x="1901508" y="2806846"/>
                </a:lnTo>
                <a:lnTo>
                  <a:pt x="1925320" y="2808440"/>
                </a:lnTo>
                <a:lnTo>
                  <a:pt x="1925320" y="2827245"/>
                </a:lnTo>
                <a:lnTo>
                  <a:pt x="1925638" y="2828520"/>
                </a:lnTo>
                <a:lnTo>
                  <a:pt x="1926273" y="2829476"/>
                </a:lnTo>
                <a:lnTo>
                  <a:pt x="1927543" y="2830433"/>
                </a:lnTo>
                <a:lnTo>
                  <a:pt x="1929130" y="2831389"/>
                </a:lnTo>
                <a:lnTo>
                  <a:pt x="1931036" y="2832026"/>
                </a:lnTo>
                <a:lnTo>
                  <a:pt x="1933576" y="2832664"/>
                </a:lnTo>
                <a:lnTo>
                  <a:pt x="1938656" y="2832982"/>
                </a:lnTo>
                <a:lnTo>
                  <a:pt x="1985328" y="2832982"/>
                </a:lnTo>
                <a:lnTo>
                  <a:pt x="1990726" y="2832664"/>
                </a:lnTo>
                <a:lnTo>
                  <a:pt x="1992630" y="2832026"/>
                </a:lnTo>
                <a:lnTo>
                  <a:pt x="1995170" y="2831389"/>
                </a:lnTo>
                <a:lnTo>
                  <a:pt x="1996758" y="2830433"/>
                </a:lnTo>
                <a:lnTo>
                  <a:pt x="1997710" y="2829476"/>
                </a:lnTo>
                <a:lnTo>
                  <a:pt x="1998663" y="2828520"/>
                </a:lnTo>
                <a:lnTo>
                  <a:pt x="1998980" y="2827245"/>
                </a:lnTo>
                <a:lnTo>
                  <a:pt x="1998980" y="2808121"/>
                </a:lnTo>
                <a:lnTo>
                  <a:pt x="2013586" y="2806846"/>
                </a:lnTo>
                <a:lnTo>
                  <a:pt x="2027873" y="2805572"/>
                </a:lnTo>
                <a:lnTo>
                  <a:pt x="2041526" y="2803978"/>
                </a:lnTo>
                <a:lnTo>
                  <a:pt x="2054543" y="2801747"/>
                </a:lnTo>
                <a:lnTo>
                  <a:pt x="2067243" y="2799197"/>
                </a:lnTo>
                <a:lnTo>
                  <a:pt x="2078673" y="2796966"/>
                </a:lnTo>
                <a:lnTo>
                  <a:pt x="2089786" y="2793778"/>
                </a:lnTo>
                <a:lnTo>
                  <a:pt x="2099310" y="2790272"/>
                </a:lnTo>
                <a:lnTo>
                  <a:pt x="2106930" y="2787085"/>
                </a:lnTo>
                <a:lnTo>
                  <a:pt x="2114233" y="2783898"/>
                </a:lnTo>
                <a:lnTo>
                  <a:pt x="2120900" y="2779754"/>
                </a:lnTo>
                <a:lnTo>
                  <a:pt x="2126933" y="2776248"/>
                </a:lnTo>
                <a:lnTo>
                  <a:pt x="2132013" y="2772423"/>
                </a:lnTo>
                <a:lnTo>
                  <a:pt x="2136776" y="2768280"/>
                </a:lnTo>
                <a:lnTo>
                  <a:pt x="2140586" y="2764136"/>
                </a:lnTo>
                <a:lnTo>
                  <a:pt x="2143760" y="2759674"/>
                </a:lnTo>
                <a:lnTo>
                  <a:pt x="2145983" y="2755212"/>
                </a:lnTo>
                <a:lnTo>
                  <a:pt x="2147570" y="2751068"/>
                </a:lnTo>
                <a:lnTo>
                  <a:pt x="2148840" y="2746606"/>
                </a:lnTo>
                <a:lnTo>
                  <a:pt x="2149158" y="2742144"/>
                </a:lnTo>
                <a:lnTo>
                  <a:pt x="2148523" y="2737363"/>
                </a:lnTo>
                <a:lnTo>
                  <a:pt x="2147253" y="2733219"/>
                </a:lnTo>
                <a:lnTo>
                  <a:pt x="2145030" y="2728757"/>
                </a:lnTo>
                <a:lnTo>
                  <a:pt x="2141856" y="2723976"/>
                </a:lnTo>
                <a:lnTo>
                  <a:pt x="2140268" y="2721745"/>
                </a:lnTo>
                <a:lnTo>
                  <a:pt x="2137728" y="2719833"/>
                </a:lnTo>
                <a:lnTo>
                  <a:pt x="2132648" y="2715370"/>
                </a:lnTo>
                <a:lnTo>
                  <a:pt x="2126298" y="2711227"/>
                </a:lnTo>
                <a:lnTo>
                  <a:pt x="2119630" y="2707721"/>
                </a:lnTo>
                <a:lnTo>
                  <a:pt x="2111693" y="2704215"/>
                </a:lnTo>
                <a:lnTo>
                  <a:pt x="2103438" y="2701027"/>
                </a:lnTo>
                <a:lnTo>
                  <a:pt x="2094548" y="2697840"/>
                </a:lnTo>
                <a:lnTo>
                  <a:pt x="2084706" y="2694653"/>
                </a:lnTo>
                <a:lnTo>
                  <a:pt x="2074863" y="2692103"/>
                </a:lnTo>
                <a:lnTo>
                  <a:pt x="2064068" y="2689553"/>
                </a:lnTo>
                <a:lnTo>
                  <a:pt x="2042796" y="2684772"/>
                </a:lnTo>
                <a:lnTo>
                  <a:pt x="2020570" y="2680310"/>
                </a:lnTo>
                <a:lnTo>
                  <a:pt x="1998980" y="2676485"/>
                </a:lnTo>
                <a:lnTo>
                  <a:pt x="1998980" y="2594571"/>
                </a:lnTo>
                <a:lnTo>
                  <a:pt x="2018030" y="2596802"/>
                </a:lnTo>
                <a:lnTo>
                  <a:pt x="2025016" y="2598077"/>
                </a:lnTo>
                <a:lnTo>
                  <a:pt x="2032000" y="2599670"/>
                </a:lnTo>
                <a:lnTo>
                  <a:pt x="2047240" y="2603495"/>
                </a:lnTo>
                <a:lnTo>
                  <a:pt x="2061846" y="2607958"/>
                </a:lnTo>
                <a:lnTo>
                  <a:pt x="2073593" y="2612420"/>
                </a:lnTo>
                <a:lnTo>
                  <a:pt x="2080260" y="2614970"/>
                </a:lnTo>
                <a:lnTo>
                  <a:pt x="2082483" y="2616245"/>
                </a:lnTo>
                <a:lnTo>
                  <a:pt x="2083118" y="2616245"/>
                </a:lnTo>
                <a:lnTo>
                  <a:pt x="2086610" y="2618794"/>
                </a:lnTo>
                <a:lnTo>
                  <a:pt x="2088516" y="2619751"/>
                </a:lnTo>
                <a:lnTo>
                  <a:pt x="2090420" y="2621026"/>
                </a:lnTo>
                <a:lnTo>
                  <a:pt x="2095183" y="2622300"/>
                </a:lnTo>
                <a:lnTo>
                  <a:pt x="2100898" y="2622938"/>
                </a:lnTo>
                <a:lnTo>
                  <a:pt x="2106613" y="2622938"/>
                </a:lnTo>
                <a:lnTo>
                  <a:pt x="2112646" y="2622619"/>
                </a:lnTo>
                <a:lnTo>
                  <a:pt x="2118360" y="2621982"/>
                </a:lnTo>
                <a:lnTo>
                  <a:pt x="2124393" y="2620388"/>
                </a:lnTo>
                <a:lnTo>
                  <a:pt x="2129790" y="2618794"/>
                </a:lnTo>
                <a:lnTo>
                  <a:pt x="2135188" y="2616563"/>
                </a:lnTo>
                <a:lnTo>
                  <a:pt x="2139633" y="2614332"/>
                </a:lnTo>
                <a:lnTo>
                  <a:pt x="2143760" y="2612101"/>
                </a:lnTo>
                <a:lnTo>
                  <a:pt x="2146618" y="2609232"/>
                </a:lnTo>
                <a:lnTo>
                  <a:pt x="2147570" y="2607958"/>
                </a:lnTo>
                <a:lnTo>
                  <a:pt x="2148523" y="2606683"/>
                </a:lnTo>
                <a:lnTo>
                  <a:pt x="2148840" y="2605089"/>
                </a:lnTo>
                <a:lnTo>
                  <a:pt x="2148840" y="2604133"/>
                </a:lnTo>
                <a:lnTo>
                  <a:pt x="2148523" y="2602858"/>
                </a:lnTo>
                <a:lnTo>
                  <a:pt x="2148206" y="2601583"/>
                </a:lnTo>
                <a:lnTo>
                  <a:pt x="2146936" y="2600627"/>
                </a:lnTo>
                <a:lnTo>
                  <a:pt x="2145666" y="2599352"/>
                </a:lnTo>
                <a:lnTo>
                  <a:pt x="2141220" y="2596483"/>
                </a:lnTo>
                <a:lnTo>
                  <a:pt x="2136776" y="2593615"/>
                </a:lnTo>
                <a:lnTo>
                  <a:pt x="2131060" y="2591383"/>
                </a:lnTo>
                <a:lnTo>
                  <a:pt x="2125663" y="2588515"/>
                </a:lnTo>
                <a:lnTo>
                  <a:pt x="2112646" y="2583734"/>
                </a:lnTo>
                <a:lnTo>
                  <a:pt x="2098358" y="2579590"/>
                </a:lnTo>
                <a:lnTo>
                  <a:pt x="2083436" y="2575766"/>
                </a:lnTo>
                <a:lnTo>
                  <a:pt x="2067878" y="2572259"/>
                </a:lnTo>
                <a:lnTo>
                  <a:pt x="2052638" y="2569710"/>
                </a:lnTo>
                <a:lnTo>
                  <a:pt x="2038033" y="2567479"/>
                </a:lnTo>
                <a:lnTo>
                  <a:pt x="2018666" y="2565566"/>
                </a:lnTo>
                <a:lnTo>
                  <a:pt x="1998980" y="2564291"/>
                </a:lnTo>
                <a:lnTo>
                  <a:pt x="1998980" y="2546123"/>
                </a:lnTo>
                <a:lnTo>
                  <a:pt x="1998663" y="2545167"/>
                </a:lnTo>
                <a:lnTo>
                  <a:pt x="1997710" y="2543892"/>
                </a:lnTo>
                <a:lnTo>
                  <a:pt x="1996758" y="2542936"/>
                </a:lnTo>
                <a:lnTo>
                  <a:pt x="1995170" y="2542299"/>
                </a:lnTo>
                <a:lnTo>
                  <a:pt x="1992630" y="2541342"/>
                </a:lnTo>
                <a:lnTo>
                  <a:pt x="1990726" y="2540705"/>
                </a:lnTo>
                <a:lnTo>
                  <a:pt x="1987868" y="2540705"/>
                </a:lnTo>
                <a:lnTo>
                  <a:pt x="1985328" y="2540386"/>
                </a:lnTo>
                <a:lnTo>
                  <a:pt x="1938656" y="2540386"/>
                </a:lnTo>
                <a:close/>
                <a:moveTo>
                  <a:pt x="1959293" y="2522537"/>
                </a:moveTo>
                <a:lnTo>
                  <a:pt x="1982788" y="2522856"/>
                </a:lnTo>
                <a:lnTo>
                  <a:pt x="2005966" y="2523493"/>
                </a:lnTo>
                <a:lnTo>
                  <a:pt x="2028826" y="2524450"/>
                </a:lnTo>
                <a:lnTo>
                  <a:pt x="2051368" y="2526043"/>
                </a:lnTo>
                <a:lnTo>
                  <a:pt x="2073910" y="2527637"/>
                </a:lnTo>
                <a:lnTo>
                  <a:pt x="2095500" y="2529868"/>
                </a:lnTo>
                <a:lnTo>
                  <a:pt x="2116773" y="2532737"/>
                </a:lnTo>
                <a:lnTo>
                  <a:pt x="2137728" y="2535605"/>
                </a:lnTo>
                <a:lnTo>
                  <a:pt x="2158048" y="2538793"/>
                </a:lnTo>
                <a:lnTo>
                  <a:pt x="2177733" y="2542299"/>
                </a:lnTo>
                <a:lnTo>
                  <a:pt x="2197100" y="2546123"/>
                </a:lnTo>
                <a:lnTo>
                  <a:pt x="2215516" y="2550586"/>
                </a:lnTo>
                <a:lnTo>
                  <a:pt x="2233613" y="2555367"/>
                </a:lnTo>
                <a:lnTo>
                  <a:pt x="2251076" y="2560148"/>
                </a:lnTo>
                <a:lnTo>
                  <a:pt x="2267586" y="2565247"/>
                </a:lnTo>
                <a:lnTo>
                  <a:pt x="2283778" y="2570666"/>
                </a:lnTo>
                <a:lnTo>
                  <a:pt x="2298700" y="2576403"/>
                </a:lnTo>
                <a:lnTo>
                  <a:pt x="2313306" y="2582140"/>
                </a:lnTo>
                <a:lnTo>
                  <a:pt x="2326640" y="2588515"/>
                </a:lnTo>
                <a:lnTo>
                  <a:pt x="2339658" y="2594889"/>
                </a:lnTo>
                <a:lnTo>
                  <a:pt x="2351723" y="2601583"/>
                </a:lnTo>
                <a:lnTo>
                  <a:pt x="2362518" y="2608914"/>
                </a:lnTo>
                <a:lnTo>
                  <a:pt x="2372996" y="2615607"/>
                </a:lnTo>
                <a:lnTo>
                  <a:pt x="2381886" y="2622938"/>
                </a:lnTo>
                <a:lnTo>
                  <a:pt x="2390140" y="2630587"/>
                </a:lnTo>
                <a:lnTo>
                  <a:pt x="2397443" y="2638237"/>
                </a:lnTo>
                <a:lnTo>
                  <a:pt x="2403793" y="2645568"/>
                </a:lnTo>
                <a:lnTo>
                  <a:pt x="2406016" y="2649711"/>
                </a:lnTo>
                <a:lnTo>
                  <a:pt x="2408873" y="2653855"/>
                </a:lnTo>
                <a:lnTo>
                  <a:pt x="2410778" y="2657998"/>
                </a:lnTo>
                <a:lnTo>
                  <a:pt x="2412683" y="2661823"/>
                </a:lnTo>
                <a:lnTo>
                  <a:pt x="2414270" y="2665967"/>
                </a:lnTo>
                <a:lnTo>
                  <a:pt x="2415540" y="2670110"/>
                </a:lnTo>
                <a:lnTo>
                  <a:pt x="2416810" y="2674254"/>
                </a:lnTo>
                <a:lnTo>
                  <a:pt x="2417446" y="2678397"/>
                </a:lnTo>
                <a:lnTo>
                  <a:pt x="2417763" y="2682541"/>
                </a:lnTo>
                <a:lnTo>
                  <a:pt x="2417763" y="2686684"/>
                </a:lnTo>
                <a:lnTo>
                  <a:pt x="2417763" y="2691147"/>
                </a:lnTo>
                <a:lnTo>
                  <a:pt x="2417446" y="2694971"/>
                </a:lnTo>
                <a:lnTo>
                  <a:pt x="2416810" y="2699434"/>
                </a:lnTo>
                <a:lnTo>
                  <a:pt x="2415540" y="2703896"/>
                </a:lnTo>
                <a:lnTo>
                  <a:pt x="2414270" y="2707721"/>
                </a:lnTo>
                <a:lnTo>
                  <a:pt x="2412683" y="2711864"/>
                </a:lnTo>
                <a:lnTo>
                  <a:pt x="2410778" y="2716008"/>
                </a:lnTo>
                <a:lnTo>
                  <a:pt x="2408873" y="2720151"/>
                </a:lnTo>
                <a:lnTo>
                  <a:pt x="2406016" y="2723976"/>
                </a:lnTo>
                <a:lnTo>
                  <a:pt x="2403793" y="2728120"/>
                </a:lnTo>
                <a:lnTo>
                  <a:pt x="2397443" y="2735769"/>
                </a:lnTo>
                <a:lnTo>
                  <a:pt x="2390140" y="2743419"/>
                </a:lnTo>
                <a:lnTo>
                  <a:pt x="2381886" y="2751068"/>
                </a:lnTo>
                <a:lnTo>
                  <a:pt x="2372996" y="2758080"/>
                </a:lnTo>
                <a:lnTo>
                  <a:pt x="2362518" y="2765093"/>
                </a:lnTo>
                <a:lnTo>
                  <a:pt x="2351723" y="2772105"/>
                </a:lnTo>
                <a:lnTo>
                  <a:pt x="2339658" y="2778798"/>
                </a:lnTo>
                <a:lnTo>
                  <a:pt x="2326640" y="2785173"/>
                </a:lnTo>
                <a:lnTo>
                  <a:pt x="2313306" y="2791229"/>
                </a:lnTo>
                <a:lnTo>
                  <a:pt x="2298700" y="2797284"/>
                </a:lnTo>
                <a:lnTo>
                  <a:pt x="2283778" y="2803340"/>
                </a:lnTo>
                <a:lnTo>
                  <a:pt x="2267586" y="2808440"/>
                </a:lnTo>
                <a:lnTo>
                  <a:pt x="2251076" y="2813540"/>
                </a:lnTo>
                <a:lnTo>
                  <a:pt x="2233613" y="2818640"/>
                </a:lnTo>
                <a:lnTo>
                  <a:pt x="2215516" y="2823102"/>
                </a:lnTo>
                <a:lnTo>
                  <a:pt x="2197100" y="2827245"/>
                </a:lnTo>
                <a:lnTo>
                  <a:pt x="2177733" y="2831389"/>
                </a:lnTo>
                <a:lnTo>
                  <a:pt x="2158048" y="2834895"/>
                </a:lnTo>
                <a:lnTo>
                  <a:pt x="2137728" y="2838401"/>
                </a:lnTo>
                <a:lnTo>
                  <a:pt x="2116773" y="2841270"/>
                </a:lnTo>
                <a:lnTo>
                  <a:pt x="2095500" y="2844138"/>
                </a:lnTo>
                <a:lnTo>
                  <a:pt x="2073910" y="2846051"/>
                </a:lnTo>
                <a:lnTo>
                  <a:pt x="2051368" y="2847963"/>
                </a:lnTo>
                <a:lnTo>
                  <a:pt x="2028826" y="2849238"/>
                </a:lnTo>
                <a:lnTo>
                  <a:pt x="2005966" y="2850513"/>
                </a:lnTo>
                <a:lnTo>
                  <a:pt x="1982788" y="2851150"/>
                </a:lnTo>
                <a:lnTo>
                  <a:pt x="1959293" y="2851150"/>
                </a:lnTo>
                <a:lnTo>
                  <a:pt x="1935480" y="2851150"/>
                </a:lnTo>
                <a:lnTo>
                  <a:pt x="1912303" y="2850513"/>
                </a:lnTo>
                <a:lnTo>
                  <a:pt x="1889443" y="2849238"/>
                </a:lnTo>
                <a:lnTo>
                  <a:pt x="1866900" y="2847963"/>
                </a:lnTo>
                <a:lnTo>
                  <a:pt x="1844358" y="2846051"/>
                </a:lnTo>
                <a:lnTo>
                  <a:pt x="1822768" y="2844138"/>
                </a:lnTo>
                <a:lnTo>
                  <a:pt x="1801496" y="2841270"/>
                </a:lnTo>
                <a:lnTo>
                  <a:pt x="1780540" y="2838401"/>
                </a:lnTo>
                <a:lnTo>
                  <a:pt x="1760220" y="2834895"/>
                </a:lnTo>
                <a:lnTo>
                  <a:pt x="1740536" y="2831389"/>
                </a:lnTo>
                <a:lnTo>
                  <a:pt x="1721168" y="2827245"/>
                </a:lnTo>
                <a:lnTo>
                  <a:pt x="1702753" y="2823102"/>
                </a:lnTo>
                <a:lnTo>
                  <a:pt x="1684656" y="2818640"/>
                </a:lnTo>
                <a:lnTo>
                  <a:pt x="1667193" y="2813540"/>
                </a:lnTo>
                <a:lnTo>
                  <a:pt x="1650683" y="2808440"/>
                </a:lnTo>
                <a:lnTo>
                  <a:pt x="1634490" y="2803340"/>
                </a:lnTo>
                <a:lnTo>
                  <a:pt x="1619568" y="2797284"/>
                </a:lnTo>
                <a:lnTo>
                  <a:pt x="1604963" y="2791229"/>
                </a:lnTo>
                <a:lnTo>
                  <a:pt x="1591628" y="2785173"/>
                </a:lnTo>
                <a:lnTo>
                  <a:pt x="1578610" y="2778798"/>
                </a:lnTo>
                <a:lnTo>
                  <a:pt x="1566863" y="2772105"/>
                </a:lnTo>
                <a:lnTo>
                  <a:pt x="1555750" y="2765093"/>
                </a:lnTo>
                <a:lnTo>
                  <a:pt x="1545273" y="2758080"/>
                </a:lnTo>
                <a:lnTo>
                  <a:pt x="1536383" y="2751068"/>
                </a:lnTo>
                <a:lnTo>
                  <a:pt x="1528128" y="2743419"/>
                </a:lnTo>
                <a:lnTo>
                  <a:pt x="1520826" y="2735769"/>
                </a:lnTo>
                <a:lnTo>
                  <a:pt x="1514793" y="2728120"/>
                </a:lnTo>
                <a:lnTo>
                  <a:pt x="1511936" y="2723976"/>
                </a:lnTo>
                <a:lnTo>
                  <a:pt x="1509396" y="2720151"/>
                </a:lnTo>
                <a:lnTo>
                  <a:pt x="1507490" y="2716008"/>
                </a:lnTo>
                <a:lnTo>
                  <a:pt x="1505586" y="2711864"/>
                </a:lnTo>
                <a:lnTo>
                  <a:pt x="1503998" y="2707721"/>
                </a:lnTo>
                <a:lnTo>
                  <a:pt x="1502410" y="2703896"/>
                </a:lnTo>
                <a:lnTo>
                  <a:pt x="1501776" y="2699434"/>
                </a:lnTo>
                <a:lnTo>
                  <a:pt x="1500823" y="2694971"/>
                </a:lnTo>
                <a:lnTo>
                  <a:pt x="1500506" y="2691147"/>
                </a:lnTo>
                <a:lnTo>
                  <a:pt x="1500188" y="2686684"/>
                </a:lnTo>
                <a:lnTo>
                  <a:pt x="1500506" y="2682541"/>
                </a:lnTo>
                <a:lnTo>
                  <a:pt x="1500823" y="2678397"/>
                </a:lnTo>
                <a:lnTo>
                  <a:pt x="1501776" y="2674254"/>
                </a:lnTo>
                <a:lnTo>
                  <a:pt x="1502410" y="2670110"/>
                </a:lnTo>
                <a:lnTo>
                  <a:pt x="1503998" y="2665967"/>
                </a:lnTo>
                <a:lnTo>
                  <a:pt x="1505586" y="2661823"/>
                </a:lnTo>
                <a:lnTo>
                  <a:pt x="1507490" y="2657998"/>
                </a:lnTo>
                <a:lnTo>
                  <a:pt x="1509396" y="2653855"/>
                </a:lnTo>
                <a:lnTo>
                  <a:pt x="1511936" y="2649711"/>
                </a:lnTo>
                <a:lnTo>
                  <a:pt x="1514793" y="2645568"/>
                </a:lnTo>
                <a:lnTo>
                  <a:pt x="1520826" y="2638237"/>
                </a:lnTo>
                <a:lnTo>
                  <a:pt x="1528128" y="2630587"/>
                </a:lnTo>
                <a:lnTo>
                  <a:pt x="1536383" y="2622938"/>
                </a:lnTo>
                <a:lnTo>
                  <a:pt x="1545273" y="2615607"/>
                </a:lnTo>
                <a:lnTo>
                  <a:pt x="1555750" y="2608914"/>
                </a:lnTo>
                <a:lnTo>
                  <a:pt x="1566863" y="2601583"/>
                </a:lnTo>
                <a:lnTo>
                  <a:pt x="1578610" y="2594889"/>
                </a:lnTo>
                <a:lnTo>
                  <a:pt x="1591628" y="2588515"/>
                </a:lnTo>
                <a:lnTo>
                  <a:pt x="1604963" y="2582140"/>
                </a:lnTo>
                <a:lnTo>
                  <a:pt x="1619568" y="2576403"/>
                </a:lnTo>
                <a:lnTo>
                  <a:pt x="1634490" y="2570666"/>
                </a:lnTo>
                <a:lnTo>
                  <a:pt x="1650683" y="2565247"/>
                </a:lnTo>
                <a:lnTo>
                  <a:pt x="1667193" y="2560148"/>
                </a:lnTo>
                <a:lnTo>
                  <a:pt x="1684656" y="2555367"/>
                </a:lnTo>
                <a:lnTo>
                  <a:pt x="1702753" y="2550586"/>
                </a:lnTo>
                <a:lnTo>
                  <a:pt x="1721168" y="2546123"/>
                </a:lnTo>
                <a:lnTo>
                  <a:pt x="1740536" y="2542299"/>
                </a:lnTo>
                <a:lnTo>
                  <a:pt x="1760220" y="2538793"/>
                </a:lnTo>
                <a:lnTo>
                  <a:pt x="1780540" y="2535605"/>
                </a:lnTo>
                <a:lnTo>
                  <a:pt x="1801496" y="2532737"/>
                </a:lnTo>
                <a:lnTo>
                  <a:pt x="1822768" y="2529868"/>
                </a:lnTo>
                <a:lnTo>
                  <a:pt x="1844358" y="2527637"/>
                </a:lnTo>
                <a:lnTo>
                  <a:pt x="1866900" y="2526043"/>
                </a:lnTo>
                <a:lnTo>
                  <a:pt x="1889443" y="2524450"/>
                </a:lnTo>
                <a:lnTo>
                  <a:pt x="1912303" y="2523493"/>
                </a:lnTo>
                <a:lnTo>
                  <a:pt x="1935480" y="2522856"/>
                </a:lnTo>
                <a:lnTo>
                  <a:pt x="1959293" y="2522537"/>
                </a:lnTo>
                <a:close/>
                <a:moveTo>
                  <a:pt x="2854584" y="2507933"/>
                </a:moveTo>
                <a:lnTo>
                  <a:pt x="2854584" y="2625091"/>
                </a:lnTo>
                <a:lnTo>
                  <a:pt x="2873946" y="2630488"/>
                </a:lnTo>
                <a:lnTo>
                  <a:pt x="2893626" y="2636203"/>
                </a:lnTo>
                <a:lnTo>
                  <a:pt x="2914258" y="2640966"/>
                </a:lnTo>
                <a:lnTo>
                  <a:pt x="2935524" y="2645728"/>
                </a:lnTo>
                <a:lnTo>
                  <a:pt x="2935524" y="2529523"/>
                </a:lnTo>
                <a:lnTo>
                  <a:pt x="2914258" y="2524761"/>
                </a:lnTo>
                <a:lnTo>
                  <a:pt x="2893626" y="2519363"/>
                </a:lnTo>
                <a:lnTo>
                  <a:pt x="2873946" y="2513965"/>
                </a:lnTo>
                <a:lnTo>
                  <a:pt x="2854584" y="2507933"/>
                </a:lnTo>
                <a:close/>
                <a:moveTo>
                  <a:pt x="2692385" y="2444750"/>
                </a:moveTo>
                <a:lnTo>
                  <a:pt x="2692385" y="2542223"/>
                </a:lnTo>
                <a:lnTo>
                  <a:pt x="2695241" y="2545081"/>
                </a:lnTo>
                <a:lnTo>
                  <a:pt x="2698098" y="2548256"/>
                </a:lnTo>
                <a:lnTo>
                  <a:pt x="2705399" y="2554923"/>
                </a:lnTo>
                <a:lnTo>
                  <a:pt x="2714921" y="2561591"/>
                </a:lnTo>
                <a:lnTo>
                  <a:pt x="2725078" y="2568576"/>
                </a:lnTo>
                <a:lnTo>
                  <a:pt x="2737140" y="2576196"/>
                </a:lnTo>
                <a:lnTo>
                  <a:pt x="2748884" y="2582863"/>
                </a:lnTo>
                <a:lnTo>
                  <a:pt x="2761581" y="2589213"/>
                </a:lnTo>
                <a:lnTo>
                  <a:pt x="2773325" y="2595246"/>
                </a:lnTo>
                <a:lnTo>
                  <a:pt x="2773325" y="2486343"/>
                </a:lnTo>
                <a:lnTo>
                  <a:pt x="2758407" y="2480628"/>
                </a:lnTo>
                <a:lnTo>
                  <a:pt x="2744441" y="2475230"/>
                </a:lnTo>
                <a:lnTo>
                  <a:pt x="2732379" y="2469198"/>
                </a:lnTo>
                <a:lnTo>
                  <a:pt x="2721269" y="2464118"/>
                </a:lnTo>
                <a:lnTo>
                  <a:pt x="2712064" y="2458720"/>
                </a:lnTo>
                <a:lnTo>
                  <a:pt x="2704446" y="2453958"/>
                </a:lnTo>
                <a:lnTo>
                  <a:pt x="2697781" y="2449195"/>
                </a:lnTo>
                <a:lnTo>
                  <a:pt x="2692385" y="2444750"/>
                </a:lnTo>
                <a:close/>
                <a:moveTo>
                  <a:pt x="3744614" y="2439353"/>
                </a:moveTo>
                <a:lnTo>
                  <a:pt x="3737949" y="2444433"/>
                </a:lnTo>
                <a:lnTo>
                  <a:pt x="3730648" y="2449195"/>
                </a:lnTo>
                <a:lnTo>
                  <a:pt x="3722713" y="2454275"/>
                </a:lnTo>
                <a:lnTo>
                  <a:pt x="3715095" y="2459038"/>
                </a:lnTo>
                <a:lnTo>
                  <a:pt x="3706524" y="2462848"/>
                </a:lnTo>
                <a:lnTo>
                  <a:pt x="3698907" y="2466975"/>
                </a:lnTo>
                <a:lnTo>
                  <a:pt x="3691289" y="2470468"/>
                </a:lnTo>
                <a:lnTo>
                  <a:pt x="3683671" y="2473325"/>
                </a:lnTo>
                <a:lnTo>
                  <a:pt x="3683671" y="2592706"/>
                </a:lnTo>
                <a:lnTo>
                  <a:pt x="3692558" y="2588578"/>
                </a:lnTo>
                <a:lnTo>
                  <a:pt x="3701128" y="2583816"/>
                </a:lnTo>
                <a:lnTo>
                  <a:pt x="3709381" y="2579053"/>
                </a:lnTo>
                <a:lnTo>
                  <a:pt x="3717634" y="2573973"/>
                </a:lnTo>
                <a:lnTo>
                  <a:pt x="3725252" y="2568258"/>
                </a:lnTo>
                <a:lnTo>
                  <a:pt x="3732235" y="2563178"/>
                </a:lnTo>
                <a:lnTo>
                  <a:pt x="3738901" y="2557781"/>
                </a:lnTo>
                <a:lnTo>
                  <a:pt x="3744614" y="2553018"/>
                </a:lnTo>
                <a:lnTo>
                  <a:pt x="3744614" y="2439353"/>
                </a:lnTo>
                <a:close/>
                <a:moveTo>
                  <a:pt x="3151360" y="2322195"/>
                </a:moveTo>
                <a:lnTo>
                  <a:pt x="3151360" y="2437130"/>
                </a:lnTo>
                <a:lnTo>
                  <a:pt x="3174848" y="2437765"/>
                </a:lnTo>
                <a:lnTo>
                  <a:pt x="3198972" y="2437765"/>
                </a:lnTo>
                <a:lnTo>
                  <a:pt x="3215477" y="2437765"/>
                </a:lnTo>
                <a:lnTo>
                  <a:pt x="3231983" y="2437448"/>
                </a:lnTo>
                <a:lnTo>
                  <a:pt x="3231983" y="2322512"/>
                </a:lnTo>
                <a:lnTo>
                  <a:pt x="3198972" y="2323147"/>
                </a:lnTo>
                <a:lnTo>
                  <a:pt x="3174848" y="2323147"/>
                </a:lnTo>
                <a:lnTo>
                  <a:pt x="3151360" y="2322195"/>
                </a:lnTo>
                <a:close/>
                <a:moveTo>
                  <a:pt x="3815080" y="2317750"/>
                </a:moveTo>
                <a:lnTo>
                  <a:pt x="3816033" y="2325370"/>
                </a:lnTo>
                <a:lnTo>
                  <a:pt x="3816350" y="2332673"/>
                </a:lnTo>
                <a:lnTo>
                  <a:pt x="3816350" y="2483803"/>
                </a:lnTo>
                <a:lnTo>
                  <a:pt x="3816033" y="2484438"/>
                </a:lnTo>
                <a:lnTo>
                  <a:pt x="3815398" y="2493010"/>
                </a:lnTo>
                <a:lnTo>
                  <a:pt x="3814763" y="2498408"/>
                </a:lnTo>
                <a:lnTo>
                  <a:pt x="3813493" y="2504123"/>
                </a:lnTo>
                <a:lnTo>
                  <a:pt x="3811906" y="2509520"/>
                </a:lnTo>
                <a:lnTo>
                  <a:pt x="3810319" y="2514600"/>
                </a:lnTo>
                <a:lnTo>
                  <a:pt x="3808097" y="2520316"/>
                </a:lnTo>
                <a:lnTo>
                  <a:pt x="3805558" y="2525713"/>
                </a:lnTo>
                <a:lnTo>
                  <a:pt x="3803019" y="2530793"/>
                </a:lnTo>
                <a:lnTo>
                  <a:pt x="3799844" y="2536508"/>
                </a:lnTo>
                <a:lnTo>
                  <a:pt x="3796036" y="2541588"/>
                </a:lnTo>
                <a:lnTo>
                  <a:pt x="3792226" y="2546668"/>
                </a:lnTo>
                <a:lnTo>
                  <a:pt x="3788418" y="2551748"/>
                </a:lnTo>
                <a:lnTo>
                  <a:pt x="3783974" y="2556828"/>
                </a:lnTo>
                <a:lnTo>
                  <a:pt x="3779212" y="2561591"/>
                </a:lnTo>
                <a:lnTo>
                  <a:pt x="3774134" y="2566671"/>
                </a:lnTo>
                <a:lnTo>
                  <a:pt x="3768420" y="2571433"/>
                </a:lnTo>
                <a:lnTo>
                  <a:pt x="3763024" y="2576513"/>
                </a:lnTo>
                <a:lnTo>
                  <a:pt x="3750963" y="2586038"/>
                </a:lnTo>
                <a:lnTo>
                  <a:pt x="3737314" y="2595246"/>
                </a:lnTo>
                <a:lnTo>
                  <a:pt x="3722713" y="2604136"/>
                </a:lnTo>
                <a:lnTo>
                  <a:pt x="3707477" y="2613026"/>
                </a:lnTo>
                <a:lnTo>
                  <a:pt x="3690971" y="2621281"/>
                </a:lnTo>
                <a:lnTo>
                  <a:pt x="3673513" y="2628901"/>
                </a:lnTo>
                <a:lnTo>
                  <a:pt x="3655103" y="2636838"/>
                </a:lnTo>
                <a:lnTo>
                  <a:pt x="3635424" y="2644458"/>
                </a:lnTo>
                <a:lnTo>
                  <a:pt x="3615109" y="2651443"/>
                </a:lnTo>
                <a:lnTo>
                  <a:pt x="3593842" y="2658111"/>
                </a:lnTo>
                <a:lnTo>
                  <a:pt x="3571941" y="2664461"/>
                </a:lnTo>
                <a:lnTo>
                  <a:pt x="3549087" y="2670493"/>
                </a:lnTo>
                <a:lnTo>
                  <a:pt x="3525281" y="2675891"/>
                </a:lnTo>
                <a:lnTo>
                  <a:pt x="3501157" y="2680971"/>
                </a:lnTo>
                <a:lnTo>
                  <a:pt x="3476082" y="2685733"/>
                </a:lnTo>
                <a:lnTo>
                  <a:pt x="3450371" y="2689861"/>
                </a:lnTo>
                <a:lnTo>
                  <a:pt x="3424343" y="2693671"/>
                </a:lnTo>
                <a:lnTo>
                  <a:pt x="3397680" y="2697163"/>
                </a:lnTo>
                <a:lnTo>
                  <a:pt x="3370065" y="2700021"/>
                </a:lnTo>
                <a:lnTo>
                  <a:pt x="3341815" y="2702561"/>
                </a:lnTo>
                <a:lnTo>
                  <a:pt x="3313565" y="2704466"/>
                </a:lnTo>
                <a:lnTo>
                  <a:pt x="3284680" y="2705736"/>
                </a:lnTo>
                <a:lnTo>
                  <a:pt x="3255478" y="2706371"/>
                </a:lnTo>
                <a:lnTo>
                  <a:pt x="3225959" y="2706688"/>
                </a:lnTo>
                <a:lnTo>
                  <a:pt x="3195487" y="2706371"/>
                </a:lnTo>
                <a:lnTo>
                  <a:pt x="3165650" y="2705736"/>
                </a:lnTo>
                <a:lnTo>
                  <a:pt x="3136130" y="2704148"/>
                </a:lnTo>
                <a:lnTo>
                  <a:pt x="3106928" y="2701926"/>
                </a:lnTo>
                <a:lnTo>
                  <a:pt x="3078678" y="2699703"/>
                </a:lnTo>
                <a:lnTo>
                  <a:pt x="3050428" y="2696528"/>
                </a:lnTo>
                <a:lnTo>
                  <a:pt x="3022813" y="2693353"/>
                </a:lnTo>
                <a:lnTo>
                  <a:pt x="2996150" y="2688908"/>
                </a:lnTo>
                <a:lnTo>
                  <a:pt x="2970122" y="2684781"/>
                </a:lnTo>
                <a:lnTo>
                  <a:pt x="2944729" y="2680018"/>
                </a:lnTo>
                <a:lnTo>
                  <a:pt x="2919971" y="2674303"/>
                </a:lnTo>
                <a:lnTo>
                  <a:pt x="2895847" y="2668588"/>
                </a:lnTo>
                <a:lnTo>
                  <a:pt x="2872994" y="2662556"/>
                </a:lnTo>
                <a:lnTo>
                  <a:pt x="2850775" y="2655888"/>
                </a:lnTo>
                <a:lnTo>
                  <a:pt x="2829190" y="2648903"/>
                </a:lnTo>
                <a:lnTo>
                  <a:pt x="2808876" y="2641601"/>
                </a:lnTo>
                <a:lnTo>
                  <a:pt x="2789196" y="2633663"/>
                </a:lnTo>
                <a:lnTo>
                  <a:pt x="2770469" y="2625408"/>
                </a:lnTo>
                <a:lnTo>
                  <a:pt x="2753328" y="2617153"/>
                </a:lnTo>
                <a:lnTo>
                  <a:pt x="2736823" y="2608581"/>
                </a:lnTo>
                <a:lnTo>
                  <a:pt x="2721269" y="2599373"/>
                </a:lnTo>
                <a:lnTo>
                  <a:pt x="2706986" y="2590483"/>
                </a:lnTo>
                <a:lnTo>
                  <a:pt x="2693972" y="2580641"/>
                </a:lnTo>
                <a:lnTo>
                  <a:pt x="2688258" y="2575878"/>
                </a:lnTo>
                <a:lnTo>
                  <a:pt x="2682227" y="2570798"/>
                </a:lnTo>
                <a:lnTo>
                  <a:pt x="2676831" y="2566036"/>
                </a:lnTo>
                <a:lnTo>
                  <a:pt x="2671753" y="2560956"/>
                </a:lnTo>
                <a:lnTo>
                  <a:pt x="2666991" y="2555558"/>
                </a:lnTo>
                <a:lnTo>
                  <a:pt x="2662548" y="2550161"/>
                </a:lnTo>
                <a:lnTo>
                  <a:pt x="2658104" y="2545081"/>
                </a:lnTo>
                <a:lnTo>
                  <a:pt x="2654612" y="2540001"/>
                </a:lnTo>
                <a:lnTo>
                  <a:pt x="2651121" y="2534286"/>
                </a:lnTo>
                <a:lnTo>
                  <a:pt x="2647947" y="2528888"/>
                </a:lnTo>
                <a:lnTo>
                  <a:pt x="2645090" y="2523808"/>
                </a:lnTo>
                <a:lnTo>
                  <a:pt x="2642868" y="2518093"/>
                </a:lnTo>
                <a:lnTo>
                  <a:pt x="2640329" y="2512695"/>
                </a:lnTo>
                <a:lnTo>
                  <a:pt x="2638742" y="2506663"/>
                </a:lnTo>
                <a:lnTo>
                  <a:pt x="2637789" y="2501265"/>
                </a:lnTo>
                <a:lnTo>
                  <a:pt x="2636520" y="2495868"/>
                </a:lnTo>
                <a:lnTo>
                  <a:pt x="2636202" y="2489835"/>
                </a:lnTo>
                <a:lnTo>
                  <a:pt x="2635885" y="2484438"/>
                </a:lnTo>
                <a:lnTo>
                  <a:pt x="2635250" y="2484438"/>
                </a:lnTo>
                <a:lnTo>
                  <a:pt x="2635250" y="2375535"/>
                </a:lnTo>
                <a:lnTo>
                  <a:pt x="2646360" y="2383790"/>
                </a:lnTo>
                <a:lnTo>
                  <a:pt x="2657786" y="2392045"/>
                </a:lnTo>
                <a:lnTo>
                  <a:pt x="2670166" y="2399983"/>
                </a:lnTo>
                <a:lnTo>
                  <a:pt x="2683180" y="2407285"/>
                </a:lnTo>
                <a:lnTo>
                  <a:pt x="2696511" y="2414905"/>
                </a:lnTo>
                <a:lnTo>
                  <a:pt x="2710160" y="2421890"/>
                </a:lnTo>
                <a:lnTo>
                  <a:pt x="2724761" y="2429193"/>
                </a:lnTo>
                <a:lnTo>
                  <a:pt x="2740314" y="2435860"/>
                </a:lnTo>
                <a:lnTo>
                  <a:pt x="2755550" y="2442210"/>
                </a:lnTo>
                <a:lnTo>
                  <a:pt x="2771738" y="2448243"/>
                </a:lnTo>
                <a:lnTo>
                  <a:pt x="2788244" y="2453958"/>
                </a:lnTo>
                <a:lnTo>
                  <a:pt x="2805384" y="2459673"/>
                </a:lnTo>
                <a:lnTo>
                  <a:pt x="2822525" y="2465070"/>
                </a:lnTo>
                <a:lnTo>
                  <a:pt x="2840300" y="2470150"/>
                </a:lnTo>
                <a:lnTo>
                  <a:pt x="2858393" y="2474913"/>
                </a:lnTo>
                <a:lnTo>
                  <a:pt x="2877120" y="2479675"/>
                </a:lnTo>
                <a:lnTo>
                  <a:pt x="2895530" y="2483803"/>
                </a:lnTo>
                <a:lnTo>
                  <a:pt x="2914892" y="2487930"/>
                </a:lnTo>
                <a:lnTo>
                  <a:pt x="2934255" y="2491423"/>
                </a:lnTo>
                <a:lnTo>
                  <a:pt x="2953617" y="2494915"/>
                </a:lnTo>
                <a:lnTo>
                  <a:pt x="2973614" y="2498090"/>
                </a:lnTo>
                <a:lnTo>
                  <a:pt x="2993294" y="2501265"/>
                </a:lnTo>
                <a:lnTo>
                  <a:pt x="3013926" y="2503488"/>
                </a:lnTo>
                <a:lnTo>
                  <a:pt x="3033923" y="2506028"/>
                </a:lnTo>
                <a:lnTo>
                  <a:pt x="3054555" y="2508250"/>
                </a:lnTo>
                <a:lnTo>
                  <a:pt x="3074869" y="2509838"/>
                </a:lnTo>
                <a:lnTo>
                  <a:pt x="3095819" y="2511425"/>
                </a:lnTo>
                <a:lnTo>
                  <a:pt x="3116451" y="2512695"/>
                </a:lnTo>
                <a:lnTo>
                  <a:pt x="3137400" y="2513965"/>
                </a:lnTo>
                <a:lnTo>
                  <a:pt x="3158032" y="2514600"/>
                </a:lnTo>
                <a:lnTo>
                  <a:pt x="3178981" y="2514918"/>
                </a:lnTo>
                <a:lnTo>
                  <a:pt x="3199613" y="2514918"/>
                </a:lnTo>
                <a:lnTo>
                  <a:pt x="3224372" y="2514918"/>
                </a:lnTo>
                <a:lnTo>
                  <a:pt x="3249765" y="2514283"/>
                </a:lnTo>
                <a:lnTo>
                  <a:pt x="3274523" y="2513330"/>
                </a:lnTo>
                <a:lnTo>
                  <a:pt x="3299282" y="2511743"/>
                </a:lnTo>
                <a:lnTo>
                  <a:pt x="3324040" y="2510473"/>
                </a:lnTo>
                <a:lnTo>
                  <a:pt x="3348481" y="2507933"/>
                </a:lnTo>
                <a:lnTo>
                  <a:pt x="3372922" y="2505710"/>
                </a:lnTo>
                <a:lnTo>
                  <a:pt x="3397680" y="2502535"/>
                </a:lnTo>
                <a:lnTo>
                  <a:pt x="3421486" y="2499360"/>
                </a:lnTo>
                <a:lnTo>
                  <a:pt x="3445292" y="2495233"/>
                </a:lnTo>
                <a:lnTo>
                  <a:pt x="3468464" y="2491423"/>
                </a:lnTo>
                <a:lnTo>
                  <a:pt x="3491635" y="2486978"/>
                </a:lnTo>
                <a:lnTo>
                  <a:pt x="3514171" y="2481898"/>
                </a:lnTo>
                <a:lnTo>
                  <a:pt x="3536390" y="2476818"/>
                </a:lnTo>
                <a:lnTo>
                  <a:pt x="3557974" y="2471420"/>
                </a:lnTo>
                <a:lnTo>
                  <a:pt x="3579241" y="2465070"/>
                </a:lnTo>
                <a:lnTo>
                  <a:pt x="3599873" y="2458720"/>
                </a:lnTo>
                <a:lnTo>
                  <a:pt x="3619870" y="2452053"/>
                </a:lnTo>
                <a:lnTo>
                  <a:pt x="3639233" y="2444750"/>
                </a:lnTo>
                <a:lnTo>
                  <a:pt x="3657643" y="2437448"/>
                </a:lnTo>
                <a:lnTo>
                  <a:pt x="3676053" y="2429510"/>
                </a:lnTo>
                <a:lnTo>
                  <a:pt x="3692876" y="2421255"/>
                </a:lnTo>
                <a:lnTo>
                  <a:pt x="3709381" y="2412365"/>
                </a:lnTo>
                <a:lnTo>
                  <a:pt x="3724935" y="2403475"/>
                </a:lnTo>
                <a:lnTo>
                  <a:pt x="3739853" y="2393950"/>
                </a:lnTo>
                <a:lnTo>
                  <a:pt x="3753502" y="2384108"/>
                </a:lnTo>
                <a:lnTo>
                  <a:pt x="3766198" y="2374265"/>
                </a:lnTo>
                <a:lnTo>
                  <a:pt x="3772547" y="2368550"/>
                </a:lnTo>
                <a:lnTo>
                  <a:pt x="3777943" y="2363470"/>
                </a:lnTo>
                <a:lnTo>
                  <a:pt x="3783656" y="2358073"/>
                </a:lnTo>
                <a:lnTo>
                  <a:pt x="3789052" y="2352675"/>
                </a:lnTo>
                <a:lnTo>
                  <a:pt x="3793814" y="2346960"/>
                </a:lnTo>
                <a:lnTo>
                  <a:pt x="3798575" y="2341563"/>
                </a:lnTo>
                <a:lnTo>
                  <a:pt x="3803336" y="2335530"/>
                </a:lnTo>
                <a:lnTo>
                  <a:pt x="3807145" y="2329498"/>
                </a:lnTo>
                <a:lnTo>
                  <a:pt x="3811271" y="2323783"/>
                </a:lnTo>
                <a:lnTo>
                  <a:pt x="3815080" y="2317750"/>
                </a:lnTo>
                <a:close/>
                <a:moveTo>
                  <a:pt x="2989478" y="2307907"/>
                </a:moveTo>
                <a:lnTo>
                  <a:pt x="2989478" y="2423478"/>
                </a:lnTo>
                <a:lnTo>
                  <a:pt x="3009158" y="2426018"/>
                </a:lnTo>
                <a:lnTo>
                  <a:pt x="3029472" y="2428240"/>
                </a:lnTo>
                <a:lnTo>
                  <a:pt x="3049469" y="2430780"/>
                </a:lnTo>
                <a:lnTo>
                  <a:pt x="3070419" y="2432685"/>
                </a:lnTo>
                <a:lnTo>
                  <a:pt x="3070419" y="2317432"/>
                </a:lnTo>
                <a:lnTo>
                  <a:pt x="3049469" y="2315527"/>
                </a:lnTo>
                <a:lnTo>
                  <a:pt x="3029472" y="2313305"/>
                </a:lnTo>
                <a:lnTo>
                  <a:pt x="3009158" y="2310765"/>
                </a:lnTo>
                <a:lnTo>
                  <a:pt x="2989478" y="2307907"/>
                </a:lnTo>
                <a:close/>
                <a:moveTo>
                  <a:pt x="2827597" y="2271395"/>
                </a:moveTo>
                <a:lnTo>
                  <a:pt x="2827597" y="2388553"/>
                </a:lnTo>
                <a:lnTo>
                  <a:pt x="2846959" y="2393950"/>
                </a:lnTo>
                <a:lnTo>
                  <a:pt x="2866956" y="2399665"/>
                </a:lnTo>
                <a:lnTo>
                  <a:pt x="2887588" y="2404428"/>
                </a:lnTo>
                <a:lnTo>
                  <a:pt x="2908220" y="2408873"/>
                </a:lnTo>
                <a:lnTo>
                  <a:pt x="2908220" y="2292985"/>
                </a:lnTo>
                <a:lnTo>
                  <a:pt x="2887588" y="2288222"/>
                </a:lnTo>
                <a:lnTo>
                  <a:pt x="2866956" y="2282825"/>
                </a:lnTo>
                <a:lnTo>
                  <a:pt x="2846959" y="2277110"/>
                </a:lnTo>
                <a:lnTo>
                  <a:pt x="2827597" y="2271395"/>
                </a:lnTo>
                <a:close/>
                <a:moveTo>
                  <a:pt x="3717945" y="2227897"/>
                </a:moveTo>
                <a:lnTo>
                  <a:pt x="3711914" y="2232025"/>
                </a:lnTo>
                <a:lnTo>
                  <a:pt x="3704931" y="2235517"/>
                </a:lnTo>
                <a:lnTo>
                  <a:pt x="3696678" y="2239327"/>
                </a:lnTo>
                <a:lnTo>
                  <a:pt x="3688425" y="2242820"/>
                </a:lnTo>
                <a:lnTo>
                  <a:pt x="3671285" y="2249487"/>
                </a:lnTo>
                <a:lnTo>
                  <a:pt x="3656684" y="2255202"/>
                </a:lnTo>
                <a:lnTo>
                  <a:pt x="3656684" y="2356167"/>
                </a:lnTo>
                <a:lnTo>
                  <a:pt x="3665254" y="2351722"/>
                </a:lnTo>
                <a:lnTo>
                  <a:pt x="3674142" y="2347595"/>
                </a:lnTo>
                <a:lnTo>
                  <a:pt x="3682394" y="2342197"/>
                </a:lnTo>
                <a:lnTo>
                  <a:pt x="3690647" y="2337117"/>
                </a:lnTo>
                <a:lnTo>
                  <a:pt x="3698582" y="2331720"/>
                </a:lnTo>
                <a:lnTo>
                  <a:pt x="3705566" y="2326640"/>
                </a:lnTo>
                <a:lnTo>
                  <a:pt x="3711914" y="2321560"/>
                </a:lnTo>
                <a:lnTo>
                  <a:pt x="3717945" y="2316162"/>
                </a:lnTo>
                <a:lnTo>
                  <a:pt x="3717945" y="2227897"/>
                </a:lnTo>
                <a:close/>
                <a:moveTo>
                  <a:pt x="2665715" y="2187575"/>
                </a:moveTo>
                <a:lnTo>
                  <a:pt x="2665715" y="2305685"/>
                </a:lnTo>
                <a:lnTo>
                  <a:pt x="2668254" y="2308542"/>
                </a:lnTo>
                <a:lnTo>
                  <a:pt x="2671429" y="2311717"/>
                </a:lnTo>
                <a:lnTo>
                  <a:pt x="2678729" y="2318385"/>
                </a:lnTo>
                <a:lnTo>
                  <a:pt x="2687934" y="2325052"/>
                </a:lnTo>
                <a:lnTo>
                  <a:pt x="2698726" y="2332037"/>
                </a:lnTo>
                <a:lnTo>
                  <a:pt x="2710153" y="2339657"/>
                </a:lnTo>
                <a:lnTo>
                  <a:pt x="2722215" y="2346325"/>
                </a:lnTo>
                <a:lnTo>
                  <a:pt x="2734594" y="2352675"/>
                </a:lnTo>
                <a:lnTo>
                  <a:pt x="2746656" y="2358390"/>
                </a:lnTo>
                <a:lnTo>
                  <a:pt x="2746656" y="2239327"/>
                </a:lnTo>
                <a:lnTo>
                  <a:pt x="2734594" y="2233612"/>
                </a:lnTo>
                <a:lnTo>
                  <a:pt x="2723167" y="2227580"/>
                </a:lnTo>
                <a:lnTo>
                  <a:pt x="2712058" y="2221230"/>
                </a:lnTo>
                <a:lnTo>
                  <a:pt x="2701583" y="2214562"/>
                </a:lnTo>
                <a:lnTo>
                  <a:pt x="2691743" y="2208212"/>
                </a:lnTo>
                <a:lnTo>
                  <a:pt x="2682538" y="2201545"/>
                </a:lnTo>
                <a:lnTo>
                  <a:pt x="2673650" y="2194560"/>
                </a:lnTo>
                <a:lnTo>
                  <a:pt x="2665715" y="2187575"/>
                </a:lnTo>
                <a:close/>
                <a:moveTo>
                  <a:pt x="2609850" y="2081212"/>
                </a:moveTo>
                <a:lnTo>
                  <a:pt x="2613342" y="2087245"/>
                </a:lnTo>
                <a:lnTo>
                  <a:pt x="2617468" y="2092960"/>
                </a:lnTo>
                <a:lnTo>
                  <a:pt x="2621594" y="2098675"/>
                </a:lnTo>
                <a:lnTo>
                  <a:pt x="2626038" y="2104390"/>
                </a:lnTo>
                <a:lnTo>
                  <a:pt x="2631117" y="2110105"/>
                </a:lnTo>
                <a:lnTo>
                  <a:pt x="2635878" y="2115502"/>
                </a:lnTo>
                <a:lnTo>
                  <a:pt x="2641274" y="2120900"/>
                </a:lnTo>
                <a:lnTo>
                  <a:pt x="2646988" y="2126615"/>
                </a:lnTo>
                <a:lnTo>
                  <a:pt x="2658732" y="2136775"/>
                </a:lnTo>
                <a:lnTo>
                  <a:pt x="2671746" y="2146935"/>
                </a:lnTo>
                <a:lnTo>
                  <a:pt x="2685712" y="2157095"/>
                </a:lnTo>
                <a:lnTo>
                  <a:pt x="2700631" y="2165985"/>
                </a:lnTo>
                <a:lnTo>
                  <a:pt x="2715867" y="2175192"/>
                </a:lnTo>
                <a:lnTo>
                  <a:pt x="2732372" y="2183765"/>
                </a:lnTo>
                <a:lnTo>
                  <a:pt x="2749830" y="2192020"/>
                </a:lnTo>
                <a:lnTo>
                  <a:pt x="2767923" y="2199957"/>
                </a:lnTo>
                <a:lnTo>
                  <a:pt x="2786650" y="2207895"/>
                </a:lnTo>
                <a:lnTo>
                  <a:pt x="2805695" y="2214880"/>
                </a:lnTo>
                <a:lnTo>
                  <a:pt x="2826009" y="2221547"/>
                </a:lnTo>
                <a:lnTo>
                  <a:pt x="2846959" y="2227897"/>
                </a:lnTo>
                <a:lnTo>
                  <a:pt x="2867591" y="2234247"/>
                </a:lnTo>
                <a:lnTo>
                  <a:pt x="2889492" y="2239645"/>
                </a:lnTo>
                <a:lnTo>
                  <a:pt x="2912029" y="2245042"/>
                </a:lnTo>
                <a:lnTo>
                  <a:pt x="2934248" y="2250122"/>
                </a:lnTo>
                <a:lnTo>
                  <a:pt x="2957102" y="2254250"/>
                </a:lnTo>
                <a:lnTo>
                  <a:pt x="2980908" y="2258695"/>
                </a:lnTo>
                <a:lnTo>
                  <a:pt x="3004396" y="2262187"/>
                </a:lnTo>
                <a:lnTo>
                  <a:pt x="3028203" y="2265680"/>
                </a:lnTo>
                <a:lnTo>
                  <a:pt x="3052644" y="2268537"/>
                </a:lnTo>
                <a:lnTo>
                  <a:pt x="3077084" y="2271395"/>
                </a:lnTo>
                <a:lnTo>
                  <a:pt x="3101525" y="2273300"/>
                </a:lnTo>
                <a:lnTo>
                  <a:pt x="3125966" y="2275205"/>
                </a:lnTo>
                <a:lnTo>
                  <a:pt x="3150725" y="2276792"/>
                </a:lnTo>
                <a:lnTo>
                  <a:pt x="3175800" y="2277745"/>
                </a:lnTo>
                <a:lnTo>
                  <a:pt x="3200559" y="2278380"/>
                </a:lnTo>
                <a:lnTo>
                  <a:pt x="3225317" y="2278380"/>
                </a:lnTo>
                <a:lnTo>
                  <a:pt x="3246266" y="2278380"/>
                </a:lnTo>
                <a:lnTo>
                  <a:pt x="3267216" y="2278062"/>
                </a:lnTo>
                <a:lnTo>
                  <a:pt x="3288165" y="2277110"/>
                </a:lnTo>
                <a:lnTo>
                  <a:pt x="3308797" y="2276157"/>
                </a:lnTo>
                <a:lnTo>
                  <a:pt x="3329429" y="2274887"/>
                </a:lnTo>
                <a:lnTo>
                  <a:pt x="3350378" y="2273300"/>
                </a:lnTo>
                <a:lnTo>
                  <a:pt x="3371010" y="2271712"/>
                </a:lnTo>
                <a:lnTo>
                  <a:pt x="3391325" y="2269807"/>
                </a:lnTo>
                <a:lnTo>
                  <a:pt x="3411957" y="2267267"/>
                </a:lnTo>
                <a:lnTo>
                  <a:pt x="3431954" y="2264727"/>
                </a:lnTo>
                <a:lnTo>
                  <a:pt x="3451951" y="2261870"/>
                </a:lnTo>
                <a:lnTo>
                  <a:pt x="3471948" y="2258695"/>
                </a:lnTo>
                <a:lnTo>
                  <a:pt x="3491628" y="2255202"/>
                </a:lnTo>
                <a:lnTo>
                  <a:pt x="3510990" y="2251710"/>
                </a:lnTo>
                <a:lnTo>
                  <a:pt x="3530035" y="2247582"/>
                </a:lnTo>
                <a:lnTo>
                  <a:pt x="3548763" y="2243455"/>
                </a:lnTo>
                <a:lnTo>
                  <a:pt x="3567173" y="2239010"/>
                </a:lnTo>
                <a:lnTo>
                  <a:pt x="3585265" y="2233930"/>
                </a:lnTo>
                <a:lnTo>
                  <a:pt x="3603041" y="2229167"/>
                </a:lnTo>
                <a:lnTo>
                  <a:pt x="3620498" y="2223452"/>
                </a:lnTo>
                <a:lnTo>
                  <a:pt x="3637004" y="2218055"/>
                </a:lnTo>
                <a:lnTo>
                  <a:pt x="3653510" y="2212022"/>
                </a:lnTo>
                <a:lnTo>
                  <a:pt x="3669698" y="2206307"/>
                </a:lnTo>
                <a:lnTo>
                  <a:pt x="3685251" y="2199957"/>
                </a:lnTo>
                <a:lnTo>
                  <a:pt x="3700170" y="2193290"/>
                </a:lnTo>
                <a:lnTo>
                  <a:pt x="3714770" y="2185987"/>
                </a:lnTo>
                <a:lnTo>
                  <a:pt x="3728419" y="2179002"/>
                </a:lnTo>
                <a:lnTo>
                  <a:pt x="3741751" y="2171382"/>
                </a:lnTo>
                <a:lnTo>
                  <a:pt x="3754765" y="2164080"/>
                </a:lnTo>
                <a:lnTo>
                  <a:pt x="3767144" y="2156142"/>
                </a:lnTo>
                <a:lnTo>
                  <a:pt x="3778571" y="2147887"/>
                </a:lnTo>
                <a:lnTo>
                  <a:pt x="3789363" y="2139632"/>
                </a:lnTo>
                <a:lnTo>
                  <a:pt x="3789363" y="2247265"/>
                </a:lnTo>
                <a:lnTo>
                  <a:pt x="3788728" y="2247582"/>
                </a:lnTo>
                <a:lnTo>
                  <a:pt x="3788728" y="2252027"/>
                </a:lnTo>
                <a:lnTo>
                  <a:pt x="3788411" y="2256472"/>
                </a:lnTo>
                <a:lnTo>
                  <a:pt x="3787776" y="2261870"/>
                </a:lnTo>
                <a:lnTo>
                  <a:pt x="3786506" y="2267267"/>
                </a:lnTo>
                <a:lnTo>
                  <a:pt x="3785237" y="2272982"/>
                </a:lnTo>
                <a:lnTo>
                  <a:pt x="3783332" y="2278062"/>
                </a:lnTo>
                <a:lnTo>
                  <a:pt x="3781428" y="2283460"/>
                </a:lnTo>
                <a:lnTo>
                  <a:pt x="3778571" y="2289175"/>
                </a:lnTo>
                <a:lnTo>
                  <a:pt x="3775714" y="2294255"/>
                </a:lnTo>
                <a:lnTo>
                  <a:pt x="3772540" y="2299335"/>
                </a:lnTo>
                <a:lnTo>
                  <a:pt x="3769048" y="2304732"/>
                </a:lnTo>
                <a:lnTo>
                  <a:pt x="3765557" y="2310130"/>
                </a:lnTo>
                <a:lnTo>
                  <a:pt x="3761113" y="2315210"/>
                </a:lnTo>
                <a:lnTo>
                  <a:pt x="3756987" y="2320290"/>
                </a:lnTo>
                <a:lnTo>
                  <a:pt x="3752226" y="2325052"/>
                </a:lnTo>
                <a:lnTo>
                  <a:pt x="3747147" y="2330132"/>
                </a:lnTo>
                <a:lnTo>
                  <a:pt x="3741433" y="2334895"/>
                </a:lnTo>
                <a:lnTo>
                  <a:pt x="3736037" y="2339975"/>
                </a:lnTo>
                <a:lnTo>
                  <a:pt x="3723658" y="2349500"/>
                </a:lnTo>
                <a:lnTo>
                  <a:pt x="3710327" y="2358390"/>
                </a:lnTo>
                <a:lnTo>
                  <a:pt x="3696043" y="2367598"/>
                </a:lnTo>
                <a:lnTo>
                  <a:pt x="3680490" y="2376170"/>
                </a:lnTo>
                <a:lnTo>
                  <a:pt x="3663667" y="2384425"/>
                </a:lnTo>
                <a:lnTo>
                  <a:pt x="3646526" y="2392363"/>
                </a:lnTo>
                <a:lnTo>
                  <a:pt x="3627799" y="2400300"/>
                </a:lnTo>
                <a:lnTo>
                  <a:pt x="3608754" y="2407920"/>
                </a:lnTo>
                <a:lnTo>
                  <a:pt x="3588122" y="2414905"/>
                </a:lnTo>
                <a:lnTo>
                  <a:pt x="3566855" y="2421573"/>
                </a:lnTo>
                <a:lnTo>
                  <a:pt x="3544636" y="2427923"/>
                </a:lnTo>
                <a:lnTo>
                  <a:pt x="3522417" y="2433955"/>
                </a:lnTo>
                <a:lnTo>
                  <a:pt x="3498611" y="2439353"/>
                </a:lnTo>
                <a:lnTo>
                  <a:pt x="3474170" y="2444433"/>
                </a:lnTo>
                <a:lnTo>
                  <a:pt x="3449412" y="2449195"/>
                </a:lnTo>
                <a:lnTo>
                  <a:pt x="3423701" y="2453323"/>
                </a:lnTo>
                <a:lnTo>
                  <a:pt x="3397356" y="2457133"/>
                </a:lnTo>
                <a:lnTo>
                  <a:pt x="3370376" y="2460625"/>
                </a:lnTo>
                <a:lnTo>
                  <a:pt x="3343395" y="2463483"/>
                </a:lnTo>
                <a:lnTo>
                  <a:pt x="3315146" y="2465705"/>
                </a:lnTo>
                <a:lnTo>
                  <a:pt x="3286896" y="2467928"/>
                </a:lnTo>
                <a:lnTo>
                  <a:pt x="3258011" y="2468880"/>
                </a:lnTo>
                <a:lnTo>
                  <a:pt x="3228491" y="2469833"/>
                </a:lnTo>
                <a:lnTo>
                  <a:pt x="3198972" y="2470150"/>
                </a:lnTo>
                <a:lnTo>
                  <a:pt x="3168500" y="2469833"/>
                </a:lnTo>
                <a:lnTo>
                  <a:pt x="3138663" y="2468880"/>
                </a:lnTo>
                <a:lnTo>
                  <a:pt x="3109143" y="2467293"/>
                </a:lnTo>
                <a:lnTo>
                  <a:pt x="3080259" y="2465388"/>
                </a:lnTo>
                <a:lnTo>
                  <a:pt x="3051374" y="2463165"/>
                </a:lnTo>
                <a:lnTo>
                  <a:pt x="3023441" y="2459990"/>
                </a:lnTo>
                <a:lnTo>
                  <a:pt x="2996144" y="2456815"/>
                </a:lnTo>
                <a:lnTo>
                  <a:pt x="2969481" y="2452370"/>
                </a:lnTo>
                <a:lnTo>
                  <a:pt x="2943453" y="2447925"/>
                </a:lnTo>
                <a:lnTo>
                  <a:pt x="2917742" y="2443480"/>
                </a:lnTo>
                <a:lnTo>
                  <a:pt x="2892984" y="2437765"/>
                </a:lnTo>
                <a:lnTo>
                  <a:pt x="2869178" y="2432050"/>
                </a:lnTo>
                <a:lnTo>
                  <a:pt x="2846007" y="2426018"/>
                </a:lnTo>
                <a:lnTo>
                  <a:pt x="2823470" y="2419350"/>
                </a:lnTo>
                <a:lnTo>
                  <a:pt x="2802203" y="2412048"/>
                </a:lnTo>
                <a:lnTo>
                  <a:pt x="2781889" y="2405063"/>
                </a:lnTo>
                <a:lnTo>
                  <a:pt x="2762527" y="2397125"/>
                </a:lnTo>
                <a:lnTo>
                  <a:pt x="2743799" y="2389188"/>
                </a:lnTo>
                <a:lnTo>
                  <a:pt x="2726024" y="2380615"/>
                </a:lnTo>
                <a:lnTo>
                  <a:pt x="2709518" y="2372043"/>
                </a:lnTo>
                <a:lnTo>
                  <a:pt x="2694600" y="2362835"/>
                </a:lnTo>
                <a:lnTo>
                  <a:pt x="2679999" y="2353945"/>
                </a:lnTo>
                <a:lnTo>
                  <a:pt x="2666985" y="2343785"/>
                </a:lnTo>
                <a:lnTo>
                  <a:pt x="2660954" y="2339340"/>
                </a:lnTo>
                <a:lnTo>
                  <a:pt x="2655240" y="2333942"/>
                </a:lnTo>
                <a:lnTo>
                  <a:pt x="2650162" y="2328862"/>
                </a:lnTo>
                <a:lnTo>
                  <a:pt x="2645083" y="2324100"/>
                </a:lnTo>
                <a:lnTo>
                  <a:pt x="2639687" y="2319020"/>
                </a:lnTo>
                <a:lnTo>
                  <a:pt x="2635561" y="2313622"/>
                </a:lnTo>
                <a:lnTo>
                  <a:pt x="2631434" y="2308542"/>
                </a:lnTo>
                <a:lnTo>
                  <a:pt x="2627625" y="2303145"/>
                </a:lnTo>
                <a:lnTo>
                  <a:pt x="2624134" y="2297747"/>
                </a:lnTo>
                <a:lnTo>
                  <a:pt x="2620960" y="2292350"/>
                </a:lnTo>
                <a:lnTo>
                  <a:pt x="2618103" y="2286635"/>
                </a:lnTo>
                <a:lnTo>
                  <a:pt x="2615881" y="2281555"/>
                </a:lnTo>
                <a:lnTo>
                  <a:pt x="2613659" y="2275840"/>
                </a:lnTo>
                <a:lnTo>
                  <a:pt x="2612072" y="2270125"/>
                </a:lnTo>
                <a:lnTo>
                  <a:pt x="2610485" y="2264727"/>
                </a:lnTo>
                <a:lnTo>
                  <a:pt x="2609850" y="2259012"/>
                </a:lnTo>
                <a:lnTo>
                  <a:pt x="2609215" y="2253297"/>
                </a:lnTo>
                <a:lnTo>
                  <a:pt x="2609215" y="2247582"/>
                </a:lnTo>
                <a:lnTo>
                  <a:pt x="2608580" y="2247582"/>
                </a:lnTo>
                <a:lnTo>
                  <a:pt x="2608580" y="2101215"/>
                </a:lnTo>
                <a:lnTo>
                  <a:pt x="2608263" y="2097405"/>
                </a:lnTo>
                <a:lnTo>
                  <a:pt x="2608580" y="2089150"/>
                </a:lnTo>
                <a:lnTo>
                  <a:pt x="2609850" y="2081212"/>
                </a:lnTo>
                <a:close/>
                <a:moveTo>
                  <a:pt x="3270250" y="1882775"/>
                </a:moveTo>
                <a:lnTo>
                  <a:pt x="3307579" y="1890615"/>
                </a:lnTo>
                <a:lnTo>
                  <a:pt x="3314856" y="1892183"/>
                </a:lnTo>
                <a:lnTo>
                  <a:pt x="3321499" y="1894064"/>
                </a:lnTo>
                <a:lnTo>
                  <a:pt x="3326877" y="1895945"/>
                </a:lnTo>
                <a:lnTo>
                  <a:pt x="3331622" y="1898141"/>
                </a:lnTo>
                <a:lnTo>
                  <a:pt x="3336367" y="1900649"/>
                </a:lnTo>
                <a:lnTo>
                  <a:pt x="3340164" y="1902844"/>
                </a:lnTo>
                <a:lnTo>
                  <a:pt x="3348389" y="1908802"/>
                </a:lnTo>
                <a:lnTo>
                  <a:pt x="3351236" y="1911625"/>
                </a:lnTo>
                <a:lnTo>
                  <a:pt x="3353767" y="1914133"/>
                </a:lnTo>
                <a:lnTo>
                  <a:pt x="3355665" y="1916955"/>
                </a:lnTo>
                <a:lnTo>
                  <a:pt x="3356930" y="1919778"/>
                </a:lnTo>
                <a:lnTo>
                  <a:pt x="3357563" y="1922913"/>
                </a:lnTo>
                <a:lnTo>
                  <a:pt x="3357563" y="1925422"/>
                </a:lnTo>
                <a:lnTo>
                  <a:pt x="3357247" y="1928244"/>
                </a:lnTo>
                <a:lnTo>
                  <a:pt x="3355981" y="1931066"/>
                </a:lnTo>
                <a:lnTo>
                  <a:pt x="3354716" y="1933889"/>
                </a:lnTo>
                <a:lnTo>
                  <a:pt x="3352818" y="1936397"/>
                </a:lnTo>
                <a:lnTo>
                  <a:pt x="3350603" y="1939220"/>
                </a:lnTo>
                <a:lnTo>
                  <a:pt x="3347440" y="1941415"/>
                </a:lnTo>
                <a:lnTo>
                  <a:pt x="3344276" y="1943923"/>
                </a:lnTo>
                <a:lnTo>
                  <a:pt x="3340164" y="1945805"/>
                </a:lnTo>
                <a:lnTo>
                  <a:pt x="3336051" y="1947686"/>
                </a:lnTo>
                <a:lnTo>
                  <a:pt x="3331306" y="1949568"/>
                </a:lnTo>
                <a:lnTo>
                  <a:pt x="3324979" y="1951763"/>
                </a:lnTo>
                <a:lnTo>
                  <a:pt x="3318335" y="1953644"/>
                </a:lnTo>
                <a:lnTo>
                  <a:pt x="3310743" y="1955212"/>
                </a:lnTo>
                <a:lnTo>
                  <a:pt x="3303467" y="1956466"/>
                </a:lnTo>
                <a:lnTo>
                  <a:pt x="3295558" y="1957094"/>
                </a:lnTo>
                <a:lnTo>
                  <a:pt x="3287333" y="1958034"/>
                </a:lnTo>
                <a:lnTo>
                  <a:pt x="3270250" y="1958975"/>
                </a:lnTo>
                <a:lnTo>
                  <a:pt x="3270250" y="1882775"/>
                </a:lnTo>
                <a:close/>
                <a:moveTo>
                  <a:pt x="2635250" y="1862137"/>
                </a:moveTo>
                <a:lnTo>
                  <a:pt x="2635885" y="1868810"/>
                </a:lnTo>
                <a:lnTo>
                  <a:pt x="2636520" y="1875166"/>
                </a:lnTo>
                <a:lnTo>
                  <a:pt x="2637789" y="1881521"/>
                </a:lnTo>
                <a:lnTo>
                  <a:pt x="2639694" y="1887559"/>
                </a:lnTo>
                <a:lnTo>
                  <a:pt x="2641598" y="1893914"/>
                </a:lnTo>
                <a:lnTo>
                  <a:pt x="2644455" y="1900270"/>
                </a:lnTo>
                <a:lnTo>
                  <a:pt x="2647629" y="1906307"/>
                </a:lnTo>
                <a:lnTo>
                  <a:pt x="2650803" y="1912663"/>
                </a:lnTo>
                <a:lnTo>
                  <a:pt x="2654612" y="1918383"/>
                </a:lnTo>
                <a:lnTo>
                  <a:pt x="2659056" y="1924420"/>
                </a:lnTo>
                <a:lnTo>
                  <a:pt x="2663817" y="1930458"/>
                </a:lnTo>
                <a:lnTo>
                  <a:pt x="2668896" y="1936178"/>
                </a:lnTo>
                <a:lnTo>
                  <a:pt x="2673975" y="1941898"/>
                </a:lnTo>
                <a:lnTo>
                  <a:pt x="2680005" y="1947618"/>
                </a:lnTo>
                <a:lnTo>
                  <a:pt x="2686354" y="1953338"/>
                </a:lnTo>
                <a:lnTo>
                  <a:pt x="2692385" y="1958740"/>
                </a:lnTo>
                <a:lnTo>
                  <a:pt x="2692385" y="2069006"/>
                </a:lnTo>
                <a:lnTo>
                  <a:pt x="2695241" y="2071549"/>
                </a:lnTo>
                <a:lnTo>
                  <a:pt x="2698098" y="2074726"/>
                </a:lnTo>
                <a:lnTo>
                  <a:pt x="2705399" y="2081400"/>
                </a:lnTo>
                <a:lnTo>
                  <a:pt x="2714921" y="2088391"/>
                </a:lnTo>
                <a:lnTo>
                  <a:pt x="2725078" y="2095699"/>
                </a:lnTo>
                <a:lnTo>
                  <a:pt x="2737140" y="2103008"/>
                </a:lnTo>
                <a:lnTo>
                  <a:pt x="2748884" y="2109681"/>
                </a:lnTo>
                <a:lnTo>
                  <a:pt x="2761581" y="2116354"/>
                </a:lnTo>
                <a:lnTo>
                  <a:pt x="2773325" y="2121757"/>
                </a:lnTo>
                <a:lnTo>
                  <a:pt x="2773325" y="2007994"/>
                </a:lnTo>
                <a:lnTo>
                  <a:pt x="2792370" y="2016256"/>
                </a:lnTo>
                <a:lnTo>
                  <a:pt x="2812050" y="2024201"/>
                </a:lnTo>
                <a:lnTo>
                  <a:pt x="2832999" y="2031827"/>
                </a:lnTo>
                <a:lnTo>
                  <a:pt x="2854584" y="2038818"/>
                </a:lnTo>
                <a:lnTo>
                  <a:pt x="2854584" y="2151945"/>
                </a:lnTo>
                <a:lnTo>
                  <a:pt x="2873946" y="2157347"/>
                </a:lnTo>
                <a:lnTo>
                  <a:pt x="2893626" y="2162749"/>
                </a:lnTo>
                <a:lnTo>
                  <a:pt x="2914258" y="2167516"/>
                </a:lnTo>
                <a:lnTo>
                  <a:pt x="2935524" y="2172282"/>
                </a:lnTo>
                <a:lnTo>
                  <a:pt x="2935524" y="2060744"/>
                </a:lnTo>
                <a:lnTo>
                  <a:pt x="2955204" y="2064558"/>
                </a:lnTo>
                <a:lnTo>
                  <a:pt x="2974884" y="2068371"/>
                </a:lnTo>
                <a:lnTo>
                  <a:pt x="2995198" y="2071549"/>
                </a:lnTo>
                <a:lnTo>
                  <a:pt x="3016148" y="2075362"/>
                </a:lnTo>
                <a:lnTo>
                  <a:pt x="3016148" y="2186900"/>
                </a:lnTo>
                <a:lnTo>
                  <a:pt x="3035827" y="2189442"/>
                </a:lnTo>
                <a:lnTo>
                  <a:pt x="3056142" y="2191666"/>
                </a:lnTo>
                <a:lnTo>
                  <a:pt x="3076456" y="2194208"/>
                </a:lnTo>
                <a:lnTo>
                  <a:pt x="3097406" y="2196115"/>
                </a:lnTo>
                <a:lnTo>
                  <a:pt x="3097406" y="2084577"/>
                </a:lnTo>
                <a:lnTo>
                  <a:pt x="3117085" y="2086166"/>
                </a:lnTo>
                <a:lnTo>
                  <a:pt x="3137400" y="2087437"/>
                </a:lnTo>
                <a:lnTo>
                  <a:pt x="3157715" y="2088708"/>
                </a:lnTo>
                <a:lnTo>
                  <a:pt x="3178346" y="2089344"/>
                </a:lnTo>
                <a:lnTo>
                  <a:pt x="3178346" y="2200246"/>
                </a:lnTo>
                <a:lnTo>
                  <a:pt x="3201835" y="2201199"/>
                </a:lnTo>
                <a:lnTo>
                  <a:pt x="3225959" y="2201199"/>
                </a:lnTo>
                <a:lnTo>
                  <a:pt x="3258970" y="2200882"/>
                </a:lnTo>
                <a:lnTo>
                  <a:pt x="3258970" y="2089344"/>
                </a:lnTo>
                <a:lnTo>
                  <a:pt x="3291029" y="2088708"/>
                </a:lnTo>
                <a:lnTo>
                  <a:pt x="3322135" y="2087119"/>
                </a:lnTo>
                <a:lnTo>
                  <a:pt x="3352925" y="2084577"/>
                </a:lnTo>
                <a:lnTo>
                  <a:pt x="3383396" y="2082035"/>
                </a:lnTo>
                <a:lnTo>
                  <a:pt x="3412916" y="2078540"/>
                </a:lnTo>
                <a:lnTo>
                  <a:pt x="3441801" y="2074091"/>
                </a:lnTo>
                <a:lnTo>
                  <a:pt x="3470051" y="2069642"/>
                </a:lnTo>
                <a:lnTo>
                  <a:pt x="3497348" y="2064558"/>
                </a:lnTo>
                <a:lnTo>
                  <a:pt x="3524011" y="2058520"/>
                </a:lnTo>
                <a:lnTo>
                  <a:pt x="3549722" y="2052482"/>
                </a:lnTo>
                <a:lnTo>
                  <a:pt x="3574480" y="2046127"/>
                </a:lnTo>
                <a:lnTo>
                  <a:pt x="3598604" y="2038500"/>
                </a:lnTo>
                <a:lnTo>
                  <a:pt x="3621457" y="2030874"/>
                </a:lnTo>
                <a:lnTo>
                  <a:pt x="3643042" y="2023247"/>
                </a:lnTo>
                <a:lnTo>
                  <a:pt x="3663991" y="2014350"/>
                </a:lnTo>
                <a:lnTo>
                  <a:pt x="3683671" y="2005770"/>
                </a:lnTo>
                <a:lnTo>
                  <a:pt x="3683671" y="2119532"/>
                </a:lnTo>
                <a:lnTo>
                  <a:pt x="3692558" y="2115083"/>
                </a:lnTo>
                <a:lnTo>
                  <a:pt x="3701128" y="2110635"/>
                </a:lnTo>
                <a:lnTo>
                  <a:pt x="3709381" y="2105550"/>
                </a:lnTo>
                <a:lnTo>
                  <a:pt x="3717634" y="2100466"/>
                </a:lnTo>
                <a:lnTo>
                  <a:pt x="3725252" y="2095064"/>
                </a:lnTo>
                <a:lnTo>
                  <a:pt x="3732235" y="2089979"/>
                </a:lnTo>
                <a:lnTo>
                  <a:pt x="3738901" y="2084577"/>
                </a:lnTo>
                <a:lnTo>
                  <a:pt x="3744614" y="2079493"/>
                </a:lnTo>
                <a:lnTo>
                  <a:pt x="3744614" y="1970179"/>
                </a:lnTo>
                <a:lnTo>
                  <a:pt x="3752867" y="1964142"/>
                </a:lnTo>
                <a:lnTo>
                  <a:pt x="3760802" y="1958104"/>
                </a:lnTo>
                <a:lnTo>
                  <a:pt x="3767786" y="1951749"/>
                </a:lnTo>
                <a:lnTo>
                  <a:pt x="3774769" y="1945393"/>
                </a:lnTo>
                <a:lnTo>
                  <a:pt x="3781117" y="1939038"/>
                </a:lnTo>
                <a:lnTo>
                  <a:pt x="3786830" y="1932365"/>
                </a:lnTo>
                <a:lnTo>
                  <a:pt x="3792226" y="1925691"/>
                </a:lnTo>
                <a:lnTo>
                  <a:pt x="3796988" y="1919018"/>
                </a:lnTo>
                <a:lnTo>
                  <a:pt x="3801432" y="1912027"/>
                </a:lnTo>
                <a:lnTo>
                  <a:pt x="3805240" y="1905354"/>
                </a:lnTo>
                <a:lnTo>
                  <a:pt x="3808415" y="1898363"/>
                </a:lnTo>
                <a:lnTo>
                  <a:pt x="3811271" y="1891372"/>
                </a:lnTo>
                <a:lnTo>
                  <a:pt x="3813176" y="1884063"/>
                </a:lnTo>
                <a:lnTo>
                  <a:pt x="3814763" y="1877072"/>
                </a:lnTo>
                <a:lnTo>
                  <a:pt x="3816033" y="1869446"/>
                </a:lnTo>
                <a:lnTo>
                  <a:pt x="3816350" y="1862455"/>
                </a:lnTo>
                <a:lnTo>
                  <a:pt x="3816350" y="2010536"/>
                </a:lnTo>
                <a:lnTo>
                  <a:pt x="3816033" y="2010854"/>
                </a:lnTo>
                <a:lnTo>
                  <a:pt x="3815398" y="2019434"/>
                </a:lnTo>
                <a:lnTo>
                  <a:pt x="3814763" y="2025154"/>
                </a:lnTo>
                <a:lnTo>
                  <a:pt x="3813493" y="2030556"/>
                </a:lnTo>
                <a:lnTo>
                  <a:pt x="3811906" y="2036276"/>
                </a:lnTo>
                <a:lnTo>
                  <a:pt x="3810319" y="2041678"/>
                </a:lnTo>
                <a:lnTo>
                  <a:pt x="3808097" y="2046762"/>
                </a:lnTo>
                <a:lnTo>
                  <a:pt x="3805558" y="2052482"/>
                </a:lnTo>
                <a:lnTo>
                  <a:pt x="3803019" y="2057567"/>
                </a:lnTo>
                <a:lnTo>
                  <a:pt x="3799844" y="2062969"/>
                </a:lnTo>
                <a:lnTo>
                  <a:pt x="3796036" y="2068053"/>
                </a:lnTo>
                <a:lnTo>
                  <a:pt x="3792226" y="2073137"/>
                </a:lnTo>
                <a:lnTo>
                  <a:pt x="3788418" y="2078540"/>
                </a:lnTo>
                <a:lnTo>
                  <a:pt x="3783974" y="2083624"/>
                </a:lnTo>
                <a:lnTo>
                  <a:pt x="3779212" y="2088391"/>
                </a:lnTo>
                <a:lnTo>
                  <a:pt x="3774134" y="2093475"/>
                </a:lnTo>
                <a:lnTo>
                  <a:pt x="3768420" y="2098241"/>
                </a:lnTo>
                <a:lnTo>
                  <a:pt x="3763024" y="2103326"/>
                </a:lnTo>
                <a:lnTo>
                  <a:pt x="3750963" y="2112859"/>
                </a:lnTo>
                <a:lnTo>
                  <a:pt x="3737314" y="2121757"/>
                </a:lnTo>
                <a:lnTo>
                  <a:pt x="3722713" y="2130972"/>
                </a:lnTo>
                <a:lnTo>
                  <a:pt x="3707477" y="2139552"/>
                </a:lnTo>
                <a:lnTo>
                  <a:pt x="3690971" y="2147814"/>
                </a:lnTo>
                <a:lnTo>
                  <a:pt x="3673513" y="2156076"/>
                </a:lnTo>
                <a:lnTo>
                  <a:pt x="3655103" y="2163702"/>
                </a:lnTo>
                <a:lnTo>
                  <a:pt x="3635424" y="2171011"/>
                </a:lnTo>
                <a:lnTo>
                  <a:pt x="3615109" y="2178320"/>
                </a:lnTo>
                <a:lnTo>
                  <a:pt x="3593842" y="2184993"/>
                </a:lnTo>
                <a:lnTo>
                  <a:pt x="3571941" y="2191349"/>
                </a:lnTo>
                <a:lnTo>
                  <a:pt x="3549087" y="2197068"/>
                </a:lnTo>
                <a:lnTo>
                  <a:pt x="3525281" y="2202788"/>
                </a:lnTo>
                <a:lnTo>
                  <a:pt x="3501157" y="2207873"/>
                </a:lnTo>
                <a:lnTo>
                  <a:pt x="3476082" y="2212639"/>
                </a:lnTo>
                <a:lnTo>
                  <a:pt x="3450371" y="2217088"/>
                </a:lnTo>
                <a:lnTo>
                  <a:pt x="3424343" y="2220584"/>
                </a:lnTo>
                <a:lnTo>
                  <a:pt x="3397680" y="2224079"/>
                </a:lnTo>
                <a:lnTo>
                  <a:pt x="3370065" y="2226939"/>
                </a:lnTo>
                <a:lnTo>
                  <a:pt x="3341815" y="2229163"/>
                </a:lnTo>
                <a:lnTo>
                  <a:pt x="3313565" y="2231070"/>
                </a:lnTo>
                <a:lnTo>
                  <a:pt x="3284680" y="2232341"/>
                </a:lnTo>
                <a:lnTo>
                  <a:pt x="3255478" y="2233294"/>
                </a:lnTo>
                <a:lnTo>
                  <a:pt x="3225959" y="2233612"/>
                </a:lnTo>
                <a:lnTo>
                  <a:pt x="3195487" y="2233294"/>
                </a:lnTo>
                <a:lnTo>
                  <a:pt x="3165650" y="2232341"/>
                </a:lnTo>
                <a:lnTo>
                  <a:pt x="3136130" y="2231070"/>
                </a:lnTo>
                <a:lnTo>
                  <a:pt x="3106928" y="2229163"/>
                </a:lnTo>
                <a:lnTo>
                  <a:pt x="3078678" y="2226303"/>
                </a:lnTo>
                <a:lnTo>
                  <a:pt x="3050428" y="2223761"/>
                </a:lnTo>
                <a:lnTo>
                  <a:pt x="3022813" y="2220266"/>
                </a:lnTo>
                <a:lnTo>
                  <a:pt x="2996150" y="2216135"/>
                </a:lnTo>
                <a:lnTo>
                  <a:pt x="2970122" y="2211368"/>
                </a:lnTo>
                <a:lnTo>
                  <a:pt x="2944729" y="2206602"/>
                </a:lnTo>
                <a:lnTo>
                  <a:pt x="2919971" y="2201199"/>
                </a:lnTo>
                <a:lnTo>
                  <a:pt x="2895847" y="2195797"/>
                </a:lnTo>
                <a:lnTo>
                  <a:pt x="2872994" y="2189442"/>
                </a:lnTo>
                <a:lnTo>
                  <a:pt x="2850775" y="2182769"/>
                </a:lnTo>
                <a:lnTo>
                  <a:pt x="2829190" y="2175460"/>
                </a:lnTo>
                <a:lnTo>
                  <a:pt x="2808876" y="2168469"/>
                </a:lnTo>
                <a:lnTo>
                  <a:pt x="2789196" y="2160525"/>
                </a:lnTo>
                <a:lnTo>
                  <a:pt x="2770469" y="2152580"/>
                </a:lnTo>
                <a:lnTo>
                  <a:pt x="2753328" y="2144001"/>
                </a:lnTo>
                <a:lnTo>
                  <a:pt x="2736823" y="2135103"/>
                </a:lnTo>
                <a:lnTo>
                  <a:pt x="2721269" y="2126205"/>
                </a:lnTo>
                <a:lnTo>
                  <a:pt x="2706986" y="2116990"/>
                </a:lnTo>
                <a:lnTo>
                  <a:pt x="2693972" y="2107139"/>
                </a:lnTo>
                <a:lnTo>
                  <a:pt x="2688258" y="2102372"/>
                </a:lnTo>
                <a:lnTo>
                  <a:pt x="2682227" y="2097288"/>
                </a:lnTo>
                <a:lnTo>
                  <a:pt x="2676831" y="2092522"/>
                </a:lnTo>
                <a:lnTo>
                  <a:pt x="2671753" y="2087437"/>
                </a:lnTo>
                <a:lnTo>
                  <a:pt x="2666991" y="2082353"/>
                </a:lnTo>
                <a:lnTo>
                  <a:pt x="2662548" y="2076951"/>
                </a:lnTo>
                <a:lnTo>
                  <a:pt x="2658104" y="2071549"/>
                </a:lnTo>
                <a:lnTo>
                  <a:pt x="2654612" y="2066464"/>
                </a:lnTo>
                <a:lnTo>
                  <a:pt x="2651121" y="2061062"/>
                </a:lnTo>
                <a:lnTo>
                  <a:pt x="2647947" y="2055342"/>
                </a:lnTo>
                <a:lnTo>
                  <a:pt x="2645090" y="2050258"/>
                </a:lnTo>
                <a:lnTo>
                  <a:pt x="2642868" y="2044856"/>
                </a:lnTo>
                <a:lnTo>
                  <a:pt x="2640329" y="2039454"/>
                </a:lnTo>
                <a:lnTo>
                  <a:pt x="2638742" y="2033416"/>
                </a:lnTo>
                <a:lnTo>
                  <a:pt x="2637789" y="2027696"/>
                </a:lnTo>
                <a:lnTo>
                  <a:pt x="2636520" y="2022294"/>
                </a:lnTo>
                <a:lnTo>
                  <a:pt x="2636202" y="2016256"/>
                </a:lnTo>
                <a:lnTo>
                  <a:pt x="2635885" y="2010854"/>
                </a:lnTo>
                <a:lnTo>
                  <a:pt x="2635250" y="2010854"/>
                </a:lnTo>
                <a:lnTo>
                  <a:pt x="2635250" y="1862137"/>
                </a:lnTo>
                <a:close/>
                <a:moveTo>
                  <a:pt x="3815353" y="1849331"/>
                </a:moveTo>
                <a:lnTo>
                  <a:pt x="3816061" y="1854393"/>
                </a:lnTo>
                <a:lnTo>
                  <a:pt x="3816350" y="1860279"/>
                </a:lnTo>
                <a:lnTo>
                  <a:pt x="3816061" y="1862137"/>
                </a:lnTo>
                <a:lnTo>
                  <a:pt x="3816061" y="1859040"/>
                </a:lnTo>
                <a:lnTo>
                  <a:pt x="3815773" y="1853154"/>
                </a:lnTo>
                <a:lnTo>
                  <a:pt x="3815353" y="1849331"/>
                </a:lnTo>
                <a:close/>
                <a:moveTo>
                  <a:pt x="2636143" y="1848861"/>
                </a:moveTo>
                <a:lnTo>
                  <a:pt x="2635885" y="1853247"/>
                </a:lnTo>
                <a:lnTo>
                  <a:pt x="2635250" y="1859280"/>
                </a:lnTo>
                <a:lnTo>
                  <a:pt x="2635250" y="1854517"/>
                </a:lnTo>
                <a:lnTo>
                  <a:pt x="2636143" y="1848861"/>
                </a:lnTo>
                <a:close/>
                <a:moveTo>
                  <a:pt x="3814618" y="1842622"/>
                </a:moveTo>
                <a:lnTo>
                  <a:pt x="3815195" y="1847888"/>
                </a:lnTo>
                <a:lnTo>
                  <a:pt x="3815353" y="1849331"/>
                </a:lnTo>
                <a:lnTo>
                  <a:pt x="3815195" y="1848198"/>
                </a:lnTo>
                <a:lnTo>
                  <a:pt x="3814618" y="1842622"/>
                </a:lnTo>
                <a:close/>
                <a:moveTo>
                  <a:pt x="2638425" y="1836737"/>
                </a:moveTo>
                <a:lnTo>
                  <a:pt x="2636838" y="1842770"/>
                </a:lnTo>
                <a:lnTo>
                  <a:pt x="2636202" y="1848485"/>
                </a:lnTo>
                <a:lnTo>
                  <a:pt x="2636143" y="1848861"/>
                </a:lnTo>
                <a:lnTo>
                  <a:pt x="2636202" y="1847850"/>
                </a:lnTo>
                <a:lnTo>
                  <a:pt x="2636838" y="1842452"/>
                </a:lnTo>
                <a:lnTo>
                  <a:pt x="2638425" y="1836737"/>
                </a:lnTo>
                <a:close/>
                <a:moveTo>
                  <a:pt x="3187700" y="1751012"/>
                </a:moveTo>
                <a:lnTo>
                  <a:pt x="3187700" y="1827212"/>
                </a:lnTo>
                <a:lnTo>
                  <a:pt x="3172031" y="1824063"/>
                </a:lnTo>
                <a:lnTo>
                  <a:pt x="3153163" y="1820285"/>
                </a:lnTo>
                <a:lnTo>
                  <a:pt x="3144209" y="1818396"/>
                </a:lnTo>
                <a:lnTo>
                  <a:pt x="3136535" y="1816191"/>
                </a:lnTo>
                <a:lnTo>
                  <a:pt x="3129179" y="1813987"/>
                </a:lnTo>
                <a:lnTo>
                  <a:pt x="3122144" y="1811153"/>
                </a:lnTo>
                <a:lnTo>
                  <a:pt x="3115749" y="1808005"/>
                </a:lnTo>
                <a:lnTo>
                  <a:pt x="3109673" y="1804541"/>
                </a:lnTo>
                <a:lnTo>
                  <a:pt x="3106475" y="1801707"/>
                </a:lnTo>
                <a:lnTo>
                  <a:pt x="3103917" y="1799503"/>
                </a:lnTo>
                <a:lnTo>
                  <a:pt x="3101998" y="1796669"/>
                </a:lnTo>
                <a:lnTo>
                  <a:pt x="3100399" y="1793835"/>
                </a:lnTo>
                <a:lnTo>
                  <a:pt x="3099120" y="1791001"/>
                </a:lnTo>
                <a:lnTo>
                  <a:pt x="3098800" y="1788167"/>
                </a:lnTo>
                <a:lnTo>
                  <a:pt x="3098800" y="1785334"/>
                </a:lnTo>
                <a:lnTo>
                  <a:pt x="3099120" y="1782500"/>
                </a:lnTo>
                <a:lnTo>
                  <a:pt x="3099759" y="1779351"/>
                </a:lnTo>
                <a:lnTo>
                  <a:pt x="3101358" y="1777147"/>
                </a:lnTo>
                <a:lnTo>
                  <a:pt x="3103597" y="1774313"/>
                </a:lnTo>
                <a:lnTo>
                  <a:pt x="3105835" y="1771794"/>
                </a:lnTo>
                <a:lnTo>
                  <a:pt x="3108713" y="1769275"/>
                </a:lnTo>
                <a:lnTo>
                  <a:pt x="3112231" y="1767386"/>
                </a:lnTo>
                <a:lnTo>
                  <a:pt x="3116068" y="1765182"/>
                </a:lnTo>
                <a:lnTo>
                  <a:pt x="3120545" y="1763607"/>
                </a:lnTo>
                <a:lnTo>
                  <a:pt x="3127581" y="1760773"/>
                </a:lnTo>
                <a:lnTo>
                  <a:pt x="3135255" y="1758884"/>
                </a:lnTo>
                <a:lnTo>
                  <a:pt x="3143250" y="1756680"/>
                </a:lnTo>
                <a:lnTo>
                  <a:pt x="3151564" y="1755106"/>
                </a:lnTo>
                <a:lnTo>
                  <a:pt x="3160199" y="1753531"/>
                </a:lnTo>
                <a:lnTo>
                  <a:pt x="3169472" y="1752587"/>
                </a:lnTo>
                <a:lnTo>
                  <a:pt x="3178426" y="1751642"/>
                </a:lnTo>
                <a:lnTo>
                  <a:pt x="3187700" y="1751012"/>
                </a:lnTo>
                <a:close/>
                <a:moveTo>
                  <a:pt x="3203106" y="1692876"/>
                </a:moveTo>
                <a:lnTo>
                  <a:pt x="3200250" y="1693193"/>
                </a:lnTo>
                <a:lnTo>
                  <a:pt x="3197710" y="1693827"/>
                </a:lnTo>
                <a:lnTo>
                  <a:pt x="3194854" y="1694144"/>
                </a:lnTo>
                <a:lnTo>
                  <a:pt x="3192949" y="1694778"/>
                </a:lnTo>
                <a:lnTo>
                  <a:pt x="3191045" y="1696045"/>
                </a:lnTo>
                <a:lnTo>
                  <a:pt x="3189458" y="1697313"/>
                </a:lnTo>
                <a:lnTo>
                  <a:pt x="3188506" y="1698581"/>
                </a:lnTo>
                <a:lnTo>
                  <a:pt x="3188188" y="1699532"/>
                </a:lnTo>
                <a:lnTo>
                  <a:pt x="3188188" y="1720450"/>
                </a:lnTo>
                <a:lnTo>
                  <a:pt x="3171684" y="1721718"/>
                </a:lnTo>
                <a:lnTo>
                  <a:pt x="3155179" y="1723620"/>
                </a:lnTo>
                <a:lnTo>
                  <a:pt x="3139309" y="1726155"/>
                </a:lnTo>
                <a:lnTo>
                  <a:pt x="3123756" y="1728691"/>
                </a:lnTo>
                <a:lnTo>
                  <a:pt x="3108838" y="1731860"/>
                </a:lnTo>
                <a:lnTo>
                  <a:pt x="3095190" y="1735347"/>
                </a:lnTo>
                <a:lnTo>
                  <a:pt x="3081542" y="1739784"/>
                </a:lnTo>
                <a:lnTo>
                  <a:pt x="3069480" y="1744538"/>
                </a:lnTo>
                <a:lnTo>
                  <a:pt x="3061228" y="1748342"/>
                </a:lnTo>
                <a:lnTo>
                  <a:pt x="3053293" y="1752462"/>
                </a:lnTo>
                <a:lnTo>
                  <a:pt x="3046310" y="1756582"/>
                </a:lnTo>
                <a:lnTo>
                  <a:pt x="3040280" y="1761019"/>
                </a:lnTo>
                <a:lnTo>
                  <a:pt x="3034884" y="1765774"/>
                </a:lnTo>
                <a:lnTo>
                  <a:pt x="3030440" y="1770528"/>
                </a:lnTo>
                <a:lnTo>
                  <a:pt x="3026949" y="1775282"/>
                </a:lnTo>
                <a:lnTo>
                  <a:pt x="3024092" y="1780353"/>
                </a:lnTo>
                <a:lnTo>
                  <a:pt x="3022505" y="1785107"/>
                </a:lnTo>
                <a:lnTo>
                  <a:pt x="3021235" y="1790179"/>
                </a:lnTo>
                <a:lnTo>
                  <a:pt x="3021235" y="1794933"/>
                </a:lnTo>
                <a:lnTo>
                  <a:pt x="3022505" y="1800004"/>
                </a:lnTo>
                <a:lnTo>
                  <a:pt x="3024092" y="1805075"/>
                </a:lnTo>
                <a:lnTo>
                  <a:pt x="3026949" y="1809829"/>
                </a:lnTo>
                <a:lnTo>
                  <a:pt x="3030758" y="1814583"/>
                </a:lnTo>
                <a:lnTo>
                  <a:pt x="3035519" y="1819338"/>
                </a:lnTo>
                <a:lnTo>
                  <a:pt x="3040597" y="1823775"/>
                </a:lnTo>
                <a:lnTo>
                  <a:pt x="3046310" y="1827578"/>
                </a:lnTo>
                <a:lnTo>
                  <a:pt x="3052976" y="1831065"/>
                </a:lnTo>
                <a:lnTo>
                  <a:pt x="3059958" y="1835185"/>
                </a:lnTo>
                <a:lnTo>
                  <a:pt x="3067893" y="1838354"/>
                </a:lnTo>
                <a:lnTo>
                  <a:pt x="3076146" y="1841524"/>
                </a:lnTo>
                <a:lnTo>
                  <a:pt x="3084716" y="1844059"/>
                </a:lnTo>
                <a:lnTo>
                  <a:pt x="3094555" y="1846595"/>
                </a:lnTo>
                <a:lnTo>
                  <a:pt x="3130104" y="1853885"/>
                </a:lnTo>
                <a:lnTo>
                  <a:pt x="3188188" y="1865929"/>
                </a:lnTo>
                <a:lnTo>
                  <a:pt x="3188188" y="1956259"/>
                </a:lnTo>
                <a:lnTo>
                  <a:pt x="3173588" y="1954357"/>
                </a:lnTo>
                <a:lnTo>
                  <a:pt x="3159305" y="1952455"/>
                </a:lnTo>
                <a:lnTo>
                  <a:pt x="3152005" y="1951187"/>
                </a:lnTo>
                <a:lnTo>
                  <a:pt x="3144070" y="1949603"/>
                </a:lnTo>
                <a:lnTo>
                  <a:pt x="3127565" y="1945799"/>
                </a:lnTo>
                <a:lnTo>
                  <a:pt x="3111695" y="1941362"/>
                </a:lnTo>
                <a:lnTo>
                  <a:pt x="3098681" y="1936608"/>
                </a:lnTo>
                <a:lnTo>
                  <a:pt x="3095190" y="1935657"/>
                </a:lnTo>
                <a:lnTo>
                  <a:pt x="3091699" y="1934072"/>
                </a:lnTo>
                <a:lnTo>
                  <a:pt x="3088842" y="1932805"/>
                </a:lnTo>
                <a:lnTo>
                  <a:pt x="3088524" y="1932488"/>
                </a:lnTo>
                <a:lnTo>
                  <a:pt x="3084398" y="1929952"/>
                </a:lnTo>
                <a:lnTo>
                  <a:pt x="3082176" y="1928684"/>
                </a:lnTo>
                <a:lnTo>
                  <a:pt x="3079637" y="1927733"/>
                </a:lnTo>
                <a:lnTo>
                  <a:pt x="3077415" y="1926783"/>
                </a:lnTo>
                <a:lnTo>
                  <a:pt x="3074559" y="1926149"/>
                </a:lnTo>
                <a:lnTo>
                  <a:pt x="3068211" y="1925198"/>
                </a:lnTo>
                <a:lnTo>
                  <a:pt x="3061863" y="1924881"/>
                </a:lnTo>
                <a:lnTo>
                  <a:pt x="3055197" y="1925515"/>
                </a:lnTo>
                <a:lnTo>
                  <a:pt x="3048532" y="1926466"/>
                </a:lnTo>
                <a:lnTo>
                  <a:pt x="3042184" y="1928050"/>
                </a:lnTo>
                <a:lnTo>
                  <a:pt x="3035836" y="1929952"/>
                </a:lnTo>
                <a:lnTo>
                  <a:pt x="3030123" y="1932488"/>
                </a:lnTo>
                <a:lnTo>
                  <a:pt x="3025044" y="1934706"/>
                </a:lnTo>
                <a:lnTo>
                  <a:pt x="3020918" y="1937559"/>
                </a:lnTo>
                <a:lnTo>
                  <a:pt x="3017427" y="1940728"/>
                </a:lnTo>
                <a:lnTo>
                  <a:pt x="3016157" y="1941679"/>
                </a:lnTo>
                <a:lnTo>
                  <a:pt x="3015522" y="1943264"/>
                </a:lnTo>
                <a:lnTo>
                  <a:pt x="3015205" y="1944849"/>
                </a:lnTo>
                <a:lnTo>
                  <a:pt x="3015205" y="1946116"/>
                </a:lnTo>
                <a:lnTo>
                  <a:pt x="3015205" y="1947701"/>
                </a:lnTo>
                <a:lnTo>
                  <a:pt x="3015840" y="1948969"/>
                </a:lnTo>
                <a:lnTo>
                  <a:pt x="3017109" y="1950554"/>
                </a:lnTo>
                <a:lnTo>
                  <a:pt x="3018696" y="1951504"/>
                </a:lnTo>
                <a:lnTo>
                  <a:pt x="3025044" y="1955625"/>
                </a:lnTo>
                <a:lnTo>
                  <a:pt x="3032027" y="1959428"/>
                </a:lnTo>
                <a:lnTo>
                  <a:pt x="3039962" y="1962915"/>
                </a:lnTo>
                <a:lnTo>
                  <a:pt x="3048532" y="1966084"/>
                </a:lnTo>
                <a:lnTo>
                  <a:pt x="3057737" y="1969253"/>
                </a:lnTo>
                <a:lnTo>
                  <a:pt x="3067576" y="1972106"/>
                </a:lnTo>
                <a:lnTo>
                  <a:pt x="3077733" y="1974959"/>
                </a:lnTo>
                <a:lnTo>
                  <a:pt x="3088842" y="1977177"/>
                </a:lnTo>
                <a:lnTo>
                  <a:pt x="3100268" y="1979713"/>
                </a:lnTo>
                <a:lnTo>
                  <a:pt x="3111695" y="1981614"/>
                </a:lnTo>
                <a:lnTo>
                  <a:pt x="3123756" y="1983516"/>
                </a:lnTo>
                <a:lnTo>
                  <a:pt x="3136452" y="1985101"/>
                </a:lnTo>
                <a:lnTo>
                  <a:pt x="3149148" y="1986369"/>
                </a:lnTo>
                <a:lnTo>
                  <a:pt x="3162162" y="1987636"/>
                </a:lnTo>
                <a:lnTo>
                  <a:pt x="3188188" y="1989538"/>
                </a:lnTo>
                <a:lnTo>
                  <a:pt x="3188188" y="2009823"/>
                </a:lnTo>
                <a:lnTo>
                  <a:pt x="3188506" y="2011407"/>
                </a:lnTo>
                <a:lnTo>
                  <a:pt x="3189458" y="2012675"/>
                </a:lnTo>
                <a:lnTo>
                  <a:pt x="3191045" y="2013626"/>
                </a:lnTo>
                <a:lnTo>
                  <a:pt x="3192949" y="2014577"/>
                </a:lnTo>
                <a:lnTo>
                  <a:pt x="3194854" y="2015528"/>
                </a:lnTo>
                <a:lnTo>
                  <a:pt x="3197710" y="2015845"/>
                </a:lnTo>
                <a:lnTo>
                  <a:pt x="3200250" y="2016162"/>
                </a:lnTo>
                <a:lnTo>
                  <a:pt x="3203106" y="2016479"/>
                </a:lnTo>
                <a:lnTo>
                  <a:pt x="3254843" y="2016479"/>
                </a:lnTo>
                <a:lnTo>
                  <a:pt x="3258017" y="2016162"/>
                </a:lnTo>
                <a:lnTo>
                  <a:pt x="3260556" y="2015845"/>
                </a:lnTo>
                <a:lnTo>
                  <a:pt x="3263413" y="2015528"/>
                </a:lnTo>
                <a:lnTo>
                  <a:pt x="3265317" y="2014577"/>
                </a:lnTo>
                <a:lnTo>
                  <a:pt x="3267539" y="2013626"/>
                </a:lnTo>
                <a:lnTo>
                  <a:pt x="3269126" y="2012675"/>
                </a:lnTo>
                <a:lnTo>
                  <a:pt x="3269761" y="2011407"/>
                </a:lnTo>
                <a:lnTo>
                  <a:pt x="3270078" y="2009823"/>
                </a:lnTo>
                <a:lnTo>
                  <a:pt x="3270078" y="1988587"/>
                </a:lnTo>
                <a:lnTo>
                  <a:pt x="3286265" y="1987636"/>
                </a:lnTo>
                <a:lnTo>
                  <a:pt x="3302136" y="1986369"/>
                </a:lnTo>
                <a:lnTo>
                  <a:pt x="3317371" y="1984467"/>
                </a:lnTo>
                <a:lnTo>
                  <a:pt x="3331971" y="1981931"/>
                </a:lnTo>
                <a:lnTo>
                  <a:pt x="3345937" y="1979079"/>
                </a:lnTo>
                <a:lnTo>
                  <a:pt x="3358950" y="1976543"/>
                </a:lnTo>
                <a:lnTo>
                  <a:pt x="3370694" y="1973057"/>
                </a:lnTo>
                <a:lnTo>
                  <a:pt x="3381486" y="1968937"/>
                </a:lnTo>
                <a:lnTo>
                  <a:pt x="3390056" y="1965450"/>
                </a:lnTo>
                <a:lnTo>
                  <a:pt x="3398308" y="1961964"/>
                </a:lnTo>
                <a:lnTo>
                  <a:pt x="3405291" y="1957843"/>
                </a:lnTo>
                <a:lnTo>
                  <a:pt x="3411956" y="1953723"/>
                </a:lnTo>
                <a:lnTo>
                  <a:pt x="3417670" y="1949286"/>
                </a:lnTo>
                <a:lnTo>
                  <a:pt x="3422748" y="1944849"/>
                </a:lnTo>
                <a:lnTo>
                  <a:pt x="3427192" y="1940094"/>
                </a:lnTo>
                <a:lnTo>
                  <a:pt x="3430683" y="1935657"/>
                </a:lnTo>
                <a:lnTo>
                  <a:pt x="3433540" y="1930903"/>
                </a:lnTo>
                <a:lnTo>
                  <a:pt x="3435444" y="1926149"/>
                </a:lnTo>
                <a:lnTo>
                  <a:pt x="3436396" y="1921078"/>
                </a:lnTo>
                <a:lnTo>
                  <a:pt x="3437031" y="1916323"/>
                </a:lnTo>
                <a:lnTo>
                  <a:pt x="3436079" y="1910935"/>
                </a:lnTo>
                <a:lnTo>
                  <a:pt x="3434492" y="1905864"/>
                </a:lnTo>
                <a:lnTo>
                  <a:pt x="3432270" y="1901110"/>
                </a:lnTo>
                <a:lnTo>
                  <a:pt x="3429096" y="1896039"/>
                </a:lnTo>
                <a:lnTo>
                  <a:pt x="3426557" y="1893820"/>
                </a:lnTo>
                <a:lnTo>
                  <a:pt x="3424335" y="1890968"/>
                </a:lnTo>
                <a:lnTo>
                  <a:pt x="3418304" y="1886530"/>
                </a:lnTo>
                <a:lnTo>
                  <a:pt x="3411639" y="1882093"/>
                </a:lnTo>
                <a:lnTo>
                  <a:pt x="3404339" y="1877973"/>
                </a:lnTo>
                <a:lnTo>
                  <a:pt x="3395451" y="1874169"/>
                </a:lnTo>
                <a:lnTo>
                  <a:pt x="3385929" y="1870683"/>
                </a:lnTo>
                <a:lnTo>
                  <a:pt x="3375772" y="1866880"/>
                </a:lnTo>
                <a:lnTo>
                  <a:pt x="3365298" y="1863710"/>
                </a:lnTo>
                <a:lnTo>
                  <a:pt x="3354189" y="1860541"/>
                </a:lnTo>
                <a:lnTo>
                  <a:pt x="3342763" y="1858005"/>
                </a:lnTo>
                <a:lnTo>
                  <a:pt x="3318640" y="1852300"/>
                </a:lnTo>
                <a:lnTo>
                  <a:pt x="3294200" y="1847546"/>
                </a:lnTo>
                <a:lnTo>
                  <a:pt x="3270078" y="1843426"/>
                </a:lnTo>
                <a:lnTo>
                  <a:pt x="3270078" y="1752779"/>
                </a:lnTo>
                <a:lnTo>
                  <a:pt x="3291026" y="1755631"/>
                </a:lnTo>
                <a:lnTo>
                  <a:pt x="3298961" y="1756582"/>
                </a:lnTo>
                <a:lnTo>
                  <a:pt x="3306896" y="1758801"/>
                </a:lnTo>
                <a:lnTo>
                  <a:pt x="3323719" y="1762921"/>
                </a:lnTo>
                <a:lnTo>
                  <a:pt x="3339589" y="1767992"/>
                </a:lnTo>
                <a:lnTo>
                  <a:pt x="3352920" y="1772746"/>
                </a:lnTo>
                <a:lnTo>
                  <a:pt x="3360537" y="1775599"/>
                </a:lnTo>
                <a:lnTo>
                  <a:pt x="3363076" y="1777184"/>
                </a:lnTo>
                <a:lnTo>
                  <a:pt x="3367203" y="1779402"/>
                </a:lnTo>
                <a:lnTo>
                  <a:pt x="3369424" y="1780670"/>
                </a:lnTo>
                <a:lnTo>
                  <a:pt x="3371964" y="1781938"/>
                </a:lnTo>
                <a:lnTo>
                  <a:pt x="3374186" y="1783206"/>
                </a:lnTo>
                <a:lnTo>
                  <a:pt x="3377042" y="1783523"/>
                </a:lnTo>
                <a:lnTo>
                  <a:pt x="3383390" y="1784157"/>
                </a:lnTo>
                <a:lnTo>
                  <a:pt x="3389738" y="1784790"/>
                </a:lnTo>
                <a:lnTo>
                  <a:pt x="3396404" y="1784157"/>
                </a:lnTo>
                <a:lnTo>
                  <a:pt x="3403069" y="1783206"/>
                </a:lnTo>
                <a:lnTo>
                  <a:pt x="3409417" y="1781621"/>
                </a:lnTo>
                <a:lnTo>
                  <a:pt x="3415765" y="1779402"/>
                </a:lnTo>
                <a:lnTo>
                  <a:pt x="3421478" y="1777184"/>
                </a:lnTo>
                <a:lnTo>
                  <a:pt x="3426557" y="1774965"/>
                </a:lnTo>
                <a:lnTo>
                  <a:pt x="3430683" y="1772113"/>
                </a:lnTo>
                <a:lnTo>
                  <a:pt x="3434174" y="1769260"/>
                </a:lnTo>
                <a:lnTo>
                  <a:pt x="3435127" y="1767675"/>
                </a:lnTo>
                <a:lnTo>
                  <a:pt x="3436079" y="1766091"/>
                </a:lnTo>
                <a:lnTo>
                  <a:pt x="3436396" y="1765140"/>
                </a:lnTo>
                <a:lnTo>
                  <a:pt x="3436396" y="1763555"/>
                </a:lnTo>
                <a:lnTo>
                  <a:pt x="3436079" y="1761970"/>
                </a:lnTo>
                <a:lnTo>
                  <a:pt x="3435761" y="1760702"/>
                </a:lnTo>
                <a:lnTo>
                  <a:pt x="3434492" y="1759118"/>
                </a:lnTo>
                <a:lnTo>
                  <a:pt x="3432905" y="1757850"/>
                </a:lnTo>
                <a:lnTo>
                  <a:pt x="3428144" y="1754997"/>
                </a:lnTo>
                <a:lnTo>
                  <a:pt x="3423065" y="1752145"/>
                </a:lnTo>
                <a:lnTo>
                  <a:pt x="3417352" y="1749292"/>
                </a:lnTo>
                <a:lnTo>
                  <a:pt x="3410369" y="1746440"/>
                </a:lnTo>
                <a:lnTo>
                  <a:pt x="3403386" y="1743587"/>
                </a:lnTo>
                <a:lnTo>
                  <a:pt x="3396404" y="1741369"/>
                </a:lnTo>
                <a:lnTo>
                  <a:pt x="3380534" y="1736614"/>
                </a:lnTo>
                <a:lnTo>
                  <a:pt x="3363711" y="1732177"/>
                </a:lnTo>
                <a:lnTo>
                  <a:pt x="3346572" y="1728374"/>
                </a:lnTo>
                <a:lnTo>
                  <a:pt x="3329749" y="1725204"/>
                </a:lnTo>
                <a:lnTo>
                  <a:pt x="3313562" y="1723303"/>
                </a:lnTo>
                <a:lnTo>
                  <a:pt x="3292296" y="1720767"/>
                </a:lnTo>
                <a:lnTo>
                  <a:pt x="3270078" y="1719182"/>
                </a:lnTo>
                <a:lnTo>
                  <a:pt x="3270078" y="1699532"/>
                </a:lnTo>
                <a:lnTo>
                  <a:pt x="3269761" y="1698581"/>
                </a:lnTo>
                <a:lnTo>
                  <a:pt x="3269126" y="1697313"/>
                </a:lnTo>
                <a:lnTo>
                  <a:pt x="3267539" y="1696045"/>
                </a:lnTo>
                <a:lnTo>
                  <a:pt x="3265317" y="1694778"/>
                </a:lnTo>
                <a:lnTo>
                  <a:pt x="3263413" y="1694144"/>
                </a:lnTo>
                <a:lnTo>
                  <a:pt x="3260556" y="1693827"/>
                </a:lnTo>
                <a:lnTo>
                  <a:pt x="3258017" y="1693193"/>
                </a:lnTo>
                <a:lnTo>
                  <a:pt x="3254843" y="1692876"/>
                </a:lnTo>
                <a:lnTo>
                  <a:pt x="3203106" y="1692876"/>
                </a:lnTo>
                <a:close/>
                <a:moveTo>
                  <a:pt x="3225959" y="1673225"/>
                </a:moveTo>
                <a:lnTo>
                  <a:pt x="3251986" y="1673542"/>
                </a:lnTo>
                <a:lnTo>
                  <a:pt x="3278013" y="1674493"/>
                </a:lnTo>
                <a:lnTo>
                  <a:pt x="3303722" y="1675444"/>
                </a:lnTo>
                <a:lnTo>
                  <a:pt x="3328480" y="1677028"/>
                </a:lnTo>
                <a:lnTo>
                  <a:pt x="3353237" y="1679247"/>
                </a:lnTo>
                <a:lnTo>
                  <a:pt x="3377360" y="1681466"/>
                </a:lnTo>
                <a:lnTo>
                  <a:pt x="3401165" y="1684318"/>
                </a:lnTo>
                <a:lnTo>
                  <a:pt x="3424335" y="1687805"/>
                </a:lnTo>
                <a:lnTo>
                  <a:pt x="3446870" y="1691291"/>
                </a:lnTo>
                <a:lnTo>
                  <a:pt x="3468771" y="1695411"/>
                </a:lnTo>
                <a:lnTo>
                  <a:pt x="3490037" y="1699532"/>
                </a:lnTo>
                <a:lnTo>
                  <a:pt x="3510668" y="1704286"/>
                </a:lnTo>
                <a:lnTo>
                  <a:pt x="3530664" y="1709357"/>
                </a:lnTo>
                <a:lnTo>
                  <a:pt x="3550026" y="1715062"/>
                </a:lnTo>
                <a:lnTo>
                  <a:pt x="3568752" y="1720450"/>
                </a:lnTo>
                <a:lnTo>
                  <a:pt x="3586527" y="1726789"/>
                </a:lnTo>
                <a:lnTo>
                  <a:pt x="3603349" y="1733128"/>
                </a:lnTo>
                <a:lnTo>
                  <a:pt x="3619219" y="1739467"/>
                </a:lnTo>
                <a:lnTo>
                  <a:pt x="3634454" y="1746440"/>
                </a:lnTo>
                <a:lnTo>
                  <a:pt x="3648738" y="1753413"/>
                </a:lnTo>
                <a:lnTo>
                  <a:pt x="3661751" y="1760702"/>
                </a:lnTo>
                <a:lnTo>
                  <a:pt x="3673812" y="1768626"/>
                </a:lnTo>
                <a:lnTo>
                  <a:pt x="3685239" y="1776550"/>
                </a:lnTo>
                <a:lnTo>
                  <a:pt x="3695713" y="1784157"/>
                </a:lnTo>
                <a:lnTo>
                  <a:pt x="3704600" y="1792397"/>
                </a:lnTo>
                <a:lnTo>
                  <a:pt x="3708726" y="1796834"/>
                </a:lnTo>
                <a:lnTo>
                  <a:pt x="3712535" y="1800955"/>
                </a:lnTo>
                <a:lnTo>
                  <a:pt x="3716027" y="1805075"/>
                </a:lnTo>
                <a:lnTo>
                  <a:pt x="3719518" y="1809512"/>
                </a:lnTo>
                <a:lnTo>
                  <a:pt x="3722375" y="1813950"/>
                </a:lnTo>
                <a:lnTo>
                  <a:pt x="3725231" y="1818704"/>
                </a:lnTo>
                <a:lnTo>
                  <a:pt x="3727453" y="1822824"/>
                </a:lnTo>
                <a:lnTo>
                  <a:pt x="3729357" y="1827261"/>
                </a:lnTo>
                <a:lnTo>
                  <a:pt x="3731579" y="1832015"/>
                </a:lnTo>
                <a:lnTo>
                  <a:pt x="3733166" y="1836136"/>
                </a:lnTo>
                <a:lnTo>
                  <a:pt x="3733801" y="1840890"/>
                </a:lnTo>
                <a:lnTo>
                  <a:pt x="3735071" y="1845644"/>
                </a:lnTo>
                <a:lnTo>
                  <a:pt x="3735388" y="1850081"/>
                </a:lnTo>
                <a:lnTo>
                  <a:pt x="3735388" y="1854836"/>
                </a:lnTo>
                <a:lnTo>
                  <a:pt x="3735388" y="1859590"/>
                </a:lnTo>
                <a:lnTo>
                  <a:pt x="3735071" y="1864344"/>
                </a:lnTo>
                <a:lnTo>
                  <a:pt x="3733801" y="1869098"/>
                </a:lnTo>
                <a:lnTo>
                  <a:pt x="3733166" y="1873219"/>
                </a:lnTo>
                <a:lnTo>
                  <a:pt x="3731579" y="1877973"/>
                </a:lnTo>
                <a:lnTo>
                  <a:pt x="3729357" y="1882727"/>
                </a:lnTo>
                <a:lnTo>
                  <a:pt x="3727453" y="1887164"/>
                </a:lnTo>
                <a:lnTo>
                  <a:pt x="3725231" y="1891285"/>
                </a:lnTo>
                <a:lnTo>
                  <a:pt x="3722375" y="1895722"/>
                </a:lnTo>
                <a:lnTo>
                  <a:pt x="3719518" y="1900476"/>
                </a:lnTo>
                <a:lnTo>
                  <a:pt x="3716027" y="1904913"/>
                </a:lnTo>
                <a:lnTo>
                  <a:pt x="3712535" y="1908717"/>
                </a:lnTo>
                <a:lnTo>
                  <a:pt x="3708726" y="1913154"/>
                </a:lnTo>
                <a:lnTo>
                  <a:pt x="3704600" y="1917274"/>
                </a:lnTo>
                <a:lnTo>
                  <a:pt x="3695713" y="1925515"/>
                </a:lnTo>
                <a:lnTo>
                  <a:pt x="3685239" y="1933438"/>
                </a:lnTo>
                <a:lnTo>
                  <a:pt x="3673812" y="1941362"/>
                </a:lnTo>
                <a:lnTo>
                  <a:pt x="3661751" y="1948969"/>
                </a:lnTo>
                <a:lnTo>
                  <a:pt x="3648738" y="1956259"/>
                </a:lnTo>
                <a:lnTo>
                  <a:pt x="3634454" y="1963548"/>
                </a:lnTo>
                <a:lnTo>
                  <a:pt x="3619219" y="1970521"/>
                </a:lnTo>
                <a:lnTo>
                  <a:pt x="3603349" y="1976860"/>
                </a:lnTo>
                <a:lnTo>
                  <a:pt x="3586527" y="1983199"/>
                </a:lnTo>
                <a:lnTo>
                  <a:pt x="3568752" y="1989538"/>
                </a:lnTo>
                <a:lnTo>
                  <a:pt x="3550026" y="1994926"/>
                </a:lnTo>
                <a:lnTo>
                  <a:pt x="3530664" y="2000631"/>
                </a:lnTo>
                <a:lnTo>
                  <a:pt x="3510668" y="2005702"/>
                </a:lnTo>
                <a:lnTo>
                  <a:pt x="3490037" y="2010457"/>
                </a:lnTo>
                <a:lnTo>
                  <a:pt x="3468771" y="2014577"/>
                </a:lnTo>
                <a:lnTo>
                  <a:pt x="3446870" y="2018697"/>
                </a:lnTo>
                <a:lnTo>
                  <a:pt x="3424335" y="2022184"/>
                </a:lnTo>
                <a:lnTo>
                  <a:pt x="3401165" y="2025670"/>
                </a:lnTo>
                <a:lnTo>
                  <a:pt x="3377360" y="2028523"/>
                </a:lnTo>
                <a:lnTo>
                  <a:pt x="3353237" y="2030741"/>
                </a:lnTo>
                <a:lnTo>
                  <a:pt x="3328480" y="2032643"/>
                </a:lnTo>
                <a:lnTo>
                  <a:pt x="3303722" y="2034228"/>
                </a:lnTo>
                <a:lnTo>
                  <a:pt x="3278013" y="2035495"/>
                </a:lnTo>
                <a:lnTo>
                  <a:pt x="3251986" y="2036446"/>
                </a:lnTo>
                <a:lnTo>
                  <a:pt x="3225959" y="2036763"/>
                </a:lnTo>
                <a:lnTo>
                  <a:pt x="3199615" y="2036446"/>
                </a:lnTo>
                <a:lnTo>
                  <a:pt x="3173905" y="2035495"/>
                </a:lnTo>
                <a:lnTo>
                  <a:pt x="3148196" y="2034228"/>
                </a:lnTo>
                <a:lnTo>
                  <a:pt x="3123121" y="2032643"/>
                </a:lnTo>
                <a:lnTo>
                  <a:pt x="3098681" y="2030741"/>
                </a:lnTo>
                <a:lnTo>
                  <a:pt x="3074241" y="2028523"/>
                </a:lnTo>
                <a:lnTo>
                  <a:pt x="3050436" y="2025670"/>
                </a:lnTo>
                <a:lnTo>
                  <a:pt x="3027584" y="2022184"/>
                </a:lnTo>
                <a:lnTo>
                  <a:pt x="3004731" y="2018697"/>
                </a:lnTo>
                <a:lnTo>
                  <a:pt x="2983147" y="2014577"/>
                </a:lnTo>
                <a:lnTo>
                  <a:pt x="2961564" y="2010457"/>
                </a:lnTo>
                <a:lnTo>
                  <a:pt x="2940933" y="2005702"/>
                </a:lnTo>
                <a:lnTo>
                  <a:pt x="2920937" y="2000631"/>
                </a:lnTo>
                <a:lnTo>
                  <a:pt x="2901575" y="1994926"/>
                </a:lnTo>
                <a:lnTo>
                  <a:pt x="2883483" y="1989538"/>
                </a:lnTo>
                <a:lnTo>
                  <a:pt x="2865709" y="1983199"/>
                </a:lnTo>
                <a:lnTo>
                  <a:pt x="2848569" y="1976860"/>
                </a:lnTo>
                <a:lnTo>
                  <a:pt x="2832382" y="1970521"/>
                </a:lnTo>
                <a:lnTo>
                  <a:pt x="2817464" y="1963548"/>
                </a:lnTo>
                <a:lnTo>
                  <a:pt x="2803181" y="1956259"/>
                </a:lnTo>
                <a:lnTo>
                  <a:pt x="2789850" y="1948969"/>
                </a:lnTo>
                <a:lnTo>
                  <a:pt x="2777789" y="1941362"/>
                </a:lnTo>
                <a:lnTo>
                  <a:pt x="2766362" y="1933438"/>
                </a:lnTo>
                <a:lnTo>
                  <a:pt x="2755888" y="1925515"/>
                </a:lnTo>
                <a:lnTo>
                  <a:pt x="2747001" y="1917274"/>
                </a:lnTo>
                <a:lnTo>
                  <a:pt x="2742875" y="1913154"/>
                </a:lnTo>
                <a:lnTo>
                  <a:pt x="2739066" y="1908717"/>
                </a:lnTo>
                <a:lnTo>
                  <a:pt x="2735574" y="1904913"/>
                </a:lnTo>
                <a:lnTo>
                  <a:pt x="2732400" y="1900476"/>
                </a:lnTo>
                <a:lnTo>
                  <a:pt x="2729226" y="1895722"/>
                </a:lnTo>
                <a:lnTo>
                  <a:pt x="2726370" y="1891285"/>
                </a:lnTo>
                <a:lnTo>
                  <a:pt x="2724148" y="1887164"/>
                </a:lnTo>
                <a:lnTo>
                  <a:pt x="2722244" y="1882727"/>
                </a:lnTo>
                <a:lnTo>
                  <a:pt x="2720022" y="1877973"/>
                </a:lnTo>
                <a:lnTo>
                  <a:pt x="2718435" y="1873219"/>
                </a:lnTo>
                <a:lnTo>
                  <a:pt x="2717800" y="1869098"/>
                </a:lnTo>
                <a:lnTo>
                  <a:pt x="2716530" y="1864344"/>
                </a:lnTo>
                <a:lnTo>
                  <a:pt x="2716213" y="1859590"/>
                </a:lnTo>
                <a:lnTo>
                  <a:pt x="2716213" y="1854836"/>
                </a:lnTo>
                <a:lnTo>
                  <a:pt x="2716213" y="1850081"/>
                </a:lnTo>
                <a:lnTo>
                  <a:pt x="2716530" y="1845644"/>
                </a:lnTo>
                <a:lnTo>
                  <a:pt x="2717800" y="1840890"/>
                </a:lnTo>
                <a:lnTo>
                  <a:pt x="2718435" y="1836136"/>
                </a:lnTo>
                <a:lnTo>
                  <a:pt x="2720022" y="1832015"/>
                </a:lnTo>
                <a:lnTo>
                  <a:pt x="2722244" y="1827261"/>
                </a:lnTo>
                <a:lnTo>
                  <a:pt x="2724148" y="1822824"/>
                </a:lnTo>
                <a:lnTo>
                  <a:pt x="2726370" y="1818704"/>
                </a:lnTo>
                <a:lnTo>
                  <a:pt x="2729226" y="1813950"/>
                </a:lnTo>
                <a:lnTo>
                  <a:pt x="2732400" y="1809512"/>
                </a:lnTo>
                <a:lnTo>
                  <a:pt x="2735574" y="1805075"/>
                </a:lnTo>
                <a:lnTo>
                  <a:pt x="2739066" y="1800955"/>
                </a:lnTo>
                <a:lnTo>
                  <a:pt x="2742875" y="1796834"/>
                </a:lnTo>
                <a:lnTo>
                  <a:pt x="2747001" y="1792397"/>
                </a:lnTo>
                <a:lnTo>
                  <a:pt x="2755888" y="1784157"/>
                </a:lnTo>
                <a:lnTo>
                  <a:pt x="2766362" y="1776550"/>
                </a:lnTo>
                <a:lnTo>
                  <a:pt x="2777789" y="1768626"/>
                </a:lnTo>
                <a:lnTo>
                  <a:pt x="2789850" y="1760702"/>
                </a:lnTo>
                <a:lnTo>
                  <a:pt x="2803181" y="1753413"/>
                </a:lnTo>
                <a:lnTo>
                  <a:pt x="2817464" y="1746440"/>
                </a:lnTo>
                <a:lnTo>
                  <a:pt x="2832382" y="1739467"/>
                </a:lnTo>
                <a:lnTo>
                  <a:pt x="2848569" y="1733128"/>
                </a:lnTo>
                <a:lnTo>
                  <a:pt x="2865709" y="1726789"/>
                </a:lnTo>
                <a:lnTo>
                  <a:pt x="2883483" y="1720450"/>
                </a:lnTo>
                <a:lnTo>
                  <a:pt x="2901575" y="1715062"/>
                </a:lnTo>
                <a:lnTo>
                  <a:pt x="2920937" y="1709357"/>
                </a:lnTo>
                <a:lnTo>
                  <a:pt x="2940933" y="1704286"/>
                </a:lnTo>
                <a:lnTo>
                  <a:pt x="2961564" y="1699532"/>
                </a:lnTo>
                <a:lnTo>
                  <a:pt x="2983147" y="1695411"/>
                </a:lnTo>
                <a:lnTo>
                  <a:pt x="3004731" y="1691291"/>
                </a:lnTo>
                <a:lnTo>
                  <a:pt x="3027584" y="1687805"/>
                </a:lnTo>
                <a:lnTo>
                  <a:pt x="3050436" y="1684318"/>
                </a:lnTo>
                <a:lnTo>
                  <a:pt x="3074241" y="1681466"/>
                </a:lnTo>
                <a:lnTo>
                  <a:pt x="3098681" y="1679247"/>
                </a:lnTo>
                <a:lnTo>
                  <a:pt x="3123121" y="1677028"/>
                </a:lnTo>
                <a:lnTo>
                  <a:pt x="3148196" y="1675444"/>
                </a:lnTo>
                <a:lnTo>
                  <a:pt x="3173905" y="1674493"/>
                </a:lnTo>
                <a:lnTo>
                  <a:pt x="3199615" y="1673542"/>
                </a:lnTo>
                <a:lnTo>
                  <a:pt x="3225959" y="1673225"/>
                </a:lnTo>
                <a:close/>
                <a:moveTo>
                  <a:pt x="3454389" y="0"/>
                </a:moveTo>
                <a:lnTo>
                  <a:pt x="3461374" y="0"/>
                </a:lnTo>
                <a:lnTo>
                  <a:pt x="3468995" y="635"/>
                </a:lnTo>
                <a:lnTo>
                  <a:pt x="3475981" y="1587"/>
                </a:lnTo>
                <a:lnTo>
                  <a:pt x="3482966" y="3174"/>
                </a:lnTo>
                <a:lnTo>
                  <a:pt x="3490270" y="5079"/>
                </a:lnTo>
                <a:lnTo>
                  <a:pt x="3497255" y="7300"/>
                </a:lnTo>
                <a:lnTo>
                  <a:pt x="3503923" y="9839"/>
                </a:lnTo>
                <a:lnTo>
                  <a:pt x="3510591" y="13013"/>
                </a:lnTo>
                <a:lnTo>
                  <a:pt x="3517259" y="16505"/>
                </a:lnTo>
                <a:lnTo>
                  <a:pt x="3523610" y="20314"/>
                </a:lnTo>
                <a:lnTo>
                  <a:pt x="3529643" y="24757"/>
                </a:lnTo>
                <a:lnTo>
                  <a:pt x="3535676" y="29518"/>
                </a:lnTo>
                <a:lnTo>
                  <a:pt x="3541074" y="34596"/>
                </a:lnTo>
                <a:lnTo>
                  <a:pt x="3546472" y="39992"/>
                </a:lnTo>
                <a:lnTo>
                  <a:pt x="3551235" y="45705"/>
                </a:lnTo>
                <a:lnTo>
                  <a:pt x="3555998" y="51418"/>
                </a:lnTo>
                <a:lnTo>
                  <a:pt x="3560443" y="57766"/>
                </a:lnTo>
                <a:lnTo>
                  <a:pt x="3564254" y="64113"/>
                </a:lnTo>
                <a:lnTo>
                  <a:pt x="3567746" y="70779"/>
                </a:lnTo>
                <a:lnTo>
                  <a:pt x="3570922" y="77444"/>
                </a:lnTo>
                <a:lnTo>
                  <a:pt x="3573462" y="84109"/>
                </a:lnTo>
                <a:lnTo>
                  <a:pt x="3575684" y="91410"/>
                </a:lnTo>
                <a:lnTo>
                  <a:pt x="3577590" y="98709"/>
                </a:lnTo>
                <a:lnTo>
                  <a:pt x="3579177" y="106009"/>
                </a:lnTo>
                <a:lnTo>
                  <a:pt x="3580448" y="113309"/>
                </a:lnTo>
                <a:lnTo>
                  <a:pt x="3580765" y="120927"/>
                </a:lnTo>
                <a:lnTo>
                  <a:pt x="3581400" y="128544"/>
                </a:lnTo>
                <a:lnTo>
                  <a:pt x="3580765" y="136162"/>
                </a:lnTo>
                <a:lnTo>
                  <a:pt x="3530913" y="1012801"/>
                </a:lnTo>
                <a:lnTo>
                  <a:pt x="3529960" y="1019149"/>
                </a:lnTo>
                <a:lnTo>
                  <a:pt x="3529326" y="1025814"/>
                </a:lnTo>
                <a:lnTo>
                  <a:pt x="3528055" y="1032162"/>
                </a:lnTo>
                <a:lnTo>
                  <a:pt x="3526785" y="1038510"/>
                </a:lnTo>
                <a:lnTo>
                  <a:pt x="3524880" y="1044541"/>
                </a:lnTo>
                <a:lnTo>
                  <a:pt x="3522975" y="1050254"/>
                </a:lnTo>
                <a:lnTo>
                  <a:pt x="3520434" y="1056284"/>
                </a:lnTo>
                <a:lnTo>
                  <a:pt x="3518212" y="1062315"/>
                </a:lnTo>
                <a:lnTo>
                  <a:pt x="3515354" y="1067710"/>
                </a:lnTo>
                <a:lnTo>
                  <a:pt x="3512179" y="1072789"/>
                </a:lnTo>
                <a:lnTo>
                  <a:pt x="3508686" y="1077867"/>
                </a:lnTo>
                <a:lnTo>
                  <a:pt x="3505193" y="1083263"/>
                </a:lnTo>
                <a:lnTo>
                  <a:pt x="3501700" y="1087706"/>
                </a:lnTo>
                <a:lnTo>
                  <a:pt x="3497572" y="1092467"/>
                </a:lnTo>
                <a:lnTo>
                  <a:pt x="3493445" y="1096910"/>
                </a:lnTo>
                <a:lnTo>
                  <a:pt x="3488999" y="1101354"/>
                </a:lnTo>
                <a:lnTo>
                  <a:pt x="3484554" y="1105163"/>
                </a:lnTo>
                <a:lnTo>
                  <a:pt x="3479791" y="1108654"/>
                </a:lnTo>
                <a:lnTo>
                  <a:pt x="3474710" y="1112463"/>
                </a:lnTo>
                <a:lnTo>
                  <a:pt x="3469630" y="1115319"/>
                </a:lnTo>
                <a:lnTo>
                  <a:pt x="3464550" y="1118493"/>
                </a:lnTo>
                <a:lnTo>
                  <a:pt x="3459152" y="1121350"/>
                </a:lnTo>
                <a:lnTo>
                  <a:pt x="3453436" y="1123889"/>
                </a:lnTo>
                <a:lnTo>
                  <a:pt x="3448038" y="1126111"/>
                </a:lnTo>
                <a:lnTo>
                  <a:pt x="3442005" y="1128015"/>
                </a:lnTo>
                <a:lnTo>
                  <a:pt x="3435972" y="1129602"/>
                </a:lnTo>
                <a:lnTo>
                  <a:pt x="3430256" y="1130871"/>
                </a:lnTo>
                <a:lnTo>
                  <a:pt x="3423906" y="1132141"/>
                </a:lnTo>
                <a:lnTo>
                  <a:pt x="3417873" y="1132776"/>
                </a:lnTo>
                <a:lnTo>
                  <a:pt x="3411522" y="1133093"/>
                </a:lnTo>
                <a:lnTo>
                  <a:pt x="3405490" y="1133093"/>
                </a:lnTo>
                <a:lnTo>
                  <a:pt x="3398504" y="1132776"/>
                </a:lnTo>
                <a:lnTo>
                  <a:pt x="3392471" y="1132458"/>
                </a:lnTo>
                <a:lnTo>
                  <a:pt x="3386120" y="1131189"/>
                </a:lnTo>
                <a:lnTo>
                  <a:pt x="3379770" y="1129919"/>
                </a:lnTo>
                <a:lnTo>
                  <a:pt x="3373736" y="1128332"/>
                </a:lnTo>
                <a:lnTo>
                  <a:pt x="3368021" y="1126745"/>
                </a:lnTo>
                <a:lnTo>
                  <a:pt x="3361988" y="1124524"/>
                </a:lnTo>
                <a:lnTo>
                  <a:pt x="3356590" y="1122302"/>
                </a:lnTo>
                <a:lnTo>
                  <a:pt x="3350874" y="1119763"/>
                </a:lnTo>
                <a:lnTo>
                  <a:pt x="3345476" y="1116589"/>
                </a:lnTo>
                <a:lnTo>
                  <a:pt x="3340396" y="1113415"/>
                </a:lnTo>
                <a:lnTo>
                  <a:pt x="3334998" y="1109924"/>
                </a:lnTo>
                <a:lnTo>
                  <a:pt x="3330553" y="1106432"/>
                </a:lnTo>
                <a:lnTo>
                  <a:pt x="3325790" y="1102306"/>
                </a:lnTo>
                <a:lnTo>
                  <a:pt x="3321344" y="1098497"/>
                </a:lnTo>
                <a:lnTo>
                  <a:pt x="3316899" y="1094054"/>
                </a:lnTo>
                <a:lnTo>
                  <a:pt x="3312771" y="1089293"/>
                </a:lnTo>
                <a:lnTo>
                  <a:pt x="3308961" y="1084849"/>
                </a:lnTo>
                <a:lnTo>
                  <a:pt x="3305150" y="1080089"/>
                </a:lnTo>
                <a:lnTo>
                  <a:pt x="3301975" y="1074693"/>
                </a:lnTo>
                <a:lnTo>
                  <a:pt x="3298482" y="1069615"/>
                </a:lnTo>
                <a:lnTo>
                  <a:pt x="3295625" y="1064219"/>
                </a:lnTo>
                <a:lnTo>
                  <a:pt x="3293084" y="1058823"/>
                </a:lnTo>
                <a:lnTo>
                  <a:pt x="3290544" y="1053110"/>
                </a:lnTo>
                <a:lnTo>
                  <a:pt x="3288639" y="1047397"/>
                </a:lnTo>
                <a:lnTo>
                  <a:pt x="3286734" y="1041367"/>
                </a:lnTo>
                <a:lnTo>
                  <a:pt x="3285146" y="1035019"/>
                </a:lnTo>
                <a:lnTo>
                  <a:pt x="3283558" y="1028988"/>
                </a:lnTo>
                <a:lnTo>
                  <a:pt x="3282606" y="1022640"/>
                </a:lnTo>
                <a:lnTo>
                  <a:pt x="3281971" y="1015975"/>
                </a:lnTo>
                <a:lnTo>
                  <a:pt x="3281654" y="1009627"/>
                </a:lnTo>
                <a:lnTo>
                  <a:pt x="3281018" y="1003597"/>
                </a:lnTo>
                <a:lnTo>
                  <a:pt x="3281654" y="996614"/>
                </a:lnTo>
                <a:lnTo>
                  <a:pt x="3306103" y="573529"/>
                </a:lnTo>
                <a:lnTo>
                  <a:pt x="3299118" y="568768"/>
                </a:lnTo>
                <a:lnTo>
                  <a:pt x="2057582" y="2162081"/>
                </a:lnTo>
                <a:lnTo>
                  <a:pt x="2052502" y="2168112"/>
                </a:lnTo>
                <a:lnTo>
                  <a:pt x="2047422" y="2173825"/>
                </a:lnTo>
                <a:lnTo>
                  <a:pt x="2042024" y="2178903"/>
                </a:lnTo>
                <a:lnTo>
                  <a:pt x="2036626" y="2183981"/>
                </a:lnTo>
                <a:lnTo>
                  <a:pt x="2030592" y="2188742"/>
                </a:lnTo>
                <a:lnTo>
                  <a:pt x="2024877" y="2193186"/>
                </a:lnTo>
                <a:lnTo>
                  <a:pt x="2018844" y="2197629"/>
                </a:lnTo>
                <a:lnTo>
                  <a:pt x="2012493" y="2201121"/>
                </a:lnTo>
                <a:lnTo>
                  <a:pt x="2006143" y="2204612"/>
                </a:lnTo>
                <a:lnTo>
                  <a:pt x="1999475" y="2207786"/>
                </a:lnTo>
                <a:lnTo>
                  <a:pt x="1992807" y="2210642"/>
                </a:lnTo>
                <a:lnTo>
                  <a:pt x="1986139" y="2213182"/>
                </a:lnTo>
                <a:lnTo>
                  <a:pt x="1979470" y="2215403"/>
                </a:lnTo>
                <a:lnTo>
                  <a:pt x="1972485" y="2217308"/>
                </a:lnTo>
                <a:lnTo>
                  <a:pt x="1965499" y="2218577"/>
                </a:lnTo>
                <a:lnTo>
                  <a:pt x="1958514" y="2219529"/>
                </a:lnTo>
                <a:lnTo>
                  <a:pt x="1951528" y="2220482"/>
                </a:lnTo>
                <a:lnTo>
                  <a:pt x="1944225" y="2221116"/>
                </a:lnTo>
                <a:lnTo>
                  <a:pt x="1937239" y="2221116"/>
                </a:lnTo>
                <a:lnTo>
                  <a:pt x="1929619" y="2221116"/>
                </a:lnTo>
                <a:lnTo>
                  <a:pt x="1922633" y="2220482"/>
                </a:lnTo>
                <a:lnTo>
                  <a:pt x="1915647" y="2219529"/>
                </a:lnTo>
                <a:lnTo>
                  <a:pt x="1908344" y="2218577"/>
                </a:lnTo>
                <a:lnTo>
                  <a:pt x="1901358" y="2216990"/>
                </a:lnTo>
                <a:lnTo>
                  <a:pt x="1894690" y="2214769"/>
                </a:lnTo>
                <a:lnTo>
                  <a:pt x="1887387" y="2212547"/>
                </a:lnTo>
                <a:lnTo>
                  <a:pt x="1880402" y="2210008"/>
                </a:lnTo>
                <a:lnTo>
                  <a:pt x="1873734" y="2207151"/>
                </a:lnTo>
                <a:lnTo>
                  <a:pt x="1867066" y="2203977"/>
                </a:lnTo>
                <a:lnTo>
                  <a:pt x="1860715" y="2199851"/>
                </a:lnTo>
                <a:lnTo>
                  <a:pt x="1854047" y="2196042"/>
                </a:lnTo>
                <a:lnTo>
                  <a:pt x="1847696" y="2191599"/>
                </a:lnTo>
                <a:lnTo>
                  <a:pt x="1229469" y="1731062"/>
                </a:lnTo>
                <a:lnTo>
                  <a:pt x="271487" y="2768937"/>
                </a:lnTo>
                <a:lnTo>
                  <a:pt x="266406" y="2774967"/>
                </a:lnTo>
                <a:lnTo>
                  <a:pt x="260691" y="2780680"/>
                </a:lnTo>
                <a:lnTo>
                  <a:pt x="254975" y="2785759"/>
                </a:lnTo>
                <a:lnTo>
                  <a:pt x="248942" y="2791154"/>
                </a:lnTo>
                <a:lnTo>
                  <a:pt x="242592" y="2795915"/>
                </a:lnTo>
                <a:lnTo>
                  <a:pt x="236241" y="2800041"/>
                </a:lnTo>
                <a:lnTo>
                  <a:pt x="230208" y="2804167"/>
                </a:lnTo>
                <a:lnTo>
                  <a:pt x="223223" y="2807659"/>
                </a:lnTo>
                <a:lnTo>
                  <a:pt x="216554" y="2810833"/>
                </a:lnTo>
                <a:lnTo>
                  <a:pt x="209886" y="2814007"/>
                </a:lnTo>
                <a:lnTo>
                  <a:pt x="202901" y="2816228"/>
                </a:lnTo>
                <a:lnTo>
                  <a:pt x="195915" y="2818767"/>
                </a:lnTo>
                <a:lnTo>
                  <a:pt x="188612" y="2820354"/>
                </a:lnTo>
                <a:lnTo>
                  <a:pt x="181309" y="2821941"/>
                </a:lnTo>
                <a:lnTo>
                  <a:pt x="174006" y="2822894"/>
                </a:lnTo>
                <a:lnTo>
                  <a:pt x="166703" y="2823846"/>
                </a:lnTo>
                <a:lnTo>
                  <a:pt x="159082" y="2824163"/>
                </a:lnTo>
                <a:lnTo>
                  <a:pt x="152096" y="2824163"/>
                </a:lnTo>
                <a:lnTo>
                  <a:pt x="144476" y="2823846"/>
                </a:lnTo>
                <a:lnTo>
                  <a:pt x="136855" y="2823528"/>
                </a:lnTo>
                <a:lnTo>
                  <a:pt x="129552" y="2822259"/>
                </a:lnTo>
                <a:lnTo>
                  <a:pt x="122249" y="2820672"/>
                </a:lnTo>
                <a:lnTo>
                  <a:pt x="114945" y="2819085"/>
                </a:lnTo>
                <a:lnTo>
                  <a:pt x="107642" y="2816546"/>
                </a:lnTo>
                <a:lnTo>
                  <a:pt x="100657" y="2814324"/>
                </a:lnTo>
                <a:lnTo>
                  <a:pt x="93671" y="2811467"/>
                </a:lnTo>
                <a:lnTo>
                  <a:pt x="87003" y="2807976"/>
                </a:lnTo>
                <a:lnTo>
                  <a:pt x="80335" y="2804485"/>
                </a:lnTo>
                <a:lnTo>
                  <a:pt x="73349" y="2800359"/>
                </a:lnTo>
                <a:lnTo>
                  <a:pt x="66681" y="2796233"/>
                </a:lnTo>
                <a:lnTo>
                  <a:pt x="60331" y="2791472"/>
                </a:lnTo>
                <a:lnTo>
                  <a:pt x="54298" y="2785759"/>
                </a:lnTo>
                <a:lnTo>
                  <a:pt x="48265" y="2780680"/>
                </a:lnTo>
                <a:lnTo>
                  <a:pt x="42867" y="2774967"/>
                </a:lnTo>
                <a:lnTo>
                  <a:pt x="37469" y="2768937"/>
                </a:lnTo>
                <a:lnTo>
                  <a:pt x="32388" y="2762906"/>
                </a:lnTo>
                <a:lnTo>
                  <a:pt x="28260" y="2756876"/>
                </a:lnTo>
                <a:lnTo>
                  <a:pt x="23815" y="2749893"/>
                </a:lnTo>
                <a:lnTo>
                  <a:pt x="19687" y="2743228"/>
                </a:lnTo>
                <a:lnTo>
                  <a:pt x="16194" y="2736563"/>
                </a:lnTo>
                <a:lnTo>
                  <a:pt x="13019" y="2729580"/>
                </a:lnTo>
                <a:lnTo>
                  <a:pt x="10479" y="2722280"/>
                </a:lnTo>
                <a:lnTo>
                  <a:pt x="7938" y="2715297"/>
                </a:lnTo>
                <a:lnTo>
                  <a:pt x="5716" y="2708315"/>
                </a:lnTo>
                <a:lnTo>
                  <a:pt x="3811" y="2700697"/>
                </a:lnTo>
                <a:lnTo>
                  <a:pt x="2540" y="2693080"/>
                </a:lnTo>
                <a:lnTo>
                  <a:pt x="1270" y="2685780"/>
                </a:lnTo>
                <a:lnTo>
                  <a:pt x="635" y="2678162"/>
                </a:lnTo>
                <a:lnTo>
                  <a:pt x="0" y="2670228"/>
                </a:lnTo>
                <a:lnTo>
                  <a:pt x="0" y="2662927"/>
                </a:lnTo>
                <a:lnTo>
                  <a:pt x="0" y="2655310"/>
                </a:lnTo>
                <a:lnTo>
                  <a:pt x="953" y="2648010"/>
                </a:lnTo>
                <a:lnTo>
                  <a:pt x="1588" y="2640075"/>
                </a:lnTo>
                <a:lnTo>
                  <a:pt x="3176" y="2632458"/>
                </a:lnTo>
                <a:lnTo>
                  <a:pt x="4763" y="2625158"/>
                </a:lnTo>
                <a:lnTo>
                  <a:pt x="6668" y="2617858"/>
                </a:lnTo>
                <a:lnTo>
                  <a:pt x="9526" y="2610558"/>
                </a:lnTo>
                <a:lnTo>
                  <a:pt x="12384" y="2603258"/>
                </a:lnTo>
                <a:lnTo>
                  <a:pt x="15559" y="2596275"/>
                </a:lnTo>
                <a:lnTo>
                  <a:pt x="19052" y="2588975"/>
                </a:lnTo>
                <a:lnTo>
                  <a:pt x="22545" y="2582310"/>
                </a:lnTo>
                <a:lnTo>
                  <a:pt x="26990" y="2575644"/>
                </a:lnTo>
                <a:lnTo>
                  <a:pt x="31753" y="2569297"/>
                </a:lnTo>
                <a:lnTo>
                  <a:pt x="36516" y="2562631"/>
                </a:lnTo>
                <a:lnTo>
                  <a:pt x="1086264" y="1414621"/>
                </a:lnTo>
                <a:lnTo>
                  <a:pt x="1091027" y="1408908"/>
                </a:lnTo>
                <a:lnTo>
                  <a:pt x="1096742" y="1403829"/>
                </a:lnTo>
                <a:lnTo>
                  <a:pt x="1101823" y="1398751"/>
                </a:lnTo>
                <a:lnTo>
                  <a:pt x="1107221" y="1393990"/>
                </a:lnTo>
                <a:lnTo>
                  <a:pt x="1113254" y="1389229"/>
                </a:lnTo>
                <a:lnTo>
                  <a:pt x="1119287" y="1385103"/>
                </a:lnTo>
                <a:lnTo>
                  <a:pt x="1125002" y="1381295"/>
                </a:lnTo>
                <a:lnTo>
                  <a:pt x="1131353" y="1377803"/>
                </a:lnTo>
                <a:lnTo>
                  <a:pt x="1137703" y="1374629"/>
                </a:lnTo>
                <a:lnTo>
                  <a:pt x="1144054" y="1371455"/>
                </a:lnTo>
                <a:lnTo>
                  <a:pt x="1150722" y="1368599"/>
                </a:lnTo>
                <a:lnTo>
                  <a:pt x="1157390" y="1366694"/>
                </a:lnTo>
                <a:lnTo>
                  <a:pt x="1164058" y="1364790"/>
                </a:lnTo>
                <a:lnTo>
                  <a:pt x="1170726" y="1362568"/>
                </a:lnTo>
                <a:lnTo>
                  <a:pt x="1177394" y="1361616"/>
                </a:lnTo>
                <a:lnTo>
                  <a:pt x="1184698" y="1360347"/>
                </a:lnTo>
                <a:lnTo>
                  <a:pt x="1191683" y="1360029"/>
                </a:lnTo>
                <a:lnTo>
                  <a:pt x="1198351" y="1359712"/>
                </a:lnTo>
                <a:lnTo>
                  <a:pt x="1205654" y="1359077"/>
                </a:lnTo>
                <a:lnTo>
                  <a:pt x="1212640" y="1359712"/>
                </a:lnTo>
                <a:lnTo>
                  <a:pt x="1219626" y="1360347"/>
                </a:lnTo>
                <a:lnTo>
                  <a:pt x="1226294" y="1361299"/>
                </a:lnTo>
                <a:lnTo>
                  <a:pt x="1233597" y="1362251"/>
                </a:lnTo>
                <a:lnTo>
                  <a:pt x="1240582" y="1363838"/>
                </a:lnTo>
                <a:lnTo>
                  <a:pt x="1247251" y="1365742"/>
                </a:lnTo>
                <a:lnTo>
                  <a:pt x="1253919" y="1368281"/>
                </a:lnTo>
                <a:lnTo>
                  <a:pt x="1260904" y="1371138"/>
                </a:lnTo>
                <a:lnTo>
                  <a:pt x="1267572" y="1373677"/>
                </a:lnTo>
                <a:lnTo>
                  <a:pt x="1274240" y="1376851"/>
                </a:lnTo>
                <a:lnTo>
                  <a:pt x="1280591" y="1380977"/>
                </a:lnTo>
                <a:lnTo>
                  <a:pt x="1286942" y="1384786"/>
                </a:lnTo>
                <a:lnTo>
                  <a:pt x="1292975" y="1389229"/>
                </a:lnTo>
                <a:lnTo>
                  <a:pt x="1907709" y="1846910"/>
                </a:lnTo>
                <a:lnTo>
                  <a:pt x="3043507" y="389124"/>
                </a:lnTo>
                <a:lnTo>
                  <a:pt x="3023186" y="374841"/>
                </a:lnTo>
                <a:lnTo>
                  <a:pt x="2660568" y="470377"/>
                </a:lnTo>
                <a:lnTo>
                  <a:pt x="2654853" y="471646"/>
                </a:lnTo>
                <a:lnTo>
                  <a:pt x="2648502" y="472598"/>
                </a:lnTo>
                <a:lnTo>
                  <a:pt x="2642152" y="473551"/>
                </a:lnTo>
                <a:lnTo>
                  <a:pt x="2635801" y="473868"/>
                </a:lnTo>
                <a:lnTo>
                  <a:pt x="2629450" y="474185"/>
                </a:lnTo>
                <a:lnTo>
                  <a:pt x="2623418" y="473868"/>
                </a:lnTo>
                <a:lnTo>
                  <a:pt x="2617384" y="473551"/>
                </a:lnTo>
                <a:lnTo>
                  <a:pt x="2611352" y="472598"/>
                </a:lnTo>
                <a:lnTo>
                  <a:pt x="2605318" y="471964"/>
                </a:lnTo>
                <a:lnTo>
                  <a:pt x="2599603" y="470377"/>
                </a:lnTo>
                <a:lnTo>
                  <a:pt x="2593570" y="468790"/>
                </a:lnTo>
                <a:lnTo>
                  <a:pt x="2587537" y="466885"/>
                </a:lnTo>
                <a:lnTo>
                  <a:pt x="2582139" y="464346"/>
                </a:lnTo>
                <a:lnTo>
                  <a:pt x="2576741" y="462124"/>
                </a:lnTo>
                <a:lnTo>
                  <a:pt x="2571660" y="459268"/>
                </a:lnTo>
                <a:lnTo>
                  <a:pt x="2565945" y="456094"/>
                </a:lnTo>
                <a:lnTo>
                  <a:pt x="2560864" y="452920"/>
                </a:lnTo>
                <a:lnTo>
                  <a:pt x="2556102" y="449429"/>
                </a:lnTo>
                <a:lnTo>
                  <a:pt x="2551339" y="445937"/>
                </a:lnTo>
                <a:lnTo>
                  <a:pt x="2546576" y="441811"/>
                </a:lnTo>
                <a:lnTo>
                  <a:pt x="2542448" y="437685"/>
                </a:lnTo>
                <a:lnTo>
                  <a:pt x="2538002" y="433242"/>
                </a:lnTo>
                <a:lnTo>
                  <a:pt x="2533875" y="428481"/>
                </a:lnTo>
                <a:lnTo>
                  <a:pt x="2530064" y="423402"/>
                </a:lnTo>
                <a:lnTo>
                  <a:pt x="2526572" y="418324"/>
                </a:lnTo>
                <a:lnTo>
                  <a:pt x="2523396" y="413246"/>
                </a:lnTo>
                <a:lnTo>
                  <a:pt x="2520221" y="407533"/>
                </a:lnTo>
                <a:lnTo>
                  <a:pt x="2517363" y="402137"/>
                </a:lnTo>
                <a:lnTo>
                  <a:pt x="2514823" y="396107"/>
                </a:lnTo>
                <a:lnTo>
                  <a:pt x="2512283" y="390394"/>
                </a:lnTo>
                <a:lnTo>
                  <a:pt x="2510378" y="384046"/>
                </a:lnTo>
                <a:lnTo>
                  <a:pt x="2508472" y="377698"/>
                </a:lnTo>
                <a:lnTo>
                  <a:pt x="2507202" y="371350"/>
                </a:lnTo>
                <a:lnTo>
                  <a:pt x="2505932" y="364685"/>
                </a:lnTo>
                <a:lnTo>
                  <a:pt x="2505297" y="358337"/>
                </a:lnTo>
                <a:lnTo>
                  <a:pt x="2504980" y="351989"/>
                </a:lnTo>
                <a:lnTo>
                  <a:pt x="2504344" y="345641"/>
                </a:lnTo>
                <a:lnTo>
                  <a:pt x="2504344" y="339293"/>
                </a:lnTo>
                <a:lnTo>
                  <a:pt x="2505297" y="332946"/>
                </a:lnTo>
                <a:lnTo>
                  <a:pt x="2505615" y="326915"/>
                </a:lnTo>
                <a:lnTo>
                  <a:pt x="2506885" y="320567"/>
                </a:lnTo>
                <a:lnTo>
                  <a:pt x="2508155" y="314537"/>
                </a:lnTo>
                <a:lnTo>
                  <a:pt x="2509425" y="308506"/>
                </a:lnTo>
                <a:lnTo>
                  <a:pt x="2511648" y="302793"/>
                </a:lnTo>
                <a:lnTo>
                  <a:pt x="2513870" y="296763"/>
                </a:lnTo>
                <a:lnTo>
                  <a:pt x="2516410" y="291367"/>
                </a:lnTo>
                <a:lnTo>
                  <a:pt x="2518633" y="285654"/>
                </a:lnTo>
                <a:lnTo>
                  <a:pt x="2521808" y="280576"/>
                </a:lnTo>
                <a:lnTo>
                  <a:pt x="2524984" y="275180"/>
                </a:lnTo>
                <a:lnTo>
                  <a:pt x="2528159" y="270102"/>
                </a:lnTo>
                <a:lnTo>
                  <a:pt x="2531970" y="265341"/>
                </a:lnTo>
                <a:lnTo>
                  <a:pt x="2535462" y="260580"/>
                </a:lnTo>
                <a:lnTo>
                  <a:pt x="2539908" y="256136"/>
                </a:lnTo>
                <a:lnTo>
                  <a:pt x="2544353" y="251693"/>
                </a:lnTo>
                <a:lnTo>
                  <a:pt x="2548481" y="247567"/>
                </a:lnTo>
                <a:lnTo>
                  <a:pt x="2553244" y="243441"/>
                </a:lnTo>
                <a:lnTo>
                  <a:pt x="2558642" y="239949"/>
                </a:lnTo>
                <a:lnTo>
                  <a:pt x="2563722" y="236458"/>
                </a:lnTo>
                <a:lnTo>
                  <a:pt x="2568803" y="233284"/>
                </a:lnTo>
                <a:lnTo>
                  <a:pt x="2574201" y="230428"/>
                </a:lnTo>
                <a:lnTo>
                  <a:pt x="2579916" y="227889"/>
                </a:lnTo>
                <a:lnTo>
                  <a:pt x="2585632" y="225349"/>
                </a:lnTo>
                <a:lnTo>
                  <a:pt x="2591982" y="223445"/>
                </a:lnTo>
                <a:lnTo>
                  <a:pt x="2598015" y="221541"/>
                </a:lnTo>
                <a:lnTo>
                  <a:pt x="3425176" y="4126"/>
                </a:lnTo>
                <a:lnTo>
                  <a:pt x="3432162" y="2222"/>
                </a:lnTo>
                <a:lnTo>
                  <a:pt x="3439782" y="952"/>
                </a:lnTo>
                <a:lnTo>
                  <a:pt x="3446768" y="318"/>
                </a:lnTo>
                <a:lnTo>
                  <a:pt x="3454389" y="0"/>
                </a:lnTo>
                <a:close/>
              </a:path>
            </a:pathLst>
          </a:custGeom>
          <a:solidFill>
            <a:schemeClr val="bg1"/>
          </a:solidFill>
          <a:ln>
            <a:noFill/>
          </a:ln>
          <a:extLst/>
        </p:spPr>
        <p:txBody>
          <a:bodyPr anchor="ctr">
            <a:scene3d>
              <a:camera prst="orthographicFront"/>
              <a:lightRig rig="threePt" dir="t"/>
            </a:scene3d>
            <a:sp3d contourW="12700">
              <a:contourClr>
                <a:srgbClr val="FFFFFF"/>
              </a:contourClr>
            </a:sp3d>
          </a:bodyPr>
          <a:lstStyle/>
          <a:p>
            <a:pPr algn="ctr">
              <a:defRPr/>
            </a:pPr>
            <a:endParaRPr lang="zh-CN" altLang="en-US" sz="1200">
              <a:solidFill>
                <a:srgbClr val="414455"/>
              </a:solidFill>
              <a:ea typeface="宋体" panose="02010600030101010101" pitchFamily="2" charset="-122"/>
            </a:endParaRPr>
          </a:p>
        </p:txBody>
      </p:sp>
      <p:sp>
        <p:nvSpPr>
          <p:cNvPr id="89" name="Freeform 27"/>
          <p:cNvSpPr>
            <a:spLocks/>
          </p:cNvSpPr>
          <p:nvPr/>
        </p:nvSpPr>
        <p:spPr bwMode="auto">
          <a:xfrm>
            <a:off x="2935495" y="1620660"/>
            <a:ext cx="1306774" cy="1109827"/>
          </a:xfrm>
          <a:custGeom>
            <a:avLst/>
            <a:gdLst>
              <a:gd name="T0" fmla="*/ 172 w 223"/>
              <a:gd name="T1" fmla="*/ 172 h 190"/>
              <a:gd name="T2" fmla="*/ 50 w 223"/>
              <a:gd name="T3" fmla="*/ 122 h 190"/>
              <a:gd name="T4" fmla="*/ 0 w 223"/>
              <a:gd name="T5" fmla="*/ 0 h 190"/>
              <a:gd name="T6" fmla="*/ 22 w 223"/>
              <a:gd name="T7" fmla="*/ 0 h 190"/>
              <a:gd name="T8" fmla="*/ 66 w 223"/>
              <a:gd name="T9" fmla="*/ 106 h 190"/>
              <a:gd name="T10" fmla="*/ 172 w 223"/>
              <a:gd name="T11" fmla="*/ 150 h 190"/>
              <a:gd name="T12" fmla="*/ 172 w 223"/>
              <a:gd name="T13" fmla="*/ 132 h 190"/>
              <a:gd name="T14" fmla="*/ 223 w 223"/>
              <a:gd name="T15" fmla="*/ 163 h 190"/>
              <a:gd name="T16" fmla="*/ 172 w 223"/>
              <a:gd name="T17" fmla="*/ 190 h 190"/>
              <a:gd name="T18" fmla="*/ 172 w 223"/>
              <a:gd name="T19" fmla="*/ 172 h 1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23" h="190">
                <a:moveTo>
                  <a:pt x="172" y="172"/>
                </a:moveTo>
                <a:cubicBezTo>
                  <a:pt x="124" y="172"/>
                  <a:pt x="81" y="153"/>
                  <a:pt x="50" y="122"/>
                </a:cubicBezTo>
                <a:cubicBezTo>
                  <a:pt x="19" y="91"/>
                  <a:pt x="0" y="48"/>
                  <a:pt x="0" y="0"/>
                </a:cubicBezTo>
                <a:cubicBezTo>
                  <a:pt x="22" y="0"/>
                  <a:pt x="22" y="0"/>
                  <a:pt x="22" y="0"/>
                </a:cubicBezTo>
                <a:cubicBezTo>
                  <a:pt x="22" y="41"/>
                  <a:pt x="39" y="79"/>
                  <a:pt x="66" y="106"/>
                </a:cubicBezTo>
                <a:cubicBezTo>
                  <a:pt x="93" y="133"/>
                  <a:pt x="131" y="150"/>
                  <a:pt x="172" y="150"/>
                </a:cubicBezTo>
                <a:cubicBezTo>
                  <a:pt x="172" y="132"/>
                  <a:pt x="172" y="132"/>
                  <a:pt x="172" y="132"/>
                </a:cubicBezTo>
                <a:cubicBezTo>
                  <a:pt x="223" y="163"/>
                  <a:pt x="223" y="163"/>
                  <a:pt x="223" y="163"/>
                </a:cubicBezTo>
                <a:cubicBezTo>
                  <a:pt x="172" y="190"/>
                  <a:pt x="172" y="190"/>
                  <a:pt x="172" y="190"/>
                </a:cubicBezTo>
                <a:lnTo>
                  <a:pt x="172" y="172"/>
                </a:lnTo>
                <a:close/>
              </a:path>
            </a:pathLst>
          </a:custGeom>
          <a:blipFill dpi="0" rotWithShape="1">
            <a:blip r:embed="rId4">
              <a:extLst>
                <a:ext uri="{28A0092B-C50C-407E-A947-70E740481C1C}">
                  <a14:useLocalDpi xmlns:a14="http://schemas.microsoft.com/office/drawing/2010/main"/>
                </a:ext>
              </a:extLst>
            </a:blip>
            <a:srcRect/>
            <a:stretch>
              <a:fillRect/>
            </a:stretch>
          </a:blipFill>
          <a:ln>
            <a:noFill/>
          </a:ln>
          <a:extLst/>
        </p:spPr>
        <p:txBody>
          <a:bodyPr vert="horz" wrap="square" lIns="56605" tIns="28302" rIns="56605" bIns="28302" numCol="1" anchor="t" anchorCtr="0" compatLnSpc="1">
            <a:prstTxWarp prst="textNoShape">
              <a:avLst/>
            </a:prstTxWarp>
          </a:bodyPr>
          <a:lstStyle/>
          <a:p>
            <a:endParaRPr lang="zh-CN" altLang="en-US" sz="1200">
              <a:solidFill>
                <a:schemeClr val="tx1">
                  <a:lumMod val="75000"/>
                  <a:lumOff val="25000"/>
                </a:schemeClr>
              </a:solidFill>
            </a:endParaRPr>
          </a:p>
        </p:txBody>
      </p:sp>
      <p:sp>
        <p:nvSpPr>
          <p:cNvPr id="90" name="Freeform 28"/>
          <p:cNvSpPr>
            <a:spLocks/>
          </p:cNvSpPr>
          <p:nvPr/>
        </p:nvSpPr>
        <p:spPr bwMode="auto">
          <a:xfrm>
            <a:off x="2296213" y="1620660"/>
            <a:ext cx="1968840" cy="1769791"/>
          </a:xfrm>
          <a:custGeom>
            <a:avLst/>
            <a:gdLst>
              <a:gd name="T0" fmla="*/ 285 w 336"/>
              <a:gd name="T1" fmla="*/ 285 h 303"/>
              <a:gd name="T2" fmla="*/ 84 w 336"/>
              <a:gd name="T3" fmla="*/ 202 h 303"/>
              <a:gd name="T4" fmla="*/ 0 w 336"/>
              <a:gd name="T5" fmla="*/ 0 h 303"/>
              <a:gd name="T6" fmla="*/ 23 w 336"/>
              <a:gd name="T7" fmla="*/ 0 h 303"/>
              <a:gd name="T8" fmla="*/ 100 w 336"/>
              <a:gd name="T9" fmla="*/ 186 h 303"/>
              <a:gd name="T10" fmla="*/ 285 w 336"/>
              <a:gd name="T11" fmla="*/ 262 h 303"/>
              <a:gd name="T12" fmla="*/ 285 w 336"/>
              <a:gd name="T13" fmla="*/ 245 h 303"/>
              <a:gd name="T14" fmla="*/ 336 w 336"/>
              <a:gd name="T15" fmla="*/ 275 h 303"/>
              <a:gd name="T16" fmla="*/ 285 w 336"/>
              <a:gd name="T17" fmla="*/ 303 h 303"/>
              <a:gd name="T18" fmla="*/ 285 w 336"/>
              <a:gd name="T19" fmla="*/ 285 h 3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36" h="303">
                <a:moveTo>
                  <a:pt x="285" y="285"/>
                </a:moveTo>
                <a:cubicBezTo>
                  <a:pt x="206" y="285"/>
                  <a:pt x="135" y="253"/>
                  <a:pt x="84" y="202"/>
                </a:cubicBezTo>
                <a:cubicBezTo>
                  <a:pt x="32" y="150"/>
                  <a:pt x="0" y="79"/>
                  <a:pt x="0" y="0"/>
                </a:cubicBezTo>
                <a:cubicBezTo>
                  <a:pt x="23" y="0"/>
                  <a:pt x="23" y="0"/>
                  <a:pt x="23" y="0"/>
                </a:cubicBezTo>
                <a:cubicBezTo>
                  <a:pt x="23" y="72"/>
                  <a:pt x="52" y="138"/>
                  <a:pt x="100" y="186"/>
                </a:cubicBezTo>
                <a:cubicBezTo>
                  <a:pt x="147" y="233"/>
                  <a:pt x="213" y="262"/>
                  <a:pt x="285" y="262"/>
                </a:cubicBezTo>
                <a:cubicBezTo>
                  <a:pt x="285" y="245"/>
                  <a:pt x="285" y="245"/>
                  <a:pt x="285" y="245"/>
                </a:cubicBezTo>
                <a:cubicBezTo>
                  <a:pt x="336" y="275"/>
                  <a:pt x="336" y="275"/>
                  <a:pt x="336" y="275"/>
                </a:cubicBezTo>
                <a:cubicBezTo>
                  <a:pt x="285" y="303"/>
                  <a:pt x="285" y="303"/>
                  <a:pt x="285" y="303"/>
                </a:cubicBezTo>
                <a:lnTo>
                  <a:pt x="285" y="285"/>
                </a:lnTo>
                <a:close/>
              </a:path>
            </a:pathLst>
          </a:custGeom>
          <a:blipFill dpi="0" rotWithShape="1">
            <a:blip r:embed="rId3">
              <a:extLst>
                <a:ext uri="{28A0092B-C50C-407E-A947-70E740481C1C}">
                  <a14:useLocalDpi xmlns:a14="http://schemas.microsoft.com/office/drawing/2010/main"/>
                </a:ext>
              </a:extLst>
            </a:blip>
            <a:srcRect/>
            <a:stretch>
              <a:fillRect/>
            </a:stretch>
          </a:blipFill>
          <a:ln>
            <a:noFill/>
          </a:ln>
          <a:extLst/>
        </p:spPr>
        <p:txBody>
          <a:bodyPr vert="horz" wrap="square" lIns="56605" tIns="28302" rIns="56605" bIns="28302" numCol="1" anchor="t" anchorCtr="0" compatLnSpc="1">
            <a:prstTxWarp prst="textNoShape">
              <a:avLst/>
            </a:prstTxWarp>
          </a:bodyPr>
          <a:lstStyle/>
          <a:p>
            <a:endParaRPr lang="zh-CN" altLang="en-US" sz="1200">
              <a:solidFill>
                <a:schemeClr val="tx1">
                  <a:lumMod val="75000"/>
                  <a:lumOff val="25000"/>
                </a:schemeClr>
              </a:solidFill>
            </a:endParaRPr>
          </a:p>
        </p:txBody>
      </p:sp>
      <p:sp>
        <p:nvSpPr>
          <p:cNvPr id="91" name="Freeform 29"/>
          <p:cNvSpPr>
            <a:spLocks/>
          </p:cNvSpPr>
          <p:nvPr/>
        </p:nvSpPr>
        <p:spPr bwMode="auto">
          <a:xfrm>
            <a:off x="1653986" y="1620659"/>
            <a:ext cx="2611068" cy="2412453"/>
          </a:xfrm>
          <a:custGeom>
            <a:avLst/>
            <a:gdLst>
              <a:gd name="T0" fmla="*/ 395 w 446"/>
              <a:gd name="T1" fmla="*/ 395 h 413"/>
              <a:gd name="T2" fmla="*/ 116 w 446"/>
              <a:gd name="T3" fmla="*/ 279 h 413"/>
              <a:gd name="T4" fmla="*/ 0 w 446"/>
              <a:gd name="T5" fmla="*/ 0 h 413"/>
              <a:gd name="T6" fmla="*/ 23 w 446"/>
              <a:gd name="T7" fmla="*/ 0 h 413"/>
              <a:gd name="T8" fmla="*/ 132 w 446"/>
              <a:gd name="T9" fmla="*/ 263 h 413"/>
              <a:gd name="T10" fmla="*/ 395 w 446"/>
              <a:gd name="T11" fmla="*/ 373 h 413"/>
              <a:gd name="T12" fmla="*/ 395 w 446"/>
              <a:gd name="T13" fmla="*/ 355 h 413"/>
              <a:gd name="T14" fmla="*/ 446 w 446"/>
              <a:gd name="T15" fmla="*/ 385 h 413"/>
              <a:gd name="T16" fmla="*/ 395 w 446"/>
              <a:gd name="T17" fmla="*/ 413 h 413"/>
              <a:gd name="T18" fmla="*/ 395 w 446"/>
              <a:gd name="T19" fmla="*/ 395 h 4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46" h="413">
                <a:moveTo>
                  <a:pt x="395" y="395"/>
                </a:moveTo>
                <a:cubicBezTo>
                  <a:pt x="286" y="395"/>
                  <a:pt x="187" y="351"/>
                  <a:pt x="116" y="279"/>
                </a:cubicBezTo>
                <a:cubicBezTo>
                  <a:pt x="44" y="208"/>
                  <a:pt x="0" y="109"/>
                  <a:pt x="0" y="0"/>
                </a:cubicBezTo>
                <a:cubicBezTo>
                  <a:pt x="23" y="0"/>
                  <a:pt x="23" y="0"/>
                  <a:pt x="23" y="0"/>
                </a:cubicBezTo>
                <a:cubicBezTo>
                  <a:pt x="23" y="103"/>
                  <a:pt x="64" y="196"/>
                  <a:pt x="132" y="263"/>
                </a:cubicBezTo>
                <a:cubicBezTo>
                  <a:pt x="199" y="331"/>
                  <a:pt x="292" y="372"/>
                  <a:pt x="395" y="373"/>
                </a:cubicBezTo>
                <a:cubicBezTo>
                  <a:pt x="395" y="355"/>
                  <a:pt x="395" y="355"/>
                  <a:pt x="395" y="355"/>
                </a:cubicBezTo>
                <a:cubicBezTo>
                  <a:pt x="446" y="385"/>
                  <a:pt x="446" y="385"/>
                  <a:pt x="446" y="385"/>
                </a:cubicBezTo>
                <a:cubicBezTo>
                  <a:pt x="395" y="413"/>
                  <a:pt x="395" y="413"/>
                  <a:pt x="395" y="413"/>
                </a:cubicBezTo>
                <a:lnTo>
                  <a:pt x="395" y="395"/>
                </a:lnTo>
                <a:close/>
              </a:path>
            </a:pathLst>
          </a:custGeom>
          <a:blipFill dpi="0" rotWithShape="1">
            <a:blip r:embed="rId4">
              <a:extLst>
                <a:ext uri="{28A0092B-C50C-407E-A947-70E740481C1C}">
                  <a14:useLocalDpi xmlns:a14="http://schemas.microsoft.com/office/drawing/2010/main"/>
                </a:ext>
              </a:extLst>
            </a:blip>
            <a:srcRect/>
            <a:stretch>
              <a:fillRect/>
            </a:stretch>
          </a:blipFill>
          <a:ln>
            <a:noFill/>
          </a:ln>
          <a:extLst/>
        </p:spPr>
        <p:txBody>
          <a:bodyPr vert="horz" wrap="square" lIns="56605" tIns="28302" rIns="56605" bIns="28302" numCol="1" anchor="t" anchorCtr="0" compatLnSpc="1">
            <a:prstTxWarp prst="textNoShape">
              <a:avLst/>
            </a:prstTxWarp>
          </a:bodyPr>
          <a:lstStyle/>
          <a:p>
            <a:endParaRPr lang="zh-CN" altLang="en-US" sz="1200">
              <a:solidFill>
                <a:schemeClr val="tx1">
                  <a:lumMod val="75000"/>
                  <a:lumOff val="25000"/>
                </a:schemeClr>
              </a:solidFill>
            </a:endParaRPr>
          </a:p>
        </p:txBody>
      </p:sp>
      <p:grpSp>
        <p:nvGrpSpPr>
          <p:cNvPr id="92" name="组合 91"/>
          <p:cNvGrpSpPr/>
          <p:nvPr/>
        </p:nvGrpSpPr>
        <p:grpSpPr>
          <a:xfrm>
            <a:off x="2915255" y="1462031"/>
            <a:ext cx="193989" cy="174903"/>
            <a:chOff x="3720691" y="2824413"/>
            <a:chExt cx="1341120" cy="1209172"/>
          </a:xfrm>
          <a:blipFill dpi="0" rotWithShape="1">
            <a:blip r:embed="rId5">
              <a:extLst>
                <a:ext uri="{28A0092B-C50C-407E-A947-70E740481C1C}">
                  <a14:useLocalDpi xmlns:a14="http://schemas.microsoft.com/office/drawing/2010/main" val="0"/>
                </a:ext>
              </a:extLst>
            </a:blip>
            <a:srcRect/>
            <a:stretch>
              <a:fillRect/>
            </a:stretch>
          </a:blipFill>
        </p:grpSpPr>
        <p:sp>
          <p:nvSpPr>
            <p:cNvPr id="93" name="Freeform 5"/>
            <p:cNvSpPr>
              <a:spLocks/>
            </p:cNvSpPr>
            <p:nvPr/>
          </p:nvSpPr>
          <p:spPr bwMode="auto">
            <a:xfrm rot="1855731">
              <a:off x="3720691" y="2824413"/>
              <a:ext cx="1341120" cy="1209172"/>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grpFill/>
            <a:ln w="12700" cap="flat">
              <a:noFill/>
              <a:prstDash val="solid"/>
              <a:miter lim="800000"/>
              <a:headEnd/>
              <a:tailEnd/>
            </a:ln>
            <a:effectLst>
              <a:outerShdw blurRad="190500" dist="114300" dir="2700000" algn="tl" rotWithShape="0">
                <a:prstClr val="black">
                  <a:alpha val="40000"/>
                </a:prstClr>
              </a:outerShdw>
            </a:effectLst>
            <a:extLst/>
          </p:spPr>
          <p:txBody>
            <a:bodyPr vert="horz" wrap="square" lIns="68562" tIns="34281" rIns="68562" bIns="34281" numCol="1" anchor="t" anchorCtr="0" compatLnSpc="1">
              <a:prstTxWarp prst="textNoShape">
                <a:avLst/>
              </a:prstTxWarp>
            </a:bodyPr>
            <a:lstStyle/>
            <a:p>
              <a:endParaRPr lang="zh-CN" altLang="en-US" sz="1200">
                <a:latin typeface="方正兰亭黑简体" panose="02000000000000000000" pitchFamily="2" charset="-122"/>
                <a:ea typeface="方正兰亭黑简体" panose="02000000000000000000" pitchFamily="2" charset="-122"/>
              </a:endParaRPr>
            </a:p>
          </p:txBody>
        </p:sp>
        <p:sp>
          <p:nvSpPr>
            <p:cNvPr id="94" name="Freeform 5"/>
            <p:cNvSpPr>
              <a:spLocks/>
            </p:cNvSpPr>
            <p:nvPr/>
          </p:nvSpPr>
          <p:spPr bwMode="auto">
            <a:xfrm rot="1855731">
              <a:off x="3764581" y="2863367"/>
              <a:ext cx="1264630" cy="1140208"/>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grpFill/>
            <a:ln w="12700" cap="flat">
              <a:noFill/>
              <a:prstDash val="solid"/>
              <a:miter lim="800000"/>
              <a:headEnd/>
              <a:tailEnd/>
            </a:ln>
            <a:effectLst>
              <a:outerShdw blurRad="50800" dist="38100" dir="2700000" algn="tl" rotWithShape="0">
                <a:prstClr val="black">
                  <a:alpha val="40000"/>
                </a:prstClr>
              </a:outerShdw>
            </a:effectLst>
            <a:extLst/>
          </p:spPr>
          <p:txBody>
            <a:bodyPr vert="horz" wrap="square" lIns="68562" tIns="34281" rIns="68562" bIns="34281" numCol="1" anchor="t" anchorCtr="0" compatLnSpc="1">
              <a:prstTxWarp prst="textNoShape">
                <a:avLst/>
              </a:prstTxWarp>
            </a:bodyPr>
            <a:lstStyle/>
            <a:p>
              <a:endParaRPr lang="zh-CN" altLang="en-US" sz="1200">
                <a:latin typeface="方正兰亭黑简体" panose="02000000000000000000" pitchFamily="2" charset="-122"/>
                <a:ea typeface="方正兰亭黑简体" panose="02000000000000000000" pitchFamily="2" charset="-122"/>
              </a:endParaRPr>
            </a:p>
          </p:txBody>
        </p:sp>
      </p:grpSp>
      <p:grpSp>
        <p:nvGrpSpPr>
          <p:cNvPr id="95" name="组合 94"/>
          <p:cNvGrpSpPr/>
          <p:nvPr/>
        </p:nvGrpSpPr>
        <p:grpSpPr>
          <a:xfrm>
            <a:off x="2296213" y="1482564"/>
            <a:ext cx="193989" cy="174903"/>
            <a:chOff x="3720691" y="2824413"/>
            <a:chExt cx="1341120" cy="1209172"/>
          </a:xfrm>
          <a:blipFill dpi="0" rotWithShape="1">
            <a:blip r:embed="rId5">
              <a:extLst>
                <a:ext uri="{28A0092B-C50C-407E-A947-70E740481C1C}">
                  <a14:useLocalDpi xmlns:a14="http://schemas.microsoft.com/office/drawing/2010/main" val="0"/>
                </a:ext>
              </a:extLst>
            </a:blip>
            <a:srcRect/>
            <a:stretch>
              <a:fillRect/>
            </a:stretch>
          </a:blipFill>
        </p:grpSpPr>
        <p:sp>
          <p:nvSpPr>
            <p:cNvPr id="96" name="Freeform 5"/>
            <p:cNvSpPr>
              <a:spLocks/>
            </p:cNvSpPr>
            <p:nvPr/>
          </p:nvSpPr>
          <p:spPr bwMode="auto">
            <a:xfrm rot="1855731">
              <a:off x="3720691" y="2824413"/>
              <a:ext cx="1341120" cy="1209172"/>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grpFill/>
            <a:ln w="12700" cap="flat">
              <a:noFill/>
              <a:prstDash val="solid"/>
              <a:miter lim="800000"/>
              <a:headEnd/>
              <a:tailEnd/>
            </a:ln>
            <a:effectLst>
              <a:outerShdw blurRad="190500" dist="114300" dir="2700000" algn="tl" rotWithShape="0">
                <a:prstClr val="black">
                  <a:alpha val="40000"/>
                </a:prstClr>
              </a:outerShdw>
            </a:effectLst>
            <a:extLst/>
          </p:spPr>
          <p:txBody>
            <a:bodyPr vert="horz" wrap="square" lIns="68562" tIns="34281" rIns="68562" bIns="34281" numCol="1" anchor="t" anchorCtr="0" compatLnSpc="1">
              <a:prstTxWarp prst="textNoShape">
                <a:avLst/>
              </a:prstTxWarp>
            </a:bodyPr>
            <a:lstStyle/>
            <a:p>
              <a:endParaRPr lang="zh-CN" altLang="en-US" sz="1200">
                <a:latin typeface="方正兰亭黑简体" panose="02000000000000000000" pitchFamily="2" charset="-122"/>
                <a:ea typeface="方正兰亭黑简体" panose="02000000000000000000" pitchFamily="2" charset="-122"/>
              </a:endParaRPr>
            </a:p>
          </p:txBody>
        </p:sp>
        <p:sp>
          <p:nvSpPr>
            <p:cNvPr id="97" name="Freeform 5"/>
            <p:cNvSpPr>
              <a:spLocks/>
            </p:cNvSpPr>
            <p:nvPr/>
          </p:nvSpPr>
          <p:spPr bwMode="auto">
            <a:xfrm rot="1855731">
              <a:off x="3764581" y="2863367"/>
              <a:ext cx="1264630" cy="1140208"/>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grpFill/>
            <a:ln w="12700" cap="flat">
              <a:noFill/>
              <a:prstDash val="solid"/>
              <a:miter lim="800000"/>
              <a:headEnd/>
              <a:tailEnd/>
            </a:ln>
            <a:effectLst>
              <a:outerShdw blurRad="50800" dist="38100" dir="2700000" algn="tl" rotWithShape="0">
                <a:prstClr val="black">
                  <a:alpha val="40000"/>
                </a:prstClr>
              </a:outerShdw>
            </a:effectLst>
            <a:extLst/>
          </p:spPr>
          <p:txBody>
            <a:bodyPr vert="horz" wrap="square" lIns="68562" tIns="34281" rIns="68562" bIns="34281" numCol="1" anchor="t" anchorCtr="0" compatLnSpc="1">
              <a:prstTxWarp prst="textNoShape">
                <a:avLst/>
              </a:prstTxWarp>
            </a:bodyPr>
            <a:lstStyle/>
            <a:p>
              <a:endParaRPr lang="zh-CN" altLang="en-US" sz="1200">
                <a:latin typeface="方正兰亭黑简体" panose="02000000000000000000" pitchFamily="2" charset="-122"/>
                <a:ea typeface="方正兰亭黑简体" panose="02000000000000000000" pitchFamily="2" charset="-122"/>
              </a:endParaRPr>
            </a:p>
          </p:txBody>
        </p:sp>
      </p:grpSp>
      <p:grpSp>
        <p:nvGrpSpPr>
          <p:cNvPr id="98" name="组合 97"/>
          <p:cNvGrpSpPr/>
          <p:nvPr/>
        </p:nvGrpSpPr>
        <p:grpSpPr>
          <a:xfrm>
            <a:off x="1648310" y="1482564"/>
            <a:ext cx="193989" cy="174903"/>
            <a:chOff x="3720691" y="2824413"/>
            <a:chExt cx="1341120" cy="1209172"/>
          </a:xfrm>
          <a:blipFill dpi="0" rotWithShape="1">
            <a:blip r:embed="rId5">
              <a:extLst>
                <a:ext uri="{28A0092B-C50C-407E-A947-70E740481C1C}">
                  <a14:useLocalDpi xmlns:a14="http://schemas.microsoft.com/office/drawing/2010/main" val="0"/>
                </a:ext>
              </a:extLst>
            </a:blip>
            <a:srcRect/>
            <a:stretch>
              <a:fillRect/>
            </a:stretch>
          </a:blipFill>
        </p:grpSpPr>
        <p:sp>
          <p:nvSpPr>
            <p:cNvPr id="99" name="Freeform 5"/>
            <p:cNvSpPr>
              <a:spLocks/>
            </p:cNvSpPr>
            <p:nvPr/>
          </p:nvSpPr>
          <p:spPr bwMode="auto">
            <a:xfrm rot="1855731">
              <a:off x="3720691" y="2824413"/>
              <a:ext cx="1341120" cy="1209172"/>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grpFill/>
            <a:ln w="12700" cap="flat">
              <a:noFill/>
              <a:prstDash val="solid"/>
              <a:miter lim="800000"/>
              <a:headEnd/>
              <a:tailEnd/>
            </a:ln>
            <a:effectLst>
              <a:outerShdw blurRad="190500" dist="114300" dir="2700000" algn="tl" rotWithShape="0">
                <a:prstClr val="black">
                  <a:alpha val="40000"/>
                </a:prstClr>
              </a:outerShdw>
            </a:effectLst>
            <a:extLst/>
          </p:spPr>
          <p:txBody>
            <a:bodyPr vert="horz" wrap="square" lIns="68562" tIns="34281" rIns="68562" bIns="34281" numCol="1" anchor="t" anchorCtr="0" compatLnSpc="1">
              <a:prstTxWarp prst="textNoShape">
                <a:avLst/>
              </a:prstTxWarp>
            </a:bodyPr>
            <a:lstStyle/>
            <a:p>
              <a:endParaRPr lang="zh-CN" altLang="en-US" sz="1200">
                <a:latin typeface="方正兰亭黑简体" panose="02000000000000000000" pitchFamily="2" charset="-122"/>
                <a:ea typeface="方正兰亭黑简体" panose="02000000000000000000" pitchFamily="2" charset="-122"/>
              </a:endParaRPr>
            </a:p>
          </p:txBody>
        </p:sp>
        <p:sp>
          <p:nvSpPr>
            <p:cNvPr id="100" name="Freeform 5"/>
            <p:cNvSpPr>
              <a:spLocks/>
            </p:cNvSpPr>
            <p:nvPr/>
          </p:nvSpPr>
          <p:spPr bwMode="auto">
            <a:xfrm rot="1855731">
              <a:off x="3764581" y="2863367"/>
              <a:ext cx="1264630" cy="1140208"/>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grpFill/>
            <a:ln w="12700" cap="flat">
              <a:noFill/>
              <a:prstDash val="solid"/>
              <a:miter lim="800000"/>
              <a:headEnd/>
              <a:tailEnd/>
            </a:ln>
            <a:effectLst>
              <a:outerShdw blurRad="50800" dist="38100" dir="2700000" algn="tl" rotWithShape="0">
                <a:prstClr val="black">
                  <a:alpha val="40000"/>
                </a:prstClr>
              </a:outerShdw>
            </a:effectLst>
            <a:extLst/>
          </p:spPr>
          <p:txBody>
            <a:bodyPr vert="horz" wrap="square" lIns="68562" tIns="34281" rIns="68562" bIns="34281" numCol="1" anchor="t" anchorCtr="0" compatLnSpc="1">
              <a:prstTxWarp prst="textNoShape">
                <a:avLst/>
              </a:prstTxWarp>
            </a:bodyPr>
            <a:lstStyle/>
            <a:p>
              <a:endParaRPr lang="zh-CN" altLang="en-US" sz="1200">
                <a:latin typeface="方正兰亭黑简体" panose="02000000000000000000" pitchFamily="2" charset="-122"/>
                <a:ea typeface="方正兰亭黑简体" panose="02000000000000000000" pitchFamily="2" charset="-122"/>
              </a:endParaRPr>
            </a:p>
          </p:txBody>
        </p:sp>
      </p:grpSp>
      <p:sp>
        <p:nvSpPr>
          <p:cNvPr id="101" name="TextBox 100"/>
          <p:cNvSpPr txBox="1"/>
          <p:nvPr/>
        </p:nvSpPr>
        <p:spPr>
          <a:xfrm>
            <a:off x="4282279" y="2284953"/>
            <a:ext cx="410872" cy="576401"/>
          </a:xfrm>
          <a:prstGeom prst="rect">
            <a:avLst/>
          </a:prstGeom>
          <a:noFill/>
          <a:ln>
            <a:noFill/>
          </a:ln>
        </p:spPr>
        <p:txBody>
          <a:bodyPr wrap="none" lIns="56605" tIns="28302" rIns="56605" bIns="28302" rtlCol="0" anchor="ctr">
            <a:spAutoFit/>
          </a:bodyPr>
          <a:lstStyle/>
          <a:p>
            <a:r>
              <a:rPr lang="en-US" altLang="zh-CN" sz="3374" dirty="0">
                <a:solidFill>
                  <a:schemeClr val="bg1"/>
                </a:solidFill>
                <a:latin typeface="方正兰亭黑简体" panose="02000000000000000000" pitchFamily="2" charset="-122"/>
                <a:ea typeface="方正兰亭黑简体" panose="02000000000000000000" pitchFamily="2" charset="-122"/>
              </a:rPr>
              <a:t>A</a:t>
            </a:r>
            <a:endParaRPr lang="zh-CN" altLang="en-US" sz="3374" dirty="0">
              <a:solidFill>
                <a:schemeClr val="bg1"/>
              </a:solidFill>
              <a:latin typeface="方正兰亭黑简体" panose="02000000000000000000" pitchFamily="2" charset="-122"/>
              <a:ea typeface="方正兰亭黑简体" panose="02000000000000000000" pitchFamily="2" charset="-122"/>
            </a:endParaRPr>
          </a:p>
        </p:txBody>
      </p:sp>
      <p:sp>
        <p:nvSpPr>
          <p:cNvPr id="102" name="TextBox 101"/>
          <p:cNvSpPr txBox="1"/>
          <p:nvPr/>
        </p:nvSpPr>
        <p:spPr>
          <a:xfrm>
            <a:off x="4282279" y="2931477"/>
            <a:ext cx="410872" cy="576401"/>
          </a:xfrm>
          <a:prstGeom prst="rect">
            <a:avLst/>
          </a:prstGeom>
          <a:noFill/>
          <a:ln>
            <a:noFill/>
          </a:ln>
        </p:spPr>
        <p:txBody>
          <a:bodyPr wrap="none" lIns="56605" tIns="28302" rIns="56605" bIns="28302" rtlCol="0" anchor="ctr">
            <a:spAutoFit/>
          </a:bodyPr>
          <a:lstStyle/>
          <a:p>
            <a:r>
              <a:rPr lang="en-US" altLang="zh-CN" sz="3374" dirty="0">
                <a:solidFill>
                  <a:schemeClr val="bg1"/>
                </a:solidFill>
                <a:latin typeface="方正兰亭黑简体" panose="02000000000000000000" pitchFamily="2" charset="-122"/>
                <a:ea typeface="方正兰亭黑简体" panose="02000000000000000000" pitchFamily="2" charset="-122"/>
              </a:rPr>
              <a:t>B</a:t>
            </a:r>
            <a:endParaRPr lang="zh-CN" altLang="en-US" sz="3374" dirty="0">
              <a:solidFill>
                <a:schemeClr val="bg1"/>
              </a:solidFill>
              <a:latin typeface="方正兰亭黑简体" panose="02000000000000000000" pitchFamily="2" charset="-122"/>
              <a:ea typeface="方正兰亭黑简体" panose="02000000000000000000" pitchFamily="2" charset="-122"/>
            </a:endParaRPr>
          </a:p>
        </p:txBody>
      </p:sp>
      <p:sp>
        <p:nvSpPr>
          <p:cNvPr id="103" name="TextBox 102"/>
          <p:cNvSpPr txBox="1"/>
          <p:nvPr/>
        </p:nvSpPr>
        <p:spPr>
          <a:xfrm>
            <a:off x="4293759" y="3578000"/>
            <a:ext cx="415680" cy="576401"/>
          </a:xfrm>
          <a:prstGeom prst="rect">
            <a:avLst/>
          </a:prstGeom>
          <a:noFill/>
          <a:ln>
            <a:noFill/>
          </a:ln>
        </p:spPr>
        <p:txBody>
          <a:bodyPr wrap="none" lIns="56605" tIns="28302" rIns="56605" bIns="28302" rtlCol="0" anchor="ctr">
            <a:spAutoFit/>
          </a:bodyPr>
          <a:lstStyle/>
          <a:p>
            <a:r>
              <a:rPr lang="en-US" altLang="zh-CN" sz="3374" dirty="0">
                <a:solidFill>
                  <a:schemeClr val="bg1"/>
                </a:solidFill>
                <a:latin typeface="方正兰亭黑简体" panose="02000000000000000000" pitchFamily="2" charset="-122"/>
                <a:ea typeface="方正兰亭黑简体" panose="02000000000000000000" pitchFamily="2" charset="-122"/>
              </a:rPr>
              <a:t>C</a:t>
            </a:r>
            <a:endParaRPr lang="zh-CN" altLang="en-US" sz="3374" dirty="0">
              <a:solidFill>
                <a:schemeClr val="bg1"/>
              </a:solidFill>
              <a:latin typeface="方正兰亭黑简体" panose="02000000000000000000" pitchFamily="2" charset="-122"/>
              <a:ea typeface="方正兰亭黑简体" panose="02000000000000000000" pitchFamily="2" charset="-122"/>
            </a:endParaRPr>
          </a:p>
        </p:txBody>
      </p:sp>
      <p:sp>
        <p:nvSpPr>
          <p:cNvPr id="104" name="TextBox 103"/>
          <p:cNvSpPr txBox="1"/>
          <p:nvPr/>
        </p:nvSpPr>
        <p:spPr>
          <a:xfrm>
            <a:off x="4764448" y="2216029"/>
            <a:ext cx="3280041" cy="638854"/>
          </a:xfrm>
          <a:prstGeom prst="rect">
            <a:avLst/>
          </a:prstGeom>
          <a:noFill/>
        </p:spPr>
        <p:txBody>
          <a:bodyPr wrap="square" lIns="56605" tIns="28302" rIns="56605" bIns="28302" rtlCol="0">
            <a:spAutoFit/>
          </a:bodyPr>
          <a:lstStyle/>
          <a:p>
            <a:pPr>
              <a:lnSpc>
                <a:spcPct val="120000"/>
              </a:lnSpc>
              <a:spcBef>
                <a:spcPct val="0"/>
              </a:spcBef>
              <a:buNone/>
            </a:pPr>
            <a:r>
              <a:rPr lang="zh-CN" altLang="en-US" sz="1050" dirty="0">
                <a:solidFill>
                  <a:schemeClr val="bg1"/>
                </a:solidFill>
                <a:latin typeface="微软雅黑" pitchFamily="34" charset="-122"/>
                <a:ea typeface="微软雅黑" pitchFamily="34" charset="-122"/>
              </a:rPr>
              <a:t>您的内容打在这里，或者通过复制您的文本后，在此框中选择粘贴，并选择只保留文字，</a:t>
            </a:r>
            <a:r>
              <a:rPr lang="zh-CN" altLang="en-US" sz="1050" dirty="0">
                <a:solidFill>
                  <a:schemeClr val="bg1"/>
                </a:solidFill>
                <a:latin typeface="微软雅黑" pitchFamily="34" charset="-122"/>
                <a:ea typeface="微软雅黑" pitchFamily="34" charset="-122"/>
                <a:sym typeface="微软雅黑" pitchFamily="34" charset="-122"/>
              </a:rPr>
              <a:t>在此录入上述图表的综合描述说明</a:t>
            </a:r>
            <a:r>
              <a:rPr lang="zh-CN" altLang="en-US" sz="1050" dirty="0">
                <a:solidFill>
                  <a:schemeClr val="bg1">
                    <a:lumMod val="50000"/>
                  </a:schemeClr>
                </a:solidFill>
                <a:latin typeface="微软雅黑" pitchFamily="34" charset="-122"/>
                <a:ea typeface="微软雅黑" pitchFamily="34" charset="-122"/>
                <a:sym typeface="微软雅黑" pitchFamily="34" charset="-122"/>
              </a:rPr>
              <a:t>。</a:t>
            </a:r>
          </a:p>
        </p:txBody>
      </p:sp>
      <p:sp>
        <p:nvSpPr>
          <p:cNvPr id="105" name="TextBox 104"/>
          <p:cNvSpPr txBox="1"/>
          <p:nvPr/>
        </p:nvSpPr>
        <p:spPr>
          <a:xfrm>
            <a:off x="4764448" y="2907549"/>
            <a:ext cx="3280041" cy="638854"/>
          </a:xfrm>
          <a:prstGeom prst="rect">
            <a:avLst/>
          </a:prstGeom>
          <a:noFill/>
        </p:spPr>
        <p:txBody>
          <a:bodyPr wrap="square" lIns="56605" tIns="28302" rIns="56605" bIns="28302" rtlCol="0">
            <a:spAutoFit/>
          </a:bodyPr>
          <a:lstStyle/>
          <a:p>
            <a:pPr>
              <a:lnSpc>
                <a:spcPct val="120000"/>
              </a:lnSpc>
              <a:spcBef>
                <a:spcPct val="0"/>
              </a:spcBef>
              <a:buNone/>
            </a:pPr>
            <a:r>
              <a:rPr lang="zh-CN" altLang="en-US" sz="1050" dirty="0">
                <a:solidFill>
                  <a:schemeClr val="bg1"/>
                </a:solidFill>
                <a:latin typeface="微软雅黑" pitchFamily="34" charset="-122"/>
                <a:ea typeface="微软雅黑" pitchFamily="34" charset="-122"/>
              </a:rPr>
              <a:t>您的内容打在这里，或者通过复制您的文本后，在此框中选择粘贴，并选择只保留文字，</a:t>
            </a:r>
            <a:r>
              <a:rPr lang="zh-CN" altLang="en-US" sz="1050" dirty="0">
                <a:solidFill>
                  <a:schemeClr val="bg1"/>
                </a:solidFill>
                <a:latin typeface="微软雅黑" pitchFamily="34" charset="-122"/>
                <a:ea typeface="微软雅黑" pitchFamily="34" charset="-122"/>
                <a:sym typeface="微软雅黑" pitchFamily="34" charset="-122"/>
              </a:rPr>
              <a:t>在此录入上述图表的综合描述说明。</a:t>
            </a:r>
          </a:p>
        </p:txBody>
      </p:sp>
      <p:sp>
        <p:nvSpPr>
          <p:cNvPr id="106" name="TextBox 105"/>
          <p:cNvSpPr txBox="1"/>
          <p:nvPr/>
        </p:nvSpPr>
        <p:spPr>
          <a:xfrm>
            <a:off x="4764448" y="3599068"/>
            <a:ext cx="3280041" cy="638854"/>
          </a:xfrm>
          <a:prstGeom prst="rect">
            <a:avLst/>
          </a:prstGeom>
          <a:noFill/>
        </p:spPr>
        <p:txBody>
          <a:bodyPr wrap="square" lIns="56605" tIns="28302" rIns="56605" bIns="28302" rtlCol="0">
            <a:spAutoFit/>
          </a:bodyPr>
          <a:lstStyle/>
          <a:p>
            <a:pPr>
              <a:lnSpc>
                <a:spcPct val="120000"/>
              </a:lnSpc>
            </a:pPr>
            <a:r>
              <a:rPr lang="zh-CN" altLang="en-US" sz="1050" dirty="0">
                <a:solidFill>
                  <a:schemeClr val="bg1"/>
                </a:solidFill>
                <a:latin typeface="微软雅黑" pitchFamily="34" charset="-122"/>
                <a:ea typeface="微软雅黑" pitchFamily="34" charset="-122"/>
              </a:rPr>
              <a:t>您的内容打在这里，或者通过复制您的文本后，在此框中选择粘贴，并选择只保留文字，</a:t>
            </a:r>
            <a:r>
              <a:rPr lang="zh-CN" altLang="en-US" sz="1050" dirty="0">
                <a:solidFill>
                  <a:schemeClr val="bg1"/>
                </a:solidFill>
                <a:latin typeface="微软雅黑" pitchFamily="34" charset="-122"/>
                <a:ea typeface="微软雅黑" pitchFamily="34" charset="-122"/>
                <a:sym typeface="微软雅黑" pitchFamily="34" charset="-122"/>
              </a:rPr>
              <a:t>在此录入上述图表的综合描述说明</a:t>
            </a:r>
            <a:r>
              <a:rPr lang="zh-CN" altLang="en-US" sz="1050" dirty="0">
                <a:solidFill>
                  <a:schemeClr val="bg1">
                    <a:lumMod val="50000"/>
                  </a:schemeClr>
                </a:solidFill>
                <a:latin typeface="微软雅黑" pitchFamily="34" charset="-122"/>
                <a:ea typeface="微软雅黑" pitchFamily="34" charset="-122"/>
                <a:sym typeface="微软雅黑" pitchFamily="34" charset="-122"/>
              </a:rPr>
              <a:t>。</a:t>
            </a:r>
          </a:p>
        </p:txBody>
      </p:sp>
      <p:pic>
        <p:nvPicPr>
          <p:cNvPr id="28" name="Picture 3" descr="C:\Users\ABC\Desktop\GR-010 (2).png"/>
          <p:cNvPicPr>
            <a:picLocks noChangeAspect="1" noChangeArrowheads="1"/>
          </p:cNvPicPr>
          <p:nvPr/>
        </p:nvPicPr>
        <p:blipFill>
          <a:blip r:embed="rId6" cstate="screen">
            <a:grayscl/>
            <a:extLst>
              <a:ext uri="{28A0092B-C50C-407E-A947-70E740481C1C}">
                <a14:useLocalDpi xmlns:a14="http://schemas.microsoft.com/office/drawing/2010/main"/>
              </a:ext>
            </a:extLst>
          </a:blip>
          <a:srcRect/>
          <a:stretch>
            <a:fillRect/>
          </a:stretch>
        </p:blipFill>
        <p:spPr bwMode="auto">
          <a:xfrm rot="19741709">
            <a:off x="8463334" y="33575"/>
            <a:ext cx="630706" cy="340922"/>
          </a:xfrm>
          <a:prstGeom prst="rect">
            <a:avLst/>
          </a:prstGeom>
          <a:noFill/>
          <a:extLst>
            <a:ext uri="{909E8E84-426E-40DD-AFC4-6F175D3DCCD1}">
              <a14:hiddenFill xmlns:a14="http://schemas.microsoft.com/office/drawing/2010/main">
                <a:solidFill>
                  <a:srgbClr val="FFFFFF"/>
                </a:solidFill>
              </a14:hiddenFill>
            </a:ext>
          </a:extLst>
        </p:spPr>
      </p:pic>
      <p:pic>
        <p:nvPicPr>
          <p:cNvPr id="29" name="Picture 4" descr="C:\Users\ABC\Desktop\GR-010 (2).png"/>
          <p:cNvPicPr>
            <a:picLocks noChangeAspect="1" noChangeArrowheads="1"/>
          </p:cNvPicPr>
          <p:nvPr/>
        </p:nvPicPr>
        <p:blipFill>
          <a:blip r:embed="rId7">
            <a:biLevel thresh="25000"/>
            <a:extLst>
              <a:ext uri="{28A0092B-C50C-407E-A947-70E740481C1C}">
                <a14:useLocalDpi xmlns:a14="http://schemas.microsoft.com/office/drawing/2010/main"/>
              </a:ext>
            </a:extLst>
          </a:blip>
          <a:srcRect/>
          <a:stretch>
            <a:fillRect/>
          </a:stretch>
        </p:blipFill>
        <p:spPr bwMode="auto">
          <a:xfrm>
            <a:off x="-180000" y="332495"/>
            <a:ext cx="9525600" cy="342499"/>
          </a:xfrm>
          <a:prstGeom prst="rect">
            <a:avLst/>
          </a:prstGeom>
          <a:noFill/>
          <a:extLst>
            <a:ext uri="{909E8E84-426E-40DD-AFC4-6F175D3DCCD1}">
              <a14:hiddenFill xmlns:a14="http://schemas.microsoft.com/office/drawing/2010/main">
                <a:solidFill>
                  <a:srgbClr val="FFFFFF"/>
                </a:solidFill>
              </a14:hiddenFill>
            </a:ext>
          </a:extLst>
        </p:spPr>
      </p:pic>
      <p:sp>
        <p:nvSpPr>
          <p:cNvPr id="30" name="矩形 29"/>
          <p:cNvSpPr/>
          <p:nvPr/>
        </p:nvSpPr>
        <p:spPr>
          <a:xfrm>
            <a:off x="223170" y="134412"/>
            <a:ext cx="1569660" cy="369332"/>
          </a:xfrm>
          <a:prstGeom prst="rect">
            <a:avLst/>
          </a:prstGeom>
        </p:spPr>
        <p:txBody>
          <a:bodyPr wrap="none">
            <a:spAutoFit/>
          </a:bodyPr>
          <a:lstStyle/>
          <a:p>
            <a:pPr algn="ctr"/>
            <a:r>
              <a:rPr lang="zh-CN" altLang="en-US" sz="1800" b="1" dirty="0">
                <a:solidFill>
                  <a:schemeClr val="bg1"/>
                </a:solidFill>
                <a:latin typeface="微软雅黑" panose="020B0503020204020204" pitchFamily="34" charset="-122"/>
                <a:ea typeface="微软雅黑" panose="020B0503020204020204" pitchFamily="34" charset="-122"/>
              </a:rPr>
              <a:t>点击</a:t>
            </a:r>
            <a:r>
              <a:rPr lang="zh-CN" altLang="en-US" sz="1800" b="1" dirty="0" smtClean="0">
                <a:solidFill>
                  <a:schemeClr val="bg1"/>
                </a:solidFill>
                <a:latin typeface="微软雅黑" panose="020B0503020204020204" pitchFamily="34" charset="-122"/>
                <a:ea typeface="微软雅黑" panose="020B0503020204020204" pitchFamily="34" charset="-122"/>
              </a:rPr>
              <a:t>添加</a:t>
            </a:r>
            <a:r>
              <a:rPr lang="zh-CN" altLang="en-US" sz="1800" b="1" dirty="0">
                <a:solidFill>
                  <a:schemeClr val="bg1"/>
                </a:solidFill>
                <a:latin typeface="微软雅黑" panose="020B0503020204020204" pitchFamily="34" charset="-122"/>
                <a:ea typeface="微软雅黑" panose="020B0503020204020204" pitchFamily="34" charset="-122"/>
              </a:rPr>
              <a:t>标题</a:t>
            </a:r>
          </a:p>
        </p:txBody>
      </p:sp>
    </p:spTree>
    <p:extLst>
      <p:ext uri="{BB962C8B-B14F-4D97-AF65-F5344CB8AC3E}">
        <p14:creationId xmlns:p14="http://schemas.microsoft.com/office/powerpoint/2010/main" val="1154148652"/>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Tm="0">
        <p15:prstTrans prst="pageCurlDouble"/>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29"/>
                                        </p:tgtEl>
                                        <p:attrNameLst>
                                          <p:attrName>style.visibility</p:attrName>
                                        </p:attrNameLst>
                                      </p:cBhvr>
                                      <p:to>
                                        <p:strVal val="visible"/>
                                      </p:to>
                                    </p:set>
                                    <p:animEffect transition="in" filter="wipe(left)">
                                      <p:cBhvr>
                                        <p:cTn id="7" dur="1000"/>
                                        <p:tgtEl>
                                          <p:spTgt spid="29"/>
                                        </p:tgtEl>
                                      </p:cBhvr>
                                    </p:animEffect>
                                  </p:childTnLst>
                                </p:cTn>
                              </p:par>
                              <p:par>
                                <p:cTn id="8" presetID="1" presetClass="entr" presetSubtype="0" fill="hold" nodeType="withEffect">
                                  <p:stCondLst>
                                    <p:cond delay="0"/>
                                  </p:stCondLst>
                                  <p:childTnLst>
                                    <p:set>
                                      <p:cBhvr>
                                        <p:cTn id="9" dur="1" fill="hold">
                                          <p:stCondLst>
                                            <p:cond delay="0"/>
                                          </p:stCondLst>
                                        </p:cTn>
                                        <p:tgtEl>
                                          <p:spTgt spid="28"/>
                                        </p:tgtEl>
                                        <p:attrNameLst>
                                          <p:attrName>style.visibility</p:attrName>
                                        </p:attrNameLst>
                                      </p:cBhvr>
                                      <p:to>
                                        <p:strVal val="visible"/>
                                      </p:to>
                                    </p:set>
                                  </p:childTnLst>
                                </p:cTn>
                              </p:par>
                              <p:par>
                                <p:cTn id="10" presetID="63" presetClass="path" presetSubtype="0" accel="50000" decel="50000" fill="hold" nodeType="withEffect">
                                  <p:stCondLst>
                                    <p:cond delay="0"/>
                                  </p:stCondLst>
                                  <p:childTnLst>
                                    <p:animMotion origin="layout" path="M -0.92309 -0.00278 L 5.55556E-7 4.44444E-6 " pathEditMode="relative" rAng="0" ptsTypes="AA">
                                      <p:cBhvr>
                                        <p:cTn id="11" dur="1000" fill="hold"/>
                                        <p:tgtEl>
                                          <p:spTgt spid="28"/>
                                        </p:tgtEl>
                                        <p:attrNameLst>
                                          <p:attrName>ppt_x</p:attrName>
                                          <p:attrName>ppt_y</p:attrName>
                                        </p:attrNameLst>
                                      </p:cBhvr>
                                      <p:rCtr x="46146" y="139"/>
                                    </p:animMotion>
                                  </p:childTnLst>
                                </p:cTn>
                              </p:par>
                            </p:childTnLst>
                          </p:cTn>
                        </p:par>
                      </p:childTnLst>
                    </p:cTn>
                  </p:par>
                  <p:par>
                    <p:cTn id="12" fill="hold">
                      <p:stCondLst>
                        <p:cond delay="indefinite"/>
                      </p:stCondLst>
                      <p:childTnLst>
                        <p:par>
                          <p:cTn id="13" fill="hold">
                            <p:stCondLst>
                              <p:cond delay="0"/>
                            </p:stCondLst>
                            <p:childTnLst>
                              <p:par>
                                <p:cTn id="14" presetID="23" presetClass="entr" presetSubtype="16" fill="hold" grpId="0" nodeType="clickEffect">
                                  <p:stCondLst>
                                    <p:cond delay="0"/>
                                  </p:stCondLst>
                                  <p:childTnLst>
                                    <p:set>
                                      <p:cBhvr>
                                        <p:cTn id="15" dur="1" fill="hold">
                                          <p:stCondLst>
                                            <p:cond delay="0"/>
                                          </p:stCondLst>
                                        </p:cTn>
                                        <p:tgtEl>
                                          <p:spTgt spid="30"/>
                                        </p:tgtEl>
                                        <p:attrNameLst>
                                          <p:attrName>style.visibility</p:attrName>
                                        </p:attrNameLst>
                                      </p:cBhvr>
                                      <p:to>
                                        <p:strVal val="visible"/>
                                      </p:to>
                                    </p:set>
                                    <p:anim calcmode="lin" valueType="num">
                                      <p:cBhvr>
                                        <p:cTn id="16" dur="500" fill="hold"/>
                                        <p:tgtEl>
                                          <p:spTgt spid="30"/>
                                        </p:tgtEl>
                                        <p:attrNameLst>
                                          <p:attrName>ppt_w</p:attrName>
                                        </p:attrNameLst>
                                      </p:cBhvr>
                                      <p:tavLst>
                                        <p:tav tm="0">
                                          <p:val>
                                            <p:fltVal val="0"/>
                                          </p:val>
                                        </p:tav>
                                        <p:tav tm="100000">
                                          <p:val>
                                            <p:strVal val="#ppt_w"/>
                                          </p:val>
                                        </p:tav>
                                      </p:tavLst>
                                    </p:anim>
                                    <p:anim calcmode="lin" valueType="num">
                                      <p:cBhvr>
                                        <p:cTn id="17" dur="500" fill="hold"/>
                                        <p:tgtEl>
                                          <p:spTgt spid="30"/>
                                        </p:tgtEl>
                                        <p:attrNameLst>
                                          <p:attrName>ppt_h</p:attrName>
                                        </p:attrNameLst>
                                      </p:cBhvr>
                                      <p:tavLst>
                                        <p:tav tm="0">
                                          <p:val>
                                            <p:fltVal val="0"/>
                                          </p:val>
                                        </p:tav>
                                        <p:tav tm="100000">
                                          <p:val>
                                            <p:strVal val="#ppt_h"/>
                                          </p:val>
                                        </p:tav>
                                      </p:tavLst>
                                    </p:anim>
                                  </p:childTnLst>
                                </p:cTn>
                              </p:par>
                              <p:par>
                                <p:cTn id="18" presetID="31" presetClass="entr" presetSubtype="0" fill="hold" nodeType="withEffect">
                                  <p:stCondLst>
                                    <p:cond delay="750"/>
                                  </p:stCondLst>
                                  <p:childTnLst>
                                    <p:set>
                                      <p:cBhvr>
                                        <p:cTn id="19" dur="1" fill="hold">
                                          <p:stCondLst>
                                            <p:cond delay="0"/>
                                          </p:stCondLst>
                                        </p:cTn>
                                        <p:tgtEl>
                                          <p:spTgt spid="85"/>
                                        </p:tgtEl>
                                        <p:attrNameLst>
                                          <p:attrName>style.visibility</p:attrName>
                                        </p:attrNameLst>
                                      </p:cBhvr>
                                      <p:to>
                                        <p:strVal val="visible"/>
                                      </p:to>
                                    </p:set>
                                    <p:anim calcmode="lin" valueType="num">
                                      <p:cBhvr>
                                        <p:cTn id="20" dur="1000" fill="hold"/>
                                        <p:tgtEl>
                                          <p:spTgt spid="85"/>
                                        </p:tgtEl>
                                        <p:attrNameLst>
                                          <p:attrName>ppt_w</p:attrName>
                                        </p:attrNameLst>
                                      </p:cBhvr>
                                      <p:tavLst>
                                        <p:tav tm="0">
                                          <p:val>
                                            <p:fltVal val="0"/>
                                          </p:val>
                                        </p:tav>
                                        <p:tav tm="100000">
                                          <p:val>
                                            <p:strVal val="#ppt_w"/>
                                          </p:val>
                                        </p:tav>
                                      </p:tavLst>
                                    </p:anim>
                                    <p:anim calcmode="lin" valueType="num">
                                      <p:cBhvr>
                                        <p:cTn id="21" dur="1000" fill="hold"/>
                                        <p:tgtEl>
                                          <p:spTgt spid="85"/>
                                        </p:tgtEl>
                                        <p:attrNameLst>
                                          <p:attrName>ppt_h</p:attrName>
                                        </p:attrNameLst>
                                      </p:cBhvr>
                                      <p:tavLst>
                                        <p:tav tm="0">
                                          <p:val>
                                            <p:fltVal val="0"/>
                                          </p:val>
                                        </p:tav>
                                        <p:tav tm="100000">
                                          <p:val>
                                            <p:strVal val="#ppt_h"/>
                                          </p:val>
                                        </p:tav>
                                      </p:tavLst>
                                    </p:anim>
                                    <p:anim calcmode="lin" valueType="num">
                                      <p:cBhvr>
                                        <p:cTn id="22" dur="1000" fill="hold"/>
                                        <p:tgtEl>
                                          <p:spTgt spid="85"/>
                                        </p:tgtEl>
                                        <p:attrNameLst>
                                          <p:attrName>style.rotation</p:attrName>
                                        </p:attrNameLst>
                                      </p:cBhvr>
                                      <p:tavLst>
                                        <p:tav tm="0">
                                          <p:val>
                                            <p:fltVal val="90"/>
                                          </p:val>
                                        </p:tav>
                                        <p:tav tm="100000">
                                          <p:val>
                                            <p:fltVal val="0"/>
                                          </p:val>
                                        </p:tav>
                                      </p:tavLst>
                                    </p:anim>
                                    <p:animEffect transition="in" filter="fade">
                                      <p:cBhvr>
                                        <p:cTn id="23" dur="1000"/>
                                        <p:tgtEl>
                                          <p:spTgt spid="85"/>
                                        </p:tgtEl>
                                      </p:cBhvr>
                                    </p:animEffect>
                                  </p:childTnLst>
                                </p:cTn>
                              </p:par>
                            </p:childTnLst>
                          </p:cTn>
                        </p:par>
                        <p:par>
                          <p:cTn id="24" fill="hold">
                            <p:stCondLst>
                              <p:cond delay="1750"/>
                            </p:stCondLst>
                            <p:childTnLst>
                              <p:par>
                                <p:cTn id="25" presetID="53" presetClass="entr" presetSubtype="16" fill="hold" grpId="0" nodeType="afterEffect">
                                  <p:stCondLst>
                                    <p:cond delay="0"/>
                                  </p:stCondLst>
                                  <p:childTnLst>
                                    <p:set>
                                      <p:cBhvr>
                                        <p:cTn id="26" dur="1" fill="hold">
                                          <p:stCondLst>
                                            <p:cond delay="0"/>
                                          </p:stCondLst>
                                        </p:cTn>
                                        <p:tgtEl>
                                          <p:spTgt spid="88"/>
                                        </p:tgtEl>
                                        <p:attrNameLst>
                                          <p:attrName>style.visibility</p:attrName>
                                        </p:attrNameLst>
                                      </p:cBhvr>
                                      <p:to>
                                        <p:strVal val="visible"/>
                                      </p:to>
                                    </p:set>
                                    <p:anim calcmode="lin" valueType="num">
                                      <p:cBhvr>
                                        <p:cTn id="27" dur="500" fill="hold"/>
                                        <p:tgtEl>
                                          <p:spTgt spid="88"/>
                                        </p:tgtEl>
                                        <p:attrNameLst>
                                          <p:attrName>ppt_w</p:attrName>
                                        </p:attrNameLst>
                                      </p:cBhvr>
                                      <p:tavLst>
                                        <p:tav tm="0">
                                          <p:val>
                                            <p:fltVal val="0"/>
                                          </p:val>
                                        </p:tav>
                                        <p:tav tm="100000">
                                          <p:val>
                                            <p:strVal val="#ppt_w"/>
                                          </p:val>
                                        </p:tav>
                                      </p:tavLst>
                                    </p:anim>
                                    <p:anim calcmode="lin" valueType="num">
                                      <p:cBhvr>
                                        <p:cTn id="28" dur="500" fill="hold"/>
                                        <p:tgtEl>
                                          <p:spTgt spid="88"/>
                                        </p:tgtEl>
                                        <p:attrNameLst>
                                          <p:attrName>ppt_h</p:attrName>
                                        </p:attrNameLst>
                                      </p:cBhvr>
                                      <p:tavLst>
                                        <p:tav tm="0">
                                          <p:val>
                                            <p:fltVal val="0"/>
                                          </p:val>
                                        </p:tav>
                                        <p:tav tm="100000">
                                          <p:val>
                                            <p:strVal val="#ppt_h"/>
                                          </p:val>
                                        </p:tav>
                                      </p:tavLst>
                                    </p:anim>
                                    <p:animEffect transition="in" filter="fade">
                                      <p:cBhvr>
                                        <p:cTn id="29" dur="500"/>
                                        <p:tgtEl>
                                          <p:spTgt spid="88"/>
                                        </p:tgtEl>
                                      </p:cBhvr>
                                    </p:animEffect>
                                  </p:childTnLst>
                                </p:cTn>
                              </p:par>
                            </p:childTnLst>
                          </p:cTn>
                        </p:par>
                        <p:par>
                          <p:cTn id="30" fill="hold">
                            <p:stCondLst>
                              <p:cond delay="2250"/>
                            </p:stCondLst>
                            <p:childTnLst>
                              <p:par>
                                <p:cTn id="31" presetID="22" presetClass="entr" presetSubtype="2" fill="hold" grpId="0" nodeType="afterEffect">
                                  <p:stCondLst>
                                    <p:cond delay="0"/>
                                  </p:stCondLst>
                                  <p:childTnLst>
                                    <p:set>
                                      <p:cBhvr>
                                        <p:cTn id="32" dur="1" fill="hold">
                                          <p:stCondLst>
                                            <p:cond delay="0"/>
                                          </p:stCondLst>
                                        </p:cTn>
                                        <p:tgtEl>
                                          <p:spTgt spid="84"/>
                                        </p:tgtEl>
                                        <p:attrNameLst>
                                          <p:attrName>style.visibility</p:attrName>
                                        </p:attrNameLst>
                                      </p:cBhvr>
                                      <p:to>
                                        <p:strVal val="visible"/>
                                      </p:to>
                                    </p:set>
                                    <p:animEffect transition="in" filter="wipe(right)">
                                      <p:cBhvr>
                                        <p:cTn id="33" dur="500"/>
                                        <p:tgtEl>
                                          <p:spTgt spid="84"/>
                                        </p:tgtEl>
                                      </p:cBhvr>
                                    </p:animEffect>
                                  </p:childTnLst>
                                </p:cTn>
                              </p:par>
                            </p:childTnLst>
                          </p:cTn>
                        </p:par>
                        <p:par>
                          <p:cTn id="34" fill="hold">
                            <p:stCondLst>
                              <p:cond delay="2750"/>
                            </p:stCondLst>
                            <p:childTnLst>
                              <p:par>
                                <p:cTn id="35" presetID="42" presetClass="entr" presetSubtype="0" fill="hold" nodeType="afterEffect">
                                  <p:stCondLst>
                                    <p:cond delay="0"/>
                                  </p:stCondLst>
                                  <p:childTnLst>
                                    <p:set>
                                      <p:cBhvr>
                                        <p:cTn id="36" dur="1" fill="hold">
                                          <p:stCondLst>
                                            <p:cond delay="0"/>
                                          </p:stCondLst>
                                        </p:cTn>
                                        <p:tgtEl>
                                          <p:spTgt spid="92"/>
                                        </p:tgtEl>
                                        <p:attrNameLst>
                                          <p:attrName>style.visibility</p:attrName>
                                        </p:attrNameLst>
                                      </p:cBhvr>
                                      <p:to>
                                        <p:strVal val="visible"/>
                                      </p:to>
                                    </p:set>
                                    <p:animEffect transition="in" filter="fade">
                                      <p:cBhvr>
                                        <p:cTn id="37" dur="1000"/>
                                        <p:tgtEl>
                                          <p:spTgt spid="92"/>
                                        </p:tgtEl>
                                      </p:cBhvr>
                                    </p:animEffect>
                                    <p:anim calcmode="lin" valueType="num">
                                      <p:cBhvr>
                                        <p:cTn id="38" dur="1000" fill="hold"/>
                                        <p:tgtEl>
                                          <p:spTgt spid="92"/>
                                        </p:tgtEl>
                                        <p:attrNameLst>
                                          <p:attrName>ppt_x</p:attrName>
                                        </p:attrNameLst>
                                      </p:cBhvr>
                                      <p:tavLst>
                                        <p:tav tm="0">
                                          <p:val>
                                            <p:strVal val="#ppt_x"/>
                                          </p:val>
                                        </p:tav>
                                        <p:tav tm="100000">
                                          <p:val>
                                            <p:strVal val="#ppt_x"/>
                                          </p:val>
                                        </p:tav>
                                      </p:tavLst>
                                    </p:anim>
                                    <p:anim calcmode="lin" valueType="num">
                                      <p:cBhvr>
                                        <p:cTn id="39" dur="1000" fill="hold"/>
                                        <p:tgtEl>
                                          <p:spTgt spid="92"/>
                                        </p:tgtEl>
                                        <p:attrNameLst>
                                          <p:attrName>ppt_y</p:attrName>
                                        </p:attrNameLst>
                                      </p:cBhvr>
                                      <p:tavLst>
                                        <p:tav tm="0">
                                          <p:val>
                                            <p:strVal val="#ppt_y+.1"/>
                                          </p:val>
                                        </p:tav>
                                        <p:tav tm="100000">
                                          <p:val>
                                            <p:strVal val="#ppt_y"/>
                                          </p:val>
                                        </p:tav>
                                      </p:tavLst>
                                    </p:anim>
                                  </p:childTnLst>
                                </p:cTn>
                              </p:par>
                            </p:childTnLst>
                          </p:cTn>
                        </p:par>
                        <p:par>
                          <p:cTn id="40" fill="hold">
                            <p:stCondLst>
                              <p:cond delay="3750"/>
                            </p:stCondLst>
                            <p:childTnLst>
                              <p:par>
                                <p:cTn id="41" presetID="22" presetClass="entr" presetSubtype="8" fill="hold" grpId="0" nodeType="afterEffect">
                                  <p:stCondLst>
                                    <p:cond delay="0"/>
                                  </p:stCondLst>
                                  <p:childTnLst>
                                    <p:set>
                                      <p:cBhvr>
                                        <p:cTn id="42" dur="1" fill="hold">
                                          <p:stCondLst>
                                            <p:cond delay="0"/>
                                          </p:stCondLst>
                                        </p:cTn>
                                        <p:tgtEl>
                                          <p:spTgt spid="89"/>
                                        </p:tgtEl>
                                        <p:attrNameLst>
                                          <p:attrName>style.visibility</p:attrName>
                                        </p:attrNameLst>
                                      </p:cBhvr>
                                      <p:to>
                                        <p:strVal val="visible"/>
                                      </p:to>
                                    </p:set>
                                    <p:animEffect transition="in" filter="wipe(left)">
                                      <p:cBhvr>
                                        <p:cTn id="43" dur="500"/>
                                        <p:tgtEl>
                                          <p:spTgt spid="89"/>
                                        </p:tgtEl>
                                      </p:cBhvr>
                                    </p:animEffect>
                                  </p:childTnLst>
                                </p:cTn>
                              </p:par>
                            </p:childTnLst>
                          </p:cTn>
                        </p:par>
                        <p:par>
                          <p:cTn id="44" fill="hold">
                            <p:stCondLst>
                              <p:cond delay="4250"/>
                            </p:stCondLst>
                            <p:childTnLst>
                              <p:par>
                                <p:cTn id="45" presetID="42" presetClass="entr" presetSubtype="0" fill="hold" nodeType="afterEffect">
                                  <p:stCondLst>
                                    <p:cond delay="0"/>
                                  </p:stCondLst>
                                  <p:childTnLst>
                                    <p:set>
                                      <p:cBhvr>
                                        <p:cTn id="46" dur="1" fill="hold">
                                          <p:stCondLst>
                                            <p:cond delay="0"/>
                                          </p:stCondLst>
                                        </p:cTn>
                                        <p:tgtEl>
                                          <p:spTgt spid="95"/>
                                        </p:tgtEl>
                                        <p:attrNameLst>
                                          <p:attrName>style.visibility</p:attrName>
                                        </p:attrNameLst>
                                      </p:cBhvr>
                                      <p:to>
                                        <p:strVal val="visible"/>
                                      </p:to>
                                    </p:set>
                                    <p:animEffect transition="in" filter="fade">
                                      <p:cBhvr>
                                        <p:cTn id="47" dur="1000"/>
                                        <p:tgtEl>
                                          <p:spTgt spid="95"/>
                                        </p:tgtEl>
                                      </p:cBhvr>
                                    </p:animEffect>
                                    <p:anim calcmode="lin" valueType="num">
                                      <p:cBhvr>
                                        <p:cTn id="48" dur="1000" fill="hold"/>
                                        <p:tgtEl>
                                          <p:spTgt spid="95"/>
                                        </p:tgtEl>
                                        <p:attrNameLst>
                                          <p:attrName>ppt_x</p:attrName>
                                        </p:attrNameLst>
                                      </p:cBhvr>
                                      <p:tavLst>
                                        <p:tav tm="0">
                                          <p:val>
                                            <p:strVal val="#ppt_x"/>
                                          </p:val>
                                        </p:tav>
                                        <p:tav tm="100000">
                                          <p:val>
                                            <p:strVal val="#ppt_x"/>
                                          </p:val>
                                        </p:tav>
                                      </p:tavLst>
                                    </p:anim>
                                    <p:anim calcmode="lin" valueType="num">
                                      <p:cBhvr>
                                        <p:cTn id="49" dur="1000" fill="hold"/>
                                        <p:tgtEl>
                                          <p:spTgt spid="95"/>
                                        </p:tgtEl>
                                        <p:attrNameLst>
                                          <p:attrName>ppt_y</p:attrName>
                                        </p:attrNameLst>
                                      </p:cBhvr>
                                      <p:tavLst>
                                        <p:tav tm="0">
                                          <p:val>
                                            <p:strVal val="#ppt_y+.1"/>
                                          </p:val>
                                        </p:tav>
                                        <p:tav tm="100000">
                                          <p:val>
                                            <p:strVal val="#ppt_y"/>
                                          </p:val>
                                        </p:tav>
                                      </p:tavLst>
                                    </p:anim>
                                  </p:childTnLst>
                                </p:cTn>
                              </p:par>
                            </p:childTnLst>
                          </p:cTn>
                        </p:par>
                        <p:par>
                          <p:cTn id="50" fill="hold">
                            <p:stCondLst>
                              <p:cond delay="5250"/>
                            </p:stCondLst>
                            <p:childTnLst>
                              <p:par>
                                <p:cTn id="51" presetID="22" presetClass="entr" presetSubtype="8" fill="hold" grpId="0" nodeType="afterEffect">
                                  <p:stCondLst>
                                    <p:cond delay="0"/>
                                  </p:stCondLst>
                                  <p:childTnLst>
                                    <p:set>
                                      <p:cBhvr>
                                        <p:cTn id="52" dur="1" fill="hold">
                                          <p:stCondLst>
                                            <p:cond delay="0"/>
                                          </p:stCondLst>
                                        </p:cTn>
                                        <p:tgtEl>
                                          <p:spTgt spid="90"/>
                                        </p:tgtEl>
                                        <p:attrNameLst>
                                          <p:attrName>style.visibility</p:attrName>
                                        </p:attrNameLst>
                                      </p:cBhvr>
                                      <p:to>
                                        <p:strVal val="visible"/>
                                      </p:to>
                                    </p:set>
                                    <p:animEffect transition="in" filter="wipe(left)">
                                      <p:cBhvr>
                                        <p:cTn id="53" dur="500"/>
                                        <p:tgtEl>
                                          <p:spTgt spid="90"/>
                                        </p:tgtEl>
                                      </p:cBhvr>
                                    </p:animEffect>
                                  </p:childTnLst>
                                </p:cTn>
                              </p:par>
                            </p:childTnLst>
                          </p:cTn>
                        </p:par>
                        <p:par>
                          <p:cTn id="54" fill="hold">
                            <p:stCondLst>
                              <p:cond delay="5750"/>
                            </p:stCondLst>
                            <p:childTnLst>
                              <p:par>
                                <p:cTn id="55" presetID="42" presetClass="entr" presetSubtype="0" fill="hold" nodeType="afterEffect">
                                  <p:stCondLst>
                                    <p:cond delay="0"/>
                                  </p:stCondLst>
                                  <p:childTnLst>
                                    <p:set>
                                      <p:cBhvr>
                                        <p:cTn id="56" dur="1" fill="hold">
                                          <p:stCondLst>
                                            <p:cond delay="0"/>
                                          </p:stCondLst>
                                        </p:cTn>
                                        <p:tgtEl>
                                          <p:spTgt spid="98"/>
                                        </p:tgtEl>
                                        <p:attrNameLst>
                                          <p:attrName>style.visibility</p:attrName>
                                        </p:attrNameLst>
                                      </p:cBhvr>
                                      <p:to>
                                        <p:strVal val="visible"/>
                                      </p:to>
                                    </p:set>
                                    <p:animEffect transition="in" filter="fade">
                                      <p:cBhvr>
                                        <p:cTn id="57" dur="1000"/>
                                        <p:tgtEl>
                                          <p:spTgt spid="98"/>
                                        </p:tgtEl>
                                      </p:cBhvr>
                                    </p:animEffect>
                                    <p:anim calcmode="lin" valueType="num">
                                      <p:cBhvr>
                                        <p:cTn id="58" dur="1000" fill="hold"/>
                                        <p:tgtEl>
                                          <p:spTgt spid="98"/>
                                        </p:tgtEl>
                                        <p:attrNameLst>
                                          <p:attrName>ppt_x</p:attrName>
                                        </p:attrNameLst>
                                      </p:cBhvr>
                                      <p:tavLst>
                                        <p:tav tm="0">
                                          <p:val>
                                            <p:strVal val="#ppt_x"/>
                                          </p:val>
                                        </p:tav>
                                        <p:tav tm="100000">
                                          <p:val>
                                            <p:strVal val="#ppt_x"/>
                                          </p:val>
                                        </p:tav>
                                      </p:tavLst>
                                    </p:anim>
                                    <p:anim calcmode="lin" valueType="num">
                                      <p:cBhvr>
                                        <p:cTn id="59" dur="1000" fill="hold"/>
                                        <p:tgtEl>
                                          <p:spTgt spid="98"/>
                                        </p:tgtEl>
                                        <p:attrNameLst>
                                          <p:attrName>ppt_y</p:attrName>
                                        </p:attrNameLst>
                                      </p:cBhvr>
                                      <p:tavLst>
                                        <p:tav tm="0">
                                          <p:val>
                                            <p:strVal val="#ppt_y+.1"/>
                                          </p:val>
                                        </p:tav>
                                        <p:tav tm="100000">
                                          <p:val>
                                            <p:strVal val="#ppt_y"/>
                                          </p:val>
                                        </p:tav>
                                      </p:tavLst>
                                    </p:anim>
                                  </p:childTnLst>
                                </p:cTn>
                              </p:par>
                            </p:childTnLst>
                          </p:cTn>
                        </p:par>
                        <p:par>
                          <p:cTn id="60" fill="hold">
                            <p:stCondLst>
                              <p:cond delay="6750"/>
                            </p:stCondLst>
                            <p:childTnLst>
                              <p:par>
                                <p:cTn id="61" presetID="22" presetClass="entr" presetSubtype="8" fill="hold" grpId="0" nodeType="afterEffect">
                                  <p:stCondLst>
                                    <p:cond delay="0"/>
                                  </p:stCondLst>
                                  <p:childTnLst>
                                    <p:set>
                                      <p:cBhvr>
                                        <p:cTn id="62" dur="1" fill="hold">
                                          <p:stCondLst>
                                            <p:cond delay="0"/>
                                          </p:stCondLst>
                                        </p:cTn>
                                        <p:tgtEl>
                                          <p:spTgt spid="91"/>
                                        </p:tgtEl>
                                        <p:attrNameLst>
                                          <p:attrName>style.visibility</p:attrName>
                                        </p:attrNameLst>
                                      </p:cBhvr>
                                      <p:to>
                                        <p:strVal val="visible"/>
                                      </p:to>
                                    </p:set>
                                    <p:animEffect transition="in" filter="wipe(left)">
                                      <p:cBhvr>
                                        <p:cTn id="63" dur="500"/>
                                        <p:tgtEl>
                                          <p:spTgt spid="91"/>
                                        </p:tgtEl>
                                      </p:cBhvr>
                                    </p:animEffect>
                                  </p:childTnLst>
                                </p:cTn>
                              </p:par>
                            </p:childTnLst>
                          </p:cTn>
                        </p:par>
                        <p:par>
                          <p:cTn id="64" fill="hold">
                            <p:stCondLst>
                              <p:cond delay="7250"/>
                            </p:stCondLst>
                            <p:childTnLst>
                              <p:par>
                                <p:cTn id="65" presetID="45" presetClass="entr" presetSubtype="0" fill="hold" grpId="0" nodeType="afterEffect">
                                  <p:stCondLst>
                                    <p:cond delay="0"/>
                                  </p:stCondLst>
                                  <p:childTnLst>
                                    <p:set>
                                      <p:cBhvr>
                                        <p:cTn id="66" dur="1" fill="hold">
                                          <p:stCondLst>
                                            <p:cond delay="0"/>
                                          </p:stCondLst>
                                        </p:cTn>
                                        <p:tgtEl>
                                          <p:spTgt spid="101"/>
                                        </p:tgtEl>
                                        <p:attrNameLst>
                                          <p:attrName>style.visibility</p:attrName>
                                        </p:attrNameLst>
                                      </p:cBhvr>
                                      <p:to>
                                        <p:strVal val="visible"/>
                                      </p:to>
                                    </p:set>
                                    <p:animEffect transition="in" filter="fade">
                                      <p:cBhvr>
                                        <p:cTn id="67" dur="500"/>
                                        <p:tgtEl>
                                          <p:spTgt spid="101"/>
                                        </p:tgtEl>
                                      </p:cBhvr>
                                    </p:animEffect>
                                    <p:anim calcmode="lin" valueType="num">
                                      <p:cBhvr>
                                        <p:cTn id="68" dur="500" fill="hold"/>
                                        <p:tgtEl>
                                          <p:spTgt spid="101"/>
                                        </p:tgtEl>
                                        <p:attrNameLst>
                                          <p:attrName>ppt_w</p:attrName>
                                        </p:attrNameLst>
                                      </p:cBhvr>
                                      <p:tavLst>
                                        <p:tav tm="0" fmla="#ppt_w*sin(2.5*pi*$)">
                                          <p:val>
                                            <p:fltVal val="0"/>
                                          </p:val>
                                        </p:tav>
                                        <p:tav tm="100000">
                                          <p:val>
                                            <p:fltVal val="1"/>
                                          </p:val>
                                        </p:tav>
                                      </p:tavLst>
                                    </p:anim>
                                    <p:anim calcmode="lin" valueType="num">
                                      <p:cBhvr>
                                        <p:cTn id="69" dur="500" fill="hold"/>
                                        <p:tgtEl>
                                          <p:spTgt spid="101"/>
                                        </p:tgtEl>
                                        <p:attrNameLst>
                                          <p:attrName>ppt_h</p:attrName>
                                        </p:attrNameLst>
                                      </p:cBhvr>
                                      <p:tavLst>
                                        <p:tav tm="0">
                                          <p:val>
                                            <p:strVal val="#ppt_h"/>
                                          </p:val>
                                        </p:tav>
                                        <p:tav tm="100000">
                                          <p:val>
                                            <p:strVal val="#ppt_h"/>
                                          </p:val>
                                        </p:tav>
                                      </p:tavLst>
                                    </p:anim>
                                  </p:childTnLst>
                                </p:cTn>
                              </p:par>
                              <p:par>
                                <p:cTn id="70" presetID="22" presetClass="entr" presetSubtype="8" fill="hold" grpId="0" nodeType="withEffect">
                                  <p:stCondLst>
                                    <p:cond delay="0"/>
                                  </p:stCondLst>
                                  <p:childTnLst>
                                    <p:set>
                                      <p:cBhvr>
                                        <p:cTn id="71" dur="1" fill="hold">
                                          <p:stCondLst>
                                            <p:cond delay="0"/>
                                          </p:stCondLst>
                                        </p:cTn>
                                        <p:tgtEl>
                                          <p:spTgt spid="104"/>
                                        </p:tgtEl>
                                        <p:attrNameLst>
                                          <p:attrName>style.visibility</p:attrName>
                                        </p:attrNameLst>
                                      </p:cBhvr>
                                      <p:to>
                                        <p:strVal val="visible"/>
                                      </p:to>
                                    </p:set>
                                    <p:animEffect transition="in" filter="wipe(left)">
                                      <p:cBhvr>
                                        <p:cTn id="72" dur="500"/>
                                        <p:tgtEl>
                                          <p:spTgt spid="104"/>
                                        </p:tgtEl>
                                      </p:cBhvr>
                                    </p:animEffect>
                                  </p:childTnLst>
                                </p:cTn>
                              </p:par>
                            </p:childTnLst>
                          </p:cTn>
                        </p:par>
                        <p:par>
                          <p:cTn id="73" fill="hold">
                            <p:stCondLst>
                              <p:cond delay="7750"/>
                            </p:stCondLst>
                            <p:childTnLst>
                              <p:par>
                                <p:cTn id="74" presetID="45" presetClass="entr" presetSubtype="0" fill="hold" grpId="0" nodeType="afterEffect">
                                  <p:stCondLst>
                                    <p:cond delay="0"/>
                                  </p:stCondLst>
                                  <p:childTnLst>
                                    <p:set>
                                      <p:cBhvr>
                                        <p:cTn id="75" dur="1" fill="hold">
                                          <p:stCondLst>
                                            <p:cond delay="0"/>
                                          </p:stCondLst>
                                        </p:cTn>
                                        <p:tgtEl>
                                          <p:spTgt spid="102"/>
                                        </p:tgtEl>
                                        <p:attrNameLst>
                                          <p:attrName>style.visibility</p:attrName>
                                        </p:attrNameLst>
                                      </p:cBhvr>
                                      <p:to>
                                        <p:strVal val="visible"/>
                                      </p:to>
                                    </p:set>
                                    <p:animEffect transition="in" filter="fade">
                                      <p:cBhvr>
                                        <p:cTn id="76" dur="500"/>
                                        <p:tgtEl>
                                          <p:spTgt spid="102"/>
                                        </p:tgtEl>
                                      </p:cBhvr>
                                    </p:animEffect>
                                    <p:anim calcmode="lin" valueType="num">
                                      <p:cBhvr>
                                        <p:cTn id="77" dur="500" fill="hold"/>
                                        <p:tgtEl>
                                          <p:spTgt spid="102"/>
                                        </p:tgtEl>
                                        <p:attrNameLst>
                                          <p:attrName>ppt_w</p:attrName>
                                        </p:attrNameLst>
                                      </p:cBhvr>
                                      <p:tavLst>
                                        <p:tav tm="0" fmla="#ppt_w*sin(2.5*pi*$)">
                                          <p:val>
                                            <p:fltVal val="0"/>
                                          </p:val>
                                        </p:tav>
                                        <p:tav tm="100000">
                                          <p:val>
                                            <p:fltVal val="1"/>
                                          </p:val>
                                        </p:tav>
                                      </p:tavLst>
                                    </p:anim>
                                    <p:anim calcmode="lin" valueType="num">
                                      <p:cBhvr>
                                        <p:cTn id="78" dur="500" fill="hold"/>
                                        <p:tgtEl>
                                          <p:spTgt spid="102"/>
                                        </p:tgtEl>
                                        <p:attrNameLst>
                                          <p:attrName>ppt_h</p:attrName>
                                        </p:attrNameLst>
                                      </p:cBhvr>
                                      <p:tavLst>
                                        <p:tav tm="0">
                                          <p:val>
                                            <p:strVal val="#ppt_h"/>
                                          </p:val>
                                        </p:tav>
                                        <p:tav tm="100000">
                                          <p:val>
                                            <p:strVal val="#ppt_h"/>
                                          </p:val>
                                        </p:tav>
                                      </p:tavLst>
                                    </p:anim>
                                  </p:childTnLst>
                                </p:cTn>
                              </p:par>
                              <p:par>
                                <p:cTn id="79" presetID="22" presetClass="entr" presetSubtype="8" fill="hold" grpId="0" nodeType="withEffect">
                                  <p:stCondLst>
                                    <p:cond delay="0"/>
                                  </p:stCondLst>
                                  <p:childTnLst>
                                    <p:set>
                                      <p:cBhvr>
                                        <p:cTn id="80" dur="1" fill="hold">
                                          <p:stCondLst>
                                            <p:cond delay="0"/>
                                          </p:stCondLst>
                                        </p:cTn>
                                        <p:tgtEl>
                                          <p:spTgt spid="105"/>
                                        </p:tgtEl>
                                        <p:attrNameLst>
                                          <p:attrName>style.visibility</p:attrName>
                                        </p:attrNameLst>
                                      </p:cBhvr>
                                      <p:to>
                                        <p:strVal val="visible"/>
                                      </p:to>
                                    </p:set>
                                    <p:animEffect transition="in" filter="wipe(left)">
                                      <p:cBhvr>
                                        <p:cTn id="81" dur="500"/>
                                        <p:tgtEl>
                                          <p:spTgt spid="105"/>
                                        </p:tgtEl>
                                      </p:cBhvr>
                                    </p:animEffect>
                                  </p:childTnLst>
                                </p:cTn>
                              </p:par>
                            </p:childTnLst>
                          </p:cTn>
                        </p:par>
                        <p:par>
                          <p:cTn id="82" fill="hold">
                            <p:stCondLst>
                              <p:cond delay="8250"/>
                            </p:stCondLst>
                            <p:childTnLst>
                              <p:par>
                                <p:cTn id="83" presetID="45" presetClass="entr" presetSubtype="0" fill="hold" grpId="0" nodeType="afterEffect">
                                  <p:stCondLst>
                                    <p:cond delay="0"/>
                                  </p:stCondLst>
                                  <p:childTnLst>
                                    <p:set>
                                      <p:cBhvr>
                                        <p:cTn id="84" dur="1" fill="hold">
                                          <p:stCondLst>
                                            <p:cond delay="0"/>
                                          </p:stCondLst>
                                        </p:cTn>
                                        <p:tgtEl>
                                          <p:spTgt spid="103"/>
                                        </p:tgtEl>
                                        <p:attrNameLst>
                                          <p:attrName>style.visibility</p:attrName>
                                        </p:attrNameLst>
                                      </p:cBhvr>
                                      <p:to>
                                        <p:strVal val="visible"/>
                                      </p:to>
                                    </p:set>
                                    <p:animEffect transition="in" filter="fade">
                                      <p:cBhvr>
                                        <p:cTn id="85" dur="500"/>
                                        <p:tgtEl>
                                          <p:spTgt spid="103"/>
                                        </p:tgtEl>
                                      </p:cBhvr>
                                    </p:animEffect>
                                    <p:anim calcmode="lin" valueType="num">
                                      <p:cBhvr>
                                        <p:cTn id="86" dur="500" fill="hold"/>
                                        <p:tgtEl>
                                          <p:spTgt spid="103"/>
                                        </p:tgtEl>
                                        <p:attrNameLst>
                                          <p:attrName>ppt_w</p:attrName>
                                        </p:attrNameLst>
                                      </p:cBhvr>
                                      <p:tavLst>
                                        <p:tav tm="0" fmla="#ppt_w*sin(2.5*pi*$)">
                                          <p:val>
                                            <p:fltVal val="0"/>
                                          </p:val>
                                        </p:tav>
                                        <p:tav tm="100000">
                                          <p:val>
                                            <p:fltVal val="1"/>
                                          </p:val>
                                        </p:tav>
                                      </p:tavLst>
                                    </p:anim>
                                    <p:anim calcmode="lin" valueType="num">
                                      <p:cBhvr>
                                        <p:cTn id="87" dur="500" fill="hold"/>
                                        <p:tgtEl>
                                          <p:spTgt spid="103"/>
                                        </p:tgtEl>
                                        <p:attrNameLst>
                                          <p:attrName>ppt_h</p:attrName>
                                        </p:attrNameLst>
                                      </p:cBhvr>
                                      <p:tavLst>
                                        <p:tav tm="0">
                                          <p:val>
                                            <p:strVal val="#ppt_h"/>
                                          </p:val>
                                        </p:tav>
                                        <p:tav tm="100000">
                                          <p:val>
                                            <p:strVal val="#ppt_h"/>
                                          </p:val>
                                        </p:tav>
                                      </p:tavLst>
                                    </p:anim>
                                  </p:childTnLst>
                                </p:cTn>
                              </p:par>
                              <p:par>
                                <p:cTn id="88" presetID="22" presetClass="entr" presetSubtype="8" fill="hold" grpId="0" nodeType="withEffect">
                                  <p:stCondLst>
                                    <p:cond delay="0"/>
                                  </p:stCondLst>
                                  <p:childTnLst>
                                    <p:set>
                                      <p:cBhvr>
                                        <p:cTn id="89" dur="1" fill="hold">
                                          <p:stCondLst>
                                            <p:cond delay="0"/>
                                          </p:stCondLst>
                                        </p:cTn>
                                        <p:tgtEl>
                                          <p:spTgt spid="106"/>
                                        </p:tgtEl>
                                        <p:attrNameLst>
                                          <p:attrName>style.visibility</p:attrName>
                                        </p:attrNameLst>
                                      </p:cBhvr>
                                      <p:to>
                                        <p:strVal val="visible"/>
                                      </p:to>
                                    </p:set>
                                    <p:animEffect transition="in" filter="wipe(left)">
                                      <p:cBhvr>
                                        <p:cTn id="90" dur="500"/>
                                        <p:tgtEl>
                                          <p:spTgt spid="10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4" grpId="0" animBg="1"/>
      <p:bldP spid="88" grpId="0" animBg="1"/>
      <p:bldP spid="89" grpId="0" animBg="1"/>
      <p:bldP spid="90" grpId="0" animBg="1"/>
      <p:bldP spid="91" grpId="0" animBg="1"/>
      <p:bldP spid="101" grpId="0"/>
      <p:bldP spid="102" grpId="0"/>
      <p:bldP spid="103" grpId="0"/>
      <p:bldP spid="104" grpId="0"/>
      <p:bldP spid="105" grpId="0"/>
      <p:bldP spid="106" grpId="0"/>
      <p:bldP spid="30" grpId="0"/>
    </p:bldLst>
  </p:timing>
</p:sld>
</file>

<file path=ppt/slides/slide1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 name="图片 1"/>
          <p:cNvPicPr>
            <a:picLocks noChangeAspect="1"/>
          </p:cNvPicPr>
          <p:nvPr/>
        </p:nvPicPr>
        <p:blipFill>
          <a:blip r:embed="rId3">
            <a:extLst>
              <a:ext uri="{BEBA8EAE-BF5A-486C-A8C5-ECC9F3942E4B}">
                <a14:imgProps xmlns:a14="http://schemas.microsoft.com/office/drawing/2010/main">
                  <a14:imgLayer r:embed="rId4">
                    <a14:imgEffect>
                      <a14:saturation sat="13000"/>
                    </a14:imgEffect>
                    <a14:imgEffect>
                      <a14:brightnessContrast bright="100000"/>
                    </a14:imgEffect>
                  </a14:imgLayer>
                </a14:imgProps>
              </a:ext>
              <a:ext uri="{28A0092B-C50C-407E-A947-70E740481C1C}">
                <a14:useLocalDpi xmlns:a14="http://schemas.microsoft.com/office/drawing/2010/main"/>
              </a:ext>
            </a:extLst>
          </a:blip>
          <a:stretch>
            <a:fillRect/>
          </a:stretch>
        </p:blipFill>
        <p:spPr>
          <a:xfrm>
            <a:off x="1428573" y="785632"/>
            <a:ext cx="6767160" cy="2709455"/>
          </a:xfrm>
          <a:prstGeom prst="rect">
            <a:avLst/>
          </a:prstGeom>
        </p:spPr>
      </p:pic>
      <p:grpSp>
        <p:nvGrpSpPr>
          <p:cNvPr id="57" name="组合 56"/>
          <p:cNvGrpSpPr/>
          <p:nvPr/>
        </p:nvGrpSpPr>
        <p:grpSpPr>
          <a:xfrm>
            <a:off x="5164544" y="2611058"/>
            <a:ext cx="353543" cy="318759"/>
            <a:chOff x="3720691" y="2824413"/>
            <a:chExt cx="1341120" cy="1209172"/>
          </a:xfrm>
          <a:blipFill dpi="0" rotWithShape="1">
            <a:blip r:embed="rId5">
              <a:extLst>
                <a:ext uri="{28A0092B-C50C-407E-A947-70E740481C1C}">
                  <a14:useLocalDpi xmlns:a14="http://schemas.microsoft.com/office/drawing/2010/main" val="0"/>
                </a:ext>
              </a:extLst>
            </a:blip>
            <a:srcRect/>
            <a:stretch>
              <a:fillRect/>
            </a:stretch>
          </a:blipFill>
        </p:grpSpPr>
        <p:sp>
          <p:nvSpPr>
            <p:cNvPr id="58" name="Freeform 5"/>
            <p:cNvSpPr>
              <a:spLocks/>
            </p:cNvSpPr>
            <p:nvPr/>
          </p:nvSpPr>
          <p:spPr bwMode="auto">
            <a:xfrm rot="1855731">
              <a:off x="3720691" y="2824413"/>
              <a:ext cx="1341120" cy="1209172"/>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grpFill/>
            <a:ln w="12700" cap="flat">
              <a:noFill/>
              <a:prstDash val="solid"/>
              <a:miter lim="800000"/>
              <a:headEnd/>
              <a:tailEnd/>
            </a:ln>
            <a:effectLst>
              <a:outerShdw blurRad="190500" dist="114300" dir="2700000" algn="tl" rotWithShape="0">
                <a:prstClr val="black">
                  <a:alpha val="40000"/>
                </a:prstClr>
              </a:outerShdw>
            </a:effectLst>
            <a:extLst/>
          </p:spPr>
          <p:txBody>
            <a:bodyPr vert="horz" wrap="square" lIns="68562" tIns="34281" rIns="68562" bIns="34281" numCol="1" anchor="t" anchorCtr="0" compatLnSpc="1">
              <a:prstTxWarp prst="textNoShape">
                <a:avLst/>
              </a:prstTxWarp>
            </a:bodyPr>
            <a:lstStyle/>
            <a:p>
              <a:endParaRPr lang="zh-CN" altLang="en-US" sz="1200"/>
            </a:p>
          </p:txBody>
        </p:sp>
        <p:sp>
          <p:nvSpPr>
            <p:cNvPr id="59" name="Freeform 5"/>
            <p:cNvSpPr>
              <a:spLocks/>
            </p:cNvSpPr>
            <p:nvPr/>
          </p:nvSpPr>
          <p:spPr bwMode="auto">
            <a:xfrm rot="1855731">
              <a:off x="3764581" y="2863367"/>
              <a:ext cx="1264630" cy="1140208"/>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grpFill/>
            <a:ln w="12700" cap="flat">
              <a:noFill/>
              <a:prstDash val="solid"/>
              <a:miter lim="800000"/>
              <a:headEnd/>
              <a:tailEnd/>
            </a:ln>
            <a:effectLst>
              <a:outerShdw blurRad="50800" dist="38100" dir="2700000" algn="tl" rotWithShape="0">
                <a:prstClr val="black">
                  <a:alpha val="40000"/>
                </a:prstClr>
              </a:outerShdw>
            </a:effectLst>
            <a:extLst/>
          </p:spPr>
          <p:txBody>
            <a:bodyPr vert="horz" wrap="square" lIns="68562" tIns="34281" rIns="68562" bIns="34281" numCol="1" anchor="t" anchorCtr="0" compatLnSpc="1">
              <a:prstTxWarp prst="textNoShape">
                <a:avLst/>
              </a:prstTxWarp>
            </a:bodyPr>
            <a:lstStyle/>
            <a:p>
              <a:endParaRPr lang="zh-CN" altLang="en-US" sz="1200"/>
            </a:p>
          </p:txBody>
        </p:sp>
      </p:grpSp>
      <p:grpSp>
        <p:nvGrpSpPr>
          <p:cNvPr id="60" name="组合 59"/>
          <p:cNvGrpSpPr/>
          <p:nvPr/>
        </p:nvGrpSpPr>
        <p:grpSpPr>
          <a:xfrm>
            <a:off x="4339971" y="1620552"/>
            <a:ext cx="1201763" cy="1083526"/>
            <a:chOff x="4702856" y="2924944"/>
            <a:chExt cx="1401009" cy="1263169"/>
          </a:xfrm>
          <a:blipFill dpi="0" rotWithShape="1">
            <a:blip r:embed="rId6">
              <a:extLst>
                <a:ext uri="{28A0092B-C50C-407E-A947-70E740481C1C}">
                  <a14:useLocalDpi xmlns:a14="http://schemas.microsoft.com/office/drawing/2010/main" val="0"/>
                </a:ext>
              </a:extLst>
            </a:blip>
            <a:srcRect/>
            <a:stretch>
              <a:fillRect/>
            </a:stretch>
          </a:blipFill>
        </p:grpSpPr>
        <p:grpSp>
          <p:nvGrpSpPr>
            <p:cNvPr id="61" name="组合 60"/>
            <p:cNvGrpSpPr/>
            <p:nvPr/>
          </p:nvGrpSpPr>
          <p:grpSpPr>
            <a:xfrm>
              <a:off x="4702856" y="2924944"/>
              <a:ext cx="1401009" cy="1263169"/>
              <a:chOff x="5424755" y="1340768"/>
              <a:chExt cx="670560" cy="604586"/>
            </a:xfrm>
            <a:grpFill/>
          </p:grpSpPr>
          <p:grpSp>
            <p:nvGrpSpPr>
              <p:cNvPr id="63" name="组合 62"/>
              <p:cNvGrpSpPr/>
              <p:nvPr/>
            </p:nvGrpSpPr>
            <p:grpSpPr>
              <a:xfrm>
                <a:off x="5424755" y="1340768"/>
                <a:ext cx="670560" cy="604586"/>
                <a:chOff x="3720691" y="2824413"/>
                <a:chExt cx="1341120" cy="1209172"/>
              </a:xfrm>
              <a:grpFill/>
            </p:grpSpPr>
            <p:sp>
              <p:nvSpPr>
                <p:cNvPr id="68" name="Freeform 5"/>
                <p:cNvSpPr>
                  <a:spLocks/>
                </p:cNvSpPr>
                <p:nvPr/>
              </p:nvSpPr>
              <p:spPr bwMode="auto">
                <a:xfrm rot="1855731">
                  <a:off x="3720691" y="2824413"/>
                  <a:ext cx="1341120" cy="1209172"/>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grpFill/>
                <a:ln w="12700" cap="flat">
                  <a:noFill/>
                  <a:prstDash val="solid"/>
                  <a:miter lim="800000"/>
                  <a:headEnd/>
                  <a:tailEnd/>
                </a:ln>
                <a:effectLst>
                  <a:outerShdw blurRad="190500" dist="114300" dir="2700000" algn="tl" rotWithShape="0">
                    <a:prstClr val="black">
                      <a:alpha val="40000"/>
                    </a:prstClr>
                  </a:outerShdw>
                </a:effectLst>
                <a:extLst/>
              </p:spPr>
              <p:txBody>
                <a:bodyPr vert="horz" wrap="square" lIns="68562" tIns="34281" rIns="68562" bIns="34281" numCol="1" anchor="t" anchorCtr="0" compatLnSpc="1">
                  <a:prstTxWarp prst="textNoShape">
                    <a:avLst/>
                  </a:prstTxWarp>
                </a:bodyPr>
                <a:lstStyle/>
                <a:p>
                  <a:endParaRPr lang="zh-CN" altLang="en-US" sz="1200">
                    <a:solidFill>
                      <a:srgbClr val="414455"/>
                    </a:solidFill>
                  </a:endParaRPr>
                </a:p>
              </p:txBody>
            </p:sp>
            <p:sp>
              <p:nvSpPr>
                <p:cNvPr id="70" name="Freeform 5"/>
                <p:cNvSpPr>
                  <a:spLocks/>
                </p:cNvSpPr>
                <p:nvPr/>
              </p:nvSpPr>
              <p:spPr bwMode="auto">
                <a:xfrm rot="1855731">
                  <a:off x="3764580" y="2863368"/>
                  <a:ext cx="1264630" cy="1140208"/>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grpFill/>
                <a:ln w="12700" cap="flat">
                  <a:noFill/>
                  <a:prstDash val="solid"/>
                  <a:miter lim="800000"/>
                  <a:headEnd/>
                  <a:tailEnd/>
                </a:ln>
                <a:effectLst>
                  <a:outerShdw blurRad="50800" dist="38100" dir="2700000" algn="tl" rotWithShape="0">
                    <a:prstClr val="black">
                      <a:alpha val="40000"/>
                    </a:prstClr>
                  </a:outerShdw>
                </a:effectLst>
                <a:extLst/>
              </p:spPr>
              <p:txBody>
                <a:bodyPr vert="horz" wrap="square" lIns="68562" tIns="34281" rIns="68562" bIns="34281" numCol="1" anchor="t" anchorCtr="0" compatLnSpc="1">
                  <a:prstTxWarp prst="textNoShape">
                    <a:avLst/>
                  </a:prstTxWarp>
                </a:bodyPr>
                <a:lstStyle/>
                <a:p>
                  <a:endParaRPr lang="zh-CN" altLang="en-US" sz="1200">
                    <a:solidFill>
                      <a:srgbClr val="414455"/>
                    </a:solidFill>
                  </a:endParaRPr>
                </a:p>
              </p:txBody>
            </p:sp>
          </p:grpSp>
          <p:sp>
            <p:nvSpPr>
              <p:cNvPr id="64" name="Freeform 5"/>
              <p:cNvSpPr>
                <a:spLocks/>
              </p:cNvSpPr>
              <p:nvPr/>
            </p:nvSpPr>
            <p:spPr bwMode="auto">
              <a:xfrm rot="1855731">
                <a:off x="5470180" y="1383052"/>
                <a:ext cx="576760" cy="520015"/>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grpFill/>
              <a:ln w="9525" cap="flat">
                <a:noFill/>
                <a:prstDash val="sysDash"/>
                <a:miter lim="800000"/>
                <a:headEnd/>
                <a:tailEnd/>
              </a:ln>
              <a:effectLst/>
              <a:extLst/>
            </p:spPr>
            <p:txBody>
              <a:bodyPr vert="horz" wrap="square" lIns="68562" tIns="34281" rIns="68562" bIns="34281" numCol="1" anchor="t" anchorCtr="0" compatLnSpc="1">
                <a:prstTxWarp prst="textNoShape">
                  <a:avLst/>
                </a:prstTxWarp>
              </a:bodyPr>
              <a:lstStyle/>
              <a:p>
                <a:endParaRPr lang="zh-CN" altLang="en-US" sz="1200">
                  <a:solidFill>
                    <a:srgbClr val="414455"/>
                  </a:solidFill>
                </a:endParaRPr>
              </a:p>
            </p:txBody>
          </p:sp>
        </p:grpSp>
        <p:sp>
          <p:nvSpPr>
            <p:cNvPr id="62" name="矩形 61"/>
            <p:cNvSpPr/>
            <p:nvPr/>
          </p:nvSpPr>
          <p:spPr>
            <a:xfrm>
              <a:off x="4749023" y="3356992"/>
              <a:ext cx="1296145" cy="295985"/>
            </a:xfrm>
            <a:prstGeom prst="rect">
              <a:avLst/>
            </a:prstGeom>
            <a:grpFill/>
            <a:ln>
              <a:noFill/>
            </a:ln>
          </p:spPr>
          <p:txBody>
            <a:bodyPr wrap="square" lIns="68555" tIns="34278" rIns="68555" bIns="34278">
              <a:spAutoFit/>
            </a:bodyPr>
            <a:lstStyle/>
            <a:p>
              <a:pPr algn="ctr"/>
              <a:r>
                <a:rPr lang="zh-CN" altLang="en-US" sz="1200" b="1" dirty="0">
                  <a:solidFill>
                    <a:schemeClr val="bg1"/>
                  </a:solidFill>
                  <a:latin typeface="微软雅黑" pitchFamily="34" charset="-122"/>
                  <a:ea typeface="微软雅黑" pitchFamily="34" charset="-122"/>
                </a:rPr>
                <a:t>添加标题</a:t>
              </a:r>
              <a:endParaRPr lang="en-US" altLang="zh-CN" sz="1200" b="1" dirty="0">
                <a:solidFill>
                  <a:schemeClr val="bg1"/>
                </a:solidFill>
                <a:latin typeface="微软雅黑" pitchFamily="34" charset="-122"/>
                <a:ea typeface="微软雅黑" pitchFamily="34" charset="-122"/>
              </a:endParaRPr>
            </a:p>
          </p:txBody>
        </p:sp>
      </p:grpSp>
      <p:grpSp>
        <p:nvGrpSpPr>
          <p:cNvPr id="71" name="组合 70"/>
          <p:cNvGrpSpPr/>
          <p:nvPr/>
        </p:nvGrpSpPr>
        <p:grpSpPr>
          <a:xfrm>
            <a:off x="3647322" y="2107649"/>
            <a:ext cx="1045005" cy="942190"/>
            <a:chOff x="4702856" y="2924944"/>
            <a:chExt cx="1401009" cy="1263169"/>
          </a:xfrm>
          <a:blipFill dpi="0" rotWithShape="1">
            <a:blip r:embed="rId7">
              <a:extLst>
                <a:ext uri="{28A0092B-C50C-407E-A947-70E740481C1C}">
                  <a14:useLocalDpi xmlns:a14="http://schemas.microsoft.com/office/drawing/2010/main" val="0"/>
                </a:ext>
              </a:extLst>
            </a:blip>
            <a:srcRect/>
            <a:stretch>
              <a:fillRect/>
            </a:stretch>
          </a:blipFill>
        </p:grpSpPr>
        <p:grpSp>
          <p:nvGrpSpPr>
            <p:cNvPr id="72" name="组合 71"/>
            <p:cNvGrpSpPr/>
            <p:nvPr/>
          </p:nvGrpSpPr>
          <p:grpSpPr>
            <a:xfrm>
              <a:off x="4702856" y="2924944"/>
              <a:ext cx="1401009" cy="1263169"/>
              <a:chOff x="5424755" y="1340768"/>
              <a:chExt cx="670560" cy="604586"/>
            </a:xfrm>
            <a:grpFill/>
          </p:grpSpPr>
          <p:grpSp>
            <p:nvGrpSpPr>
              <p:cNvPr id="76" name="组合 75"/>
              <p:cNvGrpSpPr/>
              <p:nvPr/>
            </p:nvGrpSpPr>
            <p:grpSpPr>
              <a:xfrm>
                <a:off x="5424755" y="1340768"/>
                <a:ext cx="670560" cy="604586"/>
                <a:chOff x="3720691" y="2824413"/>
                <a:chExt cx="1341120" cy="1209172"/>
              </a:xfrm>
              <a:grpFill/>
            </p:grpSpPr>
            <p:sp>
              <p:nvSpPr>
                <p:cNvPr id="78" name="Freeform 5"/>
                <p:cNvSpPr>
                  <a:spLocks/>
                </p:cNvSpPr>
                <p:nvPr/>
              </p:nvSpPr>
              <p:spPr bwMode="auto">
                <a:xfrm rot="1855731">
                  <a:off x="3720691" y="2824413"/>
                  <a:ext cx="1341120" cy="1209172"/>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grpFill/>
                <a:ln w="12700" cap="flat">
                  <a:noFill/>
                  <a:prstDash val="solid"/>
                  <a:miter lim="800000"/>
                  <a:headEnd/>
                  <a:tailEnd/>
                </a:ln>
                <a:effectLst>
                  <a:outerShdw blurRad="190500" dist="114300" dir="2700000" algn="tl" rotWithShape="0">
                    <a:prstClr val="black">
                      <a:alpha val="40000"/>
                    </a:prstClr>
                  </a:outerShdw>
                </a:effectLst>
                <a:extLst/>
              </p:spPr>
              <p:txBody>
                <a:bodyPr vert="horz" wrap="square" lIns="68562" tIns="34281" rIns="68562" bIns="34281" numCol="1" anchor="t" anchorCtr="0" compatLnSpc="1">
                  <a:prstTxWarp prst="textNoShape">
                    <a:avLst/>
                  </a:prstTxWarp>
                </a:bodyPr>
                <a:lstStyle/>
                <a:p>
                  <a:endParaRPr lang="zh-CN" altLang="en-US" sz="1200">
                    <a:solidFill>
                      <a:srgbClr val="414455"/>
                    </a:solidFill>
                  </a:endParaRPr>
                </a:p>
              </p:txBody>
            </p:sp>
            <p:sp>
              <p:nvSpPr>
                <p:cNvPr id="79" name="Freeform 5"/>
                <p:cNvSpPr>
                  <a:spLocks/>
                </p:cNvSpPr>
                <p:nvPr/>
              </p:nvSpPr>
              <p:spPr bwMode="auto">
                <a:xfrm rot="1855731">
                  <a:off x="3764580" y="2863368"/>
                  <a:ext cx="1264630" cy="1140208"/>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grpFill/>
                <a:ln w="12700" cap="flat">
                  <a:noFill/>
                  <a:prstDash val="solid"/>
                  <a:miter lim="800000"/>
                  <a:headEnd/>
                  <a:tailEnd/>
                </a:ln>
                <a:effectLst>
                  <a:outerShdw blurRad="50800" dist="38100" dir="2700000" algn="tl" rotWithShape="0">
                    <a:prstClr val="black">
                      <a:alpha val="40000"/>
                    </a:prstClr>
                  </a:outerShdw>
                </a:effectLst>
                <a:extLst/>
              </p:spPr>
              <p:txBody>
                <a:bodyPr vert="horz" wrap="square" lIns="68562" tIns="34281" rIns="68562" bIns="34281" numCol="1" anchor="t" anchorCtr="0" compatLnSpc="1">
                  <a:prstTxWarp prst="textNoShape">
                    <a:avLst/>
                  </a:prstTxWarp>
                </a:bodyPr>
                <a:lstStyle/>
                <a:p>
                  <a:endParaRPr lang="zh-CN" altLang="en-US" sz="1200">
                    <a:solidFill>
                      <a:srgbClr val="414455"/>
                    </a:solidFill>
                  </a:endParaRPr>
                </a:p>
              </p:txBody>
            </p:sp>
          </p:grpSp>
          <p:sp>
            <p:nvSpPr>
              <p:cNvPr id="77" name="Freeform 5"/>
              <p:cNvSpPr>
                <a:spLocks/>
              </p:cNvSpPr>
              <p:nvPr/>
            </p:nvSpPr>
            <p:spPr bwMode="auto">
              <a:xfrm rot="1855731">
                <a:off x="5470180" y="1383052"/>
                <a:ext cx="576760" cy="520015"/>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grpFill/>
              <a:ln w="9525" cap="flat">
                <a:noFill/>
                <a:prstDash val="sysDash"/>
                <a:miter lim="800000"/>
                <a:headEnd/>
                <a:tailEnd/>
              </a:ln>
              <a:effectLst/>
              <a:extLst/>
            </p:spPr>
            <p:txBody>
              <a:bodyPr vert="horz" wrap="square" lIns="68562" tIns="34281" rIns="68562" bIns="34281" numCol="1" anchor="t" anchorCtr="0" compatLnSpc="1">
                <a:prstTxWarp prst="textNoShape">
                  <a:avLst/>
                </a:prstTxWarp>
              </a:bodyPr>
              <a:lstStyle/>
              <a:p>
                <a:endParaRPr lang="zh-CN" altLang="en-US" sz="1200">
                  <a:solidFill>
                    <a:srgbClr val="414455"/>
                  </a:solidFill>
                </a:endParaRPr>
              </a:p>
            </p:txBody>
          </p:sp>
        </p:grpSp>
        <p:sp>
          <p:nvSpPr>
            <p:cNvPr id="75" name="矩形 74"/>
            <p:cNvSpPr/>
            <p:nvPr/>
          </p:nvSpPr>
          <p:spPr>
            <a:xfrm>
              <a:off x="4767661" y="3356992"/>
              <a:ext cx="1296146" cy="340385"/>
            </a:xfrm>
            <a:prstGeom prst="rect">
              <a:avLst/>
            </a:prstGeom>
            <a:grpFill/>
            <a:ln>
              <a:noFill/>
            </a:ln>
          </p:spPr>
          <p:txBody>
            <a:bodyPr wrap="square" lIns="68555" tIns="34278" rIns="68555" bIns="34278">
              <a:spAutoFit/>
            </a:bodyPr>
            <a:lstStyle/>
            <a:p>
              <a:pPr algn="ctr"/>
              <a:r>
                <a:rPr lang="zh-CN" altLang="en-US" sz="1200" b="1" dirty="0">
                  <a:solidFill>
                    <a:schemeClr val="bg1"/>
                  </a:solidFill>
                  <a:latin typeface="微软雅黑" pitchFamily="34" charset="-122"/>
                  <a:ea typeface="微软雅黑" pitchFamily="34" charset="-122"/>
                </a:rPr>
                <a:t>添加标题</a:t>
              </a:r>
              <a:endParaRPr lang="en-US" altLang="zh-CN" sz="1200" b="1" dirty="0">
                <a:solidFill>
                  <a:schemeClr val="bg1"/>
                </a:solidFill>
                <a:latin typeface="微软雅黑" pitchFamily="34" charset="-122"/>
                <a:ea typeface="微软雅黑" pitchFamily="34" charset="-122"/>
              </a:endParaRPr>
            </a:p>
          </p:txBody>
        </p:sp>
      </p:grpSp>
      <p:grpSp>
        <p:nvGrpSpPr>
          <p:cNvPr id="80" name="组合 79"/>
          <p:cNvGrpSpPr/>
          <p:nvPr/>
        </p:nvGrpSpPr>
        <p:grpSpPr>
          <a:xfrm>
            <a:off x="3438169" y="2947048"/>
            <a:ext cx="353543" cy="318759"/>
            <a:chOff x="3720691" y="2824413"/>
            <a:chExt cx="1341120" cy="1209172"/>
          </a:xfrm>
          <a:blipFill dpi="0" rotWithShape="1">
            <a:blip r:embed="rId8">
              <a:extLst>
                <a:ext uri="{28A0092B-C50C-407E-A947-70E740481C1C}">
                  <a14:useLocalDpi xmlns:a14="http://schemas.microsoft.com/office/drawing/2010/main" val="0"/>
                </a:ext>
              </a:extLst>
            </a:blip>
            <a:srcRect/>
            <a:stretch>
              <a:fillRect/>
            </a:stretch>
          </a:blipFill>
        </p:grpSpPr>
        <p:sp>
          <p:nvSpPr>
            <p:cNvPr id="81" name="Freeform 5"/>
            <p:cNvSpPr>
              <a:spLocks/>
            </p:cNvSpPr>
            <p:nvPr/>
          </p:nvSpPr>
          <p:spPr bwMode="auto">
            <a:xfrm rot="1855731">
              <a:off x="3720691" y="2824413"/>
              <a:ext cx="1341120" cy="1209172"/>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grpFill/>
            <a:ln w="12700" cap="flat">
              <a:noFill/>
              <a:prstDash val="solid"/>
              <a:miter lim="800000"/>
              <a:headEnd/>
              <a:tailEnd/>
            </a:ln>
            <a:effectLst>
              <a:outerShdw blurRad="190500" dist="114300" dir="2700000" algn="tl" rotWithShape="0">
                <a:prstClr val="black">
                  <a:alpha val="40000"/>
                </a:prstClr>
              </a:outerShdw>
            </a:effectLst>
            <a:extLst/>
          </p:spPr>
          <p:txBody>
            <a:bodyPr vert="horz" wrap="square" lIns="68562" tIns="34281" rIns="68562" bIns="34281" numCol="1" anchor="t" anchorCtr="0" compatLnSpc="1">
              <a:prstTxWarp prst="textNoShape">
                <a:avLst/>
              </a:prstTxWarp>
            </a:bodyPr>
            <a:lstStyle/>
            <a:p>
              <a:endParaRPr lang="zh-CN" altLang="en-US" sz="1200"/>
            </a:p>
          </p:txBody>
        </p:sp>
        <p:sp>
          <p:nvSpPr>
            <p:cNvPr id="82" name="Freeform 5"/>
            <p:cNvSpPr>
              <a:spLocks/>
            </p:cNvSpPr>
            <p:nvPr/>
          </p:nvSpPr>
          <p:spPr bwMode="auto">
            <a:xfrm rot="1855731">
              <a:off x="3764581" y="2863367"/>
              <a:ext cx="1264630" cy="1140208"/>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grpFill/>
            <a:ln w="12700" cap="flat">
              <a:noFill/>
              <a:prstDash val="solid"/>
              <a:miter lim="800000"/>
              <a:headEnd/>
              <a:tailEnd/>
            </a:ln>
            <a:effectLst>
              <a:outerShdw blurRad="50800" dist="38100" dir="2700000" algn="tl" rotWithShape="0">
                <a:prstClr val="black">
                  <a:alpha val="40000"/>
                </a:prstClr>
              </a:outerShdw>
            </a:effectLst>
            <a:extLst/>
          </p:spPr>
          <p:txBody>
            <a:bodyPr vert="horz" wrap="square" lIns="68562" tIns="34281" rIns="68562" bIns="34281" numCol="1" anchor="t" anchorCtr="0" compatLnSpc="1">
              <a:prstTxWarp prst="textNoShape">
                <a:avLst/>
              </a:prstTxWarp>
            </a:bodyPr>
            <a:lstStyle/>
            <a:p>
              <a:endParaRPr lang="zh-CN" altLang="en-US" sz="1200"/>
            </a:p>
          </p:txBody>
        </p:sp>
      </p:grpSp>
      <p:grpSp>
        <p:nvGrpSpPr>
          <p:cNvPr id="83" name="组合 82"/>
          <p:cNvGrpSpPr/>
          <p:nvPr/>
        </p:nvGrpSpPr>
        <p:grpSpPr>
          <a:xfrm>
            <a:off x="4529152" y="1477125"/>
            <a:ext cx="242492" cy="218634"/>
            <a:chOff x="3720691" y="2824413"/>
            <a:chExt cx="1341120" cy="1209172"/>
          </a:xfrm>
          <a:blipFill dpi="0" rotWithShape="1">
            <a:blip r:embed="rId5">
              <a:extLst>
                <a:ext uri="{28A0092B-C50C-407E-A947-70E740481C1C}">
                  <a14:useLocalDpi xmlns:a14="http://schemas.microsoft.com/office/drawing/2010/main" val="0"/>
                </a:ext>
              </a:extLst>
            </a:blip>
            <a:srcRect/>
            <a:stretch>
              <a:fillRect/>
            </a:stretch>
          </a:blipFill>
        </p:grpSpPr>
        <p:sp>
          <p:nvSpPr>
            <p:cNvPr id="84" name="Freeform 5"/>
            <p:cNvSpPr>
              <a:spLocks/>
            </p:cNvSpPr>
            <p:nvPr/>
          </p:nvSpPr>
          <p:spPr bwMode="auto">
            <a:xfrm rot="1855731">
              <a:off x="3720691" y="2824413"/>
              <a:ext cx="1341120" cy="1209172"/>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grpFill/>
            <a:ln w="12700" cap="flat">
              <a:noFill/>
              <a:prstDash val="solid"/>
              <a:miter lim="800000"/>
              <a:headEnd/>
              <a:tailEnd/>
            </a:ln>
            <a:effectLst>
              <a:outerShdw blurRad="190500" dist="114300" dir="2700000" algn="tl" rotWithShape="0">
                <a:prstClr val="black">
                  <a:alpha val="40000"/>
                </a:prstClr>
              </a:outerShdw>
            </a:effectLst>
            <a:extLst/>
          </p:spPr>
          <p:txBody>
            <a:bodyPr vert="horz" wrap="square" lIns="68562" tIns="34281" rIns="68562" bIns="34281" numCol="1" anchor="t" anchorCtr="0" compatLnSpc="1">
              <a:prstTxWarp prst="textNoShape">
                <a:avLst/>
              </a:prstTxWarp>
            </a:bodyPr>
            <a:lstStyle/>
            <a:p>
              <a:endParaRPr lang="zh-CN" altLang="en-US" sz="1200"/>
            </a:p>
          </p:txBody>
        </p:sp>
        <p:sp>
          <p:nvSpPr>
            <p:cNvPr id="85" name="Freeform 5"/>
            <p:cNvSpPr>
              <a:spLocks/>
            </p:cNvSpPr>
            <p:nvPr/>
          </p:nvSpPr>
          <p:spPr bwMode="auto">
            <a:xfrm rot="1855731">
              <a:off x="3764581" y="2863367"/>
              <a:ext cx="1264630" cy="1140208"/>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grpFill/>
            <a:ln w="12700" cap="flat">
              <a:noFill/>
              <a:prstDash val="solid"/>
              <a:miter lim="800000"/>
              <a:headEnd/>
              <a:tailEnd/>
            </a:ln>
            <a:effectLst>
              <a:outerShdw blurRad="50800" dist="38100" dir="2700000" algn="tl" rotWithShape="0">
                <a:prstClr val="black">
                  <a:alpha val="40000"/>
                </a:prstClr>
              </a:outerShdw>
            </a:effectLst>
            <a:extLst/>
          </p:spPr>
          <p:txBody>
            <a:bodyPr vert="horz" wrap="square" lIns="68562" tIns="34281" rIns="68562" bIns="34281" numCol="1" anchor="t" anchorCtr="0" compatLnSpc="1">
              <a:prstTxWarp prst="textNoShape">
                <a:avLst/>
              </a:prstTxWarp>
            </a:bodyPr>
            <a:lstStyle/>
            <a:p>
              <a:endParaRPr lang="zh-CN" altLang="en-US" sz="1200"/>
            </a:p>
          </p:txBody>
        </p:sp>
      </p:grpSp>
      <p:grpSp>
        <p:nvGrpSpPr>
          <p:cNvPr id="86" name="组合 85"/>
          <p:cNvGrpSpPr/>
          <p:nvPr/>
        </p:nvGrpSpPr>
        <p:grpSpPr>
          <a:xfrm>
            <a:off x="4723871" y="2755685"/>
            <a:ext cx="86719" cy="78187"/>
            <a:chOff x="3720691" y="2824413"/>
            <a:chExt cx="1341120" cy="1209172"/>
          </a:xfrm>
          <a:blipFill dpi="0" rotWithShape="1">
            <a:blip r:embed="rId9">
              <a:extLst>
                <a:ext uri="{28A0092B-C50C-407E-A947-70E740481C1C}">
                  <a14:useLocalDpi xmlns:a14="http://schemas.microsoft.com/office/drawing/2010/main" val="0"/>
                </a:ext>
              </a:extLst>
            </a:blip>
            <a:srcRect/>
            <a:stretch>
              <a:fillRect/>
            </a:stretch>
          </a:blipFill>
        </p:grpSpPr>
        <p:sp>
          <p:nvSpPr>
            <p:cNvPr id="87" name="Freeform 5"/>
            <p:cNvSpPr>
              <a:spLocks/>
            </p:cNvSpPr>
            <p:nvPr/>
          </p:nvSpPr>
          <p:spPr bwMode="auto">
            <a:xfrm rot="1855731">
              <a:off x="3720691" y="2824413"/>
              <a:ext cx="1341120" cy="1209172"/>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grpFill/>
            <a:ln w="12700" cap="flat">
              <a:noFill/>
              <a:prstDash val="solid"/>
              <a:miter lim="800000"/>
              <a:headEnd/>
              <a:tailEnd/>
            </a:ln>
            <a:effectLst>
              <a:outerShdw blurRad="190500" dist="114300" dir="2700000" algn="tl" rotWithShape="0">
                <a:prstClr val="black">
                  <a:alpha val="40000"/>
                </a:prstClr>
              </a:outerShdw>
            </a:effectLst>
            <a:extLst/>
          </p:spPr>
          <p:txBody>
            <a:bodyPr vert="horz" wrap="square" lIns="68562" tIns="34281" rIns="68562" bIns="34281" numCol="1" anchor="t" anchorCtr="0" compatLnSpc="1">
              <a:prstTxWarp prst="textNoShape">
                <a:avLst/>
              </a:prstTxWarp>
            </a:bodyPr>
            <a:lstStyle/>
            <a:p>
              <a:endParaRPr lang="zh-CN" altLang="en-US" sz="1200"/>
            </a:p>
          </p:txBody>
        </p:sp>
        <p:sp>
          <p:nvSpPr>
            <p:cNvPr id="88" name="Freeform 5"/>
            <p:cNvSpPr>
              <a:spLocks/>
            </p:cNvSpPr>
            <p:nvPr/>
          </p:nvSpPr>
          <p:spPr bwMode="auto">
            <a:xfrm rot="1855731">
              <a:off x="3764581" y="2863367"/>
              <a:ext cx="1264630" cy="1140208"/>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grpFill/>
            <a:ln w="12700" cap="flat">
              <a:noFill/>
              <a:prstDash val="solid"/>
              <a:miter lim="800000"/>
              <a:headEnd/>
              <a:tailEnd/>
            </a:ln>
            <a:effectLst>
              <a:outerShdw blurRad="50800" dist="38100" dir="2700000" algn="tl" rotWithShape="0">
                <a:prstClr val="black">
                  <a:alpha val="40000"/>
                </a:prstClr>
              </a:outerShdw>
            </a:effectLst>
            <a:extLst/>
          </p:spPr>
          <p:txBody>
            <a:bodyPr vert="horz" wrap="square" lIns="68562" tIns="34281" rIns="68562" bIns="34281" numCol="1" anchor="t" anchorCtr="0" compatLnSpc="1">
              <a:prstTxWarp prst="textNoShape">
                <a:avLst/>
              </a:prstTxWarp>
            </a:bodyPr>
            <a:lstStyle/>
            <a:p>
              <a:endParaRPr lang="zh-CN" altLang="en-US" sz="1200"/>
            </a:p>
          </p:txBody>
        </p:sp>
      </p:grpSp>
      <p:cxnSp>
        <p:nvCxnSpPr>
          <p:cNvPr id="89" name="直接箭头连接符 88"/>
          <p:cNvCxnSpPr/>
          <p:nvPr/>
        </p:nvCxnSpPr>
        <p:spPr>
          <a:xfrm>
            <a:off x="5435870" y="2229606"/>
            <a:ext cx="1997703" cy="0"/>
          </a:xfrm>
          <a:prstGeom prst="straightConnector1">
            <a:avLst/>
          </a:prstGeom>
          <a:ln>
            <a:noFill/>
            <a:prstDash val="sysDash"/>
            <a:tailEnd type="arrow"/>
          </a:ln>
        </p:spPr>
        <p:style>
          <a:lnRef idx="1">
            <a:schemeClr val="accent1"/>
          </a:lnRef>
          <a:fillRef idx="0">
            <a:schemeClr val="accent1"/>
          </a:fillRef>
          <a:effectRef idx="0">
            <a:schemeClr val="accent1"/>
          </a:effectRef>
          <a:fontRef idx="minor">
            <a:schemeClr val="tx1"/>
          </a:fontRef>
        </p:style>
      </p:cxnSp>
      <p:sp>
        <p:nvSpPr>
          <p:cNvPr id="91" name="TextBox 30"/>
          <p:cNvSpPr txBox="1"/>
          <p:nvPr/>
        </p:nvSpPr>
        <p:spPr>
          <a:xfrm>
            <a:off x="5494649" y="2239960"/>
            <a:ext cx="2046908" cy="722505"/>
          </a:xfrm>
          <a:prstGeom prst="rect">
            <a:avLst/>
          </a:prstGeom>
          <a:noFill/>
          <a:ln>
            <a:noFill/>
          </a:ln>
        </p:spPr>
        <p:txBody>
          <a:bodyPr wrap="square" rtlCol="0">
            <a:spAutoFit/>
          </a:bodyPr>
          <a:lstStyle/>
          <a:p>
            <a:pPr>
              <a:lnSpc>
                <a:spcPct val="130000"/>
              </a:lnSpc>
            </a:pPr>
            <a:r>
              <a:rPr lang="zh-CN" altLang="en-US" sz="1050" dirty="0">
                <a:solidFill>
                  <a:schemeClr val="bg1"/>
                </a:solidFill>
                <a:latin typeface="微软雅黑" pitchFamily="34" charset="-122"/>
                <a:ea typeface="微软雅黑" pitchFamily="34" charset="-122"/>
              </a:rPr>
              <a:t>您的内容打在这里，或者通过复制您的文本后，在此框中选择粘贴，并选择只保留文字</a:t>
            </a:r>
            <a:r>
              <a:rPr lang="zh-CN" altLang="en-US" sz="1050" dirty="0">
                <a:solidFill>
                  <a:schemeClr val="bg1">
                    <a:lumMod val="50000"/>
                  </a:schemeClr>
                </a:solidFill>
                <a:latin typeface="微软雅黑" pitchFamily="34" charset="-122"/>
                <a:ea typeface="微软雅黑" pitchFamily="34" charset="-122"/>
              </a:rPr>
              <a:t>。</a:t>
            </a:r>
          </a:p>
        </p:txBody>
      </p:sp>
      <p:cxnSp>
        <p:nvCxnSpPr>
          <p:cNvPr id="92" name="直接箭头连接符 91"/>
          <p:cNvCxnSpPr/>
          <p:nvPr/>
        </p:nvCxnSpPr>
        <p:spPr>
          <a:xfrm>
            <a:off x="1710427" y="2343876"/>
            <a:ext cx="1997703" cy="0"/>
          </a:xfrm>
          <a:prstGeom prst="straightConnector1">
            <a:avLst/>
          </a:prstGeom>
          <a:ln>
            <a:noFill/>
            <a:prstDash val="sysDash"/>
            <a:headEnd type="arrow" w="med" len="med"/>
            <a:tailEnd type="none" w="med" len="med"/>
          </a:ln>
        </p:spPr>
        <p:style>
          <a:lnRef idx="1">
            <a:schemeClr val="accent1"/>
          </a:lnRef>
          <a:fillRef idx="0">
            <a:schemeClr val="accent1"/>
          </a:fillRef>
          <a:effectRef idx="0">
            <a:schemeClr val="accent1"/>
          </a:effectRef>
          <a:fontRef idx="minor">
            <a:schemeClr val="tx1"/>
          </a:fontRef>
        </p:style>
      </p:cxnSp>
      <p:sp>
        <p:nvSpPr>
          <p:cNvPr id="94" name="TextBox 30"/>
          <p:cNvSpPr txBox="1"/>
          <p:nvPr/>
        </p:nvSpPr>
        <p:spPr>
          <a:xfrm>
            <a:off x="1710427" y="2347944"/>
            <a:ext cx="2046908" cy="722505"/>
          </a:xfrm>
          <a:prstGeom prst="rect">
            <a:avLst/>
          </a:prstGeom>
          <a:noFill/>
          <a:ln>
            <a:noFill/>
          </a:ln>
        </p:spPr>
        <p:txBody>
          <a:bodyPr wrap="square" rtlCol="0">
            <a:spAutoFit/>
          </a:bodyPr>
          <a:lstStyle/>
          <a:p>
            <a:pPr>
              <a:lnSpc>
                <a:spcPct val="130000"/>
              </a:lnSpc>
            </a:pPr>
            <a:r>
              <a:rPr lang="zh-CN" altLang="en-US" sz="1050" dirty="0">
                <a:solidFill>
                  <a:schemeClr val="bg1"/>
                </a:solidFill>
                <a:latin typeface="微软雅黑" pitchFamily="34" charset="-122"/>
                <a:ea typeface="微软雅黑" pitchFamily="34" charset="-122"/>
              </a:rPr>
              <a:t>您的内容打在这里，或者通过复制您的文本后，在此框中选择粘贴，并选择只保留文字</a:t>
            </a:r>
            <a:r>
              <a:rPr lang="zh-CN" altLang="en-US" sz="1050" dirty="0">
                <a:solidFill>
                  <a:schemeClr val="bg1">
                    <a:lumMod val="50000"/>
                  </a:schemeClr>
                </a:solidFill>
                <a:latin typeface="微软雅黑" pitchFamily="34" charset="-122"/>
                <a:ea typeface="微软雅黑" pitchFamily="34" charset="-122"/>
              </a:rPr>
              <a:t>。</a:t>
            </a:r>
          </a:p>
        </p:txBody>
      </p:sp>
      <p:grpSp>
        <p:nvGrpSpPr>
          <p:cNvPr id="95" name="组合 94"/>
          <p:cNvGrpSpPr/>
          <p:nvPr/>
        </p:nvGrpSpPr>
        <p:grpSpPr>
          <a:xfrm>
            <a:off x="5003935" y="1399718"/>
            <a:ext cx="208734" cy="138347"/>
            <a:chOff x="9482595" y="2565731"/>
            <a:chExt cx="278384" cy="184511"/>
          </a:xfrm>
          <a:blipFill dpi="0" rotWithShape="1">
            <a:blip r:embed="rId8">
              <a:extLst>
                <a:ext uri="{28A0092B-C50C-407E-A947-70E740481C1C}">
                  <a14:useLocalDpi xmlns:a14="http://schemas.microsoft.com/office/drawing/2010/main" val="0"/>
                </a:ext>
              </a:extLst>
            </a:blip>
            <a:srcRect/>
            <a:stretch>
              <a:fillRect/>
            </a:stretch>
          </a:blipFill>
        </p:grpSpPr>
        <p:sp>
          <p:nvSpPr>
            <p:cNvPr id="96" name="椭圆 95"/>
            <p:cNvSpPr/>
            <p:nvPr/>
          </p:nvSpPr>
          <p:spPr>
            <a:xfrm>
              <a:off x="9482595" y="2565731"/>
              <a:ext cx="71376" cy="71376"/>
            </a:xfrm>
            <a:prstGeom prst="ellipse">
              <a:avLst/>
            </a:prstGeom>
            <a:grp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p>
          </p:txBody>
        </p:sp>
        <p:sp>
          <p:nvSpPr>
            <p:cNvPr id="97" name="椭圆 96"/>
            <p:cNvSpPr/>
            <p:nvPr/>
          </p:nvSpPr>
          <p:spPr>
            <a:xfrm>
              <a:off x="9625979" y="2615242"/>
              <a:ext cx="135000" cy="135000"/>
            </a:xfrm>
            <a:prstGeom prst="ellipse">
              <a:avLst/>
            </a:prstGeom>
            <a:grp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p>
          </p:txBody>
        </p:sp>
      </p:grpSp>
      <p:grpSp>
        <p:nvGrpSpPr>
          <p:cNvPr id="98" name="组合 97"/>
          <p:cNvGrpSpPr/>
          <p:nvPr/>
        </p:nvGrpSpPr>
        <p:grpSpPr>
          <a:xfrm>
            <a:off x="1017727" y="3494778"/>
            <a:ext cx="394805" cy="355962"/>
            <a:chOff x="5424755" y="1340768"/>
            <a:chExt cx="670560" cy="604586"/>
          </a:xfrm>
          <a:blipFill dpi="0" rotWithShape="1">
            <a:blip r:embed="rId5">
              <a:extLst>
                <a:ext uri="{28A0092B-C50C-407E-A947-70E740481C1C}">
                  <a14:useLocalDpi xmlns:a14="http://schemas.microsoft.com/office/drawing/2010/main" val="0"/>
                </a:ext>
              </a:extLst>
            </a:blip>
            <a:srcRect/>
            <a:stretch>
              <a:fillRect/>
            </a:stretch>
          </a:blipFill>
        </p:grpSpPr>
        <p:grpSp>
          <p:nvGrpSpPr>
            <p:cNvPr id="99" name="组合 98"/>
            <p:cNvGrpSpPr/>
            <p:nvPr/>
          </p:nvGrpSpPr>
          <p:grpSpPr>
            <a:xfrm>
              <a:off x="5424755" y="1340768"/>
              <a:ext cx="670560" cy="604586"/>
              <a:chOff x="3720691" y="2824413"/>
              <a:chExt cx="1341120" cy="1209172"/>
            </a:xfrm>
            <a:grpFill/>
          </p:grpSpPr>
          <p:sp>
            <p:nvSpPr>
              <p:cNvPr id="101" name="Freeform 5"/>
              <p:cNvSpPr>
                <a:spLocks/>
              </p:cNvSpPr>
              <p:nvPr/>
            </p:nvSpPr>
            <p:spPr bwMode="auto">
              <a:xfrm rot="1855731">
                <a:off x="3720691" y="2824413"/>
                <a:ext cx="1341120" cy="1209172"/>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grpFill/>
              <a:ln w="12700" cap="flat">
                <a:noFill/>
                <a:prstDash val="solid"/>
                <a:miter lim="800000"/>
                <a:headEnd/>
                <a:tailEnd/>
              </a:ln>
              <a:effectLst>
                <a:outerShdw blurRad="190500" dist="114300" dir="2700000" algn="tl" rotWithShape="0">
                  <a:prstClr val="black">
                    <a:alpha val="40000"/>
                  </a:prstClr>
                </a:outerShdw>
              </a:effectLst>
              <a:extLst/>
            </p:spPr>
            <p:txBody>
              <a:bodyPr vert="horz" wrap="square" lIns="68562" tIns="34281" rIns="68562" bIns="34281" numCol="1" anchor="t" anchorCtr="0" compatLnSpc="1">
                <a:prstTxWarp prst="textNoShape">
                  <a:avLst/>
                </a:prstTxWarp>
              </a:bodyPr>
              <a:lstStyle/>
              <a:p>
                <a:endParaRPr lang="zh-CN" altLang="en-US" sz="1200"/>
              </a:p>
            </p:txBody>
          </p:sp>
          <p:sp>
            <p:nvSpPr>
              <p:cNvPr id="102" name="Freeform 5"/>
              <p:cNvSpPr>
                <a:spLocks/>
              </p:cNvSpPr>
              <p:nvPr/>
            </p:nvSpPr>
            <p:spPr bwMode="auto">
              <a:xfrm rot="1855731">
                <a:off x="3764581" y="2863367"/>
                <a:ext cx="1264630" cy="1140208"/>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grpFill/>
              <a:ln w="12700" cap="flat">
                <a:noFill/>
                <a:prstDash val="solid"/>
                <a:miter lim="800000"/>
                <a:headEnd/>
                <a:tailEnd/>
              </a:ln>
              <a:effectLst>
                <a:outerShdw blurRad="50800" dist="38100" dir="2700000" algn="tl" rotWithShape="0">
                  <a:prstClr val="black">
                    <a:alpha val="40000"/>
                  </a:prstClr>
                </a:outerShdw>
              </a:effectLst>
              <a:extLst/>
            </p:spPr>
            <p:txBody>
              <a:bodyPr vert="horz" wrap="square" lIns="68562" tIns="34281" rIns="68562" bIns="34281" numCol="1" anchor="t" anchorCtr="0" compatLnSpc="1">
                <a:prstTxWarp prst="textNoShape">
                  <a:avLst/>
                </a:prstTxWarp>
              </a:bodyPr>
              <a:lstStyle/>
              <a:p>
                <a:endParaRPr lang="zh-CN" altLang="en-US" sz="1200"/>
              </a:p>
            </p:txBody>
          </p:sp>
        </p:grpSp>
        <p:sp>
          <p:nvSpPr>
            <p:cNvPr id="100" name="Freeform 5"/>
            <p:cNvSpPr>
              <a:spLocks/>
            </p:cNvSpPr>
            <p:nvPr/>
          </p:nvSpPr>
          <p:spPr bwMode="auto">
            <a:xfrm rot="1855731">
              <a:off x="5470180" y="1383052"/>
              <a:ext cx="576760" cy="520015"/>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grpFill/>
            <a:ln w="9525" cap="flat">
              <a:noFill/>
              <a:prstDash val="sysDash"/>
              <a:miter lim="800000"/>
              <a:headEnd/>
              <a:tailEnd/>
            </a:ln>
            <a:effectLst/>
            <a:extLst/>
          </p:spPr>
          <p:txBody>
            <a:bodyPr vert="horz" wrap="square" lIns="68562" tIns="34281" rIns="68562" bIns="34281" numCol="1" anchor="t" anchorCtr="0" compatLnSpc="1">
              <a:prstTxWarp prst="textNoShape">
                <a:avLst/>
              </a:prstTxWarp>
            </a:bodyPr>
            <a:lstStyle/>
            <a:p>
              <a:endParaRPr lang="zh-CN" altLang="en-US" sz="1200"/>
            </a:p>
          </p:txBody>
        </p:sp>
      </p:grpSp>
      <p:cxnSp>
        <p:nvCxnSpPr>
          <p:cNvPr id="104" name="直接连接符 103"/>
          <p:cNvCxnSpPr/>
          <p:nvPr/>
        </p:nvCxnSpPr>
        <p:spPr>
          <a:xfrm>
            <a:off x="1548451" y="3775363"/>
            <a:ext cx="6123925" cy="0"/>
          </a:xfrm>
          <a:prstGeom prst="line">
            <a:avLst/>
          </a:prstGeom>
          <a:ln>
            <a:noFill/>
            <a:prstDash val="dash"/>
          </a:ln>
        </p:spPr>
        <p:style>
          <a:lnRef idx="1">
            <a:schemeClr val="accent1"/>
          </a:lnRef>
          <a:fillRef idx="0">
            <a:schemeClr val="accent1"/>
          </a:fillRef>
          <a:effectRef idx="0">
            <a:schemeClr val="accent1"/>
          </a:effectRef>
          <a:fontRef idx="minor">
            <a:schemeClr val="tx1"/>
          </a:fontRef>
        </p:style>
      </p:cxnSp>
      <p:grpSp>
        <p:nvGrpSpPr>
          <p:cNvPr id="105" name="组合 104"/>
          <p:cNvGrpSpPr/>
          <p:nvPr/>
        </p:nvGrpSpPr>
        <p:grpSpPr>
          <a:xfrm>
            <a:off x="7779503" y="3677571"/>
            <a:ext cx="193989" cy="174903"/>
            <a:chOff x="3720691" y="2824413"/>
            <a:chExt cx="1341120" cy="1209172"/>
          </a:xfrm>
          <a:blipFill dpi="0" rotWithShape="1">
            <a:blip r:embed="rId8">
              <a:extLst>
                <a:ext uri="{28A0092B-C50C-407E-A947-70E740481C1C}">
                  <a14:useLocalDpi xmlns:a14="http://schemas.microsoft.com/office/drawing/2010/main" val="0"/>
                </a:ext>
              </a:extLst>
            </a:blip>
            <a:srcRect/>
            <a:stretch>
              <a:fillRect/>
            </a:stretch>
          </a:blipFill>
        </p:grpSpPr>
        <p:sp>
          <p:nvSpPr>
            <p:cNvPr id="106" name="Freeform 5"/>
            <p:cNvSpPr>
              <a:spLocks/>
            </p:cNvSpPr>
            <p:nvPr/>
          </p:nvSpPr>
          <p:spPr bwMode="auto">
            <a:xfrm rot="1855731">
              <a:off x="3720691" y="2824413"/>
              <a:ext cx="1341120" cy="1209172"/>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grpFill/>
            <a:ln w="12700" cap="flat">
              <a:noFill/>
              <a:prstDash val="solid"/>
              <a:miter lim="800000"/>
              <a:headEnd/>
              <a:tailEnd/>
            </a:ln>
            <a:effectLst>
              <a:outerShdw blurRad="190500" dist="114300" dir="2700000" algn="tl" rotWithShape="0">
                <a:prstClr val="black">
                  <a:alpha val="40000"/>
                </a:prstClr>
              </a:outerShdw>
            </a:effectLst>
            <a:extLst/>
          </p:spPr>
          <p:txBody>
            <a:bodyPr vert="horz" wrap="square" lIns="68562" tIns="34281" rIns="68562" bIns="34281" numCol="1" anchor="t" anchorCtr="0" compatLnSpc="1">
              <a:prstTxWarp prst="textNoShape">
                <a:avLst/>
              </a:prstTxWarp>
            </a:bodyPr>
            <a:lstStyle/>
            <a:p>
              <a:endParaRPr lang="zh-CN" altLang="en-US" sz="1200"/>
            </a:p>
          </p:txBody>
        </p:sp>
        <p:sp>
          <p:nvSpPr>
            <p:cNvPr id="107" name="Freeform 5"/>
            <p:cNvSpPr>
              <a:spLocks/>
            </p:cNvSpPr>
            <p:nvPr/>
          </p:nvSpPr>
          <p:spPr bwMode="auto">
            <a:xfrm rot="1855731">
              <a:off x="3764581" y="2863367"/>
              <a:ext cx="1264630" cy="1140208"/>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grpFill/>
            <a:ln w="12700" cap="flat">
              <a:noFill/>
              <a:prstDash val="solid"/>
              <a:miter lim="800000"/>
              <a:headEnd/>
              <a:tailEnd/>
            </a:ln>
            <a:effectLst>
              <a:outerShdw blurRad="50800" dist="38100" dir="2700000" algn="tl" rotWithShape="0">
                <a:prstClr val="black">
                  <a:alpha val="40000"/>
                </a:prstClr>
              </a:outerShdw>
            </a:effectLst>
            <a:extLst/>
          </p:spPr>
          <p:txBody>
            <a:bodyPr vert="horz" wrap="square" lIns="68562" tIns="34281" rIns="68562" bIns="34281" numCol="1" anchor="t" anchorCtr="0" compatLnSpc="1">
              <a:prstTxWarp prst="textNoShape">
                <a:avLst/>
              </a:prstTxWarp>
            </a:bodyPr>
            <a:lstStyle/>
            <a:p>
              <a:endParaRPr lang="zh-CN" altLang="en-US" sz="1200"/>
            </a:p>
          </p:txBody>
        </p:sp>
      </p:grpSp>
      <p:sp>
        <p:nvSpPr>
          <p:cNvPr id="108" name="TextBox 107"/>
          <p:cNvSpPr txBox="1"/>
          <p:nvPr/>
        </p:nvSpPr>
        <p:spPr>
          <a:xfrm>
            <a:off x="1476028" y="3886002"/>
            <a:ext cx="6407261" cy="722505"/>
          </a:xfrm>
          <a:prstGeom prst="rect">
            <a:avLst/>
          </a:prstGeom>
          <a:noFill/>
        </p:spPr>
        <p:txBody>
          <a:bodyPr wrap="square" rtlCol="0">
            <a:spAutoFit/>
          </a:bodyPr>
          <a:lstStyle/>
          <a:p>
            <a:pPr>
              <a:lnSpc>
                <a:spcPct val="130000"/>
              </a:lnSpc>
              <a:spcBef>
                <a:spcPct val="0"/>
              </a:spcBef>
            </a:pPr>
            <a:r>
              <a:rPr lang="zh-CN" altLang="en-US" sz="1050" dirty="0">
                <a:solidFill>
                  <a:schemeClr val="bg1"/>
                </a:solidFill>
                <a:latin typeface="微软雅黑" panose="020B0503020204020204" pitchFamily="34" charset="-122"/>
                <a:ea typeface="微软雅黑" panose="020B0503020204020204" pitchFamily="34" charset="-122"/>
                <a:sym typeface="微软雅黑" pitchFamily="34" charset="-122"/>
              </a:rPr>
              <a:t>在此录入上述图表的综合描述说明，在此录入上述图表的上述图表的综合描述说明入。在此录入上述图表的综合描述说明，在此录入上述图表的上述图表的综合描述说明入。在此录入上述图表的综合描述说明，在此录入上述图表的上述图表的综合描述说明入</a:t>
            </a:r>
            <a:r>
              <a:rPr lang="zh-CN" altLang="en-US" sz="1050" dirty="0">
                <a:solidFill>
                  <a:schemeClr val="bg1">
                    <a:lumMod val="50000"/>
                  </a:schemeClr>
                </a:solidFill>
                <a:latin typeface="微软雅黑" panose="020B0503020204020204" pitchFamily="34" charset="-122"/>
                <a:ea typeface="微软雅黑" panose="020B0503020204020204" pitchFamily="34" charset="-122"/>
                <a:sym typeface="微软雅黑" pitchFamily="34" charset="-122"/>
              </a:rPr>
              <a:t>。</a:t>
            </a:r>
          </a:p>
        </p:txBody>
      </p:sp>
      <p:pic>
        <p:nvPicPr>
          <p:cNvPr id="45" name="Picture 3" descr="C:\Users\ABC\Desktop\GR-010 (2).png"/>
          <p:cNvPicPr>
            <a:picLocks noChangeAspect="1" noChangeArrowheads="1"/>
          </p:cNvPicPr>
          <p:nvPr/>
        </p:nvPicPr>
        <p:blipFill>
          <a:blip r:embed="rId10" cstate="screen">
            <a:grayscl/>
            <a:extLst>
              <a:ext uri="{28A0092B-C50C-407E-A947-70E740481C1C}">
                <a14:useLocalDpi xmlns:a14="http://schemas.microsoft.com/office/drawing/2010/main"/>
              </a:ext>
            </a:extLst>
          </a:blip>
          <a:srcRect/>
          <a:stretch>
            <a:fillRect/>
          </a:stretch>
        </p:blipFill>
        <p:spPr bwMode="auto">
          <a:xfrm rot="19741709">
            <a:off x="8463334" y="33575"/>
            <a:ext cx="630706" cy="340922"/>
          </a:xfrm>
          <a:prstGeom prst="rect">
            <a:avLst/>
          </a:prstGeom>
          <a:noFill/>
          <a:extLst>
            <a:ext uri="{909E8E84-426E-40DD-AFC4-6F175D3DCCD1}">
              <a14:hiddenFill xmlns:a14="http://schemas.microsoft.com/office/drawing/2010/main">
                <a:solidFill>
                  <a:srgbClr val="FFFFFF"/>
                </a:solidFill>
              </a14:hiddenFill>
            </a:ext>
          </a:extLst>
        </p:spPr>
      </p:pic>
      <p:pic>
        <p:nvPicPr>
          <p:cNvPr id="46" name="Picture 4" descr="C:\Users\ABC\Desktop\GR-010 (2).png"/>
          <p:cNvPicPr>
            <a:picLocks noChangeAspect="1" noChangeArrowheads="1"/>
          </p:cNvPicPr>
          <p:nvPr/>
        </p:nvPicPr>
        <p:blipFill>
          <a:blip r:embed="rId11">
            <a:biLevel thresh="25000"/>
            <a:extLst>
              <a:ext uri="{28A0092B-C50C-407E-A947-70E740481C1C}">
                <a14:useLocalDpi xmlns:a14="http://schemas.microsoft.com/office/drawing/2010/main"/>
              </a:ext>
            </a:extLst>
          </a:blip>
          <a:srcRect/>
          <a:stretch>
            <a:fillRect/>
          </a:stretch>
        </p:blipFill>
        <p:spPr bwMode="auto">
          <a:xfrm>
            <a:off x="-180000" y="332495"/>
            <a:ext cx="9525600" cy="342499"/>
          </a:xfrm>
          <a:prstGeom prst="rect">
            <a:avLst/>
          </a:prstGeom>
          <a:noFill/>
          <a:extLst>
            <a:ext uri="{909E8E84-426E-40DD-AFC4-6F175D3DCCD1}">
              <a14:hiddenFill xmlns:a14="http://schemas.microsoft.com/office/drawing/2010/main">
                <a:solidFill>
                  <a:srgbClr val="FFFFFF"/>
                </a:solidFill>
              </a14:hiddenFill>
            </a:ext>
          </a:extLst>
        </p:spPr>
      </p:pic>
      <p:sp>
        <p:nvSpPr>
          <p:cNvPr id="47" name="矩形 46"/>
          <p:cNvSpPr/>
          <p:nvPr/>
        </p:nvSpPr>
        <p:spPr>
          <a:xfrm>
            <a:off x="223170" y="134412"/>
            <a:ext cx="1569660" cy="369332"/>
          </a:xfrm>
          <a:prstGeom prst="rect">
            <a:avLst/>
          </a:prstGeom>
        </p:spPr>
        <p:txBody>
          <a:bodyPr wrap="none">
            <a:spAutoFit/>
          </a:bodyPr>
          <a:lstStyle/>
          <a:p>
            <a:pPr algn="ctr"/>
            <a:r>
              <a:rPr lang="zh-CN" altLang="en-US" sz="1800" b="1" dirty="0">
                <a:solidFill>
                  <a:schemeClr val="bg1"/>
                </a:solidFill>
                <a:latin typeface="微软雅黑" panose="020B0503020204020204" pitchFamily="34" charset="-122"/>
                <a:ea typeface="微软雅黑" panose="020B0503020204020204" pitchFamily="34" charset="-122"/>
              </a:rPr>
              <a:t>点击</a:t>
            </a:r>
            <a:r>
              <a:rPr lang="zh-CN" altLang="en-US" sz="1800" b="1" dirty="0" smtClean="0">
                <a:solidFill>
                  <a:schemeClr val="bg1"/>
                </a:solidFill>
                <a:latin typeface="微软雅黑" panose="020B0503020204020204" pitchFamily="34" charset="-122"/>
                <a:ea typeface="微软雅黑" panose="020B0503020204020204" pitchFamily="34" charset="-122"/>
              </a:rPr>
              <a:t>添加</a:t>
            </a:r>
            <a:r>
              <a:rPr lang="zh-CN" altLang="en-US" sz="1800" b="1" dirty="0">
                <a:solidFill>
                  <a:schemeClr val="bg1"/>
                </a:solidFill>
                <a:latin typeface="微软雅黑" panose="020B0503020204020204" pitchFamily="34" charset="-122"/>
                <a:ea typeface="微软雅黑" panose="020B0503020204020204" pitchFamily="34" charset="-122"/>
              </a:rPr>
              <a:t>标题</a:t>
            </a:r>
          </a:p>
        </p:txBody>
      </p:sp>
    </p:spTree>
    <p:extLst>
      <p:ext uri="{BB962C8B-B14F-4D97-AF65-F5344CB8AC3E}">
        <p14:creationId xmlns:p14="http://schemas.microsoft.com/office/powerpoint/2010/main" val="4185117903"/>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Tm="0">
        <p15:prstTrans prst="pageCurlDouble"/>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46"/>
                                        </p:tgtEl>
                                        <p:attrNameLst>
                                          <p:attrName>style.visibility</p:attrName>
                                        </p:attrNameLst>
                                      </p:cBhvr>
                                      <p:to>
                                        <p:strVal val="visible"/>
                                      </p:to>
                                    </p:set>
                                    <p:animEffect transition="in" filter="wipe(left)">
                                      <p:cBhvr>
                                        <p:cTn id="7" dur="1000"/>
                                        <p:tgtEl>
                                          <p:spTgt spid="46"/>
                                        </p:tgtEl>
                                      </p:cBhvr>
                                    </p:animEffect>
                                  </p:childTnLst>
                                </p:cTn>
                              </p:par>
                              <p:par>
                                <p:cTn id="8" presetID="1" presetClass="entr" presetSubtype="0" fill="hold" nodeType="withEffect">
                                  <p:stCondLst>
                                    <p:cond delay="0"/>
                                  </p:stCondLst>
                                  <p:childTnLst>
                                    <p:set>
                                      <p:cBhvr>
                                        <p:cTn id="9" dur="1" fill="hold">
                                          <p:stCondLst>
                                            <p:cond delay="0"/>
                                          </p:stCondLst>
                                        </p:cTn>
                                        <p:tgtEl>
                                          <p:spTgt spid="45"/>
                                        </p:tgtEl>
                                        <p:attrNameLst>
                                          <p:attrName>style.visibility</p:attrName>
                                        </p:attrNameLst>
                                      </p:cBhvr>
                                      <p:to>
                                        <p:strVal val="visible"/>
                                      </p:to>
                                    </p:set>
                                  </p:childTnLst>
                                </p:cTn>
                              </p:par>
                              <p:par>
                                <p:cTn id="10" presetID="63" presetClass="path" presetSubtype="0" accel="50000" decel="50000" fill="hold" nodeType="withEffect">
                                  <p:stCondLst>
                                    <p:cond delay="0"/>
                                  </p:stCondLst>
                                  <p:childTnLst>
                                    <p:animMotion origin="layout" path="M -0.92309 -0.00278 L 5.55556E-7 4.44444E-6 " pathEditMode="relative" rAng="0" ptsTypes="AA">
                                      <p:cBhvr>
                                        <p:cTn id="11" dur="1000" fill="hold"/>
                                        <p:tgtEl>
                                          <p:spTgt spid="45"/>
                                        </p:tgtEl>
                                        <p:attrNameLst>
                                          <p:attrName>ppt_x</p:attrName>
                                          <p:attrName>ppt_y</p:attrName>
                                        </p:attrNameLst>
                                      </p:cBhvr>
                                      <p:rCtr x="46146" y="139"/>
                                    </p:animMotion>
                                  </p:childTnLst>
                                </p:cTn>
                              </p:par>
                            </p:childTnLst>
                          </p:cTn>
                        </p:par>
                      </p:childTnLst>
                    </p:cTn>
                  </p:par>
                  <p:par>
                    <p:cTn id="12" fill="hold">
                      <p:stCondLst>
                        <p:cond delay="indefinite"/>
                      </p:stCondLst>
                      <p:childTnLst>
                        <p:par>
                          <p:cTn id="13" fill="hold">
                            <p:stCondLst>
                              <p:cond delay="0"/>
                            </p:stCondLst>
                            <p:childTnLst>
                              <p:par>
                                <p:cTn id="14" presetID="23" presetClass="entr" presetSubtype="16" fill="hold" grpId="0" nodeType="clickEffect">
                                  <p:stCondLst>
                                    <p:cond delay="0"/>
                                  </p:stCondLst>
                                  <p:childTnLst>
                                    <p:set>
                                      <p:cBhvr>
                                        <p:cTn id="15" dur="1" fill="hold">
                                          <p:stCondLst>
                                            <p:cond delay="0"/>
                                          </p:stCondLst>
                                        </p:cTn>
                                        <p:tgtEl>
                                          <p:spTgt spid="47"/>
                                        </p:tgtEl>
                                        <p:attrNameLst>
                                          <p:attrName>style.visibility</p:attrName>
                                        </p:attrNameLst>
                                      </p:cBhvr>
                                      <p:to>
                                        <p:strVal val="visible"/>
                                      </p:to>
                                    </p:set>
                                    <p:anim calcmode="lin" valueType="num">
                                      <p:cBhvr>
                                        <p:cTn id="16" dur="500" fill="hold"/>
                                        <p:tgtEl>
                                          <p:spTgt spid="47"/>
                                        </p:tgtEl>
                                        <p:attrNameLst>
                                          <p:attrName>ppt_w</p:attrName>
                                        </p:attrNameLst>
                                      </p:cBhvr>
                                      <p:tavLst>
                                        <p:tav tm="0">
                                          <p:val>
                                            <p:fltVal val="0"/>
                                          </p:val>
                                        </p:tav>
                                        <p:tav tm="100000">
                                          <p:val>
                                            <p:strVal val="#ppt_w"/>
                                          </p:val>
                                        </p:tav>
                                      </p:tavLst>
                                    </p:anim>
                                    <p:anim calcmode="lin" valueType="num">
                                      <p:cBhvr>
                                        <p:cTn id="17" dur="500" fill="hold"/>
                                        <p:tgtEl>
                                          <p:spTgt spid="47"/>
                                        </p:tgtEl>
                                        <p:attrNameLst>
                                          <p:attrName>ppt_h</p:attrName>
                                        </p:attrNameLst>
                                      </p:cBhvr>
                                      <p:tavLst>
                                        <p:tav tm="0">
                                          <p:val>
                                            <p:fltVal val="0"/>
                                          </p:val>
                                        </p:tav>
                                        <p:tav tm="100000">
                                          <p:val>
                                            <p:strVal val="#ppt_h"/>
                                          </p:val>
                                        </p:tav>
                                      </p:tavLst>
                                    </p:anim>
                                  </p:childTnLst>
                                </p:cTn>
                              </p:par>
                            </p:childTnLst>
                          </p:cTn>
                        </p:par>
                        <p:par>
                          <p:cTn id="18" fill="hold">
                            <p:stCondLst>
                              <p:cond delay="500"/>
                            </p:stCondLst>
                            <p:childTnLst>
                              <p:par>
                                <p:cTn id="19" presetID="2" presetClass="entr" presetSubtype="12" fill="hold" nodeType="afterEffect">
                                  <p:stCondLst>
                                    <p:cond delay="0"/>
                                  </p:stCondLst>
                                  <p:childTnLst>
                                    <p:set>
                                      <p:cBhvr>
                                        <p:cTn id="20" dur="1" fill="hold">
                                          <p:stCondLst>
                                            <p:cond delay="0"/>
                                          </p:stCondLst>
                                        </p:cTn>
                                        <p:tgtEl>
                                          <p:spTgt spid="2"/>
                                        </p:tgtEl>
                                        <p:attrNameLst>
                                          <p:attrName>style.visibility</p:attrName>
                                        </p:attrNameLst>
                                      </p:cBhvr>
                                      <p:to>
                                        <p:strVal val="visible"/>
                                      </p:to>
                                    </p:set>
                                    <p:anim calcmode="lin" valueType="num">
                                      <p:cBhvr additive="base">
                                        <p:cTn id="21" dur="500" fill="hold"/>
                                        <p:tgtEl>
                                          <p:spTgt spid="2"/>
                                        </p:tgtEl>
                                        <p:attrNameLst>
                                          <p:attrName>ppt_x</p:attrName>
                                        </p:attrNameLst>
                                      </p:cBhvr>
                                      <p:tavLst>
                                        <p:tav tm="0">
                                          <p:val>
                                            <p:strVal val="0-#ppt_w/2"/>
                                          </p:val>
                                        </p:tav>
                                        <p:tav tm="100000">
                                          <p:val>
                                            <p:strVal val="#ppt_x"/>
                                          </p:val>
                                        </p:tav>
                                      </p:tavLst>
                                    </p:anim>
                                    <p:anim calcmode="lin" valueType="num">
                                      <p:cBhvr additive="base">
                                        <p:cTn id="22" dur="500" fill="hold"/>
                                        <p:tgtEl>
                                          <p:spTgt spid="2"/>
                                        </p:tgtEl>
                                        <p:attrNameLst>
                                          <p:attrName>ppt_y</p:attrName>
                                        </p:attrNameLst>
                                      </p:cBhvr>
                                      <p:tavLst>
                                        <p:tav tm="0">
                                          <p:val>
                                            <p:strVal val="1+#ppt_h/2"/>
                                          </p:val>
                                        </p:tav>
                                        <p:tav tm="100000">
                                          <p:val>
                                            <p:strVal val="#ppt_y"/>
                                          </p:val>
                                        </p:tav>
                                      </p:tavLst>
                                    </p:anim>
                                  </p:childTnLst>
                                </p:cTn>
                              </p:par>
                              <p:par>
                                <p:cTn id="23" presetID="2" presetClass="entr" presetSubtype="12" fill="hold" nodeType="withEffect">
                                  <p:stCondLst>
                                    <p:cond delay="0"/>
                                  </p:stCondLst>
                                  <p:childTnLst>
                                    <p:set>
                                      <p:cBhvr>
                                        <p:cTn id="24" dur="1" fill="hold">
                                          <p:stCondLst>
                                            <p:cond delay="0"/>
                                          </p:stCondLst>
                                        </p:cTn>
                                        <p:tgtEl>
                                          <p:spTgt spid="71"/>
                                        </p:tgtEl>
                                        <p:attrNameLst>
                                          <p:attrName>style.visibility</p:attrName>
                                        </p:attrNameLst>
                                      </p:cBhvr>
                                      <p:to>
                                        <p:strVal val="visible"/>
                                      </p:to>
                                    </p:set>
                                    <p:anim calcmode="lin" valueType="num">
                                      <p:cBhvr additive="base">
                                        <p:cTn id="25" dur="500" fill="hold"/>
                                        <p:tgtEl>
                                          <p:spTgt spid="71"/>
                                        </p:tgtEl>
                                        <p:attrNameLst>
                                          <p:attrName>ppt_x</p:attrName>
                                        </p:attrNameLst>
                                      </p:cBhvr>
                                      <p:tavLst>
                                        <p:tav tm="0">
                                          <p:val>
                                            <p:strVal val="0-#ppt_w/2"/>
                                          </p:val>
                                        </p:tav>
                                        <p:tav tm="100000">
                                          <p:val>
                                            <p:strVal val="#ppt_x"/>
                                          </p:val>
                                        </p:tav>
                                      </p:tavLst>
                                    </p:anim>
                                    <p:anim calcmode="lin" valueType="num">
                                      <p:cBhvr additive="base">
                                        <p:cTn id="26" dur="500" fill="hold"/>
                                        <p:tgtEl>
                                          <p:spTgt spid="71"/>
                                        </p:tgtEl>
                                        <p:attrNameLst>
                                          <p:attrName>ppt_y</p:attrName>
                                        </p:attrNameLst>
                                      </p:cBhvr>
                                      <p:tavLst>
                                        <p:tav tm="0">
                                          <p:val>
                                            <p:strVal val="1+#ppt_h/2"/>
                                          </p:val>
                                        </p:tav>
                                        <p:tav tm="100000">
                                          <p:val>
                                            <p:strVal val="#ppt_y"/>
                                          </p:val>
                                        </p:tav>
                                      </p:tavLst>
                                    </p:anim>
                                  </p:childTnLst>
                                </p:cTn>
                              </p:par>
                              <p:par>
                                <p:cTn id="27" presetID="2" presetClass="entr" presetSubtype="12" fill="hold" nodeType="withEffect">
                                  <p:stCondLst>
                                    <p:cond delay="750"/>
                                  </p:stCondLst>
                                  <p:childTnLst>
                                    <p:set>
                                      <p:cBhvr>
                                        <p:cTn id="28" dur="1" fill="hold">
                                          <p:stCondLst>
                                            <p:cond delay="0"/>
                                          </p:stCondLst>
                                        </p:cTn>
                                        <p:tgtEl>
                                          <p:spTgt spid="60"/>
                                        </p:tgtEl>
                                        <p:attrNameLst>
                                          <p:attrName>style.visibility</p:attrName>
                                        </p:attrNameLst>
                                      </p:cBhvr>
                                      <p:to>
                                        <p:strVal val="visible"/>
                                      </p:to>
                                    </p:set>
                                    <p:anim calcmode="lin" valueType="num">
                                      <p:cBhvr additive="base">
                                        <p:cTn id="29" dur="500" fill="hold"/>
                                        <p:tgtEl>
                                          <p:spTgt spid="60"/>
                                        </p:tgtEl>
                                        <p:attrNameLst>
                                          <p:attrName>ppt_x</p:attrName>
                                        </p:attrNameLst>
                                      </p:cBhvr>
                                      <p:tavLst>
                                        <p:tav tm="0">
                                          <p:val>
                                            <p:strVal val="0-#ppt_w/2"/>
                                          </p:val>
                                        </p:tav>
                                        <p:tav tm="100000">
                                          <p:val>
                                            <p:strVal val="#ppt_x"/>
                                          </p:val>
                                        </p:tav>
                                      </p:tavLst>
                                    </p:anim>
                                    <p:anim calcmode="lin" valueType="num">
                                      <p:cBhvr additive="base">
                                        <p:cTn id="30" dur="500" fill="hold"/>
                                        <p:tgtEl>
                                          <p:spTgt spid="60"/>
                                        </p:tgtEl>
                                        <p:attrNameLst>
                                          <p:attrName>ppt_y</p:attrName>
                                        </p:attrNameLst>
                                      </p:cBhvr>
                                      <p:tavLst>
                                        <p:tav tm="0">
                                          <p:val>
                                            <p:strVal val="1+#ppt_h/2"/>
                                          </p:val>
                                        </p:tav>
                                        <p:tav tm="100000">
                                          <p:val>
                                            <p:strVal val="#ppt_y"/>
                                          </p:val>
                                        </p:tav>
                                      </p:tavLst>
                                    </p:anim>
                                  </p:childTnLst>
                                </p:cTn>
                              </p:par>
                              <p:par>
                                <p:cTn id="31" presetID="31" presetClass="entr" presetSubtype="0" fill="hold" nodeType="withEffect">
                                  <p:stCondLst>
                                    <p:cond delay="1250"/>
                                  </p:stCondLst>
                                  <p:childTnLst>
                                    <p:set>
                                      <p:cBhvr>
                                        <p:cTn id="32" dur="1" fill="hold">
                                          <p:stCondLst>
                                            <p:cond delay="0"/>
                                          </p:stCondLst>
                                        </p:cTn>
                                        <p:tgtEl>
                                          <p:spTgt spid="80"/>
                                        </p:tgtEl>
                                        <p:attrNameLst>
                                          <p:attrName>style.visibility</p:attrName>
                                        </p:attrNameLst>
                                      </p:cBhvr>
                                      <p:to>
                                        <p:strVal val="visible"/>
                                      </p:to>
                                    </p:set>
                                    <p:anim calcmode="lin" valueType="num">
                                      <p:cBhvr>
                                        <p:cTn id="33" dur="1000" fill="hold"/>
                                        <p:tgtEl>
                                          <p:spTgt spid="80"/>
                                        </p:tgtEl>
                                        <p:attrNameLst>
                                          <p:attrName>ppt_w</p:attrName>
                                        </p:attrNameLst>
                                      </p:cBhvr>
                                      <p:tavLst>
                                        <p:tav tm="0">
                                          <p:val>
                                            <p:fltVal val="0"/>
                                          </p:val>
                                        </p:tav>
                                        <p:tav tm="100000">
                                          <p:val>
                                            <p:strVal val="#ppt_w"/>
                                          </p:val>
                                        </p:tav>
                                      </p:tavLst>
                                    </p:anim>
                                    <p:anim calcmode="lin" valueType="num">
                                      <p:cBhvr>
                                        <p:cTn id="34" dur="1000" fill="hold"/>
                                        <p:tgtEl>
                                          <p:spTgt spid="80"/>
                                        </p:tgtEl>
                                        <p:attrNameLst>
                                          <p:attrName>ppt_h</p:attrName>
                                        </p:attrNameLst>
                                      </p:cBhvr>
                                      <p:tavLst>
                                        <p:tav tm="0">
                                          <p:val>
                                            <p:fltVal val="0"/>
                                          </p:val>
                                        </p:tav>
                                        <p:tav tm="100000">
                                          <p:val>
                                            <p:strVal val="#ppt_h"/>
                                          </p:val>
                                        </p:tav>
                                      </p:tavLst>
                                    </p:anim>
                                    <p:anim calcmode="lin" valueType="num">
                                      <p:cBhvr>
                                        <p:cTn id="35" dur="1000" fill="hold"/>
                                        <p:tgtEl>
                                          <p:spTgt spid="80"/>
                                        </p:tgtEl>
                                        <p:attrNameLst>
                                          <p:attrName>style.rotation</p:attrName>
                                        </p:attrNameLst>
                                      </p:cBhvr>
                                      <p:tavLst>
                                        <p:tav tm="0">
                                          <p:val>
                                            <p:fltVal val="90"/>
                                          </p:val>
                                        </p:tav>
                                        <p:tav tm="100000">
                                          <p:val>
                                            <p:fltVal val="0"/>
                                          </p:val>
                                        </p:tav>
                                      </p:tavLst>
                                    </p:anim>
                                    <p:animEffect transition="in" filter="fade">
                                      <p:cBhvr>
                                        <p:cTn id="36" dur="1000"/>
                                        <p:tgtEl>
                                          <p:spTgt spid="80"/>
                                        </p:tgtEl>
                                      </p:cBhvr>
                                    </p:animEffect>
                                  </p:childTnLst>
                                </p:cTn>
                              </p:par>
                              <p:par>
                                <p:cTn id="37" presetID="31" presetClass="entr" presetSubtype="0" fill="hold" nodeType="withEffect">
                                  <p:stCondLst>
                                    <p:cond delay="1250"/>
                                  </p:stCondLst>
                                  <p:childTnLst>
                                    <p:set>
                                      <p:cBhvr>
                                        <p:cTn id="38" dur="1" fill="hold">
                                          <p:stCondLst>
                                            <p:cond delay="0"/>
                                          </p:stCondLst>
                                        </p:cTn>
                                        <p:tgtEl>
                                          <p:spTgt spid="57"/>
                                        </p:tgtEl>
                                        <p:attrNameLst>
                                          <p:attrName>style.visibility</p:attrName>
                                        </p:attrNameLst>
                                      </p:cBhvr>
                                      <p:to>
                                        <p:strVal val="visible"/>
                                      </p:to>
                                    </p:set>
                                    <p:anim calcmode="lin" valueType="num">
                                      <p:cBhvr>
                                        <p:cTn id="39" dur="1000" fill="hold"/>
                                        <p:tgtEl>
                                          <p:spTgt spid="57"/>
                                        </p:tgtEl>
                                        <p:attrNameLst>
                                          <p:attrName>ppt_w</p:attrName>
                                        </p:attrNameLst>
                                      </p:cBhvr>
                                      <p:tavLst>
                                        <p:tav tm="0">
                                          <p:val>
                                            <p:fltVal val="0"/>
                                          </p:val>
                                        </p:tav>
                                        <p:tav tm="100000">
                                          <p:val>
                                            <p:strVal val="#ppt_w"/>
                                          </p:val>
                                        </p:tav>
                                      </p:tavLst>
                                    </p:anim>
                                    <p:anim calcmode="lin" valueType="num">
                                      <p:cBhvr>
                                        <p:cTn id="40" dur="1000" fill="hold"/>
                                        <p:tgtEl>
                                          <p:spTgt spid="57"/>
                                        </p:tgtEl>
                                        <p:attrNameLst>
                                          <p:attrName>ppt_h</p:attrName>
                                        </p:attrNameLst>
                                      </p:cBhvr>
                                      <p:tavLst>
                                        <p:tav tm="0">
                                          <p:val>
                                            <p:fltVal val="0"/>
                                          </p:val>
                                        </p:tav>
                                        <p:tav tm="100000">
                                          <p:val>
                                            <p:strVal val="#ppt_h"/>
                                          </p:val>
                                        </p:tav>
                                      </p:tavLst>
                                    </p:anim>
                                    <p:anim calcmode="lin" valueType="num">
                                      <p:cBhvr>
                                        <p:cTn id="41" dur="1000" fill="hold"/>
                                        <p:tgtEl>
                                          <p:spTgt spid="57"/>
                                        </p:tgtEl>
                                        <p:attrNameLst>
                                          <p:attrName>style.rotation</p:attrName>
                                        </p:attrNameLst>
                                      </p:cBhvr>
                                      <p:tavLst>
                                        <p:tav tm="0">
                                          <p:val>
                                            <p:fltVal val="90"/>
                                          </p:val>
                                        </p:tav>
                                        <p:tav tm="100000">
                                          <p:val>
                                            <p:fltVal val="0"/>
                                          </p:val>
                                        </p:tav>
                                      </p:tavLst>
                                    </p:anim>
                                    <p:animEffect transition="in" filter="fade">
                                      <p:cBhvr>
                                        <p:cTn id="42" dur="1000"/>
                                        <p:tgtEl>
                                          <p:spTgt spid="57"/>
                                        </p:tgtEl>
                                      </p:cBhvr>
                                    </p:animEffect>
                                  </p:childTnLst>
                                </p:cTn>
                              </p:par>
                              <p:par>
                                <p:cTn id="43" presetID="31" presetClass="entr" presetSubtype="0" fill="hold" nodeType="withEffect">
                                  <p:stCondLst>
                                    <p:cond delay="1250"/>
                                  </p:stCondLst>
                                  <p:childTnLst>
                                    <p:set>
                                      <p:cBhvr>
                                        <p:cTn id="44" dur="1" fill="hold">
                                          <p:stCondLst>
                                            <p:cond delay="0"/>
                                          </p:stCondLst>
                                        </p:cTn>
                                        <p:tgtEl>
                                          <p:spTgt spid="83"/>
                                        </p:tgtEl>
                                        <p:attrNameLst>
                                          <p:attrName>style.visibility</p:attrName>
                                        </p:attrNameLst>
                                      </p:cBhvr>
                                      <p:to>
                                        <p:strVal val="visible"/>
                                      </p:to>
                                    </p:set>
                                    <p:anim calcmode="lin" valueType="num">
                                      <p:cBhvr>
                                        <p:cTn id="45" dur="1000" fill="hold"/>
                                        <p:tgtEl>
                                          <p:spTgt spid="83"/>
                                        </p:tgtEl>
                                        <p:attrNameLst>
                                          <p:attrName>ppt_w</p:attrName>
                                        </p:attrNameLst>
                                      </p:cBhvr>
                                      <p:tavLst>
                                        <p:tav tm="0">
                                          <p:val>
                                            <p:fltVal val="0"/>
                                          </p:val>
                                        </p:tav>
                                        <p:tav tm="100000">
                                          <p:val>
                                            <p:strVal val="#ppt_w"/>
                                          </p:val>
                                        </p:tav>
                                      </p:tavLst>
                                    </p:anim>
                                    <p:anim calcmode="lin" valueType="num">
                                      <p:cBhvr>
                                        <p:cTn id="46" dur="1000" fill="hold"/>
                                        <p:tgtEl>
                                          <p:spTgt spid="83"/>
                                        </p:tgtEl>
                                        <p:attrNameLst>
                                          <p:attrName>ppt_h</p:attrName>
                                        </p:attrNameLst>
                                      </p:cBhvr>
                                      <p:tavLst>
                                        <p:tav tm="0">
                                          <p:val>
                                            <p:fltVal val="0"/>
                                          </p:val>
                                        </p:tav>
                                        <p:tav tm="100000">
                                          <p:val>
                                            <p:strVal val="#ppt_h"/>
                                          </p:val>
                                        </p:tav>
                                      </p:tavLst>
                                    </p:anim>
                                    <p:anim calcmode="lin" valueType="num">
                                      <p:cBhvr>
                                        <p:cTn id="47" dur="1000" fill="hold"/>
                                        <p:tgtEl>
                                          <p:spTgt spid="83"/>
                                        </p:tgtEl>
                                        <p:attrNameLst>
                                          <p:attrName>style.rotation</p:attrName>
                                        </p:attrNameLst>
                                      </p:cBhvr>
                                      <p:tavLst>
                                        <p:tav tm="0">
                                          <p:val>
                                            <p:fltVal val="90"/>
                                          </p:val>
                                        </p:tav>
                                        <p:tav tm="100000">
                                          <p:val>
                                            <p:fltVal val="0"/>
                                          </p:val>
                                        </p:tav>
                                      </p:tavLst>
                                    </p:anim>
                                    <p:animEffect transition="in" filter="fade">
                                      <p:cBhvr>
                                        <p:cTn id="48" dur="1000"/>
                                        <p:tgtEl>
                                          <p:spTgt spid="83"/>
                                        </p:tgtEl>
                                      </p:cBhvr>
                                    </p:animEffect>
                                  </p:childTnLst>
                                </p:cTn>
                              </p:par>
                              <p:par>
                                <p:cTn id="49" presetID="31" presetClass="entr" presetSubtype="0" fill="hold" nodeType="withEffect">
                                  <p:stCondLst>
                                    <p:cond delay="1250"/>
                                  </p:stCondLst>
                                  <p:childTnLst>
                                    <p:set>
                                      <p:cBhvr>
                                        <p:cTn id="50" dur="1" fill="hold">
                                          <p:stCondLst>
                                            <p:cond delay="0"/>
                                          </p:stCondLst>
                                        </p:cTn>
                                        <p:tgtEl>
                                          <p:spTgt spid="86"/>
                                        </p:tgtEl>
                                        <p:attrNameLst>
                                          <p:attrName>style.visibility</p:attrName>
                                        </p:attrNameLst>
                                      </p:cBhvr>
                                      <p:to>
                                        <p:strVal val="visible"/>
                                      </p:to>
                                    </p:set>
                                    <p:anim calcmode="lin" valueType="num">
                                      <p:cBhvr>
                                        <p:cTn id="51" dur="1000" fill="hold"/>
                                        <p:tgtEl>
                                          <p:spTgt spid="86"/>
                                        </p:tgtEl>
                                        <p:attrNameLst>
                                          <p:attrName>ppt_w</p:attrName>
                                        </p:attrNameLst>
                                      </p:cBhvr>
                                      <p:tavLst>
                                        <p:tav tm="0">
                                          <p:val>
                                            <p:fltVal val="0"/>
                                          </p:val>
                                        </p:tav>
                                        <p:tav tm="100000">
                                          <p:val>
                                            <p:strVal val="#ppt_w"/>
                                          </p:val>
                                        </p:tav>
                                      </p:tavLst>
                                    </p:anim>
                                    <p:anim calcmode="lin" valueType="num">
                                      <p:cBhvr>
                                        <p:cTn id="52" dur="1000" fill="hold"/>
                                        <p:tgtEl>
                                          <p:spTgt spid="86"/>
                                        </p:tgtEl>
                                        <p:attrNameLst>
                                          <p:attrName>ppt_h</p:attrName>
                                        </p:attrNameLst>
                                      </p:cBhvr>
                                      <p:tavLst>
                                        <p:tav tm="0">
                                          <p:val>
                                            <p:fltVal val="0"/>
                                          </p:val>
                                        </p:tav>
                                        <p:tav tm="100000">
                                          <p:val>
                                            <p:strVal val="#ppt_h"/>
                                          </p:val>
                                        </p:tav>
                                      </p:tavLst>
                                    </p:anim>
                                    <p:anim calcmode="lin" valueType="num">
                                      <p:cBhvr>
                                        <p:cTn id="53" dur="1000" fill="hold"/>
                                        <p:tgtEl>
                                          <p:spTgt spid="86"/>
                                        </p:tgtEl>
                                        <p:attrNameLst>
                                          <p:attrName>style.rotation</p:attrName>
                                        </p:attrNameLst>
                                      </p:cBhvr>
                                      <p:tavLst>
                                        <p:tav tm="0">
                                          <p:val>
                                            <p:fltVal val="90"/>
                                          </p:val>
                                        </p:tav>
                                        <p:tav tm="100000">
                                          <p:val>
                                            <p:fltVal val="0"/>
                                          </p:val>
                                        </p:tav>
                                      </p:tavLst>
                                    </p:anim>
                                    <p:animEffect transition="in" filter="fade">
                                      <p:cBhvr>
                                        <p:cTn id="54" dur="1000"/>
                                        <p:tgtEl>
                                          <p:spTgt spid="86"/>
                                        </p:tgtEl>
                                      </p:cBhvr>
                                    </p:animEffect>
                                  </p:childTnLst>
                                </p:cTn>
                              </p:par>
                            </p:childTnLst>
                          </p:cTn>
                        </p:par>
                        <p:par>
                          <p:cTn id="55" fill="hold">
                            <p:stCondLst>
                              <p:cond delay="2750"/>
                            </p:stCondLst>
                            <p:childTnLst>
                              <p:par>
                                <p:cTn id="56" presetID="22" presetClass="entr" presetSubtype="8" fill="hold" nodeType="afterEffect">
                                  <p:stCondLst>
                                    <p:cond delay="0"/>
                                  </p:stCondLst>
                                  <p:childTnLst>
                                    <p:set>
                                      <p:cBhvr>
                                        <p:cTn id="57" dur="1" fill="hold">
                                          <p:stCondLst>
                                            <p:cond delay="0"/>
                                          </p:stCondLst>
                                        </p:cTn>
                                        <p:tgtEl>
                                          <p:spTgt spid="89"/>
                                        </p:tgtEl>
                                        <p:attrNameLst>
                                          <p:attrName>style.visibility</p:attrName>
                                        </p:attrNameLst>
                                      </p:cBhvr>
                                      <p:to>
                                        <p:strVal val="visible"/>
                                      </p:to>
                                    </p:set>
                                    <p:animEffect transition="in" filter="wipe(left)">
                                      <p:cBhvr>
                                        <p:cTn id="58" dur="500"/>
                                        <p:tgtEl>
                                          <p:spTgt spid="89"/>
                                        </p:tgtEl>
                                      </p:cBhvr>
                                    </p:animEffect>
                                  </p:childTnLst>
                                </p:cTn>
                              </p:par>
                              <p:par>
                                <p:cTn id="59" presetID="10" presetClass="entr" presetSubtype="0" fill="hold" grpId="0" nodeType="withEffect">
                                  <p:stCondLst>
                                    <p:cond delay="0"/>
                                  </p:stCondLst>
                                  <p:iterate type="lt">
                                    <p:tmPct val="10000"/>
                                  </p:iterate>
                                  <p:childTnLst>
                                    <p:set>
                                      <p:cBhvr>
                                        <p:cTn id="60" dur="1" fill="hold">
                                          <p:stCondLst>
                                            <p:cond delay="0"/>
                                          </p:stCondLst>
                                        </p:cTn>
                                        <p:tgtEl>
                                          <p:spTgt spid="91"/>
                                        </p:tgtEl>
                                        <p:attrNameLst>
                                          <p:attrName>style.visibility</p:attrName>
                                        </p:attrNameLst>
                                      </p:cBhvr>
                                      <p:to>
                                        <p:strVal val="visible"/>
                                      </p:to>
                                    </p:set>
                                    <p:animEffect transition="in" filter="fade">
                                      <p:cBhvr>
                                        <p:cTn id="61" dur="100"/>
                                        <p:tgtEl>
                                          <p:spTgt spid="91"/>
                                        </p:tgtEl>
                                      </p:cBhvr>
                                    </p:animEffect>
                                  </p:childTnLst>
                                </p:cTn>
                              </p:par>
                            </p:childTnLst>
                          </p:cTn>
                        </p:par>
                        <p:par>
                          <p:cTn id="62" fill="hold">
                            <p:stCondLst>
                              <p:cond delay="3250"/>
                            </p:stCondLst>
                            <p:childTnLst>
                              <p:par>
                                <p:cTn id="63" presetID="22" presetClass="entr" presetSubtype="8" fill="hold" nodeType="afterEffect">
                                  <p:stCondLst>
                                    <p:cond delay="0"/>
                                  </p:stCondLst>
                                  <p:childTnLst>
                                    <p:set>
                                      <p:cBhvr>
                                        <p:cTn id="64" dur="1" fill="hold">
                                          <p:stCondLst>
                                            <p:cond delay="0"/>
                                          </p:stCondLst>
                                        </p:cTn>
                                        <p:tgtEl>
                                          <p:spTgt spid="92"/>
                                        </p:tgtEl>
                                        <p:attrNameLst>
                                          <p:attrName>style.visibility</p:attrName>
                                        </p:attrNameLst>
                                      </p:cBhvr>
                                      <p:to>
                                        <p:strVal val="visible"/>
                                      </p:to>
                                    </p:set>
                                    <p:animEffect transition="in" filter="wipe(left)">
                                      <p:cBhvr>
                                        <p:cTn id="65" dur="500"/>
                                        <p:tgtEl>
                                          <p:spTgt spid="92"/>
                                        </p:tgtEl>
                                      </p:cBhvr>
                                    </p:animEffect>
                                  </p:childTnLst>
                                </p:cTn>
                              </p:par>
                              <p:par>
                                <p:cTn id="66" presetID="10" presetClass="entr" presetSubtype="0" fill="hold" grpId="0" nodeType="withEffect">
                                  <p:stCondLst>
                                    <p:cond delay="0"/>
                                  </p:stCondLst>
                                  <p:iterate type="lt">
                                    <p:tmPct val="10000"/>
                                  </p:iterate>
                                  <p:childTnLst>
                                    <p:set>
                                      <p:cBhvr>
                                        <p:cTn id="67" dur="1" fill="hold">
                                          <p:stCondLst>
                                            <p:cond delay="0"/>
                                          </p:stCondLst>
                                        </p:cTn>
                                        <p:tgtEl>
                                          <p:spTgt spid="94"/>
                                        </p:tgtEl>
                                        <p:attrNameLst>
                                          <p:attrName>style.visibility</p:attrName>
                                        </p:attrNameLst>
                                      </p:cBhvr>
                                      <p:to>
                                        <p:strVal val="visible"/>
                                      </p:to>
                                    </p:set>
                                    <p:animEffect transition="in" filter="fade">
                                      <p:cBhvr>
                                        <p:cTn id="68" dur="100"/>
                                        <p:tgtEl>
                                          <p:spTgt spid="94"/>
                                        </p:tgtEl>
                                      </p:cBhvr>
                                    </p:animEffect>
                                  </p:childTnLst>
                                </p:cTn>
                              </p:par>
                            </p:childTnLst>
                          </p:cTn>
                        </p:par>
                        <p:par>
                          <p:cTn id="69" fill="hold">
                            <p:stCondLst>
                              <p:cond delay="3750"/>
                            </p:stCondLst>
                            <p:childTnLst>
                              <p:par>
                                <p:cTn id="70" presetID="2" presetClass="entr" presetSubtype="8" fill="hold" nodeType="afterEffect">
                                  <p:stCondLst>
                                    <p:cond delay="0"/>
                                  </p:stCondLst>
                                  <p:childTnLst>
                                    <p:set>
                                      <p:cBhvr>
                                        <p:cTn id="71" dur="1" fill="hold">
                                          <p:stCondLst>
                                            <p:cond delay="0"/>
                                          </p:stCondLst>
                                        </p:cTn>
                                        <p:tgtEl>
                                          <p:spTgt spid="98"/>
                                        </p:tgtEl>
                                        <p:attrNameLst>
                                          <p:attrName>style.visibility</p:attrName>
                                        </p:attrNameLst>
                                      </p:cBhvr>
                                      <p:to>
                                        <p:strVal val="visible"/>
                                      </p:to>
                                    </p:set>
                                    <p:anim calcmode="lin" valueType="num">
                                      <p:cBhvr additive="base">
                                        <p:cTn id="72" dur="500" fill="hold"/>
                                        <p:tgtEl>
                                          <p:spTgt spid="98"/>
                                        </p:tgtEl>
                                        <p:attrNameLst>
                                          <p:attrName>ppt_x</p:attrName>
                                        </p:attrNameLst>
                                      </p:cBhvr>
                                      <p:tavLst>
                                        <p:tav tm="0">
                                          <p:val>
                                            <p:strVal val="0-#ppt_w/2"/>
                                          </p:val>
                                        </p:tav>
                                        <p:tav tm="100000">
                                          <p:val>
                                            <p:strVal val="#ppt_x"/>
                                          </p:val>
                                        </p:tav>
                                      </p:tavLst>
                                    </p:anim>
                                    <p:anim calcmode="lin" valueType="num">
                                      <p:cBhvr additive="base">
                                        <p:cTn id="73" dur="500" fill="hold"/>
                                        <p:tgtEl>
                                          <p:spTgt spid="98"/>
                                        </p:tgtEl>
                                        <p:attrNameLst>
                                          <p:attrName>ppt_y</p:attrName>
                                        </p:attrNameLst>
                                      </p:cBhvr>
                                      <p:tavLst>
                                        <p:tav tm="0">
                                          <p:val>
                                            <p:strVal val="#ppt_y"/>
                                          </p:val>
                                        </p:tav>
                                        <p:tav tm="100000">
                                          <p:val>
                                            <p:strVal val="#ppt_y"/>
                                          </p:val>
                                        </p:tav>
                                      </p:tavLst>
                                    </p:anim>
                                  </p:childTnLst>
                                </p:cTn>
                              </p:par>
                            </p:childTnLst>
                          </p:cTn>
                        </p:par>
                        <p:par>
                          <p:cTn id="74" fill="hold">
                            <p:stCondLst>
                              <p:cond delay="4250"/>
                            </p:stCondLst>
                            <p:childTnLst>
                              <p:par>
                                <p:cTn id="75" presetID="22" presetClass="entr" presetSubtype="8" fill="hold" nodeType="afterEffect">
                                  <p:stCondLst>
                                    <p:cond delay="0"/>
                                  </p:stCondLst>
                                  <p:childTnLst>
                                    <p:set>
                                      <p:cBhvr>
                                        <p:cTn id="76" dur="1" fill="hold">
                                          <p:stCondLst>
                                            <p:cond delay="0"/>
                                          </p:stCondLst>
                                        </p:cTn>
                                        <p:tgtEl>
                                          <p:spTgt spid="104"/>
                                        </p:tgtEl>
                                        <p:attrNameLst>
                                          <p:attrName>style.visibility</p:attrName>
                                        </p:attrNameLst>
                                      </p:cBhvr>
                                      <p:to>
                                        <p:strVal val="visible"/>
                                      </p:to>
                                    </p:set>
                                    <p:animEffect transition="in" filter="wipe(left)">
                                      <p:cBhvr>
                                        <p:cTn id="77" dur="500"/>
                                        <p:tgtEl>
                                          <p:spTgt spid="104"/>
                                        </p:tgtEl>
                                      </p:cBhvr>
                                    </p:animEffect>
                                  </p:childTnLst>
                                </p:cTn>
                              </p:par>
                              <p:par>
                                <p:cTn id="78" presetID="2" presetClass="entr" presetSubtype="2" fill="hold" nodeType="withEffect">
                                  <p:stCondLst>
                                    <p:cond delay="250"/>
                                  </p:stCondLst>
                                  <p:childTnLst>
                                    <p:set>
                                      <p:cBhvr>
                                        <p:cTn id="79" dur="1" fill="hold">
                                          <p:stCondLst>
                                            <p:cond delay="0"/>
                                          </p:stCondLst>
                                        </p:cTn>
                                        <p:tgtEl>
                                          <p:spTgt spid="105"/>
                                        </p:tgtEl>
                                        <p:attrNameLst>
                                          <p:attrName>style.visibility</p:attrName>
                                        </p:attrNameLst>
                                      </p:cBhvr>
                                      <p:to>
                                        <p:strVal val="visible"/>
                                      </p:to>
                                    </p:set>
                                    <p:anim calcmode="lin" valueType="num">
                                      <p:cBhvr additive="base">
                                        <p:cTn id="80" dur="500" fill="hold"/>
                                        <p:tgtEl>
                                          <p:spTgt spid="105"/>
                                        </p:tgtEl>
                                        <p:attrNameLst>
                                          <p:attrName>ppt_x</p:attrName>
                                        </p:attrNameLst>
                                      </p:cBhvr>
                                      <p:tavLst>
                                        <p:tav tm="0">
                                          <p:val>
                                            <p:strVal val="1+#ppt_w/2"/>
                                          </p:val>
                                        </p:tav>
                                        <p:tav tm="100000">
                                          <p:val>
                                            <p:strVal val="#ppt_x"/>
                                          </p:val>
                                        </p:tav>
                                      </p:tavLst>
                                    </p:anim>
                                    <p:anim calcmode="lin" valueType="num">
                                      <p:cBhvr additive="base">
                                        <p:cTn id="81" dur="500" fill="hold"/>
                                        <p:tgtEl>
                                          <p:spTgt spid="105"/>
                                        </p:tgtEl>
                                        <p:attrNameLst>
                                          <p:attrName>ppt_y</p:attrName>
                                        </p:attrNameLst>
                                      </p:cBhvr>
                                      <p:tavLst>
                                        <p:tav tm="0">
                                          <p:val>
                                            <p:strVal val="#ppt_y"/>
                                          </p:val>
                                        </p:tav>
                                        <p:tav tm="100000">
                                          <p:val>
                                            <p:strVal val="#ppt_y"/>
                                          </p:val>
                                        </p:tav>
                                      </p:tavLst>
                                    </p:anim>
                                  </p:childTnLst>
                                </p:cTn>
                              </p:par>
                            </p:childTnLst>
                          </p:cTn>
                        </p:par>
                        <p:par>
                          <p:cTn id="82" fill="hold">
                            <p:stCondLst>
                              <p:cond delay="5000"/>
                            </p:stCondLst>
                            <p:childTnLst>
                              <p:par>
                                <p:cTn id="83" presetID="18" presetClass="entr" presetSubtype="3" fill="hold" grpId="0" nodeType="afterEffect">
                                  <p:stCondLst>
                                    <p:cond delay="0"/>
                                  </p:stCondLst>
                                  <p:childTnLst>
                                    <p:set>
                                      <p:cBhvr>
                                        <p:cTn id="84" dur="1" fill="hold">
                                          <p:stCondLst>
                                            <p:cond delay="0"/>
                                          </p:stCondLst>
                                        </p:cTn>
                                        <p:tgtEl>
                                          <p:spTgt spid="108"/>
                                        </p:tgtEl>
                                        <p:attrNameLst>
                                          <p:attrName>style.visibility</p:attrName>
                                        </p:attrNameLst>
                                      </p:cBhvr>
                                      <p:to>
                                        <p:strVal val="visible"/>
                                      </p:to>
                                    </p:set>
                                    <p:animEffect transition="in" filter="strips(upRight)">
                                      <p:cBhvr>
                                        <p:cTn id="85" dur="500"/>
                                        <p:tgtEl>
                                          <p:spTgt spid="108"/>
                                        </p:tgtEl>
                                      </p:cBhvr>
                                    </p:animEffect>
                                  </p:childTnLst>
                                </p:cTn>
                              </p:par>
                            </p:childTnLst>
                          </p:cTn>
                        </p:par>
                        <p:par>
                          <p:cTn id="86" fill="hold">
                            <p:stCondLst>
                              <p:cond delay="5500"/>
                            </p:stCondLst>
                            <p:childTnLst>
                              <p:par>
                                <p:cTn id="87" presetID="42" presetClass="entr" presetSubtype="0" fill="hold" nodeType="afterEffect">
                                  <p:stCondLst>
                                    <p:cond delay="0"/>
                                  </p:stCondLst>
                                  <p:childTnLst>
                                    <p:set>
                                      <p:cBhvr>
                                        <p:cTn id="88" dur="1" fill="hold">
                                          <p:stCondLst>
                                            <p:cond delay="0"/>
                                          </p:stCondLst>
                                        </p:cTn>
                                        <p:tgtEl>
                                          <p:spTgt spid="95"/>
                                        </p:tgtEl>
                                        <p:attrNameLst>
                                          <p:attrName>style.visibility</p:attrName>
                                        </p:attrNameLst>
                                      </p:cBhvr>
                                      <p:to>
                                        <p:strVal val="visible"/>
                                      </p:to>
                                    </p:set>
                                    <p:animEffect transition="in" filter="fade">
                                      <p:cBhvr>
                                        <p:cTn id="89" dur="1000"/>
                                        <p:tgtEl>
                                          <p:spTgt spid="95"/>
                                        </p:tgtEl>
                                      </p:cBhvr>
                                    </p:animEffect>
                                    <p:anim calcmode="lin" valueType="num">
                                      <p:cBhvr>
                                        <p:cTn id="90" dur="1000" fill="hold"/>
                                        <p:tgtEl>
                                          <p:spTgt spid="95"/>
                                        </p:tgtEl>
                                        <p:attrNameLst>
                                          <p:attrName>ppt_x</p:attrName>
                                        </p:attrNameLst>
                                      </p:cBhvr>
                                      <p:tavLst>
                                        <p:tav tm="0">
                                          <p:val>
                                            <p:strVal val="#ppt_x"/>
                                          </p:val>
                                        </p:tav>
                                        <p:tav tm="100000">
                                          <p:val>
                                            <p:strVal val="#ppt_x"/>
                                          </p:val>
                                        </p:tav>
                                      </p:tavLst>
                                    </p:anim>
                                    <p:anim calcmode="lin" valueType="num">
                                      <p:cBhvr>
                                        <p:cTn id="91" dur="1000" fill="hold"/>
                                        <p:tgtEl>
                                          <p:spTgt spid="9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1" grpId="0"/>
      <p:bldP spid="94" grpId="0"/>
      <p:bldP spid="108" grpId="0"/>
      <p:bldP spid="47" grpId="0"/>
    </p:bldLst>
  </p:timing>
</p:sld>
</file>

<file path=ppt/slides/slide1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6" name="椭圆 5"/>
          <p:cNvSpPr>
            <a:spLocks noChangeArrowheads="1"/>
          </p:cNvSpPr>
          <p:nvPr/>
        </p:nvSpPr>
        <p:spPr bwMode="auto">
          <a:xfrm>
            <a:off x="1468280" y="1656696"/>
            <a:ext cx="169025" cy="169025"/>
          </a:xfrm>
          <a:prstGeom prst="ellipse">
            <a:avLst/>
          </a:prstGeom>
          <a:blipFill dpi="0" rotWithShape="1">
            <a:blip r:embed="rId3" cstate="screen">
              <a:extLst>
                <a:ext uri="{28A0092B-C50C-407E-A947-70E740481C1C}">
                  <a14:useLocalDpi xmlns:a14="http://schemas.microsoft.com/office/drawing/2010/main"/>
                </a:ext>
              </a:extLst>
            </a:blip>
            <a:srcRect/>
            <a:stretch>
              <a:fillRect/>
            </a:stretch>
          </a:blipFill>
          <a:ln w="31750">
            <a:noFill/>
          </a:ln>
          <a:effectLst>
            <a:outerShdw blurRad="254000" dist="1016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62" tIns="34281" rIns="68562" bIns="34281" rtlCol="0" anchor="ctr"/>
          <a:lstStyle/>
          <a:p>
            <a:pPr algn="ctr"/>
            <a:endParaRPr lang="zh-CN" altLang="en-US" sz="1800">
              <a:solidFill>
                <a:schemeClr val="accent1"/>
              </a:solidFill>
              <a:latin typeface="微软雅黑" panose="020B0503020204020204" pitchFamily="34" charset="-122"/>
              <a:ea typeface="微软雅黑" panose="020B0503020204020204" pitchFamily="34" charset="-122"/>
            </a:endParaRPr>
          </a:p>
        </p:txBody>
      </p:sp>
      <p:sp>
        <p:nvSpPr>
          <p:cNvPr id="27" name="椭圆 6"/>
          <p:cNvSpPr>
            <a:spLocks noChangeArrowheads="1"/>
          </p:cNvSpPr>
          <p:nvPr/>
        </p:nvSpPr>
        <p:spPr bwMode="auto">
          <a:xfrm>
            <a:off x="1586120" y="1419823"/>
            <a:ext cx="169025" cy="169025"/>
          </a:xfrm>
          <a:prstGeom prst="ellipse">
            <a:avLst/>
          </a:prstGeom>
          <a:blipFill dpi="0" rotWithShape="1">
            <a:blip r:embed="rId4" cstate="screen">
              <a:extLst>
                <a:ext uri="{28A0092B-C50C-407E-A947-70E740481C1C}">
                  <a14:useLocalDpi xmlns:a14="http://schemas.microsoft.com/office/drawing/2010/main"/>
                </a:ext>
              </a:extLst>
            </a:blip>
            <a:srcRect/>
            <a:stretch>
              <a:fillRect/>
            </a:stretch>
          </a:blipFill>
          <a:ln w="31750">
            <a:noFill/>
          </a:ln>
          <a:effectLst>
            <a:outerShdw blurRad="254000" dist="1016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62" tIns="34281" rIns="68562" bIns="34281" rtlCol="0" anchor="ctr"/>
          <a:lstStyle/>
          <a:p>
            <a:pPr algn="ctr"/>
            <a:endParaRPr lang="zh-CN" altLang="en-US" sz="1800">
              <a:solidFill>
                <a:schemeClr val="accent1"/>
              </a:solidFill>
              <a:latin typeface="微软雅黑" panose="020B0503020204020204" pitchFamily="34" charset="-122"/>
              <a:ea typeface="微软雅黑" panose="020B0503020204020204" pitchFamily="34" charset="-122"/>
            </a:endParaRPr>
          </a:p>
        </p:txBody>
      </p:sp>
      <p:sp>
        <p:nvSpPr>
          <p:cNvPr id="28" name="椭圆 7"/>
          <p:cNvSpPr>
            <a:spLocks noChangeArrowheads="1"/>
          </p:cNvSpPr>
          <p:nvPr/>
        </p:nvSpPr>
        <p:spPr bwMode="auto">
          <a:xfrm>
            <a:off x="1870605" y="1467435"/>
            <a:ext cx="265441" cy="265440"/>
          </a:xfrm>
          <a:prstGeom prst="ellipse">
            <a:avLst/>
          </a:prstGeom>
          <a:blipFill dpi="0" rotWithShape="1">
            <a:blip r:embed="rId5" cstate="screen">
              <a:extLst>
                <a:ext uri="{28A0092B-C50C-407E-A947-70E740481C1C}">
                  <a14:useLocalDpi xmlns:a14="http://schemas.microsoft.com/office/drawing/2010/main"/>
                </a:ext>
              </a:extLst>
            </a:blip>
            <a:srcRect/>
            <a:stretch>
              <a:fillRect/>
            </a:stretch>
          </a:blipFill>
          <a:ln w="31750">
            <a:noFill/>
          </a:ln>
          <a:effectLst>
            <a:outerShdw blurRad="254000" dist="1016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62" tIns="34281" rIns="68562" bIns="34281" rtlCol="0" anchor="ctr"/>
          <a:lstStyle/>
          <a:p>
            <a:pPr algn="ctr"/>
            <a:endParaRPr lang="zh-CN" altLang="en-US" sz="1800">
              <a:solidFill>
                <a:schemeClr val="accent1"/>
              </a:solidFill>
              <a:latin typeface="微软雅黑" panose="020B0503020204020204" pitchFamily="34" charset="-122"/>
              <a:ea typeface="微软雅黑" panose="020B0503020204020204" pitchFamily="34" charset="-122"/>
            </a:endParaRPr>
          </a:p>
        </p:txBody>
      </p:sp>
      <p:sp>
        <p:nvSpPr>
          <p:cNvPr id="32" name="椭圆 11"/>
          <p:cNvSpPr>
            <a:spLocks noChangeArrowheads="1"/>
          </p:cNvSpPr>
          <p:nvPr/>
        </p:nvSpPr>
        <p:spPr bwMode="auto">
          <a:xfrm>
            <a:off x="3029972" y="1396016"/>
            <a:ext cx="266631" cy="265440"/>
          </a:xfrm>
          <a:prstGeom prst="ellipse">
            <a:avLst/>
          </a:prstGeom>
          <a:blipFill dpi="0" rotWithShape="1">
            <a:blip r:embed="rId6" cstate="screen">
              <a:extLst>
                <a:ext uri="{28A0092B-C50C-407E-A947-70E740481C1C}">
                  <a14:useLocalDpi xmlns:a14="http://schemas.microsoft.com/office/drawing/2010/main"/>
                </a:ext>
              </a:extLst>
            </a:blip>
            <a:srcRect/>
            <a:stretch>
              <a:fillRect/>
            </a:stretch>
          </a:blipFill>
          <a:ln w="31750">
            <a:noFill/>
          </a:ln>
          <a:effectLst>
            <a:outerShdw blurRad="254000" dist="1016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62" tIns="34281" rIns="68562" bIns="34281" rtlCol="0" anchor="ctr"/>
          <a:lstStyle/>
          <a:p>
            <a:pPr algn="ctr"/>
            <a:endParaRPr lang="zh-CN" altLang="en-US" sz="1800">
              <a:solidFill>
                <a:schemeClr val="accent1"/>
              </a:solidFill>
              <a:latin typeface="微软雅黑" panose="020B0503020204020204" pitchFamily="34" charset="-122"/>
              <a:ea typeface="微软雅黑" panose="020B0503020204020204" pitchFamily="34" charset="-122"/>
            </a:endParaRPr>
          </a:p>
        </p:txBody>
      </p:sp>
      <p:sp>
        <p:nvSpPr>
          <p:cNvPr id="33" name="椭圆 12"/>
          <p:cNvSpPr>
            <a:spLocks noChangeArrowheads="1"/>
          </p:cNvSpPr>
          <p:nvPr/>
        </p:nvSpPr>
        <p:spPr bwMode="auto">
          <a:xfrm>
            <a:off x="3362071" y="1656696"/>
            <a:ext cx="169025" cy="169025"/>
          </a:xfrm>
          <a:prstGeom prst="ellipse">
            <a:avLst/>
          </a:prstGeom>
          <a:blipFill dpi="0" rotWithShape="1">
            <a:blip r:embed="rId4" cstate="screen">
              <a:extLst>
                <a:ext uri="{28A0092B-C50C-407E-A947-70E740481C1C}">
                  <a14:useLocalDpi xmlns:a14="http://schemas.microsoft.com/office/drawing/2010/main"/>
                </a:ext>
              </a:extLst>
            </a:blip>
            <a:srcRect/>
            <a:stretch>
              <a:fillRect/>
            </a:stretch>
          </a:blipFill>
          <a:ln w="31750">
            <a:noFill/>
          </a:ln>
          <a:effectLst>
            <a:outerShdw blurRad="254000" dist="1016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62" tIns="34281" rIns="68562" bIns="34281" rtlCol="0" anchor="ctr"/>
          <a:lstStyle/>
          <a:p>
            <a:pPr algn="ctr"/>
            <a:endParaRPr lang="zh-CN" altLang="en-US" sz="1800">
              <a:solidFill>
                <a:schemeClr val="accent1"/>
              </a:solidFill>
              <a:latin typeface="微软雅黑" panose="020B0503020204020204" pitchFamily="34" charset="-122"/>
              <a:ea typeface="微软雅黑" panose="020B0503020204020204" pitchFamily="34" charset="-122"/>
            </a:endParaRPr>
          </a:p>
        </p:txBody>
      </p:sp>
      <p:sp>
        <p:nvSpPr>
          <p:cNvPr id="34" name="椭圆 13"/>
          <p:cNvSpPr>
            <a:spLocks noChangeArrowheads="1"/>
          </p:cNvSpPr>
          <p:nvPr/>
        </p:nvSpPr>
        <p:spPr bwMode="auto">
          <a:xfrm>
            <a:off x="3503718" y="1917375"/>
            <a:ext cx="169025" cy="169025"/>
          </a:xfrm>
          <a:prstGeom prst="ellipse">
            <a:avLst/>
          </a:prstGeom>
          <a:blipFill dpi="0" rotWithShape="1">
            <a:blip r:embed="rId7" cstate="screen">
              <a:extLst>
                <a:ext uri="{28A0092B-C50C-407E-A947-70E740481C1C}">
                  <a14:useLocalDpi xmlns:a14="http://schemas.microsoft.com/office/drawing/2010/main"/>
                </a:ext>
              </a:extLst>
            </a:blip>
            <a:srcRect/>
            <a:stretch>
              <a:fillRect/>
            </a:stretch>
          </a:blipFill>
          <a:ln w="31750">
            <a:noFill/>
          </a:ln>
          <a:effectLst>
            <a:outerShdw blurRad="254000" dist="1016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62" tIns="34281" rIns="68562" bIns="34281" rtlCol="0" anchor="ctr"/>
          <a:lstStyle/>
          <a:p>
            <a:pPr algn="ctr"/>
            <a:endParaRPr lang="zh-CN" altLang="en-US" sz="1800">
              <a:solidFill>
                <a:schemeClr val="accent1"/>
              </a:solidFill>
              <a:latin typeface="微软雅黑" panose="020B0503020204020204" pitchFamily="34" charset="-122"/>
              <a:ea typeface="微软雅黑" panose="020B0503020204020204" pitchFamily="34" charset="-122"/>
            </a:endParaRPr>
          </a:p>
        </p:txBody>
      </p:sp>
      <p:sp>
        <p:nvSpPr>
          <p:cNvPr id="35" name="椭圆 14"/>
          <p:cNvSpPr>
            <a:spLocks noChangeArrowheads="1"/>
          </p:cNvSpPr>
          <p:nvPr/>
        </p:nvSpPr>
        <p:spPr bwMode="auto">
          <a:xfrm>
            <a:off x="2272932" y="1419823"/>
            <a:ext cx="434466" cy="434465"/>
          </a:xfrm>
          <a:prstGeom prst="ellipse">
            <a:avLst/>
          </a:prstGeom>
          <a:blipFill dpi="0" rotWithShape="1">
            <a:blip r:embed="rId8" cstate="screen">
              <a:extLst>
                <a:ext uri="{28A0092B-C50C-407E-A947-70E740481C1C}">
                  <a14:useLocalDpi xmlns:a14="http://schemas.microsoft.com/office/drawing/2010/main"/>
                </a:ext>
              </a:extLst>
            </a:blip>
            <a:srcRect/>
            <a:stretch>
              <a:fillRect/>
            </a:stretch>
          </a:blipFill>
          <a:ln w="31750">
            <a:noFill/>
          </a:ln>
          <a:effectLst>
            <a:outerShdw blurRad="254000" dist="1016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62" tIns="34281" rIns="68562" bIns="34281" rtlCol="0" anchor="ctr"/>
          <a:lstStyle/>
          <a:p>
            <a:pPr algn="ctr"/>
            <a:endParaRPr lang="zh-CN" altLang="en-US" sz="1800">
              <a:solidFill>
                <a:schemeClr val="accent1"/>
              </a:solidFill>
              <a:latin typeface="微软雅黑" panose="020B0503020204020204" pitchFamily="34" charset="-122"/>
              <a:ea typeface="微软雅黑" panose="020B0503020204020204" pitchFamily="34" charset="-122"/>
            </a:endParaRPr>
          </a:p>
        </p:txBody>
      </p:sp>
      <p:sp>
        <p:nvSpPr>
          <p:cNvPr id="36" name="椭圆 15"/>
          <p:cNvSpPr>
            <a:spLocks noChangeArrowheads="1"/>
          </p:cNvSpPr>
          <p:nvPr/>
        </p:nvSpPr>
        <p:spPr bwMode="auto">
          <a:xfrm>
            <a:off x="1349248" y="2319702"/>
            <a:ext cx="169025" cy="169025"/>
          </a:xfrm>
          <a:prstGeom prst="ellipse">
            <a:avLst/>
          </a:prstGeom>
          <a:blipFill dpi="0" rotWithShape="1">
            <a:blip r:embed="rId7" cstate="screen">
              <a:extLst>
                <a:ext uri="{28A0092B-C50C-407E-A947-70E740481C1C}">
                  <a14:useLocalDpi xmlns:a14="http://schemas.microsoft.com/office/drawing/2010/main"/>
                </a:ext>
              </a:extLst>
            </a:blip>
            <a:srcRect/>
            <a:stretch>
              <a:fillRect/>
            </a:stretch>
          </a:blipFill>
          <a:ln w="31750">
            <a:noFill/>
          </a:ln>
          <a:effectLst>
            <a:outerShdw blurRad="254000" dist="1016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62" tIns="34281" rIns="68562" bIns="34281" rtlCol="0" anchor="ctr"/>
          <a:lstStyle/>
          <a:p>
            <a:pPr algn="ctr"/>
            <a:endParaRPr lang="zh-CN" altLang="en-US" sz="1800">
              <a:solidFill>
                <a:schemeClr val="accent1"/>
              </a:solidFill>
              <a:latin typeface="微软雅黑" panose="020B0503020204020204" pitchFamily="34" charset="-122"/>
              <a:ea typeface="微软雅黑" panose="020B0503020204020204" pitchFamily="34" charset="-122"/>
            </a:endParaRPr>
          </a:p>
        </p:txBody>
      </p:sp>
      <p:sp>
        <p:nvSpPr>
          <p:cNvPr id="37" name="椭圆 16"/>
          <p:cNvSpPr>
            <a:spLocks noChangeArrowheads="1"/>
          </p:cNvSpPr>
          <p:nvPr/>
        </p:nvSpPr>
        <p:spPr bwMode="auto">
          <a:xfrm>
            <a:off x="1492086" y="2532768"/>
            <a:ext cx="265441" cy="265441"/>
          </a:xfrm>
          <a:prstGeom prst="ellipse">
            <a:avLst/>
          </a:prstGeom>
          <a:blipFill dpi="0" rotWithShape="1">
            <a:blip r:embed="rId5" cstate="screen">
              <a:extLst>
                <a:ext uri="{28A0092B-C50C-407E-A947-70E740481C1C}">
                  <a14:useLocalDpi xmlns:a14="http://schemas.microsoft.com/office/drawing/2010/main"/>
                </a:ext>
              </a:extLst>
            </a:blip>
            <a:srcRect/>
            <a:stretch>
              <a:fillRect/>
            </a:stretch>
          </a:blipFill>
          <a:ln w="31750">
            <a:noFill/>
          </a:ln>
          <a:effectLst>
            <a:outerShdw blurRad="254000" dist="1016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62" tIns="34281" rIns="68562" bIns="34281" rtlCol="0" anchor="ctr"/>
          <a:lstStyle/>
          <a:p>
            <a:pPr algn="ctr"/>
            <a:endParaRPr lang="zh-CN" altLang="en-US" sz="1800">
              <a:solidFill>
                <a:schemeClr val="accent1"/>
              </a:solidFill>
              <a:latin typeface="微软雅黑" panose="020B0503020204020204" pitchFamily="34" charset="-122"/>
              <a:ea typeface="微软雅黑" panose="020B0503020204020204" pitchFamily="34" charset="-122"/>
            </a:endParaRPr>
          </a:p>
        </p:txBody>
      </p:sp>
      <p:sp>
        <p:nvSpPr>
          <p:cNvPr id="38" name="椭圆 17"/>
          <p:cNvSpPr>
            <a:spLocks noChangeArrowheads="1"/>
          </p:cNvSpPr>
          <p:nvPr/>
        </p:nvSpPr>
        <p:spPr bwMode="auto">
          <a:xfrm>
            <a:off x="1846798" y="2722027"/>
            <a:ext cx="386854" cy="386852"/>
          </a:xfrm>
          <a:prstGeom prst="ellipse">
            <a:avLst/>
          </a:prstGeom>
          <a:blipFill dpi="0" rotWithShape="1">
            <a:blip r:embed="rId9" cstate="screen">
              <a:extLst>
                <a:ext uri="{28A0092B-C50C-407E-A947-70E740481C1C}">
                  <a14:useLocalDpi xmlns:a14="http://schemas.microsoft.com/office/drawing/2010/main"/>
                </a:ext>
              </a:extLst>
            </a:blip>
            <a:srcRect/>
            <a:stretch>
              <a:fillRect/>
            </a:stretch>
          </a:blipFill>
          <a:ln w="31750">
            <a:noFill/>
          </a:ln>
          <a:effectLst>
            <a:outerShdw blurRad="254000" dist="1016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62" tIns="34281" rIns="68562" bIns="34281" rtlCol="0" anchor="ctr"/>
          <a:lstStyle/>
          <a:p>
            <a:pPr algn="ctr"/>
            <a:endParaRPr lang="zh-CN" altLang="en-US" sz="1800">
              <a:solidFill>
                <a:schemeClr val="accent1"/>
              </a:solidFill>
              <a:latin typeface="微软雅黑" panose="020B0503020204020204" pitchFamily="34" charset="-122"/>
              <a:ea typeface="微软雅黑" panose="020B0503020204020204" pitchFamily="34" charset="-122"/>
            </a:endParaRPr>
          </a:p>
        </p:txBody>
      </p:sp>
      <p:sp>
        <p:nvSpPr>
          <p:cNvPr id="39" name="椭圆 18"/>
          <p:cNvSpPr>
            <a:spLocks noChangeArrowheads="1"/>
          </p:cNvSpPr>
          <p:nvPr/>
        </p:nvSpPr>
        <p:spPr bwMode="auto">
          <a:xfrm>
            <a:off x="2344351" y="3029129"/>
            <a:ext cx="169025" cy="169025"/>
          </a:xfrm>
          <a:prstGeom prst="ellipse">
            <a:avLst/>
          </a:prstGeom>
          <a:blipFill dpi="0" rotWithShape="1">
            <a:blip r:embed="rId10" cstate="screen">
              <a:extLst>
                <a:ext uri="{28A0092B-C50C-407E-A947-70E740481C1C}">
                  <a14:useLocalDpi xmlns:a14="http://schemas.microsoft.com/office/drawing/2010/main"/>
                </a:ext>
              </a:extLst>
            </a:blip>
            <a:srcRect/>
            <a:stretch>
              <a:fillRect/>
            </a:stretch>
          </a:blipFill>
          <a:ln w="31750">
            <a:noFill/>
          </a:ln>
          <a:effectLst>
            <a:outerShdw blurRad="254000" dist="1016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62" tIns="34281" rIns="68562" bIns="34281" rtlCol="0" anchor="ctr"/>
          <a:lstStyle/>
          <a:p>
            <a:pPr algn="ctr"/>
            <a:endParaRPr lang="zh-CN" altLang="en-US" sz="1800">
              <a:solidFill>
                <a:schemeClr val="accent1"/>
              </a:solidFill>
              <a:latin typeface="微软雅黑" panose="020B0503020204020204" pitchFamily="34" charset="-122"/>
              <a:ea typeface="微软雅黑" panose="020B0503020204020204" pitchFamily="34" charset="-122"/>
            </a:endParaRPr>
          </a:p>
        </p:txBody>
      </p:sp>
      <p:sp>
        <p:nvSpPr>
          <p:cNvPr id="40" name="椭圆 19"/>
          <p:cNvSpPr>
            <a:spLocks noChangeArrowheads="1"/>
          </p:cNvSpPr>
          <p:nvPr/>
        </p:nvSpPr>
        <p:spPr bwMode="auto">
          <a:xfrm>
            <a:off x="2438386" y="2722027"/>
            <a:ext cx="265440" cy="265440"/>
          </a:xfrm>
          <a:prstGeom prst="ellipse">
            <a:avLst/>
          </a:prstGeom>
          <a:blipFill dpi="0" rotWithShape="1">
            <a:blip r:embed="rId11" cstate="screen">
              <a:extLst>
                <a:ext uri="{28A0092B-C50C-407E-A947-70E740481C1C}">
                  <a14:useLocalDpi xmlns:a14="http://schemas.microsoft.com/office/drawing/2010/main"/>
                </a:ext>
              </a:extLst>
            </a:blip>
            <a:srcRect/>
            <a:stretch>
              <a:fillRect/>
            </a:stretch>
          </a:blipFill>
          <a:ln w="31750">
            <a:noFill/>
          </a:ln>
          <a:effectLst>
            <a:outerShdw blurRad="254000" dist="1016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62" tIns="34281" rIns="68562" bIns="34281" rtlCol="0" anchor="ctr"/>
          <a:lstStyle/>
          <a:p>
            <a:pPr algn="ctr"/>
            <a:endParaRPr lang="zh-CN" altLang="en-US" sz="1800">
              <a:solidFill>
                <a:schemeClr val="accent1"/>
              </a:solidFill>
              <a:latin typeface="微软雅黑" panose="020B0503020204020204" pitchFamily="34" charset="-122"/>
              <a:ea typeface="微软雅黑" panose="020B0503020204020204" pitchFamily="34" charset="-122"/>
            </a:endParaRPr>
          </a:p>
        </p:txBody>
      </p:sp>
      <p:sp>
        <p:nvSpPr>
          <p:cNvPr id="41" name="椭圆 20"/>
          <p:cNvSpPr>
            <a:spLocks noChangeArrowheads="1"/>
          </p:cNvSpPr>
          <p:nvPr/>
        </p:nvSpPr>
        <p:spPr bwMode="auto">
          <a:xfrm>
            <a:off x="2675259" y="3052936"/>
            <a:ext cx="169025" cy="169025"/>
          </a:xfrm>
          <a:prstGeom prst="ellipse">
            <a:avLst/>
          </a:prstGeom>
          <a:blipFill dpi="0" rotWithShape="1">
            <a:blip r:embed="rId4" cstate="screen">
              <a:extLst>
                <a:ext uri="{28A0092B-C50C-407E-A947-70E740481C1C}">
                  <a14:useLocalDpi xmlns:a14="http://schemas.microsoft.com/office/drawing/2010/main"/>
                </a:ext>
              </a:extLst>
            </a:blip>
            <a:srcRect/>
            <a:stretch>
              <a:fillRect/>
            </a:stretch>
          </a:blipFill>
          <a:ln w="31750">
            <a:noFill/>
          </a:ln>
          <a:effectLst>
            <a:outerShdw blurRad="254000" dist="1016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62" tIns="34281" rIns="68562" bIns="34281" rtlCol="0" anchor="ctr"/>
          <a:lstStyle/>
          <a:p>
            <a:pPr algn="ctr"/>
            <a:endParaRPr lang="zh-CN" altLang="en-US" sz="1800">
              <a:solidFill>
                <a:schemeClr val="accent1"/>
              </a:solidFill>
              <a:latin typeface="微软雅黑" panose="020B0503020204020204" pitchFamily="34" charset="-122"/>
              <a:ea typeface="微软雅黑" panose="020B0503020204020204" pitchFamily="34" charset="-122"/>
            </a:endParaRPr>
          </a:p>
        </p:txBody>
      </p:sp>
      <p:sp>
        <p:nvSpPr>
          <p:cNvPr id="42" name="椭圆 21"/>
          <p:cNvSpPr>
            <a:spLocks noChangeArrowheads="1"/>
          </p:cNvSpPr>
          <p:nvPr/>
        </p:nvSpPr>
        <p:spPr bwMode="auto">
          <a:xfrm>
            <a:off x="2888326" y="2674415"/>
            <a:ext cx="386852" cy="386852"/>
          </a:xfrm>
          <a:prstGeom prst="ellipse">
            <a:avLst/>
          </a:prstGeom>
          <a:blipFill dpi="0" rotWithShape="1">
            <a:blip r:embed="rId12" cstate="screen">
              <a:extLst>
                <a:ext uri="{28A0092B-C50C-407E-A947-70E740481C1C}">
                  <a14:useLocalDpi xmlns:a14="http://schemas.microsoft.com/office/drawing/2010/main"/>
                </a:ext>
              </a:extLst>
            </a:blip>
            <a:srcRect/>
            <a:stretch>
              <a:fillRect/>
            </a:stretch>
          </a:blipFill>
          <a:ln w="31750">
            <a:noFill/>
          </a:ln>
          <a:effectLst>
            <a:outerShdw blurRad="254000" dist="1016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62" tIns="34281" rIns="68562" bIns="34281" rtlCol="0" anchor="ctr"/>
          <a:lstStyle/>
          <a:p>
            <a:pPr algn="ctr"/>
            <a:endParaRPr lang="zh-CN" altLang="en-US" sz="1800">
              <a:solidFill>
                <a:schemeClr val="accent1"/>
              </a:solidFill>
              <a:latin typeface="微软雅黑" panose="020B0503020204020204" pitchFamily="34" charset="-122"/>
              <a:ea typeface="微软雅黑" panose="020B0503020204020204" pitchFamily="34" charset="-122"/>
            </a:endParaRPr>
          </a:p>
        </p:txBody>
      </p:sp>
      <p:sp>
        <p:nvSpPr>
          <p:cNvPr id="43" name="椭圆 22"/>
          <p:cNvSpPr>
            <a:spLocks noChangeArrowheads="1"/>
          </p:cNvSpPr>
          <p:nvPr/>
        </p:nvSpPr>
        <p:spPr bwMode="auto">
          <a:xfrm>
            <a:off x="3408492" y="2580380"/>
            <a:ext cx="266631" cy="265441"/>
          </a:xfrm>
          <a:prstGeom prst="ellipse">
            <a:avLst/>
          </a:prstGeom>
          <a:blipFill dpi="0" rotWithShape="1">
            <a:blip r:embed="rId11" cstate="screen">
              <a:extLst>
                <a:ext uri="{28A0092B-C50C-407E-A947-70E740481C1C}">
                  <a14:useLocalDpi xmlns:a14="http://schemas.microsoft.com/office/drawing/2010/main"/>
                </a:ext>
              </a:extLst>
            </a:blip>
            <a:srcRect/>
            <a:stretch>
              <a:fillRect/>
            </a:stretch>
          </a:blipFill>
          <a:ln w="31750">
            <a:noFill/>
          </a:ln>
          <a:effectLst>
            <a:outerShdw blurRad="254000" dist="1016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62" tIns="34281" rIns="68562" bIns="34281" rtlCol="0" anchor="ctr"/>
          <a:lstStyle/>
          <a:p>
            <a:pPr algn="ctr"/>
            <a:endParaRPr lang="zh-CN" altLang="en-US" sz="1800">
              <a:solidFill>
                <a:schemeClr val="accent1"/>
              </a:solidFill>
              <a:latin typeface="微软雅黑" panose="020B0503020204020204" pitchFamily="34" charset="-122"/>
              <a:ea typeface="微软雅黑" panose="020B0503020204020204" pitchFamily="34" charset="-122"/>
            </a:endParaRPr>
          </a:p>
        </p:txBody>
      </p:sp>
      <p:sp>
        <p:nvSpPr>
          <p:cNvPr id="44" name="燕尾形 23"/>
          <p:cNvSpPr>
            <a:spLocks noChangeArrowheads="1"/>
          </p:cNvSpPr>
          <p:nvPr/>
        </p:nvSpPr>
        <p:spPr bwMode="auto">
          <a:xfrm>
            <a:off x="3675123" y="1466245"/>
            <a:ext cx="779657" cy="1490275"/>
          </a:xfrm>
          <a:prstGeom prst="chevron">
            <a:avLst>
              <a:gd name="adj" fmla="val 62306"/>
            </a:avLst>
          </a:prstGeom>
          <a:blipFill dpi="0" rotWithShape="1">
            <a:blip r:embed="rId13">
              <a:extLst>
                <a:ext uri="{28A0092B-C50C-407E-A947-70E740481C1C}">
                  <a14:useLocalDpi xmlns:a14="http://schemas.microsoft.com/office/drawing/2010/main"/>
                </a:ext>
              </a:extLst>
            </a:blip>
            <a:srcRect/>
            <a:stretch>
              <a:fillRect/>
            </a:stretch>
          </a:blipFill>
          <a:ln w="31750">
            <a:noFill/>
          </a:ln>
          <a:effectLst>
            <a:outerShdw blurRad="254000" dist="1016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62" tIns="34281" rIns="68562" bIns="34281" rtlCol="0" anchor="ctr"/>
          <a:lstStyle/>
          <a:p>
            <a:pPr algn="ctr"/>
            <a:endParaRPr lang="zh-CN" altLang="en-US" sz="1800">
              <a:solidFill>
                <a:schemeClr val="accent1"/>
              </a:solidFill>
              <a:latin typeface="微软雅黑" panose="020B0503020204020204" pitchFamily="34" charset="-122"/>
              <a:ea typeface="微软雅黑" panose="020B0503020204020204" pitchFamily="34" charset="-122"/>
            </a:endParaRPr>
          </a:p>
        </p:txBody>
      </p:sp>
      <p:sp>
        <p:nvSpPr>
          <p:cNvPr id="45" name="燕尾形 24"/>
          <p:cNvSpPr>
            <a:spLocks noChangeArrowheads="1"/>
          </p:cNvSpPr>
          <p:nvPr/>
        </p:nvSpPr>
        <p:spPr bwMode="auto">
          <a:xfrm>
            <a:off x="4313131" y="1466245"/>
            <a:ext cx="780847" cy="1490275"/>
          </a:xfrm>
          <a:prstGeom prst="chevron">
            <a:avLst>
              <a:gd name="adj" fmla="val 62306"/>
            </a:avLst>
          </a:prstGeom>
          <a:blipFill dpi="0" rotWithShape="1">
            <a:blip r:embed="rId14">
              <a:extLst>
                <a:ext uri="{28A0092B-C50C-407E-A947-70E740481C1C}">
                  <a14:useLocalDpi xmlns:a14="http://schemas.microsoft.com/office/drawing/2010/main"/>
                </a:ext>
              </a:extLst>
            </a:blip>
            <a:srcRect/>
            <a:stretch>
              <a:fillRect/>
            </a:stretch>
          </a:blipFill>
          <a:ln w="31750">
            <a:noFill/>
          </a:ln>
          <a:effectLst>
            <a:outerShdw blurRad="254000" dist="1016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62" tIns="34281" rIns="68562" bIns="34281" rtlCol="0" anchor="ctr"/>
          <a:lstStyle/>
          <a:p>
            <a:pPr algn="ctr"/>
            <a:endParaRPr lang="zh-CN" altLang="en-US" sz="1800">
              <a:solidFill>
                <a:schemeClr val="accent1"/>
              </a:solidFill>
              <a:latin typeface="微软雅黑" panose="020B0503020204020204" pitchFamily="34" charset="-122"/>
              <a:ea typeface="微软雅黑" panose="020B0503020204020204" pitchFamily="34" charset="-122"/>
            </a:endParaRPr>
          </a:p>
        </p:txBody>
      </p:sp>
      <p:sp>
        <p:nvSpPr>
          <p:cNvPr id="47" name="矩形 29"/>
          <p:cNvSpPr>
            <a:spLocks noChangeArrowheads="1"/>
          </p:cNvSpPr>
          <p:nvPr/>
        </p:nvSpPr>
        <p:spPr bwMode="auto">
          <a:xfrm>
            <a:off x="1938286" y="2060152"/>
            <a:ext cx="1210588" cy="400110"/>
          </a:xfrm>
          <a:prstGeom prst="rect">
            <a:avLst/>
          </a:prstGeom>
          <a:blipFill dpi="0" rotWithShape="1">
            <a:blip r:embed="rId15">
              <a:extLst>
                <a:ext uri="{28A0092B-C50C-407E-A947-70E740481C1C}">
                  <a14:useLocalDpi xmlns:a14="http://schemas.microsoft.com/office/drawing/2010/main"/>
                </a:ext>
              </a:extLst>
            </a:blip>
            <a:srcRect/>
            <a:stretch>
              <a:fillRect/>
            </a:stretch>
          </a:blipFill>
          <a:ln w="9525">
            <a:noFill/>
            <a:miter lim="800000"/>
            <a:headEnd/>
            <a:tailEnd/>
          </a:ln>
          <a:extLst/>
        </p:spPr>
        <p:txBody>
          <a:bodyPr wrap="none">
            <a:spAutoFit/>
          </a:bodyPr>
          <a:lstStyle/>
          <a:p>
            <a:r>
              <a:rPr lang="zh-CN" altLang="en-US" sz="2000" dirty="0">
                <a:solidFill>
                  <a:schemeClr val="bg1"/>
                </a:solidFill>
                <a:latin typeface="微软雅黑" panose="020B0503020204020204" pitchFamily="34" charset="-122"/>
                <a:ea typeface="微软雅黑" panose="020B0503020204020204" pitchFamily="34" charset="-122"/>
                <a:sym typeface="宋体" panose="02010600030101010101" pitchFamily="2" charset="-122"/>
              </a:rPr>
              <a:t>标题内容</a:t>
            </a:r>
          </a:p>
        </p:txBody>
      </p:sp>
      <p:sp>
        <p:nvSpPr>
          <p:cNvPr id="46" name="任意多边形 27"/>
          <p:cNvSpPr>
            <a:spLocks noChangeArrowheads="1"/>
          </p:cNvSpPr>
          <p:nvPr/>
        </p:nvSpPr>
        <p:spPr bwMode="auto">
          <a:xfrm>
            <a:off x="5421316" y="1509097"/>
            <a:ext cx="2534180" cy="1749763"/>
          </a:xfrm>
          <a:custGeom>
            <a:avLst/>
            <a:gdLst>
              <a:gd name="T0" fmla="*/ 3243492 w 3243492"/>
              <a:gd name="T1" fmla="*/ 0 h 2240066"/>
              <a:gd name="T2" fmla="*/ 3243492 w 3243492"/>
              <a:gd name="T3" fmla="*/ 1764406 h 2240066"/>
              <a:gd name="T4" fmla="*/ 2370148 w 3243492"/>
              <a:gd name="T5" fmla="*/ 1764406 h 2240066"/>
              <a:gd name="T6" fmla="*/ 2382210 w 3243492"/>
              <a:gd name="T7" fmla="*/ 2240066 h 2240066"/>
              <a:gd name="T8" fmla="*/ 1860032 w 3243492"/>
              <a:gd name="T9" fmla="*/ 1764406 h 2240066"/>
              <a:gd name="T10" fmla="*/ 0 w 3243492"/>
              <a:gd name="T11" fmla="*/ 1764406 h 2240066"/>
              <a:gd name="T12" fmla="*/ 0 w 3243492"/>
              <a:gd name="T13" fmla="*/ 0 h 2240066"/>
              <a:gd name="T14" fmla="*/ 0 60000 65536"/>
              <a:gd name="T15" fmla="*/ 0 60000 65536"/>
              <a:gd name="T16" fmla="*/ 0 60000 65536"/>
              <a:gd name="T17" fmla="*/ 0 60000 65536"/>
              <a:gd name="T18" fmla="*/ 0 60000 65536"/>
              <a:gd name="T19" fmla="*/ 0 60000 65536"/>
              <a:gd name="T20" fmla="*/ 0 60000 65536"/>
              <a:gd name="T21" fmla="*/ 0 w 3243492"/>
              <a:gd name="T22" fmla="*/ 0 h 2240066"/>
              <a:gd name="T23" fmla="*/ 3243492 w 3243492"/>
              <a:gd name="T24" fmla="*/ 2240066 h 2240066"/>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243492" h="2240066">
                <a:moveTo>
                  <a:pt x="3243492" y="0"/>
                </a:moveTo>
                <a:lnTo>
                  <a:pt x="3243492" y="1764406"/>
                </a:lnTo>
                <a:lnTo>
                  <a:pt x="2370148" y="1764406"/>
                </a:lnTo>
                <a:lnTo>
                  <a:pt x="2382210" y="2240066"/>
                </a:lnTo>
                <a:lnTo>
                  <a:pt x="1860032" y="1764406"/>
                </a:lnTo>
                <a:lnTo>
                  <a:pt x="0" y="1764406"/>
                </a:lnTo>
                <a:lnTo>
                  <a:pt x="0" y="0"/>
                </a:lnTo>
                <a:close/>
              </a:path>
            </a:pathLst>
          </a:custGeom>
          <a:blipFill dpi="0" rotWithShape="1">
            <a:blip r:embed="rId15">
              <a:extLst>
                <a:ext uri="{28A0092B-C50C-407E-A947-70E740481C1C}">
                  <a14:useLocalDpi xmlns:a14="http://schemas.microsoft.com/office/drawing/2010/main"/>
                </a:ext>
              </a:extLst>
            </a:blip>
            <a:srcRect/>
            <a:stretch>
              <a:fillRect/>
            </a:stretch>
          </a:blipFill>
          <a:ln w="31750">
            <a:noFill/>
          </a:ln>
          <a:effectLst>
            <a:outerShdw blurRad="254000" dist="1016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62" tIns="34281" rIns="68562" bIns="34281" rtlCol="0" anchor="ctr"/>
          <a:lstStyle/>
          <a:p>
            <a:pPr algn="ctr"/>
            <a:endParaRPr lang="zh-CN" altLang="zh-CN" sz="1800">
              <a:solidFill>
                <a:schemeClr val="accent1"/>
              </a:solidFill>
              <a:latin typeface="微软雅黑" panose="020B0503020204020204" pitchFamily="34" charset="-122"/>
              <a:ea typeface="微软雅黑" panose="020B0503020204020204" pitchFamily="34" charset="-122"/>
              <a:sym typeface="宋体" panose="02010600030101010101" pitchFamily="2" charset="-122"/>
            </a:endParaRPr>
          </a:p>
        </p:txBody>
      </p:sp>
      <p:sp>
        <p:nvSpPr>
          <p:cNvPr id="64" name="矩形 1"/>
          <p:cNvSpPr>
            <a:spLocks noChangeArrowheads="1"/>
          </p:cNvSpPr>
          <p:nvPr/>
        </p:nvSpPr>
        <p:spPr bwMode="auto">
          <a:xfrm>
            <a:off x="5827609" y="1812844"/>
            <a:ext cx="1568042" cy="600164"/>
          </a:xfrm>
          <a:prstGeom prst="rect">
            <a:avLst/>
          </a:prstGeom>
          <a:noFill/>
          <a:ln>
            <a:noFill/>
          </a:ln>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r>
              <a:rPr lang="zh-CN" altLang="en-US" sz="1100" dirty="0">
                <a:solidFill>
                  <a:schemeClr val="bg1"/>
                </a:solidFill>
                <a:latin typeface="微软雅黑" panose="020B0503020204020204" pitchFamily="34" charset="-122"/>
                <a:ea typeface="微软雅黑" panose="020B0503020204020204" pitchFamily="34" charset="-122"/>
                <a:sym typeface="方正兰亭黑_GBK" panose="02000000000000000000" pitchFamily="2" charset="-122"/>
              </a:rPr>
              <a:t>在此录入上述图表的综合描述说明，在此录入上述图表</a:t>
            </a:r>
            <a:endParaRPr lang="zh-CN" altLang="en-US" sz="11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66" name="TextBox 692"/>
          <p:cNvSpPr>
            <a:spLocks noChangeArrowheads="1"/>
          </p:cNvSpPr>
          <p:nvPr/>
        </p:nvSpPr>
        <p:spPr bwMode="auto">
          <a:xfrm>
            <a:off x="3651620" y="3367386"/>
            <a:ext cx="1928733" cy="3539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r>
              <a:rPr lang="zh-CN" altLang="en-US" sz="1700" dirty="0">
                <a:solidFill>
                  <a:schemeClr val="bg1"/>
                </a:solidFill>
                <a:latin typeface="微软雅黑" panose="020B0503020204020204" pitchFamily="34" charset="-122"/>
                <a:ea typeface="微软雅黑" panose="020B0503020204020204" pitchFamily="34" charset="-122"/>
                <a:sym typeface="Arial" panose="020B0604020202020204" pitchFamily="34" charset="0"/>
              </a:rPr>
              <a:t>点击此处添加标题</a:t>
            </a:r>
          </a:p>
        </p:txBody>
      </p:sp>
      <p:sp>
        <p:nvSpPr>
          <p:cNvPr id="67" name="矩形 1"/>
          <p:cNvSpPr>
            <a:spLocks noChangeArrowheads="1"/>
          </p:cNvSpPr>
          <p:nvPr/>
        </p:nvSpPr>
        <p:spPr bwMode="auto">
          <a:xfrm>
            <a:off x="1197855" y="3702404"/>
            <a:ext cx="6757815" cy="4726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nSpc>
                <a:spcPct val="130000"/>
              </a:lnSpc>
              <a:spcBef>
                <a:spcPct val="0"/>
              </a:spcBef>
            </a:pPr>
            <a:r>
              <a:rPr lang="zh-CN" altLang="en-US" sz="999" dirty="0">
                <a:solidFill>
                  <a:schemeClr val="bg1"/>
                </a:solidFill>
                <a:latin typeface="微软雅黑" panose="020B0503020204020204" pitchFamily="34" charset="-122"/>
                <a:ea typeface="微软雅黑" panose="020B0503020204020204" pitchFamily="34" charset="-122"/>
                <a:sym typeface="方正兰亭黑_GBK" panose="02000000000000000000" pitchFamily="2" charset="-122"/>
              </a:rPr>
              <a:t>在此录入上述图表的综合描述说明，在此录入上述图表的综合描述说明，在此录入上述图表的综合描述说明，在此录入上述图表的综合描述说明，在此录入上述图表的综合描述说明。在此录入上述图表的综合描述说明，</a:t>
            </a:r>
            <a:endParaRPr lang="zh-CN" altLang="en-US" sz="999" dirty="0">
              <a:solidFill>
                <a:schemeClr val="bg1"/>
              </a:solidFill>
              <a:latin typeface="微软雅黑" panose="020B0503020204020204" pitchFamily="34" charset="-122"/>
              <a:ea typeface="微软雅黑" panose="020B0503020204020204" pitchFamily="34" charset="-122"/>
            </a:endParaRPr>
          </a:p>
        </p:txBody>
      </p:sp>
      <p:pic>
        <p:nvPicPr>
          <p:cNvPr id="24" name="Picture 3" descr="C:\Users\ABC\Desktop\GR-010 (2).png"/>
          <p:cNvPicPr>
            <a:picLocks noChangeAspect="1" noChangeArrowheads="1"/>
          </p:cNvPicPr>
          <p:nvPr/>
        </p:nvPicPr>
        <p:blipFill>
          <a:blip r:embed="rId16" cstate="screen">
            <a:grayscl/>
            <a:extLst>
              <a:ext uri="{28A0092B-C50C-407E-A947-70E740481C1C}">
                <a14:useLocalDpi xmlns:a14="http://schemas.microsoft.com/office/drawing/2010/main"/>
              </a:ext>
            </a:extLst>
          </a:blip>
          <a:srcRect/>
          <a:stretch>
            <a:fillRect/>
          </a:stretch>
        </p:blipFill>
        <p:spPr bwMode="auto">
          <a:xfrm rot="19741709">
            <a:off x="8463334" y="33575"/>
            <a:ext cx="630706" cy="340922"/>
          </a:xfrm>
          <a:prstGeom prst="rect">
            <a:avLst/>
          </a:prstGeom>
          <a:noFill/>
          <a:extLst>
            <a:ext uri="{909E8E84-426E-40DD-AFC4-6F175D3DCCD1}">
              <a14:hiddenFill xmlns:a14="http://schemas.microsoft.com/office/drawing/2010/main">
                <a:solidFill>
                  <a:srgbClr val="FFFFFF"/>
                </a:solidFill>
              </a14:hiddenFill>
            </a:ext>
          </a:extLst>
        </p:spPr>
      </p:pic>
      <p:pic>
        <p:nvPicPr>
          <p:cNvPr id="25" name="Picture 4" descr="C:\Users\ABC\Desktop\GR-010 (2).png"/>
          <p:cNvPicPr>
            <a:picLocks noChangeAspect="1" noChangeArrowheads="1"/>
          </p:cNvPicPr>
          <p:nvPr/>
        </p:nvPicPr>
        <p:blipFill>
          <a:blip r:embed="rId17">
            <a:biLevel thresh="25000"/>
            <a:extLst>
              <a:ext uri="{28A0092B-C50C-407E-A947-70E740481C1C}">
                <a14:useLocalDpi xmlns:a14="http://schemas.microsoft.com/office/drawing/2010/main"/>
              </a:ext>
            </a:extLst>
          </a:blip>
          <a:srcRect/>
          <a:stretch>
            <a:fillRect/>
          </a:stretch>
        </p:blipFill>
        <p:spPr bwMode="auto">
          <a:xfrm>
            <a:off x="-180000" y="332495"/>
            <a:ext cx="9525600" cy="342499"/>
          </a:xfrm>
          <a:prstGeom prst="rect">
            <a:avLst/>
          </a:prstGeom>
          <a:noFill/>
          <a:extLst>
            <a:ext uri="{909E8E84-426E-40DD-AFC4-6F175D3DCCD1}">
              <a14:hiddenFill xmlns:a14="http://schemas.microsoft.com/office/drawing/2010/main">
                <a:solidFill>
                  <a:srgbClr val="FFFFFF"/>
                </a:solidFill>
              </a14:hiddenFill>
            </a:ext>
          </a:extLst>
        </p:spPr>
      </p:pic>
      <p:sp>
        <p:nvSpPr>
          <p:cNvPr id="29" name="矩形 28"/>
          <p:cNvSpPr/>
          <p:nvPr/>
        </p:nvSpPr>
        <p:spPr>
          <a:xfrm>
            <a:off x="223170" y="134412"/>
            <a:ext cx="1569660" cy="369332"/>
          </a:xfrm>
          <a:prstGeom prst="rect">
            <a:avLst/>
          </a:prstGeom>
        </p:spPr>
        <p:txBody>
          <a:bodyPr wrap="none">
            <a:spAutoFit/>
          </a:bodyPr>
          <a:lstStyle/>
          <a:p>
            <a:pPr algn="ctr"/>
            <a:r>
              <a:rPr lang="zh-CN" altLang="en-US" sz="1800" b="1" dirty="0">
                <a:solidFill>
                  <a:schemeClr val="bg1"/>
                </a:solidFill>
                <a:latin typeface="微软雅黑" panose="020B0503020204020204" pitchFamily="34" charset="-122"/>
                <a:ea typeface="微软雅黑" panose="020B0503020204020204" pitchFamily="34" charset="-122"/>
              </a:rPr>
              <a:t>点击</a:t>
            </a:r>
            <a:r>
              <a:rPr lang="zh-CN" altLang="en-US" sz="1800" b="1" dirty="0" smtClean="0">
                <a:solidFill>
                  <a:schemeClr val="bg1"/>
                </a:solidFill>
                <a:latin typeface="微软雅黑" panose="020B0503020204020204" pitchFamily="34" charset="-122"/>
                <a:ea typeface="微软雅黑" panose="020B0503020204020204" pitchFamily="34" charset="-122"/>
              </a:rPr>
              <a:t>添加</a:t>
            </a:r>
            <a:r>
              <a:rPr lang="zh-CN" altLang="en-US" sz="1800" b="1" dirty="0">
                <a:solidFill>
                  <a:schemeClr val="bg1"/>
                </a:solidFill>
                <a:latin typeface="微软雅黑" panose="020B0503020204020204" pitchFamily="34" charset="-122"/>
                <a:ea typeface="微软雅黑" panose="020B0503020204020204" pitchFamily="34" charset="-122"/>
              </a:rPr>
              <a:t>标题</a:t>
            </a:r>
          </a:p>
        </p:txBody>
      </p:sp>
    </p:spTree>
    <p:extLst>
      <p:ext uri="{BB962C8B-B14F-4D97-AF65-F5344CB8AC3E}">
        <p14:creationId xmlns:p14="http://schemas.microsoft.com/office/powerpoint/2010/main" val="706208101"/>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Tm="5000">
        <p15:prstTrans prst="pageCurlDouble"/>
      </p:transition>
    </mc:Choice>
    <mc:Fallback xmlns="">
      <p:transition spd="slow" advTm="5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25"/>
                                        </p:tgtEl>
                                        <p:attrNameLst>
                                          <p:attrName>style.visibility</p:attrName>
                                        </p:attrNameLst>
                                      </p:cBhvr>
                                      <p:to>
                                        <p:strVal val="visible"/>
                                      </p:to>
                                    </p:set>
                                    <p:animEffect transition="in" filter="wipe(left)">
                                      <p:cBhvr>
                                        <p:cTn id="7" dur="1000"/>
                                        <p:tgtEl>
                                          <p:spTgt spid="25"/>
                                        </p:tgtEl>
                                      </p:cBhvr>
                                    </p:animEffect>
                                  </p:childTnLst>
                                </p:cTn>
                              </p:par>
                              <p:par>
                                <p:cTn id="8" presetID="1" presetClass="entr" presetSubtype="0" fill="hold" nodeType="withEffect">
                                  <p:stCondLst>
                                    <p:cond delay="0"/>
                                  </p:stCondLst>
                                  <p:childTnLst>
                                    <p:set>
                                      <p:cBhvr>
                                        <p:cTn id="9" dur="1" fill="hold">
                                          <p:stCondLst>
                                            <p:cond delay="0"/>
                                          </p:stCondLst>
                                        </p:cTn>
                                        <p:tgtEl>
                                          <p:spTgt spid="24"/>
                                        </p:tgtEl>
                                        <p:attrNameLst>
                                          <p:attrName>style.visibility</p:attrName>
                                        </p:attrNameLst>
                                      </p:cBhvr>
                                      <p:to>
                                        <p:strVal val="visible"/>
                                      </p:to>
                                    </p:set>
                                  </p:childTnLst>
                                </p:cTn>
                              </p:par>
                              <p:par>
                                <p:cTn id="10" presetID="63" presetClass="path" presetSubtype="0" accel="50000" decel="50000" fill="hold" nodeType="withEffect">
                                  <p:stCondLst>
                                    <p:cond delay="0"/>
                                  </p:stCondLst>
                                  <p:childTnLst>
                                    <p:animMotion origin="layout" path="M -0.92309 -0.00278 L 5.55556E-7 4.44444E-6 " pathEditMode="relative" rAng="0" ptsTypes="AA">
                                      <p:cBhvr>
                                        <p:cTn id="11" dur="1000" fill="hold"/>
                                        <p:tgtEl>
                                          <p:spTgt spid="24"/>
                                        </p:tgtEl>
                                        <p:attrNameLst>
                                          <p:attrName>ppt_x</p:attrName>
                                          <p:attrName>ppt_y</p:attrName>
                                        </p:attrNameLst>
                                      </p:cBhvr>
                                      <p:rCtr x="46146" y="139"/>
                                    </p:animMotion>
                                  </p:childTnLst>
                                </p:cTn>
                              </p:par>
                            </p:childTnLst>
                          </p:cTn>
                        </p:par>
                      </p:childTnLst>
                    </p:cTn>
                  </p:par>
                  <p:par>
                    <p:cTn id="12" fill="hold">
                      <p:stCondLst>
                        <p:cond delay="indefinite"/>
                      </p:stCondLst>
                      <p:childTnLst>
                        <p:par>
                          <p:cTn id="13" fill="hold">
                            <p:stCondLst>
                              <p:cond delay="0"/>
                            </p:stCondLst>
                            <p:childTnLst>
                              <p:par>
                                <p:cTn id="14" presetID="23" presetClass="entr" presetSubtype="16" fill="hold" grpId="0" nodeType="clickEffect">
                                  <p:stCondLst>
                                    <p:cond delay="0"/>
                                  </p:stCondLst>
                                  <p:childTnLst>
                                    <p:set>
                                      <p:cBhvr>
                                        <p:cTn id="15" dur="1" fill="hold">
                                          <p:stCondLst>
                                            <p:cond delay="0"/>
                                          </p:stCondLst>
                                        </p:cTn>
                                        <p:tgtEl>
                                          <p:spTgt spid="29"/>
                                        </p:tgtEl>
                                        <p:attrNameLst>
                                          <p:attrName>style.visibility</p:attrName>
                                        </p:attrNameLst>
                                      </p:cBhvr>
                                      <p:to>
                                        <p:strVal val="visible"/>
                                      </p:to>
                                    </p:set>
                                    <p:anim calcmode="lin" valueType="num">
                                      <p:cBhvr>
                                        <p:cTn id="16" dur="500" fill="hold"/>
                                        <p:tgtEl>
                                          <p:spTgt spid="29"/>
                                        </p:tgtEl>
                                        <p:attrNameLst>
                                          <p:attrName>ppt_w</p:attrName>
                                        </p:attrNameLst>
                                      </p:cBhvr>
                                      <p:tavLst>
                                        <p:tav tm="0">
                                          <p:val>
                                            <p:fltVal val="0"/>
                                          </p:val>
                                        </p:tav>
                                        <p:tav tm="100000">
                                          <p:val>
                                            <p:strVal val="#ppt_w"/>
                                          </p:val>
                                        </p:tav>
                                      </p:tavLst>
                                    </p:anim>
                                    <p:anim calcmode="lin" valueType="num">
                                      <p:cBhvr>
                                        <p:cTn id="17" dur="500" fill="hold"/>
                                        <p:tgtEl>
                                          <p:spTgt spid="29"/>
                                        </p:tgtEl>
                                        <p:attrNameLst>
                                          <p:attrName>ppt_h</p:attrName>
                                        </p:attrNameLst>
                                      </p:cBhvr>
                                      <p:tavLst>
                                        <p:tav tm="0">
                                          <p:val>
                                            <p:fltVal val="0"/>
                                          </p:val>
                                        </p:tav>
                                        <p:tav tm="100000">
                                          <p:val>
                                            <p:strVal val="#ppt_h"/>
                                          </p:val>
                                        </p:tav>
                                      </p:tavLst>
                                    </p:anim>
                                  </p:childTnLst>
                                </p:cTn>
                              </p:par>
                            </p:childTnLst>
                          </p:cTn>
                        </p:par>
                      </p:childTnLst>
                    </p:cTn>
                  </p:par>
                  <p:par>
                    <p:cTn id="18" fill="hold">
                      <p:stCondLst>
                        <p:cond delay="indefinite"/>
                      </p:stCondLst>
                      <p:childTnLst>
                        <p:par>
                          <p:cTn id="19" fill="hold">
                            <p:stCondLst>
                              <p:cond delay="0"/>
                            </p:stCondLst>
                            <p:childTnLst>
                              <p:par>
                                <p:cTn id="20" presetID="53" presetClass="entr" presetSubtype="16" fill="hold" grpId="0" nodeType="clickEffect">
                                  <p:stCondLst>
                                    <p:cond delay="0"/>
                                  </p:stCondLst>
                                  <p:childTnLst>
                                    <p:set>
                                      <p:cBhvr>
                                        <p:cTn id="21" dur="1" fill="hold">
                                          <p:stCondLst>
                                            <p:cond delay="0"/>
                                          </p:stCondLst>
                                        </p:cTn>
                                        <p:tgtEl>
                                          <p:spTgt spid="26"/>
                                        </p:tgtEl>
                                        <p:attrNameLst>
                                          <p:attrName>style.visibility</p:attrName>
                                        </p:attrNameLst>
                                      </p:cBhvr>
                                      <p:to>
                                        <p:strVal val="visible"/>
                                      </p:to>
                                    </p:set>
                                    <p:anim calcmode="lin" valueType="num">
                                      <p:cBhvr>
                                        <p:cTn id="22" dur="500" fill="hold"/>
                                        <p:tgtEl>
                                          <p:spTgt spid="26"/>
                                        </p:tgtEl>
                                        <p:attrNameLst>
                                          <p:attrName>ppt_w</p:attrName>
                                        </p:attrNameLst>
                                      </p:cBhvr>
                                      <p:tavLst>
                                        <p:tav tm="0">
                                          <p:val>
                                            <p:fltVal val="0"/>
                                          </p:val>
                                        </p:tav>
                                        <p:tav tm="100000">
                                          <p:val>
                                            <p:strVal val="#ppt_w"/>
                                          </p:val>
                                        </p:tav>
                                      </p:tavLst>
                                    </p:anim>
                                    <p:anim calcmode="lin" valueType="num">
                                      <p:cBhvr>
                                        <p:cTn id="23" dur="500" fill="hold"/>
                                        <p:tgtEl>
                                          <p:spTgt spid="26"/>
                                        </p:tgtEl>
                                        <p:attrNameLst>
                                          <p:attrName>ppt_h</p:attrName>
                                        </p:attrNameLst>
                                      </p:cBhvr>
                                      <p:tavLst>
                                        <p:tav tm="0">
                                          <p:val>
                                            <p:fltVal val="0"/>
                                          </p:val>
                                        </p:tav>
                                        <p:tav tm="100000">
                                          <p:val>
                                            <p:strVal val="#ppt_h"/>
                                          </p:val>
                                        </p:tav>
                                      </p:tavLst>
                                    </p:anim>
                                    <p:animEffect transition="in" filter="fade">
                                      <p:cBhvr>
                                        <p:cTn id="24" dur="500"/>
                                        <p:tgtEl>
                                          <p:spTgt spid="26"/>
                                        </p:tgtEl>
                                      </p:cBhvr>
                                    </p:animEffect>
                                  </p:childTnLst>
                                </p:cTn>
                              </p:par>
                              <p:par>
                                <p:cTn id="25" presetID="53" presetClass="entr" presetSubtype="16" fill="hold" grpId="0" nodeType="withEffect">
                                  <p:stCondLst>
                                    <p:cond delay="0"/>
                                  </p:stCondLst>
                                  <p:childTnLst>
                                    <p:set>
                                      <p:cBhvr>
                                        <p:cTn id="26" dur="1" fill="hold">
                                          <p:stCondLst>
                                            <p:cond delay="0"/>
                                          </p:stCondLst>
                                        </p:cTn>
                                        <p:tgtEl>
                                          <p:spTgt spid="27"/>
                                        </p:tgtEl>
                                        <p:attrNameLst>
                                          <p:attrName>style.visibility</p:attrName>
                                        </p:attrNameLst>
                                      </p:cBhvr>
                                      <p:to>
                                        <p:strVal val="visible"/>
                                      </p:to>
                                    </p:set>
                                    <p:anim calcmode="lin" valueType="num">
                                      <p:cBhvr>
                                        <p:cTn id="27" dur="500" fill="hold"/>
                                        <p:tgtEl>
                                          <p:spTgt spid="27"/>
                                        </p:tgtEl>
                                        <p:attrNameLst>
                                          <p:attrName>ppt_w</p:attrName>
                                        </p:attrNameLst>
                                      </p:cBhvr>
                                      <p:tavLst>
                                        <p:tav tm="0">
                                          <p:val>
                                            <p:fltVal val="0"/>
                                          </p:val>
                                        </p:tav>
                                        <p:tav tm="100000">
                                          <p:val>
                                            <p:strVal val="#ppt_w"/>
                                          </p:val>
                                        </p:tav>
                                      </p:tavLst>
                                    </p:anim>
                                    <p:anim calcmode="lin" valueType="num">
                                      <p:cBhvr>
                                        <p:cTn id="28" dur="500" fill="hold"/>
                                        <p:tgtEl>
                                          <p:spTgt spid="27"/>
                                        </p:tgtEl>
                                        <p:attrNameLst>
                                          <p:attrName>ppt_h</p:attrName>
                                        </p:attrNameLst>
                                      </p:cBhvr>
                                      <p:tavLst>
                                        <p:tav tm="0">
                                          <p:val>
                                            <p:fltVal val="0"/>
                                          </p:val>
                                        </p:tav>
                                        <p:tav tm="100000">
                                          <p:val>
                                            <p:strVal val="#ppt_h"/>
                                          </p:val>
                                        </p:tav>
                                      </p:tavLst>
                                    </p:anim>
                                    <p:animEffect transition="in" filter="fade">
                                      <p:cBhvr>
                                        <p:cTn id="29" dur="500"/>
                                        <p:tgtEl>
                                          <p:spTgt spid="27"/>
                                        </p:tgtEl>
                                      </p:cBhvr>
                                    </p:animEffect>
                                  </p:childTnLst>
                                </p:cTn>
                              </p:par>
                              <p:par>
                                <p:cTn id="30" presetID="53" presetClass="entr" presetSubtype="16" fill="hold" grpId="0" nodeType="withEffect">
                                  <p:stCondLst>
                                    <p:cond delay="0"/>
                                  </p:stCondLst>
                                  <p:childTnLst>
                                    <p:set>
                                      <p:cBhvr>
                                        <p:cTn id="31" dur="1" fill="hold">
                                          <p:stCondLst>
                                            <p:cond delay="0"/>
                                          </p:stCondLst>
                                        </p:cTn>
                                        <p:tgtEl>
                                          <p:spTgt spid="28"/>
                                        </p:tgtEl>
                                        <p:attrNameLst>
                                          <p:attrName>style.visibility</p:attrName>
                                        </p:attrNameLst>
                                      </p:cBhvr>
                                      <p:to>
                                        <p:strVal val="visible"/>
                                      </p:to>
                                    </p:set>
                                    <p:anim calcmode="lin" valueType="num">
                                      <p:cBhvr>
                                        <p:cTn id="32" dur="500" fill="hold"/>
                                        <p:tgtEl>
                                          <p:spTgt spid="28"/>
                                        </p:tgtEl>
                                        <p:attrNameLst>
                                          <p:attrName>ppt_w</p:attrName>
                                        </p:attrNameLst>
                                      </p:cBhvr>
                                      <p:tavLst>
                                        <p:tav tm="0">
                                          <p:val>
                                            <p:fltVal val="0"/>
                                          </p:val>
                                        </p:tav>
                                        <p:tav tm="100000">
                                          <p:val>
                                            <p:strVal val="#ppt_w"/>
                                          </p:val>
                                        </p:tav>
                                      </p:tavLst>
                                    </p:anim>
                                    <p:anim calcmode="lin" valueType="num">
                                      <p:cBhvr>
                                        <p:cTn id="33" dur="500" fill="hold"/>
                                        <p:tgtEl>
                                          <p:spTgt spid="28"/>
                                        </p:tgtEl>
                                        <p:attrNameLst>
                                          <p:attrName>ppt_h</p:attrName>
                                        </p:attrNameLst>
                                      </p:cBhvr>
                                      <p:tavLst>
                                        <p:tav tm="0">
                                          <p:val>
                                            <p:fltVal val="0"/>
                                          </p:val>
                                        </p:tav>
                                        <p:tav tm="100000">
                                          <p:val>
                                            <p:strVal val="#ppt_h"/>
                                          </p:val>
                                        </p:tav>
                                      </p:tavLst>
                                    </p:anim>
                                    <p:animEffect transition="in" filter="fade">
                                      <p:cBhvr>
                                        <p:cTn id="34" dur="500"/>
                                        <p:tgtEl>
                                          <p:spTgt spid="28"/>
                                        </p:tgtEl>
                                      </p:cBhvr>
                                    </p:animEffect>
                                  </p:childTnLst>
                                </p:cTn>
                              </p:par>
                              <p:par>
                                <p:cTn id="35" presetID="53" presetClass="entr" presetSubtype="16" fill="hold" grpId="0" nodeType="withEffect">
                                  <p:stCondLst>
                                    <p:cond delay="0"/>
                                  </p:stCondLst>
                                  <p:childTnLst>
                                    <p:set>
                                      <p:cBhvr>
                                        <p:cTn id="36" dur="1" fill="hold">
                                          <p:stCondLst>
                                            <p:cond delay="0"/>
                                          </p:stCondLst>
                                        </p:cTn>
                                        <p:tgtEl>
                                          <p:spTgt spid="32"/>
                                        </p:tgtEl>
                                        <p:attrNameLst>
                                          <p:attrName>style.visibility</p:attrName>
                                        </p:attrNameLst>
                                      </p:cBhvr>
                                      <p:to>
                                        <p:strVal val="visible"/>
                                      </p:to>
                                    </p:set>
                                    <p:anim calcmode="lin" valueType="num">
                                      <p:cBhvr>
                                        <p:cTn id="37" dur="500" fill="hold"/>
                                        <p:tgtEl>
                                          <p:spTgt spid="32"/>
                                        </p:tgtEl>
                                        <p:attrNameLst>
                                          <p:attrName>ppt_w</p:attrName>
                                        </p:attrNameLst>
                                      </p:cBhvr>
                                      <p:tavLst>
                                        <p:tav tm="0">
                                          <p:val>
                                            <p:fltVal val="0"/>
                                          </p:val>
                                        </p:tav>
                                        <p:tav tm="100000">
                                          <p:val>
                                            <p:strVal val="#ppt_w"/>
                                          </p:val>
                                        </p:tav>
                                      </p:tavLst>
                                    </p:anim>
                                    <p:anim calcmode="lin" valueType="num">
                                      <p:cBhvr>
                                        <p:cTn id="38" dur="500" fill="hold"/>
                                        <p:tgtEl>
                                          <p:spTgt spid="32"/>
                                        </p:tgtEl>
                                        <p:attrNameLst>
                                          <p:attrName>ppt_h</p:attrName>
                                        </p:attrNameLst>
                                      </p:cBhvr>
                                      <p:tavLst>
                                        <p:tav tm="0">
                                          <p:val>
                                            <p:fltVal val="0"/>
                                          </p:val>
                                        </p:tav>
                                        <p:tav tm="100000">
                                          <p:val>
                                            <p:strVal val="#ppt_h"/>
                                          </p:val>
                                        </p:tav>
                                      </p:tavLst>
                                    </p:anim>
                                    <p:animEffect transition="in" filter="fade">
                                      <p:cBhvr>
                                        <p:cTn id="39" dur="500"/>
                                        <p:tgtEl>
                                          <p:spTgt spid="32"/>
                                        </p:tgtEl>
                                      </p:cBhvr>
                                    </p:animEffect>
                                  </p:childTnLst>
                                </p:cTn>
                              </p:par>
                              <p:par>
                                <p:cTn id="40" presetID="53" presetClass="entr" presetSubtype="16" fill="hold" grpId="0" nodeType="withEffect">
                                  <p:stCondLst>
                                    <p:cond delay="0"/>
                                  </p:stCondLst>
                                  <p:childTnLst>
                                    <p:set>
                                      <p:cBhvr>
                                        <p:cTn id="41" dur="1" fill="hold">
                                          <p:stCondLst>
                                            <p:cond delay="0"/>
                                          </p:stCondLst>
                                        </p:cTn>
                                        <p:tgtEl>
                                          <p:spTgt spid="33"/>
                                        </p:tgtEl>
                                        <p:attrNameLst>
                                          <p:attrName>style.visibility</p:attrName>
                                        </p:attrNameLst>
                                      </p:cBhvr>
                                      <p:to>
                                        <p:strVal val="visible"/>
                                      </p:to>
                                    </p:set>
                                    <p:anim calcmode="lin" valueType="num">
                                      <p:cBhvr>
                                        <p:cTn id="42" dur="500" fill="hold"/>
                                        <p:tgtEl>
                                          <p:spTgt spid="33"/>
                                        </p:tgtEl>
                                        <p:attrNameLst>
                                          <p:attrName>ppt_w</p:attrName>
                                        </p:attrNameLst>
                                      </p:cBhvr>
                                      <p:tavLst>
                                        <p:tav tm="0">
                                          <p:val>
                                            <p:fltVal val="0"/>
                                          </p:val>
                                        </p:tav>
                                        <p:tav tm="100000">
                                          <p:val>
                                            <p:strVal val="#ppt_w"/>
                                          </p:val>
                                        </p:tav>
                                      </p:tavLst>
                                    </p:anim>
                                    <p:anim calcmode="lin" valueType="num">
                                      <p:cBhvr>
                                        <p:cTn id="43" dur="500" fill="hold"/>
                                        <p:tgtEl>
                                          <p:spTgt spid="33"/>
                                        </p:tgtEl>
                                        <p:attrNameLst>
                                          <p:attrName>ppt_h</p:attrName>
                                        </p:attrNameLst>
                                      </p:cBhvr>
                                      <p:tavLst>
                                        <p:tav tm="0">
                                          <p:val>
                                            <p:fltVal val="0"/>
                                          </p:val>
                                        </p:tav>
                                        <p:tav tm="100000">
                                          <p:val>
                                            <p:strVal val="#ppt_h"/>
                                          </p:val>
                                        </p:tav>
                                      </p:tavLst>
                                    </p:anim>
                                    <p:animEffect transition="in" filter="fade">
                                      <p:cBhvr>
                                        <p:cTn id="44" dur="500"/>
                                        <p:tgtEl>
                                          <p:spTgt spid="33"/>
                                        </p:tgtEl>
                                      </p:cBhvr>
                                    </p:animEffect>
                                  </p:childTnLst>
                                </p:cTn>
                              </p:par>
                              <p:par>
                                <p:cTn id="45" presetID="53" presetClass="entr" presetSubtype="16" fill="hold" grpId="0" nodeType="withEffect">
                                  <p:stCondLst>
                                    <p:cond delay="0"/>
                                  </p:stCondLst>
                                  <p:childTnLst>
                                    <p:set>
                                      <p:cBhvr>
                                        <p:cTn id="46" dur="1" fill="hold">
                                          <p:stCondLst>
                                            <p:cond delay="0"/>
                                          </p:stCondLst>
                                        </p:cTn>
                                        <p:tgtEl>
                                          <p:spTgt spid="34"/>
                                        </p:tgtEl>
                                        <p:attrNameLst>
                                          <p:attrName>style.visibility</p:attrName>
                                        </p:attrNameLst>
                                      </p:cBhvr>
                                      <p:to>
                                        <p:strVal val="visible"/>
                                      </p:to>
                                    </p:set>
                                    <p:anim calcmode="lin" valueType="num">
                                      <p:cBhvr>
                                        <p:cTn id="47" dur="500" fill="hold"/>
                                        <p:tgtEl>
                                          <p:spTgt spid="34"/>
                                        </p:tgtEl>
                                        <p:attrNameLst>
                                          <p:attrName>ppt_w</p:attrName>
                                        </p:attrNameLst>
                                      </p:cBhvr>
                                      <p:tavLst>
                                        <p:tav tm="0">
                                          <p:val>
                                            <p:fltVal val="0"/>
                                          </p:val>
                                        </p:tav>
                                        <p:tav tm="100000">
                                          <p:val>
                                            <p:strVal val="#ppt_w"/>
                                          </p:val>
                                        </p:tav>
                                      </p:tavLst>
                                    </p:anim>
                                    <p:anim calcmode="lin" valueType="num">
                                      <p:cBhvr>
                                        <p:cTn id="48" dur="500" fill="hold"/>
                                        <p:tgtEl>
                                          <p:spTgt spid="34"/>
                                        </p:tgtEl>
                                        <p:attrNameLst>
                                          <p:attrName>ppt_h</p:attrName>
                                        </p:attrNameLst>
                                      </p:cBhvr>
                                      <p:tavLst>
                                        <p:tav tm="0">
                                          <p:val>
                                            <p:fltVal val="0"/>
                                          </p:val>
                                        </p:tav>
                                        <p:tav tm="100000">
                                          <p:val>
                                            <p:strVal val="#ppt_h"/>
                                          </p:val>
                                        </p:tav>
                                      </p:tavLst>
                                    </p:anim>
                                    <p:animEffect transition="in" filter="fade">
                                      <p:cBhvr>
                                        <p:cTn id="49" dur="500"/>
                                        <p:tgtEl>
                                          <p:spTgt spid="34"/>
                                        </p:tgtEl>
                                      </p:cBhvr>
                                    </p:animEffect>
                                  </p:childTnLst>
                                </p:cTn>
                              </p:par>
                              <p:par>
                                <p:cTn id="50" presetID="53" presetClass="entr" presetSubtype="16" fill="hold" grpId="0" nodeType="withEffect">
                                  <p:stCondLst>
                                    <p:cond delay="0"/>
                                  </p:stCondLst>
                                  <p:childTnLst>
                                    <p:set>
                                      <p:cBhvr>
                                        <p:cTn id="51" dur="1" fill="hold">
                                          <p:stCondLst>
                                            <p:cond delay="0"/>
                                          </p:stCondLst>
                                        </p:cTn>
                                        <p:tgtEl>
                                          <p:spTgt spid="35"/>
                                        </p:tgtEl>
                                        <p:attrNameLst>
                                          <p:attrName>style.visibility</p:attrName>
                                        </p:attrNameLst>
                                      </p:cBhvr>
                                      <p:to>
                                        <p:strVal val="visible"/>
                                      </p:to>
                                    </p:set>
                                    <p:anim calcmode="lin" valueType="num">
                                      <p:cBhvr>
                                        <p:cTn id="52" dur="500" fill="hold"/>
                                        <p:tgtEl>
                                          <p:spTgt spid="35"/>
                                        </p:tgtEl>
                                        <p:attrNameLst>
                                          <p:attrName>ppt_w</p:attrName>
                                        </p:attrNameLst>
                                      </p:cBhvr>
                                      <p:tavLst>
                                        <p:tav tm="0">
                                          <p:val>
                                            <p:fltVal val="0"/>
                                          </p:val>
                                        </p:tav>
                                        <p:tav tm="100000">
                                          <p:val>
                                            <p:strVal val="#ppt_w"/>
                                          </p:val>
                                        </p:tav>
                                      </p:tavLst>
                                    </p:anim>
                                    <p:anim calcmode="lin" valueType="num">
                                      <p:cBhvr>
                                        <p:cTn id="53" dur="500" fill="hold"/>
                                        <p:tgtEl>
                                          <p:spTgt spid="35"/>
                                        </p:tgtEl>
                                        <p:attrNameLst>
                                          <p:attrName>ppt_h</p:attrName>
                                        </p:attrNameLst>
                                      </p:cBhvr>
                                      <p:tavLst>
                                        <p:tav tm="0">
                                          <p:val>
                                            <p:fltVal val="0"/>
                                          </p:val>
                                        </p:tav>
                                        <p:tav tm="100000">
                                          <p:val>
                                            <p:strVal val="#ppt_h"/>
                                          </p:val>
                                        </p:tav>
                                      </p:tavLst>
                                    </p:anim>
                                    <p:animEffect transition="in" filter="fade">
                                      <p:cBhvr>
                                        <p:cTn id="54" dur="500"/>
                                        <p:tgtEl>
                                          <p:spTgt spid="35"/>
                                        </p:tgtEl>
                                      </p:cBhvr>
                                    </p:animEffect>
                                  </p:childTnLst>
                                </p:cTn>
                              </p:par>
                              <p:par>
                                <p:cTn id="55" presetID="53" presetClass="entr" presetSubtype="16" fill="hold" grpId="0" nodeType="withEffect">
                                  <p:stCondLst>
                                    <p:cond delay="0"/>
                                  </p:stCondLst>
                                  <p:childTnLst>
                                    <p:set>
                                      <p:cBhvr>
                                        <p:cTn id="56" dur="1" fill="hold">
                                          <p:stCondLst>
                                            <p:cond delay="0"/>
                                          </p:stCondLst>
                                        </p:cTn>
                                        <p:tgtEl>
                                          <p:spTgt spid="36"/>
                                        </p:tgtEl>
                                        <p:attrNameLst>
                                          <p:attrName>style.visibility</p:attrName>
                                        </p:attrNameLst>
                                      </p:cBhvr>
                                      <p:to>
                                        <p:strVal val="visible"/>
                                      </p:to>
                                    </p:set>
                                    <p:anim calcmode="lin" valueType="num">
                                      <p:cBhvr>
                                        <p:cTn id="57" dur="500" fill="hold"/>
                                        <p:tgtEl>
                                          <p:spTgt spid="36"/>
                                        </p:tgtEl>
                                        <p:attrNameLst>
                                          <p:attrName>ppt_w</p:attrName>
                                        </p:attrNameLst>
                                      </p:cBhvr>
                                      <p:tavLst>
                                        <p:tav tm="0">
                                          <p:val>
                                            <p:fltVal val="0"/>
                                          </p:val>
                                        </p:tav>
                                        <p:tav tm="100000">
                                          <p:val>
                                            <p:strVal val="#ppt_w"/>
                                          </p:val>
                                        </p:tav>
                                      </p:tavLst>
                                    </p:anim>
                                    <p:anim calcmode="lin" valueType="num">
                                      <p:cBhvr>
                                        <p:cTn id="58" dur="500" fill="hold"/>
                                        <p:tgtEl>
                                          <p:spTgt spid="36"/>
                                        </p:tgtEl>
                                        <p:attrNameLst>
                                          <p:attrName>ppt_h</p:attrName>
                                        </p:attrNameLst>
                                      </p:cBhvr>
                                      <p:tavLst>
                                        <p:tav tm="0">
                                          <p:val>
                                            <p:fltVal val="0"/>
                                          </p:val>
                                        </p:tav>
                                        <p:tav tm="100000">
                                          <p:val>
                                            <p:strVal val="#ppt_h"/>
                                          </p:val>
                                        </p:tav>
                                      </p:tavLst>
                                    </p:anim>
                                    <p:animEffect transition="in" filter="fade">
                                      <p:cBhvr>
                                        <p:cTn id="59" dur="500"/>
                                        <p:tgtEl>
                                          <p:spTgt spid="36"/>
                                        </p:tgtEl>
                                      </p:cBhvr>
                                    </p:animEffect>
                                  </p:childTnLst>
                                </p:cTn>
                              </p:par>
                              <p:par>
                                <p:cTn id="60" presetID="53" presetClass="entr" presetSubtype="16" fill="hold" grpId="0" nodeType="withEffect">
                                  <p:stCondLst>
                                    <p:cond delay="0"/>
                                  </p:stCondLst>
                                  <p:childTnLst>
                                    <p:set>
                                      <p:cBhvr>
                                        <p:cTn id="61" dur="1" fill="hold">
                                          <p:stCondLst>
                                            <p:cond delay="0"/>
                                          </p:stCondLst>
                                        </p:cTn>
                                        <p:tgtEl>
                                          <p:spTgt spid="37"/>
                                        </p:tgtEl>
                                        <p:attrNameLst>
                                          <p:attrName>style.visibility</p:attrName>
                                        </p:attrNameLst>
                                      </p:cBhvr>
                                      <p:to>
                                        <p:strVal val="visible"/>
                                      </p:to>
                                    </p:set>
                                    <p:anim calcmode="lin" valueType="num">
                                      <p:cBhvr>
                                        <p:cTn id="62" dur="500" fill="hold"/>
                                        <p:tgtEl>
                                          <p:spTgt spid="37"/>
                                        </p:tgtEl>
                                        <p:attrNameLst>
                                          <p:attrName>ppt_w</p:attrName>
                                        </p:attrNameLst>
                                      </p:cBhvr>
                                      <p:tavLst>
                                        <p:tav tm="0">
                                          <p:val>
                                            <p:fltVal val="0"/>
                                          </p:val>
                                        </p:tav>
                                        <p:tav tm="100000">
                                          <p:val>
                                            <p:strVal val="#ppt_w"/>
                                          </p:val>
                                        </p:tav>
                                      </p:tavLst>
                                    </p:anim>
                                    <p:anim calcmode="lin" valueType="num">
                                      <p:cBhvr>
                                        <p:cTn id="63" dur="500" fill="hold"/>
                                        <p:tgtEl>
                                          <p:spTgt spid="37"/>
                                        </p:tgtEl>
                                        <p:attrNameLst>
                                          <p:attrName>ppt_h</p:attrName>
                                        </p:attrNameLst>
                                      </p:cBhvr>
                                      <p:tavLst>
                                        <p:tav tm="0">
                                          <p:val>
                                            <p:fltVal val="0"/>
                                          </p:val>
                                        </p:tav>
                                        <p:tav tm="100000">
                                          <p:val>
                                            <p:strVal val="#ppt_h"/>
                                          </p:val>
                                        </p:tav>
                                      </p:tavLst>
                                    </p:anim>
                                    <p:animEffect transition="in" filter="fade">
                                      <p:cBhvr>
                                        <p:cTn id="64" dur="500"/>
                                        <p:tgtEl>
                                          <p:spTgt spid="37"/>
                                        </p:tgtEl>
                                      </p:cBhvr>
                                    </p:animEffect>
                                  </p:childTnLst>
                                </p:cTn>
                              </p:par>
                              <p:par>
                                <p:cTn id="65" presetID="53" presetClass="entr" presetSubtype="16" fill="hold" grpId="0" nodeType="withEffect">
                                  <p:stCondLst>
                                    <p:cond delay="0"/>
                                  </p:stCondLst>
                                  <p:childTnLst>
                                    <p:set>
                                      <p:cBhvr>
                                        <p:cTn id="66" dur="1" fill="hold">
                                          <p:stCondLst>
                                            <p:cond delay="0"/>
                                          </p:stCondLst>
                                        </p:cTn>
                                        <p:tgtEl>
                                          <p:spTgt spid="38"/>
                                        </p:tgtEl>
                                        <p:attrNameLst>
                                          <p:attrName>style.visibility</p:attrName>
                                        </p:attrNameLst>
                                      </p:cBhvr>
                                      <p:to>
                                        <p:strVal val="visible"/>
                                      </p:to>
                                    </p:set>
                                    <p:anim calcmode="lin" valueType="num">
                                      <p:cBhvr>
                                        <p:cTn id="67" dur="500" fill="hold"/>
                                        <p:tgtEl>
                                          <p:spTgt spid="38"/>
                                        </p:tgtEl>
                                        <p:attrNameLst>
                                          <p:attrName>ppt_w</p:attrName>
                                        </p:attrNameLst>
                                      </p:cBhvr>
                                      <p:tavLst>
                                        <p:tav tm="0">
                                          <p:val>
                                            <p:fltVal val="0"/>
                                          </p:val>
                                        </p:tav>
                                        <p:tav tm="100000">
                                          <p:val>
                                            <p:strVal val="#ppt_w"/>
                                          </p:val>
                                        </p:tav>
                                      </p:tavLst>
                                    </p:anim>
                                    <p:anim calcmode="lin" valueType="num">
                                      <p:cBhvr>
                                        <p:cTn id="68" dur="500" fill="hold"/>
                                        <p:tgtEl>
                                          <p:spTgt spid="38"/>
                                        </p:tgtEl>
                                        <p:attrNameLst>
                                          <p:attrName>ppt_h</p:attrName>
                                        </p:attrNameLst>
                                      </p:cBhvr>
                                      <p:tavLst>
                                        <p:tav tm="0">
                                          <p:val>
                                            <p:fltVal val="0"/>
                                          </p:val>
                                        </p:tav>
                                        <p:tav tm="100000">
                                          <p:val>
                                            <p:strVal val="#ppt_h"/>
                                          </p:val>
                                        </p:tav>
                                      </p:tavLst>
                                    </p:anim>
                                    <p:animEffect transition="in" filter="fade">
                                      <p:cBhvr>
                                        <p:cTn id="69" dur="500"/>
                                        <p:tgtEl>
                                          <p:spTgt spid="38"/>
                                        </p:tgtEl>
                                      </p:cBhvr>
                                    </p:animEffect>
                                  </p:childTnLst>
                                </p:cTn>
                              </p:par>
                              <p:par>
                                <p:cTn id="70" presetID="53" presetClass="entr" presetSubtype="16" fill="hold" grpId="0" nodeType="withEffect">
                                  <p:stCondLst>
                                    <p:cond delay="0"/>
                                  </p:stCondLst>
                                  <p:childTnLst>
                                    <p:set>
                                      <p:cBhvr>
                                        <p:cTn id="71" dur="1" fill="hold">
                                          <p:stCondLst>
                                            <p:cond delay="0"/>
                                          </p:stCondLst>
                                        </p:cTn>
                                        <p:tgtEl>
                                          <p:spTgt spid="39"/>
                                        </p:tgtEl>
                                        <p:attrNameLst>
                                          <p:attrName>style.visibility</p:attrName>
                                        </p:attrNameLst>
                                      </p:cBhvr>
                                      <p:to>
                                        <p:strVal val="visible"/>
                                      </p:to>
                                    </p:set>
                                    <p:anim calcmode="lin" valueType="num">
                                      <p:cBhvr>
                                        <p:cTn id="72" dur="500" fill="hold"/>
                                        <p:tgtEl>
                                          <p:spTgt spid="39"/>
                                        </p:tgtEl>
                                        <p:attrNameLst>
                                          <p:attrName>ppt_w</p:attrName>
                                        </p:attrNameLst>
                                      </p:cBhvr>
                                      <p:tavLst>
                                        <p:tav tm="0">
                                          <p:val>
                                            <p:fltVal val="0"/>
                                          </p:val>
                                        </p:tav>
                                        <p:tav tm="100000">
                                          <p:val>
                                            <p:strVal val="#ppt_w"/>
                                          </p:val>
                                        </p:tav>
                                      </p:tavLst>
                                    </p:anim>
                                    <p:anim calcmode="lin" valueType="num">
                                      <p:cBhvr>
                                        <p:cTn id="73" dur="500" fill="hold"/>
                                        <p:tgtEl>
                                          <p:spTgt spid="39"/>
                                        </p:tgtEl>
                                        <p:attrNameLst>
                                          <p:attrName>ppt_h</p:attrName>
                                        </p:attrNameLst>
                                      </p:cBhvr>
                                      <p:tavLst>
                                        <p:tav tm="0">
                                          <p:val>
                                            <p:fltVal val="0"/>
                                          </p:val>
                                        </p:tav>
                                        <p:tav tm="100000">
                                          <p:val>
                                            <p:strVal val="#ppt_h"/>
                                          </p:val>
                                        </p:tav>
                                      </p:tavLst>
                                    </p:anim>
                                    <p:animEffect transition="in" filter="fade">
                                      <p:cBhvr>
                                        <p:cTn id="74" dur="500"/>
                                        <p:tgtEl>
                                          <p:spTgt spid="39"/>
                                        </p:tgtEl>
                                      </p:cBhvr>
                                    </p:animEffect>
                                  </p:childTnLst>
                                </p:cTn>
                              </p:par>
                              <p:par>
                                <p:cTn id="75" presetID="53" presetClass="entr" presetSubtype="16" fill="hold" grpId="0" nodeType="withEffect">
                                  <p:stCondLst>
                                    <p:cond delay="0"/>
                                  </p:stCondLst>
                                  <p:childTnLst>
                                    <p:set>
                                      <p:cBhvr>
                                        <p:cTn id="76" dur="1" fill="hold">
                                          <p:stCondLst>
                                            <p:cond delay="0"/>
                                          </p:stCondLst>
                                        </p:cTn>
                                        <p:tgtEl>
                                          <p:spTgt spid="40"/>
                                        </p:tgtEl>
                                        <p:attrNameLst>
                                          <p:attrName>style.visibility</p:attrName>
                                        </p:attrNameLst>
                                      </p:cBhvr>
                                      <p:to>
                                        <p:strVal val="visible"/>
                                      </p:to>
                                    </p:set>
                                    <p:anim calcmode="lin" valueType="num">
                                      <p:cBhvr>
                                        <p:cTn id="77" dur="500" fill="hold"/>
                                        <p:tgtEl>
                                          <p:spTgt spid="40"/>
                                        </p:tgtEl>
                                        <p:attrNameLst>
                                          <p:attrName>ppt_w</p:attrName>
                                        </p:attrNameLst>
                                      </p:cBhvr>
                                      <p:tavLst>
                                        <p:tav tm="0">
                                          <p:val>
                                            <p:fltVal val="0"/>
                                          </p:val>
                                        </p:tav>
                                        <p:tav tm="100000">
                                          <p:val>
                                            <p:strVal val="#ppt_w"/>
                                          </p:val>
                                        </p:tav>
                                      </p:tavLst>
                                    </p:anim>
                                    <p:anim calcmode="lin" valueType="num">
                                      <p:cBhvr>
                                        <p:cTn id="78" dur="500" fill="hold"/>
                                        <p:tgtEl>
                                          <p:spTgt spid="40"/>
                                        </p:tgtEl>
                                        <p:attrNameLst>
                                          <p:attrName>ppt_h</p:attrName>
                                        </p:attrNameLst>
                                      </p:cBhvr>
                                      <p:tavLst>
                                        <p:tav tm="0">
                                          <p:val>
                                            <p:fltVal val="0"/>
                                          </p:val>
                                        </p:tav>
                                        <p:tav tm="100000">
                                          <p:val>
                                            <p:strVal val="#ppt_h"/>
                                          </p:val>
                                        </p:tav>
                                      </p:tavLst>
                                    </p:anim>
                                    <p:animEffect transition="in" filter="fade">
                                      <p:cBhvr>
                                        <p:cTn id="79" dur="500"/>
                                        <p:tgtEl>
                                          <p:spTgt spid="40"/>
                                        </p:tgtEl>
                                      </p:cBhvr>
                                    </p:animEffect>
                                  </p:childTnLst>
                                </p:cTn>
                              </p:par>
                              <p:par>
                                <p:cTn id="80" presetID="53" presetClass="entr" presetSubtype="16" fill="hold" grpId="0" nodeType="withEffect">
                                  <p:stCondLst>
                                    <p:cond delay="0"/>
                                  </p:stCondLst>
                                  <p:childTnLst>
                                    <p:set>
                                      <p:cBhvr>
                                        <p:cTn id="81" dur="1" fill="hold">
                                          <p:stCondLst>
                                            <p:cond delay="0"/>
                                          </p:stCondLst>
                                        </p:cTn>
                                        <p:tgtEl>
                                          <p:spTgt spid="41"/>
                                        </p:tgtEl>
                                        <p:attrNameLst>
                                          <p:attrName>style.visibility</p:attrName>
                                        </p:attrNameLst>
                                      </p:cBhvr>
                                      <p:to>
                                        <p:strVal val="visible"/>
                                      </p:to>
                                    </p:set>
                                    <p:anim calcmode="lin" valueType="num">
                                      <p:cBhvr>
                                        <p:cTn id="82" dur="500" fill="hold"/>
                                        <p:tgtEl>
                                          <p:spTgt spid="41"/>
                                        </p:tgtEl>
                                        <p:attrNameLst>
                                          <p:attrName>ppt_w</p:attrName>
                                        </p:attrNameLst>
                                      </p:cBhvr>
                                      <p:tavLst>
                                        <p:tav tm="0">
                                          <p:val>
                                            <p:fltVal val="0"/>
                                          </p:val>
                                        </p:tav>
                                        <p:tav tm="100000">
                                          <p:val>
                                            <p:strVal val="#ppt_w"/>
                                          </p:val>
                                        </p:tav>
                                      </p:tavLst>
                                    </p:anim>
                                    <p:anim calcmode="lin" valueType="num">
                                      <p:cBhvr>
                                        <p:cTn id="83" dur="500" fill="hold"/>
                                        <p:tgtEl>
                                          <p:spTgt spid="41"/>
                                        </p:tgtEl>
                                        <p:attrNameLst>
                                          <p:attrName>ppt_h</p:attrName>
                                        </p:attrNameLst>
                                      </p:cBhvr>
                                      <p:tavLst>
                                        <p:tav tm="0">
                                          <p:val>
                                            <p:fltVal val="0"/>
                                          </p:val>
                                        </p:tav>
                                        <p:tav tm="100000">
                                          <p:val>
                                            <p:strVal val="#ppt_h"/>
                                          </p:val>
                                        </p:tav>
                                      </p:tavLst>
                                    </p:anim>
                                    <p:animEffect transition="in" filter="fade">
                                      <p:cBhvr>
                                        <p:cTn id="84" dur="500"/>
                                        <p:tgtEl>
                                          <p:spTgt spid="41"/>
                                        </p:tgtEl>
                                      </p:cBhvr>
                                    </p:animEffect>
                                  </p:childTnLst>
                                </p:cTn>
                              </p:par>
                              <p:par>
                                <p:cTn id="85" presetID="53" presetClass="entr" presetSubtype="16" fill="hold" grpId="0" nodeType="withEffect">
                                  <p:stCondLst>
                                    <p:cond delay="0"/>
                                  </p:stCondLst>
                                  <p:childTnLst>
                                    <p:set>
                                      <p:cBhvr>
                                        <p:cTn id="86" dur="1" fill="hold">
                                          <p:stCondLst>
                                            <p:cond delay="0"/>
                                          </p:stCondLst>
                                        </p:cTn>
                                        <p:tgtEl>
                                          <p:spTgt spid="42"/>
                                        </p:tgtEl>
                                        <p:attrNameLst>
                                          <p:attrName>style.visibility</p:attrName>
                                        </p:attrNameLst>
                                      </p:cBhvr>
                                      <p:to>
                                        <p:strVal val="visible"/>
                                      </p:to>
                                    </p:set>
                                    <p:anim calcmode="lin" valueType="num">
                                      <p:cBhvr>
                                        <p:cTn id="87" dur="500" fill="hold"/>
                                        <p:tgtEl>
                                          <p:spTgt spid="42"/>
                                        </p:tgtEl>
                                        <p:attrNameLst>
                                          <p:attrName>ppt_w</p:attrName>
                                        </p:attrNameLst>
                                      </p:cBhvr>
                                      <p:tavLst>
                                        <p:tav tm="0">
                                          <p:val>
                                            <p:fltVal val="0"/>
                                          </p:val>
                                        </p:tav>
                                        <p:tav tm="100000">
                                          <p:val>
                                            <p:strVal val="#ppt_w"/>
                                          </p:val>
                                        </p:tav>
                                      </p:tavLst>
                                    </p:anim>
                                    <p:anim calcmode="lin" valueType="num">
                                      <p:cBhvr>
                                        <p:cTn id="88" dur="500" fill="hold"/>
                                        <p:tgtEl>
                                          <p:spTgt spid="42"/>
                                        </p:tgtEl>
                                        <p:attrNameLst>
                                          <p:attrName>ppt_h</p:attrName>
                                        </p:attrNameLst>
                                      </p:cBhvr>
                                      <p:tavLst>
                                        <p:tav tm="0">
                                          <p:val>
                                            <p:fltVal val="0"/>
                                          </p:val>
                                        </p:tav>
                                        <p:tav tm="100000">
                                          <p:val>
                                            <p:strVal val="#ppt_h"/>
                                          </p:val>
                                        </p:tav>
                                      </p:tavLst>
                                    </p:anim>
                                    <p:animEffect transition="in" filter="fade">
                                      <p:cBhvr>
                                        <p:cTn id="89" dur="500"/>
                                        <p:tgtEl>
                                          <p:spTgt spid="42"/>
                                        </p:tgtEl>
                                      </p:cBhvr>
                                    </p:animEffect>
                                  </p:childTnLst>
                                </p:cTn>
                              </p:par>
                              <p:par>
                                <p:cTn id="90" presetID="53" presetClass="entr" presetSubtype="16" fill="hold" grpId="0" nodeType="withEffect">
                                  <p:stCondLst>
                                    <p:cond delay="0"/>
                                  </p:stCondLst>
                                  <p:childTnLst>
                                    <p:set>
                                      <p:cBhvr>
                                        <p:cTn id="91" dur="1" fill="hold">
                                          <p:stCondLst>
                                            <p:cond delay="0"/>
                                          </p:stCondLst>
                                        </p:cTn>
                                        <p:tgtEl>
                                          <p:spTgt spid="43"/>
                                        </p:tgtEl>
                                        <p:attrNameLst>
                                          <p:attrName>style.visibility</p:attrName>
                                        </p:attrNameLst>
                                      </p:cBhvr>
                                      <p:to>
                                        <p:strVal val="visible"/>
                                      </p:to>
                                    </p:set>
                                    <p:anim calcmode="lin" valueType="num">
                                      <p:cBhvr>
                                        <p:cTn id="92" dur="500" fill="hold"/>
                                        <p:tgtEl>
                                          <p:spTgt spid="43"/>
                                        </p:tgtEl>
                                        <p:attrNameLst>
                                          <p:attrName>ppt_w</p:attrName>
                                        </p:attrNameLst>
                                      </p:cBhvr>
                                      <p:tavLst>
                                        <p:tav tm="0">
                                          <p:val>
                                            <p:fltVal val="0"/>
                                          </p:val>
                                        </p:tav>
                                        <p:tav tm="100000">
                                          <p:val>
                                            <p:strVal val="#ppt_w"/>
                                          </p:val>
                                        </p:tav>
                                      </p:tavLst>
                                    </p:anim>
                                    <p:anim calcmode="lin" valueType="num">
                                      <p:cBhvr>
                                        <p:cTn id="93" dur="500" fill="hold"/>
                                        <p:tgtEl>
                                          <p:spTgt spid="43"/>
                                        </p:tgtEl>
                                        <p:attrNameLst>
                                          <p:attrName>ppt_h</p:attrName>
                                        </p:attrNameLst>
                                      </p:cBhvr>
                                      <p:tavLst>
                                        <p:tav tm="0">
                                          <p:val>
                                            <p:fltVal val="0"/>
                                          </p:val>
                                        </p:tav>
                                        <p:tav tm="100000">
                                          <p:val>
                                            <p:strVal val="#ppt_h"/>
                                          </p:val>
                                        </p:tav>
                                      </p:tavLst>
                                    </p:anim>
                                    <p:animEffect transition="in" filter="fade">
                                      <p:cBhvr>
                                        <p:cTn id="94" dur="500"/>
                                        <p:tgtEl>
                                          <p:spTgt spid="43"/>
                                        </p:tgtEl>
                                      </p:cBhvr>
                                    </p:animEffect>
                                  </p:childTnLst>
                                </p:cTn>
                              </p:par>
                              <p:par>
                                <p:cTn id="95" presetID="53" presetClass="entr" presetSubtype="16" fill="hold" grpId="0" nodeType="withEffect">
                                  <p:stCondLst>
                                    <p:cond delay="0"/>
                                  </p:stCondLst>
                                  <p:childTnLst>
                                    <p:set>
                                      <p:cBhvr>
                                        <p:cTn id="96" dur="1" fill="hold">
                                          <p:stCondLst>
                                            <p:cond delay="0"/>
                                          </p:stCondLst>
                                        </p:cTn>
                                        <p:tgtEl>
                                          <p:spTgt spid="47"/>
                                        </p:tgtEl>
                                        <p:attrNameLst>
                                          <p:attrName>style.visibility</p:attrName>
                                        </p:attrNameLst>
                                      </p:cBhvr>
                                      <p:to>
                                        <p:strVal val="visible"/>
                                      </p:to>
                                    </p:set>
                                    <p:anim calcmode="lin" valueType="num">
                                      <p:cBhvr>
                                        <p:cTn id="97" dur="500" fill="hold"/>
                                        <p:tgtEl>
                                          <p:spTgt spid="47"/>
                                        </p:tgtEl>
                                        <p:attrNameLst>
                                          <p:attrName>ppt_w</p:attrName>
                                        </p:attrNameLst>
                                      </p:cBhvr>
                                      <p:tavLst>
                                        <p:tav tm="0">
                                          <p:val>
                                            <p:fltVal val="0"/>
                                          </p:val>
                                        </p:tav>
                                        <p:tav tm="100000">
                                          <p:val>
                                            <p:strVal val="#ppt_w"/>
                                          </p:val>
                                        </p:tav>
                                      </p:tavLst>
                                    </p:anim>
                                    <p:anim calcmode="lin" valueType="num">
                                      <p:cBhvr>
                                        <p:cTn id="98" dur="500" fill="hold"/>
                                        <p:tgtEl>
                                          <p:spTgt spid="47"/>
                                        </p:tgtEl>
                                        <p:attrNameLst>
                                          <p:attrName>ppt_h</p:attrName>
                                        </p:attrNameLst>
                                      </p:cBhvr>
                                      <p:tavLst>
                                        <p:tav tm="0">
                                          <p:val>
                                            <p:fltVal val="0"/>
                                          </p:val>
                                        </p:tav>
                                        <p:tav tm="100000">
                                          <p:val>
                                            <p:strVal val="#ppt_h"/>
                                          </p:val>
                                        </p:tav>
                                      </p:tavLst>
                                    </p:anim>
                                    <p:animEffect transition="in" filter="fade">
                                      <p:cBhvr>
                                        <p:cTn id="99" dur="500"/>
                                        <p:tgtEl>
                                          <p:spTgt spid="47"/>
                                        </p:tgtEl>
                                      </p:cBhvr>
                                    </p:animEffect>
                                  </p:childTnLst>
                                </p:cTn>
                              </p:par>
                            </p:childTnLst>
                          </p:cTn>
                        </p:par>
                      </p:childTnLst>
                    </p:cTn>
                  </p:par>
                  <p:par>
                    <p:cTn id="100" fill="hold">
                      <p:stCondLst>
                        <p:cond delay="indefinite"/>
                      </p:stCondLst>
                      <p:childTnLst>
                        <p:par>
                          <p:cTn id="101" fill="hold">
                            <p:stCondLst>
                              <p:cond delay="0"/>
                            </p:stCondLst>
                            <p:childTnLst>
                              <p:par>
                                <p:cTn id="102" presetID="12" presetClass="entr" presetSubtype="8" fill="hold" grpId="0" nodeType="clickEffect">
                                  <p:stCondLst>
                                    <p:cond delay="0"/>
                                  </p:stCondLst>
                                  <p:childTnLst>
                                    <p:set>
                                      <p:cBhvr>
                                        <p:cTn id="103" dur="1" fill="hold">
                                          <p:stCondLst>
                                            <p:cond delay="0"/>
                                          </p:stCondLst>
                                        </p:cTn>
                                        <p:tgtEl>
                                          <p:spTgt spid="44"/>
                                        </p:tgtEl>
                                        <p:attrNameLst>
                                          <p:attrName>style.visibility</p:attrName>
                                        </p:attrNameLst>
                                      </p:cBhvr>
                                      <p:to>
                                        <p:strVal val="visible"/>
                                      </p:to>
                                    </p:set>
                                    <p:anim calcmode="lin" valueType="num">
                                      <p:cBhvr additive="base">
                                        <p:cTn id="104" dur="500"/>
                                        <p:tgtEl>
                                          <p:spTgt spid="44"/>
                                        </p:tgtEl>
                                        <p:attrNameLst>
                                          <p:attrName>ppt_x</p:attrName>
                                        </p:attrNameLst>
                                      </p:cBhvr>
                                      <p:tavLst>
                                        <p:tav tm="0">
                                          <p:val>
                                            <p:strVal val="#ppt_x-#ppt_w*1.125000"/>
                                          </p:val>
                                        </p:tav>
                                        <p:tav tm="100000">
                                          <p:val>
                                            <p:strVal val="#ppt_x"/>
                                          </p:val>
                                        </p:tav>
                                      </p:tavLst>
                                    </p:anim>
                                    <p:animEffect transition="in" filter="wipe(right)">
                                      <p:cBhvr>
                                        <p:cTn id="105" dur="500"/>
                                        <p:tgtEl>
                                          <p:spTgt spid="44"/>
                                        </p:tgtEl>
                                      </p:cBhvr>
                                    </p:animEffect>
                                  </p:childTnLst>
                                </p:cTn>
                              </p:par>
                            </p:childTnLst>
                          </p:cTn>
                        </p:par>
                      </p:childTnLst>
                    </p:cTn>
                  </p:par>
                  <p:par>
                    <p:cTn id="106" fill="hold">
                      <p:stCondLst>
                        <p:cond delay="indefinite"/>
                      </p:stCondLst>
                      <p:childTnLst>
                        <p:par>
                          <p:cTn id="107" fill="hold">
                            <p:stCondLst>
                              <p:cond delay="0"/>
                            </p:stCondLst>
                            <p:childTnLst>
                              <p:par>
                                <p:cTn id="108" presetID="12" presetClass="entr" presetSubtype="8" fill="hold" grpId="0" nodeType="clickEffect">
                                  <p:stCondLst>
                                    <p:cond delay="0"/>
                                  </p:stCondLst>
                                  <p:childTnLst>
                                    <p:set>
                                      <p:cBhvr>
                                        <p:cTn id="109" dur="1" fill="hold">
                                          <p:stCondLst>
                                            <p:cond delay="0"/>
                                          </p:stCondLst>
                                        </p:cTn>
                                        <p:tgtEl>
                                          <p:spTgt spid="45"/>
                                        </p:tgtEl>
                                        <p:attrNameLst>
                                          <p:attrName>style.visibility</p:attrName>
                                        </p:attrNameLst>
                                      </p:cBhvr>
                                      <p:to>
                                        <p:strVal val="visible"/>
                                      </p:to>
                                    </p:set>
                                    <p:anim calcmode="lin" valueType="num">
                                      <p:cBhvr additive="base">
                                        <p:cTn id="110" dur="500"/>
                                        <p:tgtEl>
                                          <p:spTgt spid="45"/>
                                        </p:tgtEl>
                                        <p:attrNameLst>
                                          <p:attrName>ppt_x</p:attrName>
                                        </p:attrNameLst>
                                      </p:cBhvr>
                                      <p:tavLst>
                                        <p:tav tm="0">
                                          <p:val>
                                            <p:strVal val="#ppt_x-#ppt_w*1.125000"/>
                                          </p:val>
                                        </p:tav>
                                        <p:tav tm="100000">
                                          <p:val>
                                            <p:strVal val="#ppt_x"/>
                                          </p:val>
                                        </p:tav>
                                      </p:tavLst>
                                    </p:anim>
                                    <p:animEffect transition="in" filter="wipe(right)">
                                      <p:cBhvr>
                                        <p:cTn id="111" dur="500"/>
                                        <p:tgtEl>
                                          <p:spTgt spid="45"/>
                                        </p:tgtEl>
                                      </p:cBhvr>
                                    </p:animEffect>
                                  </p:childTnLst>
                                </p:cTn>
                              </p:par>
                            </p:childTnLst>
                          </p:cTn>
                        </p:par>
                      </p:childTnLst>
                    </p:cTn>
                  </p:par>
                  <p:par>
                    <p:cTn id="112" fill="hold">
                      <p:stCondLst>
                        <p:cond delay="indefinite"/>
                      </p:stCondLst>
                      <p:childTnLst>
                        <p:par>
                          <p:cTn id="113" fill="hold">
                            <p:stCondLst>
                              <p:cond delay="0"/>
                            </p:stCondLst>
                            <p:childTnLst>
                              <p:par>
                                <p:cTn id="114" presetID="42" presetClass="entr" presetSubtype="0" fill="hold" grpId="0" nodeType="clickEffect">
                                  <p:stCondLst>
                                    <p:cond delay="0"/>
                                  </p:stCondLst>
                                  <p:childTnLst>
                                    <p:set>
                                      <p:cBhvr>
                                        <p:cTn id="115" dur="1" fill="hold">
                                          <p:stCondLst>
                                            <p:cond delay="0"/>
                                          </p:stCondLst>
                                        </p:cTn>
                                        <p:tgtEl>
                                          <p:spTgt spid="46"/>
                                        </p:tgtEl>
                                        <p:attrNameLst>
                                          <p:attrName>style.visibility</p:attrName>
                                        </p:attrNameLst>
                                      </p:cBhvr>
                                      <p:to>
                                        <p:strVal val="visible"/>
                                      </p:to>
                                    </p:set>
                                    <p:animEffect transition="in" filter="fade">
                                      <p:cBhvr>
                                        <p:cTn id="116" dur="500"/>
                                        <p:tgtEl>
                                          <p:spTgt spid="46"/>
                                        </p:tgtEl>
                                      </p:cBhvr>
                                    </p:animEffect>
                                    <p:anim calcmode="lin" valueType="num">
                                      <p:cBhvr>
                                        <p:cTn id="117" dur="500" fill="hold"/>
                                        <p:tgtEl>
                                          <p:spTgt spid="46"/>
                                        </p:tgtEl>
                                        <p:attrNameLst>
                                          <p:attrName>ppt_x</p:attrName>
                                        </p:attrNameLst>
                                      </p:cBhvr>
                                      <p:tavLst>
                                        <p:tav tm="0">
                                          <p:val>
                                            <p:strVal val="#ppt_x"/>
                                          </p:val>
                                        </p:tav>
                                        <p:tav tm="100000">
                                          <p:val>
                                            <p:strVal val="#ppt_x"/>
                                          </p:val>
                                        </p:tav>
                                      </p:tavLst>
                                    </p:anim>
                                    <p:anim calcmode="lin" valueType="num">
                                      <p:cBhvr>
                                        <p:cTn id="118" dur="500" fill="hold"/>
                                        <p:tgtEl>
                                          <p:spTgt spid="46"/>
                                        </p:tgtEl>
                                        <p:attrNameLst>
                                          <p:attrName>ppt_y</p:attrName>
                                        </p:attrNameLst>
                                      </p:cBhvr>
                                      <p:tavLst>
                                        <p:tav tm="0">
                                          <p:val>
                                            <p:strVal val="#ppt_y+.1"/>
                                          </p:val>
                                        </p:tav>
                                        <p:tav tm="100000">
                                          <p:val>
                                            <p:strVal val="#ppt_y"/>
                                          </p:val>
                                        </p:tav>
                                      </p:tavLst>
                                    </p:anim>
                                  </p:childTnLst>
                                </p:cTn>
                              </p:par>
                              <p:par>
                                <p:cTn id="119" presetID="42" presetClass="entr" presetSubtype="0" fill="hold" grpId="0" nodeType="withEffect">
                                  <p:stCondLst>
                                    <p:cond delay="0"/>
                                  </p:stCondLst>
                                  <p:childTnLst>
                                    <p:set>
                                      <p:cBhvr>
                                        <p:cTn id="120" dur="1" fill="hold">
                                          <p:stCondLst>
                                            <p:cond delay="0"/>
                                          </p:stCondLst>
                                        </p:cTn>
                                        <p:tgtEl>
                                          <p:spTgt spid="64"/>
                                        </p:tgtEl>
                                        <p:attrNameLst>
                                          <p:attrName>style.visibility</p:attrName>
                                        </p:attrNameLst>
                                      </p:cBhvr>
                                      <p:to>
                                        <p:strVal val="visible"/>
                                      </p:to>
                                    </p:set>
                                    <p:animEffect transition="in" filter="fade">
                                      <p:cBhvr>
                                        <p:cTn id="121" dur="500"/>
                                        <p:tgtEl>
                                          <p:spTgt spid="64"/>
                                        </p:tgtEl>
                                      </p:cBhvr>
                                    </p:animEffect>
                                    <p:anim calcmode="lin" valueType="num">
                                      <p:cBhvr>
                                        <p:cTn id="122" dur="500" fill="hold"/>
                                        <p:tgtEl>
                                          <p:spTgt spid="64"/>
                                        </p:tgtEl>
                                        <p:attrNameLst>
                                          <p:attrName>ppt_x</p:attrName>
                                        </p:attrNameLst>
                                      </p:cBhvr>
                                      <p:tavLst>
                                        <p:tav tm="0">
                                          <p:val>
                                            <p:strVal val="#ppt_x"/>
                                          </p:val>
                                        </p:tav>
                                        <p:tav tm="100000">
                                          <p:val>
                                            <p:strVal val="#ppt_x"/>
                                          </p:val>
                                        </p:tav>
                                      </p:tavLst>
                                    </p:anim>
                                    <p:anim calcmode="lin" valueType="num">
                                      <p:cBhvr>
                                        <p:cTn id="123" dur="500" fill="hold"/>
                                        <p:tgtEl>
                                          <p:spTgt spid="64"/>
                                        </p:tgtEl>
                                        <p:attrNameLst>
                                          <p:attrName>ppt_y</p:attrName>
                                        </p:attrNameLst>
                                      </p:cBhvr>
                                      <p:tavLst>
                                        <p:tav tm="0">
                                          <p:val>
                                            <p:strVal val="#ppt_y+.1"/>
                                          </p:val>
                                        </p:tav>
                                        <p:tav tm="100000">
                                          <p:val>
                                            <p:strVal val="#ppt_y"/>
                                          </p:val>
                                        </p:tav>
                                      </p:tavLst>
                                    </p:anim>
                                  </p:childTnLst>
                                </p:cTn>
                              </p:par>
                            </p:childTnLst>
                          </p:cTn>
                        </p:par>
                      </p:childTnLst>
                    </p:cTn>
                  </p:par>
                  <p:par>
                    <p:cTn id="124" fill="hold">
                      <p:stCondLst>
                        <p:cond delay="indefinite"/>
                      </p:stCondLst>
                      <p:childTnLst>
                        <p:par>
                          <p:cTn id="125" fill="hold">
                            <p:stCondLst>
                              <p:cond delay="0"/>
                            </p:stCondLst>
                            <p:childTnLst>
                              <p:par>
                                <p:cTn id="126" presetID="53" presetClass="entr" presetSubtype="16" fill="hold" grpId="0" nodeType="clickEffect">
                                  <p:stCondLst>
                                    <p:cond delay="0"/>
                                  </p:stCondLst>
                                  <p:childTnLst>
                                    <p:set>
                                      <p:cBhvr>
                                        <p:cTn id="127" dur="1" fill="hold">
                                          <p:stCondLst>
                                            <p:cond delay="0"/>
                                          </p:stCondLst>
                                        </p:cTn>
                                        <p:tgtEl>
                                          <p:spTgt spid="66"/>
                                        </p:tgtEl>
                                        <p:attrNameLst>
                                          <p:attrName>style.visibility</p:attrName>
                                        </p:attrNameLst>
                                      </p:cBhvr>
                                      <p:to>
                                        <p:strVal val="visible"/>
                                      </p:to>
                                    </p:set>
                                    <p:anim calcmode="lin" valueType="num">
                                      <p:cBhvr>
                                        <p:cTn id="128" dur="500" fill="hold"/>
                                        <p:tgtEl>
                                          <p:spTgt spid="66"/>
                                        </p:tgtEl>
                                        <p:attrNameLst>
                                          <p:attrName>ppt_w</p:attrName>
                                        </p:attrNameLst>
                                      </p:cBhvr>
                                      <p:tavLst>
                                        <p:tav tm="0">
                                          <p:val>
                                            <p:fltVal val="0"/>
                                          </p:val>
                                        </p:tav>
                                        <p:tav tm="100000">
                                          <p:val>
                                            <p:strVal val="#ppt_w"/>
                                          </p:val>
                                        </p:tav>
                                      </p:tavLst>
                                    </p:anim>
                                    <p:anim calcmode="lin" valueType="num">
                                      <p:cBhvr>
                                        <p:cTn id="129" dur="500" fill="hold"/>
                                        <p:tgtEl>
                                          <p:spTgt spid="66"/>
                                        </p:tgtEl>
                                        <p:attrNameLst>
                                          <p:attrName>ppt_h</p:attrName>
                                        </p:attrNameLst>
                                      </p:cBhvr>
                                      <p:tavLst>
                                        <p:tav tm="0">
                                          <p:val>
                                            <p:fltVal val="0"/>
                                          </p:val>
                                        </p:tav>
                                        <p:tav tm="100000">
                                          <p:val>
                                            <p:strVal val="#ppt_h"/>
                                          </p:val>
                                        </p:tav>
                                      </p:tavLst>
                                    </p:anim>
                                    <p:animEffect transition="in" filter="fade">
                                      <p:cBhvr>
                                        <p:cTn id="130" dur="500"/>
                                        <p:tgtEl>
                                          <p:spTgt spid="66"/>
                                        </p:tgtEl>
                                      </p:cBhvr>
                                    </p:animEffect>
                                  </p:childTnLst>
                                </p:cTn>
                              </p:par>
                              <p:par>
                                <p:cTn id="131" presetID="2" presetClass="entr" presetSubtype="4" fill="hold" grpId="0" nodeType="withEffect">
                                  <p:stCondLst>
                                    <p:cond delay="0"/>
                                  </p:stCondLst>
                                  <p:childTnLst>
                                    <p:set>
                                      <p:cBhvr>
                                        <p:cTn id="132" dur="1" fill="hold">
                                          <p:stCondLst>
                                            <p:cond delay="0"/>
                                          </p:stCondLst>
                                        </p:cTn>
                                        <p:tgtEl>
                                          <p:spTgt spid="67"/>
                                        </p:tgtEl>
                                        <p:attrNameLst>
                                          <p:attrName>style.visibility</p:attrName>
                                        </p:attrNameLst>
                                      </p:cBhvr>
                                      <p:to>
                                        <p:strVal val="visible"/>
                                      </p:to>
                                    </p:set>
                                    <p:anim calcmode="lin" valueType="num">
                                      <p:cBhvr additive="base">
                                        <p:cTn id="133" dur="500" fill="hold"/>
                                        <p:tgtEl>
                                          <p:spTgt spid="67"/>
                                        </p:tgtEl>
                                        <p:attrNameLst>
                                          <p:attrName>ppt_x</p:attrName>
                                        </p:attrNameLst>
                                      </p:cBhvr>
                                      <p:tavLst>
                                        <p:tav tm="0">
                                          <p:val>
                                            <p:strVal val="#ppt_x"/>
                                          </p:val>
                                        </p:tav>
                                        <p:tav tm="100000">
                                          <p:val>
                                            <p:strVal val="#ppt_x"/>
                                          </p:val>
                                        </p:tav>
                                      </p:tavLst>
                                    </p:anim>
                                    <p:anim calcmode="lin" valueType="num">
                                      <p:cBhvr additive="base">
                                        <p:cTn id="134" dur="500" fill="hold"/>
                                        <p:tgtEl>
                                          <p:spTgt spid="6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animBg="1"/>
      <p:bldP spid="27" grpId="0" animBg="1"/>
      <p:bldP spid="28" grpId="0" animBg="1"/>
      <p:bldP spid="32" grpId="0" animBg="1"/>
      <p:bldP spid="33" grpId="0" animBg="1"/>
      <p:bldP spid="34" grpId="0" animBg="1"/>
      <p:bldP spid="35" grpId="0" animBg="1"/>
      <p:bldP spid="36" grpId="0" animBg="1"/>
      <p:bldP spid="37" grpId="0" animBg="1"/>
      <p:bldP spid="38" grpId="0" animBg="1"/>
      <p:bldP spid="39" grpId="0" animBg="1"/>
      <p:bldP spid="40" grpId="0" animBg="1"/>
      <p:bldP spid="41" grpId="0" animBg="1"/>
      <p:bldP spid="42" grpId="0" animBg="1"/>
      <p:bldP spid="43" grpId="0" animBg="1"/>
      <p:bldP spid="44" grpId="0" animBg="1"/>
      <p:bldP spid="45" grpId="0" animBg="1"/>
      <p:bldP spid="47" grpId="0" animBg="1"/>
      <p:bldP spid="46" grpId="0" animBg="1"/>
      <p:bldP spid="64" grpId="0"/>
      <p:bldP spid="66" grpId="0"/>
      <p:bldP spid="67" grpId="0"/>
      <p:bldP spid="29" grpId="0"/>
    </p:bldLst>
  </p:timing>
</p:sld>
</file>

<file path=ppt/slides/slide1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椭圆 3"/>
          <p:cNvSpPr/>
          <p:nvPr/>
        </p:nvSpPr>
        <p:spPr>
          <a:xfrm>
            <a:off x="1396651" y="2340361"/>
            <a:ext cx="926293" cy="926293"/>
          </a:xfrm>
          <a:prstGeom prst="ellipse">
            <a:avLst/>
          </a:prstGeom>
          <a:blipFill dpi="0" rotWithShape="1">
            <a:blip r:embed="rId3">
              <a:extLst>
                <a:ext uri="{28A0092B-C50C-407E-A947-70E740481C1C}">
                  <a14:useLocalDpi xmlns:a14="http://schemas.microsoft.com/office/drawing/2010/main"/>
                </a:ext>
              </a:extLst>
            </a:blip>
            <a:srcRect/>
            <a:stretch>
              <a:fillRect/>
            </a:stretch>
          </a:blip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latin typeface="微软雅黑" panose="020B0503020204020204" pitchFamily="34" charset="-122"/>
              <a:ea typeface="微软雅黑" panose="020B0503020204020204" pitchFamily="34" charset="-122"/>
            </a:endParaRPr>
          </a:p>
        </p:txBody>
      </p:sp>
      <p:sp>
        <p:nvSpPr>
          <p:cNvPr id="5" name="标题 4"/>
          <p:cNvSpPr txBox="1">
            <a:spLocks/>
          </p:cNvSpPr>
          <p:nvPr/>
        </p:nvSpPr>
        <p:spPr>
          <a:xfrm>
            <a:off x="1224481" y="2486259"/>
            <a:ext cx="1241835" cy="355021"/>
          </a:xfrm>
          <a:prstGeom prst="rect">
            <a:avLst/>
          </a:prstGeom>
        </p:spPr>
        <p:txBody>
          <a:bodyPr vert="horz" lIns="68562" tIns="34281" rIns="68562" bIns="34281"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zh-CN" altLang="en-US" sz="1500" b="1" dirty="0">
                <a:solidFill>
                  <a:schemeClr val="bg1"/>
                </a:solidFill>
                <a:latin typeface="微软雅黑" panose="020B0503020204020204" pitchFamily="34" charset="-122"/>
                <a:ea typeface="微软雅黑" panose="020B0503020204020204" pitchFamily="34" charset="-122"/>
              </a:rPr>
              <a:t>网络营销</a:t>
            </a:r>
          </a:p>
        </p:txBody>
      </p:sp>
      <p:grpSp>
        <p:nvGrpSpPr>
          <p:cNvPr id="6" name="组合 5"/>
          <p:cNvGrpSpPr/>
          <p:nvPr/>
        </p:nvGrpSpPr>
        <p:grpSpPr>
          <a:xfrm>
            <a:off x="2603907" y="1817394"/>
            <a:ext cx="618296" cy="618296"/>
            <a:chOff x="304800" y="673100"/>
            <a:chExt cx="4000500" cy="4000500"/>
          </a:xfrm>
          <a:blipFill dpi="0" rotWithShape="1">
            <a:blip r:embed="rId4">
              <a:extLst>
                <a:ext uri="{28A0092B-C50C-407E-A947-70E740481C1C}">
                  <a14:useLocalDpi xmlns:a14="http://schemas.microsoft.com/office/drawing/2010/main" val="0"/>
                </a:ext>
              </a:extLst>
            </a:blip>
            <a:srcRect/>
            <a:stretch>
              <a:fillRect/>
            </a:stretch>
          </a:blipFill>
          <a:effectLst>
            <a:outerShdw blurRad="317500" dist="190500" dir="8100000" algn="tr" rotWithShape="0">
              <a:prstClr val="black">
                <a:alpha val="50000"/>
              </a:prstClr>
            </a:outerShdw>
          </a:effectLst>
        </p:grpSpPr>
        <p:sp>
          <p:nvSpPr>
            <p:cNvPr id="7" name="同心圆 6"/>
            <p:cNvSpPr/>
            <p:nvPr/>
          </p:nvSpPr>
          <p:spPr>
            <a:xfrm>
              <a:off x="304800" y="673100"/>
              <a:ext cx="4000500" cy="4000500"/>
            </a:xfrm>
            <a:prstGeom prst="donut">
              <a:avLst>
                <a:gd name="adj" fmla="val 4879"/>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solidFill>
                  <a:schemeClr val="tx1"/>
                </a:solidFill>
              </a:endParaRPr>
            </a:p>
          </p:txBody>
        </p:sp>
        <p:sp>
          <p:nvSpPr>
            <p:cNvPr id="8" name="椭圆 7"/>
            <p:cNvSpPr/>
            <p:nvPr/>
          </p:nvSpPr>
          <p:spPr>
            <a:xfrm>
              <a:off x="392113" y="760413"/>
              <a:ext cx="3825874" cy="3825874"/>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p>
          </p:txBody>
        </p:sp>
      </p:grpSp>
      <p:grpSp>
        <p:nvGrpSpPr>
          <p:cNvPr id="9" name="组合 8"/>
          <p:cNvGrpSpPr/>
          <p:nvPr/>
        </p:nvGrpSpPr>
        <p:grpSpPr>
          <a:xfrm>
            <a:off x="2628291" y="3000116"/>
            <a:ext cx="618296" cy="618296"/>
            <a:chOff x="304800" y="673100"/>
            <a:chExt cx="4000500" cy="4000500"/>
          </a:xfrm>
          <a:blipFill dpi="0" rotWithShape="1">
            <a:blip r:embed="rId5">
              <a:extLst>
                <a:ext uri="{28A0092B-C50C-407E-A947-70E740481C1C}">
                  <a14:useLocalDpi xmlns:a14="http://schemas.microsoft.com/office/drawing/2010/main" val="0"/>
                </a:ext>
              </a:extLst>
            </a:blip>
            <a:srcRect/>
            <a:stretch>
              <a:fillRect/>
            </a:stretch>
          </a:blipFill>
          <a:effectLst>
            <a:outerShdw blurRad="317500" dist="190500" dir="8100000" algn="tr" rotWithShape="0">
              <a:prstClr val="black">
                <a:alpha val="50000"/>
              </a:prstClr>
            </a:outerShdw>
          </a:effectLst>
        </p:grpSpPr>
        <p:sp>
          <p:nvSpPr>
            <p:cNvPr id="10" name="同心圆 9"/>
            <p:cNvSpPr/>
            <p:nvPr/>
          </p:nvSpPr>
          <p:spPr>
            <a:xfrm>
              <a:off x="304800" y="673100"/>
              <a:ext cx="4000500" cy="4000500"/>
            </a:xfrm>
            <a:prstGeom prst="donut">
              <a:avLst>
                <a:gd name="adj" fmla="val 4879"/>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solidFill>
                  <a:schemeClr val="tx1"/>
                </a:solidFill>
              </a:endParaRPr>
            </a:p>
          </p:txBody>
        </p:sp>
        <p:sp>
          <p:nvSpPr>
            <p:cNvPr id="11" name="椭圆 10"/>
            <p:cNvSpPr/>
            <p:nvPr/>
          </p:nvSpPr>
          <p:spPr>
            <a:xfrm>
              <a:off x="392113" y="760413"/>
              <a:ext cx="3825874" cy="3825874"/>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p>
          </p:txBody>
        </p:sp>
      </p:grpSp>
      <p:grpSp>
        <p:nvGrpSpPr>
          <p:cNvPr id="12" name="组合 11"/>
          <p:cNvGrpSpPr/>
          <p:nvPr/>
        </p:nvGrpSpPr>
        <p:grpSpPr>
          <a:xfrm>
            <a:off x="2063987" y="3653120"/>
            <a:ext cx="618296" cy="618296"/>
            <a:chOff x="304800" y="673100"/>
            <a:chExt cx="4000500" cy="4000500"/>
          </a:xfrm>
          <a:blipFill dpi="0" rotWithShape="1">
            <a:blip r:embed="rId6">
              <a:extLst>
                <a:ext uri="{28A0092B-C50C-407E-A947-70E740481C1C}">
                  <a14:useLocalDpi xmlns:a14="http://schemas.microsoft.com/office/drawing/2010/main" val="0"/>
                </a:ext>
              </a:extLst>
            </a:blip>
            <a:srcRect/>
            <a:stretch>
              <a:fillRect/>
            </a:stretch>
          </a:blipFill>
          <a:effectLst>
            <a:outerShdw blurRad="317500" dist="190500" dir="8100000" algn="tr" rotWithShape="0">
              <a:prstClr val="black">
                <a:alpha val="50000"/>
              </a:prstClr>
            </a:outerShdw>
          </a:effectLst>
        </p:grpSpPr>
        <p:sp>
          <p:nvSpPr>
            <p:cNvPr id="13" name="同心圆 12"/>
            <p:cNvSpPr/>
            <p:nvPr/>
          </p:nvSpPr>
          <p:spPr>
            <a:xfrm>
              <a:off x="304800" y="673100"/>
              <a:ext cx="4000500" cy="4000500"/>
            </a:xfrm>
            <a:prstGeom prst="donut">
              <a:avLst>
                <a:gd name="adj" fmla="val 4879"/>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solidFill>
                  <a:schemeClr val="tx1"/>
                </a:solidFill>
              </a:endParaRPr>
            </a:p>
          </p:txBody>
        </p:sp>
        <p:sp>
          <p:nvSpPr>
            <p:cNvPr id="14" name="椭圆 13"/>
            <p:cNvSpPr/>
            <p:nvPr/>
          </p:nvSpPr>
          <p:spPr>
            <a:xfrm>
              <a:off x="392113" y="760413"/>
              <a:ext cx="3825874" cy="3825874"/>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p>
          </p:txBody>
        </p:sp>
      </p:grpSp>
      <p:grpSp>
        <p:nvGrpSpPr>
          <p:cNvPr id="15" name="组合 14"/>
          <p:cNvGrpSpPr/>
          <p:nvPr/>
        </p:nvGrpSpPr>
        <p:grpSpPr>
          <a:xfrm>
            <a:off x="2013775" y="1193998"/>
            <a:ext cx="618296" cy="618296"/>
            <a:chOff x="304800" y="673100"/>
            <a:chExt cx="4000500" cy="4000500"/>
          </a:xfrm>
          <a:blipFill dpi="0" rotWithShape="1">
            <a:blip r:embed="rId7">
              <a:extLst>
                <a:ext uri="{28A0092B-C50C-407E-A947-70E740481C1C}">
                  <a14:useLocalDpi xmlns:a14="http://schemas.microsoft.com/office/drawing/2010/main" val="0"/>
                </a:ext>
              </a:extLst>
            </a:blip>
            <a:srcRect/>
            <a:stretch>
              <a:fillRect/>
            </a:stretch>
          </a:blipFill>
          <a:effectLst>
            <a:outerShdw blurRad="317500" dist="190500" dir="8100000" algn="tr" rotWithShape="0">
              <a:prstClr val="black">
                <a:alpha val="50000"/>
              </a:prstClr>
            </a:outerShdw>
          </a:effectLst>
        </p:grpSpPr>
        <p:sp>
          <p:nvSpPr>
            <p:cNvPr id="16" name="同心圆 15"/>
            <p:cNvSpPr/>
            <p:nvPr/>
          </p:nvSpPr>
          <p:spPr>
            <a:xfrm>
              <a:off x="304800" y="673100"/>
              <a:ext cx="4000500" cy="4000500"/>
            </a:xfrm>
            <a:prstGeom prst="donut">
              <a:avLst>
                <a:gd name="adj" fmla="val 4879"/>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solidFill>
                  <a:schemeClr val="tx1"/>
                </a:solidFill>
              </a:endParaRPr>
            </a:p>
          </p:txBody>
        </p:sp>
        <p:sp>
          <p:nvSpPr>
            <p:cNvPr id="17" name="椭圆 16"/>
            <p:cNvSpPr/>
            <p:nvPr/>
          </p:nvSpPr>
          <p:spPr>
            <a:xfrm>
              <a:off x="392113" y="760413"/>
              <a:ext cx="3825874" cy="3825874"/>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p>
          </p:txBody>
        </p:sp>
      </p:grpSp>
      <p:sp>
        <p:nvSpPr>
          <p:cNvPr id="18" name="标题 11"/>
          <p:cNvSpPr txBox="1">
            <a:spLocks/>
          </p:cNvSpPr>
          <p:nvPr/>
        </p:nvSpPr>
        <p:spPr>
          <a:xfrm>
            <a:off x="2760659" y="1241023"/>
            <a:ext cx="5914729" cy="597333"/>
          </a:xfrm>
          <a:prstGeom prst="rect">
            <a:avLst/>
          </a:prstGeom>
        </p:spPr>
        <p:txBody>
          <a:bodyP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050" dirty="0">
                <a:solidFill>
                  <a:schemeClr val="bg1"/>
                </a:solidFill>
                <a:latin typeface="微软雅黑" panose="020B0503020204020204" pitchFamily="34" charset="-122"/>
                <a:ea typeface="微软雅黑" panose="020B0503020204020204" pitchFamily="34" charset="-122"/>
              </a:rPr>
              <a:t>利用</a:t>
            </a:r>
            <a:r>
              <a:rPr lang="en-US" altLang="zh-CN" sz="1050" dirty="0">
                <a:solidFill>
                  <a:schemeClr val="bg1"/>
                </a:solidFill>
                <a:latin typeface="微软雅黑" panose="020B0503020204020204" pitchFamily="34" charset="-122"/>
                <a:ea typeface="微软雅黑" panose="020B0503020204020204" pitchFamily="34" charset="-122"/>
              </a:rPr>
              <a:t>QQ</a:t>
            </a:r>
            <a:r>
              <a:rPr lang="zh-CN" altLang="en-US" sz="1050" dirty="0">
                <a:solidFill>
                  <a:schemeClr val="bg1"/>
                </a:solidFill>
                <a:latin typeface="微软雅黑" panose="020B0503020204020204" pitchFamily="34" charset="-122"/>
                <a:ea typeface="微软雅黑" panose="020B0503020204020204" pitchFamily="34" charset="-122"/>
              </a:rPr>
              <a:t>空间来进行朋友圈间的传播，达到广告目的。利用</a:t>
            </a:r>
            <a:r>
              <a:rPr lang="en-US" altLang="zh-CN" sz="1050" dirty="0">
                <a:solidFill>
                  <a:schemeClr val="bg1"/>
                </a:solidFill>
                <a:latin typeface="微软雅黑" panose="020B0503020204020204" pitchFamily="34" charset="-122"/>
                <a:ea typeface="微软雅黑" panose="020B0503020204020204" pitchFamily="34" charset="-122"/>
              </a:rPr>
              <a:t>QQ</a:t>
            </a:r>
            <a:r>
              <a:rPr lang="zh-CN" altLang="en-US" sz="1050" dirty="0">
                <a:solidFill>
                  <a:schemeClr val="bg1"/>
                </a:solidFill>
                <a:latin typeface="微软雅黑" panose="020B0503020204020204" pitchFamily="34" charset="-122"/>
                <a:ea typeface="微软雅黑" panose="020B0503020204020204" pitchFamily="34" charset="-122"/>
              </a:rPr>
              <a:t>空间来进行朋友圈间的传播，达到广告目的。利用</a:t>
            </a:r>
            <a:r>
              <a:rPr lang="en-US" altLang="zh-CN" sz="1050" dirty="0">
                <a:solidFill>
                  <a:schemeClr val="bg1"/>
                </a:solidFill>
                <a:latin typeface="微软雅黑" panose="020B0503020204020204" pitchFamily="34" charset="-122"/>
                <a:ea typeface="微软雅黑" panose="020B0503020204020204" pitchFamily="34" charset="-122"/>
              </a:rPr>
              <a:t>QQ</a:t>
            </a:r>
            <a:r>
              <a:rPr lang="zh-CN" altLang="en-US" sz="1050" dirty="0">
                <a:solidFill>
                  <a:schemeClr val="bg1"/>
                </a:solidFill>
                <a:latin typeface="微软雅黑" panose="020B0503020204020204" pitchFamily="34" charset="-122"/>
                <a:ea typeface="微软雅黑" panose="020B0503020204020204" pitchFamily="34" charset="-122"/>
              </a:rPr>
              <a:t>空间来进行朋友圈间的传播，达到广告目的。</a:t>
            </a:r>
          </a:p>
          <a:p>
            <a:pPr algn="l"/>
            <a:endParaRPr lang="zh-CN" altLang="en-US" sz="1050" dirty="0">
              <a:latin typeface="微软雅黑" panose="020B0503020204020204" pitchFamily="34" charset="-122"/>
              <a:ea typeface="微软雅黑" panose="020B0503020204020204" pitchFamily="34" charset="-122"/>
            </a:endParaRPr>
          </a:p>
        </p:txBody>
      </p:sp>
      <p:sp>
        <p:nvSpPr>
          <p:cNvPr id="20" name="标题 11"/>
          <p:cNvSpPr txBox="1">
            <a:spLocks/>
          </p:cNvSpPr>
          <p:nvPr/>
        </p:nvSpPr>
        <p:spPr>
          <a:xfrm>
            <a:off x="2814651" y="3994611"/>
            <a:ext cx="5266825" cy="597333"/>
          </a:xfrm>
          <a:prstGeom prst="rect">
            <a:avLst/>
          </a:prstGeom>
        </p:spPr>
        <p:txBody>
          <a:bodyP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050" dirty="0">
                <a:solidFill>
                  <a:schemeClr val="bg1"/>
                </a:solidFill>
                <a:latin typeface="微软雅黑" panose="020B0503020204020204" pitchFamily="34" charset="-122"/>
                <a:ea typeface="微软雅黑" panose="020B0503020204020204" pitchFamily="34" charset="-122"/>
              </a:rPr>
              <a:t>利用本地社区论坛来进行朋友圈间的传播，达到广告目的。利用</a:t>
            </a:r>
            <a:r>
              <a:rPr lang="en-US" altLang="zh-CN" sz="1050" dirty="0">
                <a:solidFill>
                  <a:schemeClr val="bg1"/>
                </a:solidFill>
                <a:latin typeface="微软雅黑" panose="020B0503020204020204" pitchFamily="34" charset="-122"/>
                <a:ea typeface="微软雅黑" panose="020B0503020204020204" pitchFamily="34" charset="-122"/>
              </a:rPr>
              <a:t>QQ</a:t>
            </a:r>
            <a:r>
              <a:rPr lang="zh-CN" altLang="en-US" sz="1050" dirty="0">
                <a:solidFill>
                  <a:schemeClr val="bg1"/>
                </a:solidFill>
                <a:latin typeface="微软雅黑" panose="020B0503020204020204" pitchFamily="34" charset="-122"/>
                <a:ea typeface="微软雅黑" panose="020B0503020204020204" pitchFamily="34" charset="-122"/>
              </a:rPr>
              <a:t>空间来进行朋友圈间的传播，达到广告目的。利用</a:t>
            </a:r>
            <a:r>
              <a:rPr lang="en-US" altLang="zh-CN" sz="1050" dirty="0">
                <a:solidFill>
                  <a:schemeClr val="bg1"/>
                </a:solidFill>
                <a:latin typeface="微软雅黑" panose="020B0503020204020204" pitchFamily="34" charset="-122"/>
                <a:ea typeface="微软雅黑" panose="020B0503020204020204" pitchFamily="34" charset="-122"/>
              </a:rPr>
              <a:t>QQ</a:t>
            </a:r>
            <a:r>
              <a:rPr lang="zh-CN" altLang="en-US" sz="1050" dirty="0">
                <a:solidFill>
                  <a:schemeClr val="bg1"/>
                </a:solidFill>
                <a:latin typeface="微软雅黑" panose="020B0503020204020204" pitchFamily="34" charset="-122"/>
                <a:ea typeface="微软雅黑" panose="020B0503020204020204" pitchFamily="34" charset="-122"/>
              </a:rPr>
              <a:t>空间来进行朋友圈间的传播，达到广告目的。</a:t>
            </a:r>
          </a:p>
          <a:p>
            <a:pPr algn="l"/>
            <a:endParaRPr lang="zh-CN" altLang="en-US" sz="1050" dirty="0">
              <a:latin typeface="微软雅黑" panose="020B0503020204020204" pitchFamily="34" charset="-122"/>
              <a:ea typeface="微软雅黑" panose="020B0503020204020204" pitchFamily="34" charset="-122"/>
            </a:endParaRPr>
          </a:p>
        </p:txBody>
      </p:sp>
      <p:sp>
        <p:nvSpPr>
          <p:cNvPr id="21" name="标题 11"/>
          <p:cNvSpPr txBox="1">
            <a:spLocks/>
          </p:cNvSpPr>
          <p:nvPr/>
        </p:nvSpPr>
        <p:spPr>
          <a:xfrm>
            <a:off x="2821955" y="3731496"/>
            <a:ext cx="1811550" cy="212546"/>
          </a:xfrm>
          <a:prstGeom prst="rect">
            <a:avLst/>
          </a:prstGeom>
        </p:spPr>
        <p:txBody>
          <a:bodyP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350" b="1" dirty="0">
                <a:solidFill>
                  <a:schemeClr val="bg1"/>
                </a:solidFill>
                <a:latin typeface="微软雅黑" panose="020B0503020204020204" pitchFamily="34" charset="-122"/>
                <a:ea typeface="微软雅黑" panose="020B0503020204020204" pitchFamily="34" charset="-122"/>
              </a:rPr>
              <a:t>本地论坛社区</a:t>
            </a:r>
          </a:p>
        </p:txBody>
      </p:sp>
      <p:sp>
        <p:nvSpPr>
          <p:cNvPr id="22" name="标题 11"/>
          <p:cNvSpPr txBox="1">
            <a:spLocks/>
          </p:cNvSpPr>
          <p:nvPr/>
        </p:nvSpPr>
        <p:spPr>
          <a:xfrm>
            <a:off x="3371442" y="2050902"/>
            <a:ext cx="4710034" cy="597333"/>
          </a:xfrm>
          <a:prstGeom prst="rect">
            <a:avLst/>
          </a:prstGeom>
        </p:spPr>
        <p:txBody>
          <a:bodyP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050" dirty="0">
                <a:solidFill>
                  <a:schemeClr val="bg1"/>
                </a:solidFill>
                <a:latin typeface="微软雅黑" panose="020B0503020204020204" pitchFamily="34" charset="-122"/>
                <a:ea typeface="微软雅黑" panose="020B0503020204020204" pitchFamily="34" charset="-122"/>
              </a:rPr>
              <a:t>利用微信朋友圈间的传播，达到广告目的。利用微信朋友圈间的传播，达到广告目的，利用微信朋友圈间的传播，达到广告目。</a:t>
            </a:r>
          </a:p>
        </p:txBody>
      </p:sp>
      <p:sp>
        <p:nvSpPr>
          <p:cNvPr id="23" name="标题 11"/>
          <p:cNvSpPr txBox="1">
            <a:spLocks/>
          </p:cNvSpPr>
          <p:nvPr/>
        </p:nvSpPr>
        <p:spPr>
          <a:xfrm>
            <a:off x="3378747" y="1787786"/>
            <a:ext cx="1811550" cy="212546"/>
          </a:xfrm>
          <a:prstGeom prst="rect">
            <a:avLst/>
          </a:prstGeom>
        </p:spPr>
        <p:txBody>
          <a:bodyP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350" b="1" dirty="0">
                <a:solidFill>
                  <a:schemeClr val="bg1"/>
                </a:solidFill>
                <a:latin typeface="微软雅黑" panose="020B0503020204020204" pitchFamily="34" charset="-122"/>
                <a:ea typeface="微软雅黑" panose="020B0503020204020204" pitchFamily="34" charset="-122"/>
              </a:rPr>
              <a:t>微信营销</a:t>
            </a:r>
          </a:p>
        </p:txBody>
      </p:sp>
      <p:sp>
        <p:nvSpPr>
          <p:cNvPr id="24" name="标题 11"/>
          <p:cNvSpPr txBox="1">
            <a:spLocks/>
          </p:cNvSpPr>
          <p:nvPr/>
        </p:nvSpPr>
        <p:spPr>
          <a:xfrm>
            <a:off x="3371442" y="3076749"/>
            <a:ext cx="5033986" cy="597333"/>
          </a:xfrm>
          <a:prstGeom prst="rect">
            <a:avLst/>
          </a:prstGeom>
        </p:spPr>
        <p:txBody>
          <a:bodyP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050" dirty="0">
                <a:solidFill>
                  <a:schemeClr val="bg1"/>
                </a:solidFill>
                <a:latin typeface="微软雅黑" panose="020B0503020204020204" pitchFamily="34" charset="-122"/>
                <a:ea typeface="微软雅黑" panose="020B0503020204020204" pitchFamily="34" charset="-122"/>
              </a:rPr>
              <a:t>利用新浪微博来进行传播利用新浪微博来进行传播利用新浪微博来进行传播，利用新浪微博来进行传播利用新浪微博来进行传播利用新浪微博来进行传播</a:t>
            </a:r>
            <a:r>
              <a:rPr lang="zh-CN" altLang="en-US" sz="1050" dirty="0">
                <a:latin typeface="微软雅黑" panose="020B0503020204020204" pitchFamily="34" charset="-122"/>
                <a:ea typeface="微软雅黑" panose="020B0503020204020204" pitchFamily="34" charset="-122"/>
              </a:rPr>
              <a:t>，</a:t>
            </a:r>
          </a:p>
        </p:txBody>
      </p:sp>
      <p:sp>
        <p:nvSpPr>
          <p:cNvPr id="25" name="标题 11"/>
          <p:cNvSpPr txBox="1">
            <a:spLocks/>
          </p:cNvSpPr>
          <p:nvPr/>
        </p:nvSpPr>
        <p:spPr>
          <a:xfrm>
            <a:off x="3378747" y="2813633"/>
            <a:ext cx="1811550" cy="212546"/>
          </a:xfrm>
          <a:prstGeom prst="rect">
            <a:avLst/>
          </a:prstGeom>
        </p:spPr>
        <p:txBody>
          <a:bodyP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350" b="1" dirty="0">
                <a:solidFill>
                  <a:schemeClr val="bg1"/>
                </a:solidFill>
                <a:latin typeface="微软雅黑" panose="020B0503020204020204" pitchFamily="34" charset="-122"/>
                <a:ea typeface="微软雅黑" panose="020B0503020204020204" pitchFamily="34" charset="-122"/>
              </a:rPr>
              <a:t>微博营销</a:t>
            </a:r>
          </a:p>
        </p:txBody>
      </p:sp>
      <p:sp>
        <p:nvSpPr>
          <p:cNvPr id="26" name="Freeform 12"/>
          <p:cNvSpPr>
            <a:spLocks/>
          </p:cNvSpPr>
          <p:nvPr/>
        </p:nvSpPr>
        <p:spPr bwMode="auto">
          <a:xfrm>
            <a:off x="2108071" y="1259430"/>
            <a:ext cx="429703" cy="408278"/>
          </a:xfrm>
          <a:custGeom>
            <a:avLst/>
            <a:gdLst>
              <a:gd name="T0" fmla="*/ 244 w 836"/>
              <a:gd name="T1" fmla="*/ 537 h 795"/>
              <a:gd name="T2" fmla="*/ 510 w 836"/>
              <a:gd name="T3" fmla="*/ 376 h 795"/>
              <a:gd name="T4" fmla="*/ 187 w 836"/>
              <a:gd name="T5" fmla="*/ 332 h 795"/>
              <a:gd name="T6" fmla="*/ 619 w 836"/>
              <a:gd name="T7" fmla="*/ 327 h 795"/>
              <a:gd name="T8" fmla="*/ 619 w 836"/>
              <a:gd name="T9" fmla="*/ 358 h 795"/>
              <a:gd name="T10" fmla="*/ 374 w 836"/>
              <a:gd name="T11" fmla="*/ 533 h 795"/>
              <a:gd name="T12" fmla="*/ 635 w 836"/>
              <a:gd name="T13" fmla="*/ 554 h 795"/>
              <a:gd name="T14" fmla="*/ 627 w 836"/>
              <a:gd name="T15" fmla="*/ 508 h 795"/>
              <a:gd name="T16" fmla="*/ 836 w 836"/>
              <a:gd name="T17" fmla="*/ 304 h 795"/>
              <a:gd name="T18" fmla="*/ 547 w 836"/>
              <a:gd name="T19" fmla="*/ 262 h 795"/>
              <a:gd name="T20" fmla="*/ 418 w 836"/>
              <a:gd name="T21" fmla="*/ 0 h 795"/>
              <a:gd name="T22" fmla="*/ 289 w 836"/>
              <a:gd name="T23" fmla="*/ 262 h 795"/>
              <a:gd name="T24" fmla="*/ 0 w 836"/>
              <a:gd name="T25" fmla="*/ 304 h 795"/>
              <a:gd name="T26" fmla="*/ 209 w 836"/>
              <a:gd name="T27" fmla="*/ 508 h 795"/>
              <a:gd name="T28" fmla="*/ 159 w 836"/>
              <a:gd name="T29" fmla="*/ 795 h 795"/>
              <a:gd name="T30" fmla="*/ 418 w 836"/>
              <a:gd name="T31" fmla="*/ 660 h 795"/>
              <a:gd name="T32" fmla="*/ 676 w 836"/>
              <a:gd name="T33" fmla="*/ 795 h 795"/>
              <a:gd name="T34" fmla="*/ 636 w 836"/>
              <a:gd name="T35" fmla="*/ 559 h 795"/>
              <a:gd name="T36" fmla="*/ 244 w 836"/>
              <a:gd name="T37" fmla="*/ 576 h 795"/>
              <a:gd name="T38" fmla="*/ 244 w 836"/>
              <a:gd name="T39" fmla="*/ 537 h 7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836" h="795">
                <a:moveTo>
                  <a:pt x="244" y="537"/>
                </a:moveTo>
                <a:cubicBezTo>
                  <a:pt x="263" y="515"/>
                  <a:pt x="510" y="376"/>
                  <a:pt x="510" y="376"/>
                </a:cubicBezTo>
                <a:lnTo>
                  <a:pt x="187" y="332"/>
                </a:lnTo>
                <a:lnTo>
                  <a:pt x="619" y="327"/>
                </a:lnTo>
                <a:cubicBezTo>
                  <a:pt x="619" y="327"/>
                  <a:pt x="634" y="340"/>
                  <a:pt x="619" y="358"/>
                </a:cubicBezTo>
                <a:cubicBezTo>
                  <a:pt x="603" y="376"/>
                  <a:pt x="374" y="533"/>
                  <a:pt x="374" y="533"/>
                </a:cubicBezTo>
                <a:lnTo>
                  <a:pt x="635" y="554"/>
                </a:lnTo>
                <a:lnTo>
                  <a:pt x="627" y="508"/>
                </a:lnTo>
                <a:lnTo>
                  <a:pt x="836" y="304"/>
                </a:lnTo>
                <a:lnTo>
                  <a:pt x="547" y="262"/>
                </a:lnTo>
                <a:lnTo>
                  <a:pt x="418" y="0"/>
                </a:lnTo>
                <a:lnTo>
                  <a:pt x="289" y="262"/>
                </a:lnTo>
                <a:lnTo>
                  <a:pt x="0" y="304"/>
                </a:lnTo>
                <a:lnTo>
                  <a:pt x="209" y="508"/>
                </a:lnTo>
                <a:lnTo>
                  <a:pt x="159" y="795"/>
                </a:lnTo>
                <a:lnTo>
                  <a:pt x="418" y="660"/>
                </a:lnTo>
                <a:lnTo>
                  <a:pt x="676" y="795"/>
                </a:lnTo>
                <a:lnTo>
                  <a:pt x="636" y="559"/>
                </a:lnTo>
                <a:lnTo>
                  <a:pt x="244" y="576"/>
                </a:lnTo>
                <a:cubicBezTo>
                  <a:pt x="244" y="576"/>
                  <a:pt x="225" y="559"/>
                  <a:pt x="244" y="537"/>
                </a:cubicBezTo>
                <a:close/>
              </a:path>
            </a:pathLst>
          </a:custGeom>
          <a:solidFill>
            <a:schemeClr val="bg1"/>
          </a:solidFill>
          <a:ln>
            <a:noFill/>
          </a:ln>
          <a:extLst/>
        </p:spPr>
        <p:txBody>
          <a:bodyPr vert="horz" wrap="square" lIns="68562" tIns="34281" rIns="68562" bIns="34281" numCol="1" anchor="t" anchorCtr="0" compatLnSpc="1">
            <a:prstTxWarp prst="textNoShape">
              <a:avLst/>
            </a:prstTxWarp>
          </a:bodyPr>
          <a:lstStyle/>
          <a:p>
            <a:endParaRPr lang="zh-CN" altLang="en-US" sz="1200">
              <a:latin typeface="微软雅黑" panose="020B0503020204020204" pitchFamily="34" charset="-122"/>
              <a:ea typeface="微软雅黑" panose="020B0503020204020204" pitchFamily="34" charset="-122"/>
            </a:endParaRPr>
          </a:p>
        </p:txBody>
      </p:sp>
      <p:grpSp>
        <p:nvGrpSpPr>
          <p:cNvPr id="27" name="组合 26"/>
          <p:cNvGrpSpPr/>
          <p:nvPr/>
        </p:nvGrpSpPr>
        <p:grpSpPr>
          <a:xfrm>
            <a:off x="2695227" y="1946340"/>
            <a:ext cx="418991" cy="345191"/>
            <a:chOff x="3376613" y="2879725"/>
            <a:chExt cx="558800" cy="460375"/>
          </a:xfrm>
          <a:solidFill>
            <a:schemeClr val="bg1"/>
          </a:solidFill>
        </p:grpSpPr>
        <p:sp>
          <p:nvSpPr>
            <p:cNvPr id="28" name="Freeform 10"/>
            <p:cNvSpPr>
              <a:spLocks noEditPoints="1"/>
            </p:cNvSpPr>
            <p:nvPr/>
          </p:nvSpPr>
          <p:spPr bwMode="auto">
            <a:xfrm>
              <a:off x="3376613" y="2879725"/>
              <a:ext cx="396875" cy="361950"/>
            </a:xfrm>
            <a:custGeom>
              <a:avLst/>
              <a:gdLst>
                <a:gd name="T0" fmla="*/ 568 w 580"/>
                <a:gd name="T1" fmla="*/ 207 h 528"/>
                <a:gd name="T2" fmla="*/ 580 w 580"/>
                <a:gd name="T3" fmla="*/ 207 h 528"/>
                <a:gd name="T4" fmla="*/ 292 w 580"/>
                <a:gd name="T5" fmla="*/ 0 h 528"/>
                <a:gd name="T6" fmla="*/ 0 w 580"/>
                <a:gd name="T7" fmla="*/ 244 h 528"/>
                <a:gd name="T8" fmla="*/ 114 w 580"/>
                <a:gd name="T9" fmla="*/ 438 h 528"/>
                <a:gd name="T10" fmla="*/ 117 w 580"/>
                <a:gd name="T11" fmla="*/ 440 h 528"/>
                <a:gd name="T12" fmla="*/ 89 w 580"/>
                <a:gd name="T13" fmla="*/ 528 h 528"/>
                <a:gd name="T14" fmla="*/ 194 w 580"/>
                <a:gd name="T15" fmla="*/ 475 h 528"/>
                <a:gd name="T16" fmla="*/ 199 w 580"/>
                <a:gd name="T17" fmla="*/ 476 h 528"/>
                <a:gd name="T18" fmla="*/ 292 w 580"/>
                <a:gd name="T19" fmla="*/ 488 h 528"/>
                <a:gd name="T20" fmla="*/ 311 w 580"/>
                <a:gd name="T21" fmla="*/ 488 h 528"/>
                <a:gd name="T22" fmla="*/ 302 w 580"/>
                <a:gd name="T23" fmla="*/ 430 h 528"/>
                <a:gd name="T24" fmla="*/ 568 w 580"/>
                <a:gd name="T25" fmla="*/ 207 h 528"/>
                <a:gd name="T26" fmla="*/ 393 w 580"/>
                <a:gd name="T27" fmla="*/ 121 h 528"/>
                <a:gd name="T28" fmla="*/ 393 w 580"/>
                <a:gd name="T29" fmla="*/ 121 h 528"/>
                <a:gd name="T30" fmla="*/ 434 w 580"/>
                <a:gd name="T31" fmla="*/ 160 h 528"/>
                <a:gd name="T32" fmla="*/ 393 w 580"/>
                <a:gd name="T33" fmla="*/ 200 h 528"/>
                <a:gd name="T34" fmla="*/ 352 w 580"/>
                <a:gd name="T35" fmla="*/ 160 h 528"/>
                <a:gd name="T36" fmla="*/ 393 w 580"/>
                <a:gd name="T37" fmla="*/ 121 h 528"/>
                <a:gd name="T38" fmla="*/ 190 w 580"/>
                <a:gd name="T39" fmla="*/ 200 h 528"/>
                <a:gd name="T40" fmla="*/ 190 w 580"/>
                <a:gd name="T41" fmla="*/ 200 h 528"/>
                <a:gd name="T42" fmla="*/ 149 w 580"/>
                <a:gd name="T43" fmla="*/ 160 h 528"/>
                <a:gd name="T44" fmla="*/ 190 w 580"/>
                <a:gd name="T45" fmla="*/ 121 h 528"/>
                <a:gd name="T46" fmla="*/ 231 w 580"/>
                <a:gd name="T47" fmla="*/ 160 h 528"/>
                <a:gd name="T48" fmla="*/ 190 w 580"/>
                <a:gd name="T49" fmla="*/ 200 h 5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580" h="528">
                  <a:moveTo>
                    <a:pt x="568" y="207"/>
                  </a:moveTo>
                  <a:cubicBezTo>
                    <a:pt x="572" y="207"/>
                    <a:pt x="576" y="207"/>
                    <a:pt x="580" y="207"/>
                  </a:cubicBezTo>
                  <a:cubicBezTo>
                    <a:pt x="559" y="90"/>
                    <a:pt x="438" y="0"/>
                    <a:pt x="292" y="0"/>
                  </a:cubicBezTo>
                  <a:cubicBezTo>
                    <a:pt x="130" y="0"/>
                    <a:pt x="0" y="110"/>
                    <a:pt x="0" y="244"/>
                  </a:cubicBezTo>
                  <a:cubicBezTo>
                    <a:pt x="0" y="323"/>
                    <a:pt x="45" y="394"/>
                    <a:pt x="114" y="438"/>
                  </a:cubicBezTo>
                  <a:cubicBezTo>
                    <a:pt x="115" y="439"/>
                    <a:pt x="117" y="440"/>
                    <a:pt x="117" y="440"/>
                  </a:cubicBezTo>
                  <a:lnTo>
                    <a:pt x="89" y="528"/>
                  </a:lnTo>
                  <a:lnTo>
                    <a:pt x="194" y="475"/>
                  </a:lnTo>
                  <a:cubicBezTo>
                    <a:pt x="194" y="475"/>
                    <a:pt x="198" y="476"/>
                    <a:pt x="199" y="476"/>
                  </a:cubicBezTo>
                  <a:cubicBezTo>
                    <a:pt x="228" y="484"/>
                    <a:pt x="259" y="488"/>
                    <a:pt x="292" y="488"/>
                  </a:cubicBezTo>
                  <a:cubicBezTo>
                    <a:pt x="298" y="488"/>
                    <a:pt x="305" y="488"/>
                    <a:pt x="311" y="488"/>
                  </a:cubicBezTo>
                  <a:cubicBezTo>
                    <a:pt x="305" y="469"/>
                    <a:pt x="302" y="450"/>
                    <a:pt x="302" y="430"/>
                  </a:cubicBezTo>
                  <a:cubicBezTo>
                    <a:pt x="302" y="307"/>
                    <a:pt x="421" y="207"/>
                    <a:pt x="568" y="207"/>
                  </a:cubicBezTo>
                  <a:close/>
                  <a:moveTo>
                    <a:pt x="393" y="121"/>
                  </a:moveTo>
                  <a:lnTo>
                    <a:pt x="393" y="121"/>
                  </a:lnTo>
                  <a:cubicBezTo>
                    <a:pt x="416" y="121"/>
                    <a:pt x="434" y="138"/>
                    <a:pt x="434" y="160"/>
                  </a:cubicBezTo>
                  <a:cubicBezTo>
                    <a:pt x="434" y="182"/>
                    <a:pt x="416" y="200"/>
                    <a:pt x="393" y="200"/>
                  </a:cubicBezTo>
                  <a:cubicBezTo>
                    <a:pt x="370" y="200"/>
                    <a:pt x="352" y="182"/>
                    <a:pt x="352" y="160"/>
                  </a:cubicBezTo>
                  <a:cubicBezTo>
                    <a:pt x="352" y="138"/>
                    <a:pt x="370" y="121"/>
                    <a:pt x="393" y="121"/>
                  </a:cubicBezTo>
                  <a:close/>
                  <a:moveTo>
                    <a:pt x="190" y="200"/>
                  </a:moveTo>
                  <a:lnTo>
                    <a:pt x="190" y="200"/>
                  </a:lnTo>
                  <a:cubicBezTo>
                    <a:pt x="167" y="200"/>
                    <a:pt x="149" y="182"/>
                    <a:pt x="149" y="160"/>
                  </a:cubicBezTo>
                  <a:cubicBezTo>
                    <a:pt x="149" y="138"/>
                    <a:pt x="167" y="121"/>
                    <a:pt x="190" y="121"/>
                  </a:cubicBezTo>
                  <a:cubicBezTo>
                    <a:pt x="213" y="121"/>
                    <a:pt x="231" y="138"/>
                    <a:pt x="231" y="160"/>
                  </a:cubicBezTo>
                  <a:cubicBezTo>
                    <a:pt x="231" y="182"/>
                    <a:pt x="213" y="200"/>
                    <a:pt x="190" y="20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62" tIns="34281" rIns="68562" bIns="34281" numCol="1" anchor="t" anchorCtr="0" compatLnSpc="1">
              <a:prstTxWarp prst="textNoShape">
                <a:avLst/>
              </a:prstTxWarp>
            </a:bodyPr>
            <a:lstStyle/>
            <a:p>
              <a:endParaRPr lang="zh-CN" altLang="en-US" sz="1200">
                <a:latin typeface="微软雅黑" panose="020B0503020204020204" pitchFamily="34" charset="-122"/>
                <a:ea typeface="微软雅黑" panose="020B0503020204020204" pitchFamily="34" charset="-122"/>
              </a:endParaRPr>
            </a:p>
          </p:txBody>
        </p:sp>
        <p:sp>
          <p:nvSpPr>
            <p:cNvPr id="29" name="Freeform 11"/>
            <p:cNvSpPr>
              <a:spLocks noEditPoints="1"/>
            </p:cNvSpPr>
            <p:nvPr/>
          </p:nvSpPr>
          <p:spPr bwMode="auto">
            <a:xfrm>
              <a:off x="3598863" y="3033713"/>
              <a:ext cx="336550" cy="306387"/>
            </a:xfrm>
            <a:custGeom>
              <a:avLst/>
              <a:gdLst>
                <a:gd name="T0" fmla="*/ 0 w 493"/>
                <a:gd name="T1" fmla="*/ 206 h 446"/>
                <a:gd name="T2" fmla="*/ 247 w 493"/>
                <a:gd name="T3" fmla="*/ 412 h 446"/>
                <a:gd name="T4" fmla="*/ 325 w 493"/>
                <a:gd name="T5" fmla="*/ 402 h 446"/>
                <a:gd name="T6" fmla="*/ 329 w 493"/>
                <a:gd name="T7" fmla="*/ 401 h 446"/>
                <a:gd name="T8" fmla="*/ 418 w 493"/>
                <a:gd name="T9" fmla="*/ 446 h 446"/>
                <a:gd name="T10" fmla="*/ 394 w 493"/>
                <a:gd name="T11" fmla="*/ 371 h 446"/>
                <a:gd name="T12" fmla="*/ 397 w 493"/>
                <a:gd name="T13" fmla="*/ 370 h 446"/>
                <a:gd name="T14" fmla="*/ 493 w 493"/>
                <a:gd name="T15" fmla="*/ 206 h 446"/>
                <a:gd name="T16" fmla="*/ 247 w 493"/>
                <a:gd name="T17" fmla="*/ 0 h 446"/>
                <a:gd name="T18" fmla="*/ 0 w 493"/>
                <a:gd name="T19" fmla="*/ 206 h 446"/>
                <a:gd name="T20" fmla="*/ 298 w 493"/>
                <a:gd name="T21" fmla="*/ 135 h 446"/>
                <a:gd name="T22" fmla="*/ 298 w 493"/>
                <a:gd name="T23" fmla="*/ 135 h 446"/>
                <a:gd name="T24" fmla="*/ 333 w 493"/>
                <a:gd name="T25" fmla="*/ 102 h 446"/>
                <a:gd name="T26" fmla="*/ 367 w 493"/>
                <a:gd name="T27" fmla="*/ 135 h 446"/>
                <a:gd name="T28" fmla="*/ 333 w 493"/>
                <a:gd name="T29" fmla="*/ 169 h 446"/>
                <a:gd name="T30" fmla="*/ 298 w 493"/>
                <a:gd name="T31" fmla="*/ 135 h 446"/>
                <a:gd name="T32" fmla="*/ 127 w 493"/>
                <a:gd name="T33" fmla="*/ 135 h 446"/>
                <a:gd name="T34" fmla="*/ 127 w 493"/>
                <a:gd name="T35" fmla="*/ 135 h 446"/>
                <a:gd name="T36" fmla="*/ 161 w 493"/>
                <a:gd name="T37" fmla="*/ 102 h 446"/>
                <a:gd name="T38" fmla="*/ 196 w 493"/>
                <a:gd name="T39" fmla="*/ 135 h 446"/>
                <a:gd name="T40" fmla="*/ 161 w 493"/>
                <a:gd name="T41" fmla="*/ 169 h 446"/>
                <a:gd name="T42" fmla="*/ 127 w 493"/>
                <a:gd name="T43" fmla="*/ 135 h 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493" h="446">
                  <a:moveTo>
                    <a:pt x="0" y="206"/>
                  </a:moveTo>
                  <a:cubicBezTo>
                    <a:pt x="0" y="320"/>
                    <a:pt x="111" y="412"/>
                    <a:pt x="247" y="412"/>
                  </a:cubicBezTo>
                  <a:cubicBezTo>
                    <a:pt x="274" y="412"/>
                    <a:pt x="300" y="409"/>
                    <a:pt x="325" y="402"/>
                  </a:cubicBezTo>
                  <a:cubicBezTo>
                    <a:pt x="326" y="401"/>
                    <a:pt x="329" y="401"/>
                    <a:pt x="329" y="401"/>
                  </a:cubicBezTo>
                  <a:lnTo>
                    <a:pt x="418" y="446"/>
                  </a:lnTo>
                  <a:lnTo>
                    <a:pt x="394" y="371"/>
                  </a:lnTo>
                  <a:cubicBezTo>
                    <a:pt x="394" y="371"/>
                    <a:pt x="396" y="370"/>
                    <a:pt x="397" y="370"/>
                  </a:cubicBezTo>
                  <a:cubicBezTo>
                    <a:pt x="455" y="332"/>
                    <a:pt x="493" y="273"/>
                    <a:pt x="493" y="206"/>
                  </a:cubicBezTo>
                  <a:cubicBezTo>
                    <a:pt x="493" y="92"/>
                    <a:pt x="383" y="0"/>
                    <a:pt x="247" y="0"/>
                  </a:cubicBezTo>
                  <a:cubicBezTo>
                    <a:pt x="111" y="0"/>
                    <a:pt x="0" y="92"/>
                    <a:pt x="0" y="206"/>
                  </a:cubicBezTo>
                  <a:close/>
                  <a:moveTo>
                    <a:pt x="298" y="135"/>
                  </a:moveTo>
                  <a:lnTo>
                    <a:pt x="298" y="135"/>
                  </a:lnTo>
                  <a:cubicBezTo>
                    <a:pt x="298" y="117"/>
                    <a:pt x="314" y="102"/>
                    <a:pt x="333" y="102"/>
                  </a:cubicBezTo>
                  <a:cubicBezTo>
                    <a:pt x="352" y="102"/>
                    <a:pt x="367" y="117"/>
                    <a:pt x="367" y="135"/>
                  </a:cubicBezTo>
                  <a:cubicBezTo>
                    <a:pt x="367" y="154"/>
                    <a:pt x="352" y="169"/>
                    <a:pt x="333" y="169"/>
                  </a:cubicBezTo>
                  <a:cubicBezTo>
                    <a:pt x="314" y="169"/>
                    <a:pt x="298" y="154"/>
                    <a:pt x="298" y="135"/>
                  </a:cubicBezTo>
                  <a:close/>
                  <a:moveTo>
                    <a:pt x="127" y="135"/>
                  </a:moveTo>
                  <a:lnTo>
                    <a:pt x="127" y="135"/>
                  </a:lnTo>
                  <a:cubicBezTo>
                    <a:pt x="127" y="117"/>
                    <a:pt x="142" y="102"/>
                    <a:pt x="161" y="102"/>
                  </a:cubicBezTo>
                  <a:cubicBezTo>
                    <a:pt x="180" y="102"/>
                    <a:pt x="196" y="117"/>
                    <a:pt x="196" y="135"/>
                  </a:cubicBezTo>
                  <a:cubicBezTo>
                    <a:pt x="196" y="154"/>
                    <a:pt x="180" y="169"/>
                    <a:pt x="161" y="169"/>
                  </a:cubicBezTo>
                  <a:cubicBezTo>
                    <a:pt x="142" y="169"/>
                    <a:pt x="127" y="154"/>
                    <a:pt x="127" y="13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62" tIns="34281" rIns="68562" bIns="34281" numCol="1" anchor="t" anchorCtr="0" compatLnSpc="1">
              <a:prstTxWarp prst="textNoShape">
                <a:avLst/>
              </a:prstTxWarp>
            </a:bodyPr>
            <a:lstStyle/>
            <a:p>
              <a:endParaRPr lang="zh-CN" altLang="en-US" sz="1200">
                <a:latin typeface="微软雅黑" panose="020B0503020204020204" pitchFamily="34" charset="-122"/>
                <a:ea typeface="微软雅黑" panose="020B0503020204020204" pitchFamily="34" charset="-122"/>
              </a:endParaRPr>
            </a:p>
          </p:txBody>
        </p:sp>
      </p:grpSp>
      <p:grpSp>
        <p:nvGrpSpPr>
          <p:cNvPr id="30" name="组合 29"/>
          <p:cNvGrpSpPr/>
          <p:nvPr/>
        </p:nvGrpSpPr>
        <p:grpSpPr>
          <a:xfrm>
            <a:off x="2716057" y="3152601"/>
            <a:ext cx="393994" cy="339239"/>
            <a:chOff x="3379788" y="4325938"/>
            <a:chExt cx="525462" cy="452437"/>
          </a:xfrm>
          <a:solidFill>
            <a:schemeClr val="bg1"/>
          </a:solidFill>
        </p:grpSpPr>
        <p:sp>
          <p:nvSpPr>
            <p:cNvPr id="31" name="Freeform 14"/>
            <p:cNvSpPr>
              <a:spLocks noEditPoints="1"/>
            </p:cNvSpPr>
            <p:nvPr/>
          </p:nvSpPr>
          <p:spPr bwMode="auto">
            <a:xfrm>
              <a:off x="3379788" y="4394200"/>
              <a:ext cx="482600" cy="384175"/>
            </a:xfrm>
            <a:custGeom>
              <a:avLst/>
              <a:gdLst>
                <a:gd name="T0" fmla="*/ 580 w 704"/>
                <a:gd name="T1" fmla="*/ 236 h 561"/>
                <a:gd name="T2" fmla="*/ 564 w 704"/>
                <a:gd name="T3" fmla="*/ 214 h 561"/>
                <a:gd name="T4" fmla="*/ 558 w 704"/>
                <a:gd name="T5" fmla="*/ 130 h 561"/>
                <a:gd name="T6" fmla="*/ 409 w 704"/>
                <a:gd name="T7" fmla="*/ 136 h 561"/>
                <a:gd name="T8" fmla="*/ 385 w 704"/>
                <a:gd name="T9" fmla="*/ 99 h 561"/>
                <a:gd name="T10" fmla="*/ 264 w 704"/>
                <a:gd name="T11" fmla="*/ 37 h 561"/>
                <a:gd name="T12" fmla="*/ 64 w 704"/>
                <a:gd name="T13" fmla="*/ 203 h 561"/>
                <a:gd name="T14" fmla="*/ 8 w 704"/>
                <a:gd name="T15" fmla="*/ 355 h 561"/>
                <a:gd name="T16" fmla="*/ 301 w 704"/>
                <a:gd name="T17" fmla="*/ 551 h 561"/>
                <a:gd name="T18" fmla="*/ 652 w 704"/>
                <a:gd name="T19" fmla="*/ 396 h 561"/>
                <a:gd name="T20" fmla="*/ 580 w 704"/>
                <a:gd name="T21" fmla="*/ 236 h 561"/>
                <a:gd name="T22" fmla="*/ 310 w 704"/>
                <a:gd name="T23" fmla="*/ 510 h 561"/>
                <a:gd name="T24" fmla="*/ 310 w 704"/>
                <a:gd name="T25" fmla="*/ 510 h 561"/>
                <a:gd name="T26" fmla="*/ 82 w 704"/>
                <a:gd name="T27" fmla="*/ 368 h 561"/>
                <a:gd name="T28" fmla="*/ 310 w 704"/>
                <a:gd name="T29" fmla="*/ 210 h 561"/>
                <a:gd name="T30" fmla="*/ 539 w 704"/>
                <a:gd name="T31" fmla="*/ 340 h 561"/>
                <a:gd name="T32" fmla="*/ 310 w 704"/>
                <a:gd name="T33" fmla="*/ 510 h 5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704" h="561">
                  <a:moveTo>
                    <a:pt x="580" y="236"/>
                  </a:moveTo>
                  <a:cubicBezTo>
                    <a:pt x="550" y="230"/>
                    <a:pt x="564" y="214"/>
                    <a:pt x="564" y="214"/>
                  </a:cubicBezTo>
                  <a:cubicBezTo>
                    <a:pt x="564" y="214"/>
                    <a:pt x="594" y="165"/>
                    <a:pt x="558" y="130"/>
                  </a:cubicBezTo>
                  <a:cubicBezTo>
                    <a:pt x="515" y="86"/>
                    <a:pt x="409" y="136"/>
                    <a:pt x="409" y="136"/>
                  </a:cubicBezTo>
                  <a:cubicBezTo>
                    <a:pt x="368" y="148"/>
                    <a:pt x="379" y="130"/>
                    <a:pt x="385" y="99"/>
                  </a:cubicBezTo>
                  <a:cubicBezTo>
                    <a:pt x="385" y="62"/>
                    <a:pt x="372" y="0"/>
                    <a:pt x="264" y="37"/>
                  </a:cubicBezTo>
                  <a:cubicBezTo>
                    <a:pt x="157" y="74"/>
                    <a:pt x="64" y="203"/>
                    <a:pt x="64" y="203"/>
                  </a:cubicBezTo>
                  <a:cubicBezTo>
                    <a:pt x="0" y="289"/>
                    <a:pt x="8" y="355"/>
                    <a:pt x="8" y="355"/>
                  </a:cubicBezTo>
                  <a:cubicBezTo>
                    <a:pt x="24" y="501"/>
                    <a:pt x="180" y="542"/>
                    <a:pt x="301" y="551"/>
                  </a:cubicBezTo>
                  <a:cubicBezTo>
                    <a:pt x="428" y="561"/>
                    <a:pt x="600" y="507"/>
                    <a:pt x="652" y="396"/>
                  </a:cubicBezTo>
                  <a:cubicBezTo>
                    <a:pt x="704" y="286"/>
                    <a:pt x="610" y="242"/>
                    <a:pt x="580" y="236"/>
                  </a:cubicBezTo>
                  <a:close/>
                  <a:moveTo>
                    <a:pt x="310" y="510"/>
                  </a:moveTo>
                  <a:lnTo>
                    <a:pt x="310" y="510"/>
                  </a:lnTo>
                  <a:cubicBezTo>
                    <a:pt x="184" y="516"/>
                    <a:pt x="82" y="452"/>
                    <a:pt x="82" y="368"/>
                  </a:cubicBezTo>
                  <a:cubicBezTo>
                    <a:pt x="82" y="283"/>
                    <a:pt x="184" y="216"/>
                    <a:pt x="310" y="210"/>
                  </a:cubicBezTo>
                  <a:cubicBezTo>
                    <a:pt x="437" y="204"/>
                    <a:pt x="539" y="256"/>
                    <a:pt x="539" y="340"/>
                  </a:cubicBezTo>
                  <a:cubicBezTo>
                    <a:pt x="539" y="425"/>
                    <a:pt x="437" y="504"/>
                    <a:pt x="310" y="51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62" tIns="34281" rIns="68562" bIns="34281" numCol="1" anchor="t" anchorCtr="0" compatLnSpc="1">
              <a:prstTxWarp prst="textNoShape">
                <a:avLst/>
              </a:prstTxWarp>
            </a:bodyPr>
            <a:lstStyle/>
            <a:p>
              <a:endParaRPr lang="zh-CN" altLang="en-US" sz="1200">
                <a:latin typeface="微软雅黑" panose="020B0503020204020204" pitchFamily="34" charset="-122"/>
                <a:ea typeface="微软雅黑" panose="020B0503020204020204" pitchFamily="34" charset="-122"/>
              </a:endParaRPr>
            </a:p>
          </p:txBody>
        </p:sp>
        <p:sp>
          <p:nvSpPr>
            <p:cNvPr id="32" name="Freeform 15"/>
            <p:cNvSpPr>
              <a:spLocks noEditPoints="1"/>
            </p:cNvSpPr>
            <p:nvPr/>
          </p:nvSpPr>
          <p:spPr bwMode="auto">
            <a:xfrm>
              <a:off x="3487738" y="4565650"/>
              <a:ext cx="190500" cy="169862"/>
            </a:xfrm>
            <a:custGeom>
              <a:avLst/>
              <a:gdLst>
                <a:gd name="T0" fmla="*/ 127 w 277"/>
                <a:gd name="T1" fmla="*/ 15 h 246"/>
                <a:gd name="T2" fmla="*/ 15 w 277"/>
                <a:gd name="T3" fmla="*/ 148 h 246"/>
                <a:gd name="T4" fmla="*/ 49 w 277"/>
                <a:gd name="T5" fmla="*/ 205 h 246"/>
                <a:gd name="T6" fmla="*/ 239 w 277"/>
                <a:gd name="T7" fmla="*/ 171 h 246"/>
                <a:gd name="T8" fmla="*/ 127 w 277"/>
                <a:gd name="T9" fmla="*/ 15 h 246"/>
                <a:gd name="T10" fmla="*/ 95 w 277"/>
                <a:gd name="T11" fmla="*/ 182 h 246"/>
                <a:gd name="T12" fmla="*/ 95 w 277"/>
                <a:gd name="T13" fmla="*/ 182 h 246"/>
                <a:gd name="T14" fmla="*/ 52 w 277"/>
                <a:gd name="T15" fmla="*/ 151 h 246"/>
                <a:gd name="T16" fmla="*/ 93 w 277"/>
                <a:gd name="T17" fmla="*/ 108 h 246"/>
                <a:gd name="T18" fmla="*/ 138 w 277"/>
                <a:gd name="T19" fmla="*/ 141 h 246"/>
                <a:gd name="T20" fmla="*/ 95 w 277"/>
                <a:gd name="T21" fmla="*/ 182 h 246"/>
                <a:gd name="T22" fmla="*/ 170 w 277"/>
                <a:gd name="T23" fmla="*/ 118 h 246"/>
                <a:gd name="T24" fmla="*/ 170 w 277"/>
                <a:gd name="T25" fmla="*/ 118 h 246"/>
                <a:gd name="T26" fmla="*/ 148 w 277"/>
                <a:gd name="T27" fmla="*/ 116 h 246"/>
                <a:gd name="T28" fmla="*/ 153 w 277"/>
                <a:gd name="T29" fmla="*/ 92 h 246"/>
                <a:gd name="T30" fmla="*/ 177 w 277"/>
                <a:gd name="T31" fmla="*/ 94 h 246"/>
                <a:gd name="T32" fmla="*/ 170 w 277"/>
                <a:gd name="T33" fmla="*/ 118 h 2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77" h="246">
                  <a:moveTo>
                    <a:pt x="127" y="15"/>
                  </a:moveTo>
                  <a:cubicBezTo>
                    <a:pt x="0" y="29"/>
                    <a:pt x="15" y="148"/>
                    <a:pt x="15" y="148"/>
                  </a:cubicBezTo>
                  <a:cubicBezTo>
                    <a:pt x="15" y="148"/>
                    <a:pt x="13" y="186"/>
                    <a:pt x="49" y="205"/>
                  </a:cubicBezTo>
                  <a:cubicBezTo>
                    <a:pt x="123" y="246"/>
                    <a:pt x="200" y="221"/>
                    <a:pt x="239" y="171"/>
                  </a:cubicBezTo>
                  <a:cubicBezTo>
                    <a:pt x="277" y="121"/>
                    <a:pt x="255" y="0"/>
                    <a:pt x="127" y="15"/>
                  </a:cubicBezTo>
                  <a:close/>
                  <a:moveTo>
                    <a:pt x="95" y="182"/>
                  </a:moveTo>
                  <a:lnTo>
                    <a:pt x="95" y="182"/>
                  </a:lnTo>
                  <a:cubicBezTo>
                    <a:pt x="71" y="184"/>
                    <a:pt x="52" y="171"/>
                    <a:pt x="52" y="151"/>
                  </a:cubicBezTo>
                  <a:cubicBezTo>
                    <a:pt x="52" y="131"/>
                    <a:pt x="69" y="110"/>
                    <a:pt x="93" y="108"/>
                  </a:cubicBezTo>
                  <a:cubicBezTo>
                    <a:pt x="120" y="105"/>
                    <a:pt x="138" y="121"/>
                    <a:pt x="138" y="141"/>
                  </a:cubicBezTo>
                  <a:cubicBezTo>
                    <a:pt x="138" y="161"/>
                    <a:pt x="119" y="179"/>
                    <a:pt x="95" y="182"/>
                  </a:cubicBezTo>
                  <a:close/>
                  <a:moveTo>
                    <a:pt x="170" y="118"/>
                  </a:moveTo>
                  <a:lnTo>
                    <a:pt x="170" y="118"/>
                  </a:lnTo>
                  <a:cubicBezTo>
                    <a:pt x="162" y="124"/>
                    <a:pt x="152" y="123"/>
                    <a:pt x="148" y="116"/>
                  </a:cubicBezTo>
                  <a:cubicBezTo>
                    <a:pt x="143" y="109"/>
                    <a:pt x="145" y="98"/>
                    <a:pt x="153" y="92"/>
                  </a:cubicBezTo>
                  <a:cubicBezTo>
                    <a:pt x="163" y="85"/>
                    <a:pt x="173" y="87"/>
                    <a:pt x="177" y="94"/>
                  </a:cubicBezTo>
                  <a:cubicBezTo>
                    <a:pt x="181" y="101"/>
                    <a:pt x="178" y="112"/>
                    <a:pt x="170" y="11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62" tIns="34281" rIns="68562" bIns="34281" numCol="1" anchor="t" anchorCtr="0" compatLnSpc="1">
              <a:prstTxWarp prst="textNoShape">
                <a:avLst/>
              </a:prstTxWarp>
            </a:bodyPr>
            <a:lstStyle/>
            <a:p>
              <a:endParaRPr lang="zh-CN" altLang="en-US" sz="1200">
                <a:latin typeface="微软雅黑" panose="020B0503020204020204" pitchFamily="34" charset="-122"/>
                <a:ea typeface="微软雅黑" panose="020B0503020204020204" pitchFamily="34" charset="-122"/>
              </a:endParaRPr>
            </a:p>
          </p:txBody>
        </p:sp>
        <p:sp>
          <p:nvSpPr>
            <p:cNvPr id="33" name="Freeform 16"/>
            <p:cNvSpPr>
              <a:spLocks/>
            </p:cNvSpPr>
            <p:nvPr/>
          </p:nvSpPr>
          <p:spPr bwMode="auto">
            <a:xfrm>
              <a:off x="3727450" y="4325938"/>
              <a:ext cx="177800" cy="200025"/>
            </a:xfrm>
            <a:custGeom>
              <a:avLst/>
              <a:gdLst>
                <a:gd name="T0" fmla="*/ 256 w 259"/>
                <a:gd name="T1" fmla="*/ 269 h 293"/>
                <a:gd name="T2" fmla="*/ 257 w 259"/>
                <a:gd name="T3" fmla="*/ 262 h 293"/>
                <a:gd name="T4" fmla="*/ 259 w 259"/>
                <a:gd name="T5" fmla="*/ 228 h 293"/>
                <a:gd name="T6" fmla="*/ 32 w 259"/>
                <a:gd name="T7" fmla="*/ 0 h 293"/>
                <a:gd name="T8" fmla="*/ 0 w 259"/>
                <a:gd name="T9" fmla="*/ 31 h 293"/>
                <a:gd name="T10" fmla="*/ 32 w 259"/>
                <a:gd name="T11" fmla="*/ 63 h 293"/>
                <a:gd name="T12" fmla="*/ 196 w 259"/>
                <a:gd name="T13" fmla="*/ 228 h 293"/>
                <a:gd name="T14" fmla="*/ 194 w 259"/>
                <a:gd name="T15" fmla="*/ 258 h 293"/>
                <a:gd name="T16" fmla="*/ 194 w 259"/>
                <a:gd name="T17" fmla="*/ 258 h 293"/>
                <a:gd name="T18" fmla="*/ 194 w 259"/>
                <a:gd name="T19" fmla="*/ 261 h 293"/>
                <a:gd name="T20" fmla="*/ 225 w 259"/>
                <a:gd name="T21" fmla="*/ 293 h 293"/>
                <a:gd name="T22" fmla="*/ 256 w 259"/>
                <a:gd name="T23" fmla="*/ 269 h 293"/>
                <a:gd name="T24" fmla="*/ 256 w 259"/>
                <a:gd name="T25" fmla="*/ 269 h 293"/>
                <a:gd name="T26" fmla="*/ 256 w 259"/>
                <a:gd name="T27" fmla="*/ 269 h 2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59" h="293">
                  <a:moveTo>
                    <a:pt x="256" y="269"/>
                  </a:moveTo>
                  <a:cubicBezTo>
                    <a:pt x="256" y="267"/>
                    <a:pt x="257" y="264"/>
                    <a:pt x="257" y="262"/>
                  </a:cubicBezTo>
                  <a:cubicBezTo>
                    <a:pt x="258" y="250"/>
                    <a:pt x="259" y="239"/>
                    <a:pt x="259" y="228"/>
                  </a:cubicBezTo>
                  <a:cubicBezTo>
                    <a:pt x="259" y="102"/>
                    <a:pt x="157" y="0"/>
                    <a:pt x="32" y="0"/>
                  </a:cubicBezTo>
                  <a:cubicBezTo>
                    <a:pt x="14" y="0"/>
                    <a:pt x="0" y="14"/>
                    <a:pt x="0" y="31"/>
                  </a:cubicBezTo>
                  <a:cubicBezTo>
                    <a:pt x="0" y="49"/>
                    <a:pt x="14" y="63"/>
                    <a:pt x="32" y="63"/>
                  </a:cubicBezTo>
                  <a:cubicBezTo>
                    <a:pt x="123" y="63"/>
                    <a:pt x="196" y="137"/>
                    <a:pt x="196" y="228"/>
                  </a:cubicBezTo>
                  <a:cubicBezTo>
                    <a:pt x="196" y="238"/>
                    <a:pt x="196" y="248"/>
                    <a:pt x="194" y="258"/>
                  </a:cubicBezTo>
                  <a:lnTo>
                    <a:pt x="194" y="258"/>
                  </a:lnTo>
                  <a:cubicBezTo>
                    <a:pt x="194" y="259"/>
                    <a:pt x="194" y="260"/>
                    <a:pt x="194" y="261"/>
                  </a:cubicBezTo>
                  <a:cubicBezTo>
                    <a:pt x="194" y="279"/>
                    <a:pt x="208" y="293"/>
                    <a:pt x="225" y="293"/>
                  </a:cubicBezTo>
                  <a:cubicBezTo>
                    <a:pt x="240" y="293"/>
                    <a:pt x="252" y="283"/>
                    <a:pt x="256" y="269"/>
                  </a:cubicBezTo>
                  <a:lnTo>
                    <a:pt x="256" y="269"/>
                  </a:lnTo>
                  <a:cubicBezTo>
                    <a:pt x="256" y="269"/>
                    <a:pt x="256" y="269"/>
                    <a:pt x="256" y="26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62" tIns="34281" rIns="68562" bIns="34281" numCol="1" anchor="t" anchorCtr="0" compatLnSpc="1">
              <a:prstTxWarp prst="textNoShape">
                <a:avLst/>
              </a:prstTxWarp>
            </a:bodyPr>
            <a:lstStyle/>
            <a:p>
              <a:endParaRPr lang="zh-CN" altLang="en-US" sz="1200">
                <a:latin typeface="微软雅黑" panose="020B0503020204020204" pitchFamily="34" charset="-122"/>
                <a:ea typeface="微软雅黑" panose="020B0503020204020204" pitchFamily="34" charset="-122"/>
              </a:endParaRPr>
            </a:p>
          </p:txBody>
        </p:sp>
        <p:sp>
          <p:nvSpPr>
            <p:cNvPr id="34" name="Freeform 17"/>
            <p:cNvSpPr>
              <a:spLocks/>
            </p:cNvSpPr>
            <p:nvPr/>
          </p:nvSpPr>
          <p:spPr bwMode="auto">
            <a:xfrm>
              <a:off x="3732213" y="4395788"/>
              <a:ext cx="103187" cy="112712"/>
            </a:xfrm>
            <a:custGeom>
              <a:avLst/>
              <a:gdLst>
                <a:gd name="T0" fmla="*/ 151 w 152"/>
                <a:gd name="T1" fmla="*/ 137 h 164"/>
                <a:gd name="T2" fmla="*/ 152 w 152"/>
                <a:gd name="T3" fmla="*/ 126 h 164"/>
                <a:gd name="T4" fmla="*/ 26 w 152"/>
                <a:gd name="T5" fmla="*/ 0 h 164"/>
                <a:gd name="T6" fmla="*/ 0 w 152"/>
                <a:gd name="T7" fmla="*/ 26 h 164"/>
                <a:gd name="T8" fmla="*/ 26 w 152"/>
                <a:gd name="T9" fmla="*/ 52 h 164"/>
                <a:gd name="T10" fmla="*/ 99 w 152"/>
                <a:gd name="T11" fmla="*/ 126 h 164"/>
                <a:gd name="T12" fmla="*/ 99 w 152"/>
                <a:gd name="T13" fmla="*/ 135 h 164"/>
                <a:gd name="T14" fmla="*/ 99 w 152"/>
                <a:gd name="T15" fmla="*/ 135 h 164"/>
                <a:gd name="T16" fmla="*/ 99 w 152"/>
                <a:gd name="T17" fmla="*/ 138 h 164"/>
                <a:gd name="T18" fmla="*/ 125 w 152"/>
                <a:gd name="T19" fmla="*/ 164 h 164"/>
                <a:gd name="T20" fmla="*/ 151 w 152"/>
                <a:gd name="T21" fmla="*/ 142 h 164"/>
                <a:gd name="T22" fmla="*/ 151 w 152"/>
                <a:gd name="T23" fmla="*/ 142 h 164"/>
                <a:gd name="T24" fmla="*/ 151 w 152"/>
                <a:gd name="T25" fmla="*/ 140 h 164"/>
                <a:gd name="T26" fmla="*/ 151 w 152"/>
                <a:gd name="T27" fmla="*/ 138 h 164"/>
                <a:gd name="T28" fmla="*/ 151 w 152"/>
                <a:gd name="T29" fmla="*/ 137 h 1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52" h="164">
                  <a:moveTo>
                    <a:pt x="151" y="137"/>
                  </a:moveTo>
                  <a:cubicBezTo>
                    <a:pt x="152" y="133"/>
                    <a:pt x="152" y="130"/>
                    <a:pt x="152" y="126"/>
                  </a:cubicBezTo>
                  <a:cubicBezTo>
                    <a:pt x="152" y="56"/>
                    <a:pt x="95" y="0"/>
                    <a:pt x="26" y="0"/>
                  </a:cubicBezTo>
                  <a:cubicBezTo>
                    <a:pt x="11" y="0"/>
                    <a:pt x="0" y="11"/>
                    <a:pt x="0" y="26"/>
                  </a:cubicBezTo>
                  <a:cubicBezTo>
                    <a:pt x="0" y="40"/>
                    <a:pt x="11" y="52"/>
                    <a:pt x="26" y="52"/>
                  </a:cubicBezTo>
                  <a:cubicBezTo>
                    <a:pt x="66" y="52"/>
                    <a:pt x="99" y="85"/>
                    <a:pt x="99" y="126"/>
                  </a:cubicBezTo>
                  <a:cubicBezTo>
                    <a:pt x="99" y="129"/>
                    <a:pt x="99" y="132"/>
                    <a:pt x="99" y="135"/>
                  </a:cubicBezTo>
                  <a:lnTo>
                    <a:pt x="99" y="135"/>
                  </a:lnTo>
                  <a:cubicBezTo>
                    <a:pt x="99" y="136"/>
                    <a:pt x="99" y="137"/>
                    <a:pt x="99" y="138"/>
                  </a:cubicBezTo>
                  <a:cubicBezTo>
                    <a:pt x="99" y="153"/>
                    <a:pt x="111" y="164"/>
                    <a:pt x="125" y="164"/>
                  </a:cubicBezTo>
                  <a:cubicBezTo>
                    <a:pt x="138" y="164"/>
                    <a:pt x="149" y="154"/>
                    <a:pt x="151" y="142"/>
                  </a:cubicBezTo>
                  <a:lnTo>
                    <a:pt x="151" y="142"/>
                  </a:lnTo>
                  <a:cubicBezTo>
                    <a:pt x="151" y="141"/>
                    <a:pt x="151" y="140"/>
                    <a:pt x="151" y="140"/>
                  </a:cubicBezTo>
                  <a:cubicBezTo>
                    <a:pt x="151" y="139"/>
                    <a:pt x="151" y="139"/>
                    <a:pt x="151" y="138"/>
                  </a:cubicBezTo>
                  <a:cubicBezTo>
                    <a:pt x="151" y="138"/>
                    <a:pt x="151" y="138"/>
                    <a:pt x="151" y="13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62" tIns="34281" rIns="68562" bIns="34281" numCol="1" anchor="t" anchorCtr="0" compatLnSpc="1">
              <a:prstTxWarp prst="textNoShape">
                <a:avLst/>
              </a:prstTxWarp>
            </a:bodyPr>
            <a:lstStyle/>
            <a:p>
              <a:endParaRPr lang="zh-CN" altLang="en-US" sz="1200">
                <a:latin typeface="微软雅黑" panose="020B0503020204020204" pitchFamily="34" charset="-122"/>
                <a:ea typeface="微软雅黑" panose="020B0503020204020204" pitchFamily="34" charset="-122"/>
              </a:endParaRPr>
            </a:p>
          </p:txBody>
        </p:sp>
      </p:grpSp>
      <p:sp>
        <p:nvSpPr>
          <p:cNvPr id="35" name="Freeform 18"/>
          <p:cNvSpPr>
            <a:spLocks noEditPoints="1"/>
          </p:cNvSpPr>
          <p:nvPr/>
        </p:nvSpPr>
        <p:spPr bwMode="auto">
          <a:xfrm>
            <a:off x="2170783" y="3806486"/>
            <a:ext cx="403516" cy="353523"/>
          </a:xfrm>
          <a:custGeom>
            <a:avLst/>
            <a:gdLst>
              <a:gd name="T0" fmla="*/ 417 w 785"/>
              <a:gd name="T1" fmla="*/ 0 h 690"/>
              <a:gd name="T2" fmla="*/ 417 w 785"/>
              <a:gd name="T3" fmla="*/ 593 h 690"/>
              <a:gd name="T4" fmla="*/ 646 w 785"/>
              <a:gd name="T5" fmla="*/ 690 h 690"/>
              <a:gd name="T6" fmla="*/ 626 w 785"/>
              <a:gd name="T7" fmla="*/ 540 h 690"/>
              <a:gd name="T8" fmla="*/ 30 w 785"/>
              <a:gd name="T9" fmla="*/ 315 h 690"/>
              <a:gd name="T10" fmla="*/ 0 w 785"/>
              <a:gd name="T11" fmla="*/ 396 h 690"/>
              <a:gd name="T12" fmla="*/ 122 w 785"/>
              <a:gd name="T13" fmla="*/ 600 h 690"/>
              <a:gd name="T14" fmla="*/ 214 w 785"/>
              <a:gd name="T15" fmla="*/ 613 h 690"/>
              <a:gd name="T16" fmla="*/ 355 w 785"/>
              <a:gd name="T17" fmla="*/ 609 h 690"/>
              <a:gd name="T18" fmla="*/ 189 w 785"/>
              <a:gd name="T19" fmla="*/ 400 h 690"/>
              <a:gd name="T20" fmla="*/ 257 w 785"/>
              <a:gd name="T21" fmla="*/ 219 h 690"/>
              <a:gd name="T22" fmla="*/ 310 w 785"/>
              <a:gd name="T23" fmla="*/ 241 h 690"/>
              <a:gd name="T24" fmla="*/ 311 w 785"/>
              <a:gd name="T25" fmla="*/ 287 h 690"/>
              <a:gd name="T26" fmla="*/ 317 w 785"/>
              <a:gd name="T27" fmla="*/ 320 h 690"/>
              <a:gd name="T28" fmla="*/ 320 w 785"/>
              <a:gd name="T29" fmla="*/ 371 h 690"/>
              <a:gd name="T30" fmla="*/ 287 w 785"/>
              <a:gd name="T31" fmla="*/ 397 h 690"/>
              <a:gd name="T32" fmla="*/ 189 w 785"/>
              <a:gd name="T33" fmla="*/ 400 h 690"/>
              <a:gd name="T34" fmla="*/ 252 w 785"/>
              <a:gd name="T35" fmla="*/ 295 h 690"/>
              <a:gd name="T36" fmla="*/ 289 w 785"/>
              <a:gd name="T37" fmla="*/ 284 h 690"/>
              <a:gd name="T38" fmla="*/ 289 w 785"/>
              <a:gd name="T39" fmla="*/ 252 h 690"/>
              <a:gd name="T40" fmla="*/ 249 w 785"/>
              <a:gd name="T41" fmla="*/ 240 h 690"/>
              <a:gd name="T42" fmla="*/ 213 w 785"/>
              <a:gd name="T43" fmla="*/ 295 h 690"/>
              <a:gd name="T44" fmla="*/ 258 w 785"/>
              <a:gd name="T45" fmla="*/ 379 h 690"/>
              <a:gd name="T46" fmla="*/ 288 w 785"/>
              <a:gd name="T47" fmla="*/ 373 h 690"/>
              <a:gd name="T48" fmla="*/ 301 w 785"/>
              <a:gd name="T49" fmla="*/ 348 h 690"/>
              <a:gd name="T50" fmla="*/ 281 w 785"/>
              <a:gd name="T51" fmla="*/ 320 h 690"/>
              <a:gd name="T52" fmla="*/ 213 w 785"/>
              <a:gd name="T53" fmla="*/ 317 h 690"/>
              <a:gd name="T54" fmla="*/ 372 w 785"/>
              <a:gd name="T55" fmla="*/ 400 h 690"/>
              <a:gd name="T56" fmla="*/ 440 w 785"/>
              <a:gd name="T57" fmla="*/ 219 h 690"/>
              <a:gd name="T58" fmla="*/ 493 w 785"/>
              <a:gd name="T59" fmla="*/ 241 h 690"/>
              <a:gd name="T60" fmla="*/ 494 w 785"/>
              <a:gd name="T61" fmla="*/ 287 h 690"/>
              <a:gd name="T62" fmla="*/ 500 w 785"/>
              <a:gd name="T63" fmla="*/ 320 h 690"/>
              <a:gd name="T64" fmla="*/ 503 w 785"/>
              <a:gd name="T65" fmla="*/ 371 h 690"/>
              <a:gd name="T66" fmla="*/ 470 w 785"/>
              <a:gd name="T67" fmla="*/ 397 h 690"/>
              <a:gd name="T68" fmla="*/ 372 w 785"/>
              <a:gd name="T69" fmla="*/ 400 h 690"/>
              <a:gd name="T70" fmla="*/ 435 w 785"/>
              <a:gd name="T71" fmla="*/ 295 h 690"/>
              <a:gd name="T72" fmla="*/ 472 w 785"/>
              <a:gd name="T73" fmla="*/ 284 h 690"/>
              <a:gd name="T74" fmla="*/ 472 w 785"/>
              <a:gd name="T75" fmla="*/ 252 h 690"/>
              <a:gd name="T76" fmla="*/ 432 w 785"/>
              <a:gd name="T77" fmla="*/ 240 h 690"/>
              <a:gd name="T78" fmla="*/ 396 w 785"/>
              <a:gd name="T79" fmla="*/ 295 h 690"/>
              <a:gd name="T80" fmla="*/ 441 w 785"/>
              <a:gd name="T81" fmla="*/ 379 h 690"/>
              <a:gd name="T82" fmla="*/ 471 w 785"/>
              <a:gd name="T83" fmla="*/ 373 h 690"/>
              <a:gd name="T84" fmla="*/ 484 w 785"/>
              <a:gd name="T85" fmla="*/ 348 h 690"/>
              <a:gd name="T86" fmla="*/ 464 w 785"/>
              <a:gd name="T87" fmla="*/ 320 h 690"/>
              <a:gd name="T88" fmla="*/ 396 w 785"/>
              <a:gd name="T89" fmla="*/ 317 h 690"/>
              <a:gd name="T90" fmla="*/ 548 w 785"/>
              <a:gd name="T91" fmla="*/ 342 h 690"/>
              <a:gd name="T92" fmla="*/ 578 w 785"/>
              <a:gd name="T93" fmla="*/ 362 h 690"/>
              <a:gd name="T94" fmla="*/ 624 w 785"/>
              <a:gd name="T95" fmla="*/ 382 h 690"/>
              <a:gd name="T96" fmla="*/ 664 w 785"/>
              <a:gd name="T97" fmla="*/ 367 h 690"/>
              <a:gd name="T98" fmla="*/ 664 w 785"/>
              <a:gd name="T99" fmla="*/ 336 h 690"/>
              <a:gd name="T100" fmla="*/ 615 w 785"/>
              <a:gd name="T101" fmla="*/ 317 h 690"/>
              <a:gd name="T102" fmla="*/ 561 w 785"/>
              <a:gd name="T103" fmla="*/ 288 h 690"/>
              <a:gd name="T104" fmla="*/ 562 w 785"/>
              <a:gd name="T105" fmla="*/ 240 h 690"/>
              <a:gd name="T106" fmla="*/ 618 w 785"/>
              <a:gd name="T107" fmla="*/ 216 h 690"/>
              <a:gd name="T108" fmla="*/ 678 w 785"/>
              <a:gd name="T109" fmla="*/ 241 h 690"/>
              <a:gd name="T110" fmla="*/ 664 w 785"/>
              <a:gd name="T111" fmla="*/ 272 h 690"/>
              <a:gd name="T112" fmla="*/ 619 w 785"/>
              <a:gd name="T113" fmla="*/ 237 h 690"/>
              <a:gd name="T114" fmla="*/ 578 w 785"/>
              <a:gd name="T115" fmla="*/ 264 h 690"/>
              <a:gd name="T116" fmla="*/ 621 w 785"/>
              <a:gd name="T117" fmla="*/ 293 h 690"/>
              <a:gd name="T118" fmla="*/ 685 w 785"/>
              <a:gd name="T119" fmla="*/ 323 h 690"/>
              <a:gd name="T120" fmla="*/ 684 w 785"/>
              <a:gd name="T121" fmla="*/ 376 h 690"/>
              <a:gd name="T122" fmla="*/ 625 w 785"/>
              <a:gd name="T123" fmla="*/ 403 h 690"/>
              <a:gd name="T124" fmla="*/ 558 w 785"/>
              <a:gd name="T125" fmla="*/ 375 h 6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85" h="690">
                <a:moveTo>
                  <a:pt x="785" y="297"/>
                </a:moveTo>
                <a:cubicBezTo>
                  <a:pt x="785" y="133"/>
                  <a:pt x="620" y="0"/>
                  <a:pt x="417" y="0"/>
                </a:cubicBezTo>
                <a:cubicBezTo>
                  <a:pt x="213" y="0"/>
                  <a:pt x="49" y="133"/>
                  <a:pt x="49" y="297"/>
                </a:cubicBezTo>
                <a:cubicBezTo>
                  <a:pt x="49" y="460"/>
                  <a:pt x="213" y="593"/>
                  <a:pt x="417" y="593"/>
                </a:cubicBezTo>
                <a:cubicBezTo>
                  <a:pt x="436" y="593"/>
                  <a:pt x="455" y="592"/>
                  <a:pt x="473" y="589"/>
                </a:cubicBezTo>
                <a:cubicBezTo>
                  <a:pt x="507" y="646"/>
                  <a:pt x="571" y="685"/>
                  <a:pt x="646" y="690"/>
                </a:cubicBezTo>
                <a:cubicBezTo>
                  <a:pt x="626" y="664"/>
                  <a:pt x="615" y="632"/>
                  <a:pt x="615" y="598"/>
                </a:cubicBezTo>
                <a:cubicBezTo>
                  <a:pt x="615" y="577"/>
                  <a:pt x="619" y="559"/>
                  <a:pt x="626" y="540"/>
                </a:cubicBezTo>
                <a:cubicBezTo>
                  <a:pt x="722" y="487"/>
                  <a:pt x="785" y="398"/>
                  <a:pt x="785" y="297"/>
                </a:cubicBezTo>
                <a:close/>
                <a:moveTo>
                  <a:pt x="30" y="315"/>
                </a:moveTo>
                <a:cubicBezTo>
                  <a:pt x="30" y="307"/>
                  <a:pt x="31" y="300"/>
                  <a:pt x="32" y="293"/>
                </a:cubicBezTo>
                <a:cubicBezTo>
                  <a:pt x="11" y="324"/>
                  <a:pt x="0" y="359"/>
                  <a:pt x="0" y="396"/>
                </a:cubicBezTo>
                <a:cubicBezTo>
                  <a:pt x="0" y="473"/>
                  <a:pt x="48" y="541"/>
                  <a:pt x="121" y="581"/>
                </a:cubicBezTo>
                <a:cubicBezTo>
                  <a:pt x="122" y="587"/>
                  <a:pt x="122" y="593"/>
                  <a:pt x="122" y="600"/>
                </a:cubicBezTo>
                <a:cubicBezTo>
                  <a:pt x="122" y="625"/>
                  <a:pt x="114" y="649"/>
                  <a:pt x="99" y="669"/>
                </a:cubicBezTo>
                <a:cubicBezTo>
                  <a:pt x="146" y="666"/>
                  <a:pt x="187" y="645"/>
                  <a:pt x="214" y="613"/>
                </a:cubicBezTo>
                <a:cubicBezTo>
                  <a:pt x="234" y="617"/>
                  <a:pt x="255" y="619"/>
                  <a:pt x="276" y="619"/>
                </a:cubicBezTo>
                <a:cubicBezTo>
                  <a:pt x="303" y="619"/>
                  <a:pt x="330" y="616"/>
                  <a:pt x="355" y="609"/>
                </a:cubicBezTo>
                <a:cubicBezTo>
                  <a:pt x="172" y="592"/>
                  <a:pt x="30" y="467"/>
                  <a:pt x="30" y="315"/>
                </a:cubicBezTo>
                <a:close/>
                <a:moveTo>
                  <a:pt x="189" y="400"/>
                </a:moveTo>
                <a:lnTo>
                  <a:pt x="189" y="219"/>
                </a:lnTo>
                <a:lnTo>
                  <a:pt x="257" y="219"/>
                </a:lnTo>
                <a:cubicBezTo>
                  <a:pt x="271" y="219"/>
                  <a:pt x="282" y="221"/>
                  <a:pt x="290" y="224"/>
                </a:cubicBezTo>
                <a:cubicBezTo>
                  <a:pt x="299" y="228"/>
                  <a:pt x="305" y="234"/>
                  <a:pt x="310" y="241"/>
                </a:cubicBezTo>
                <a:cubicBezTo>
                  <a:pt x="315" y="249"/>
                  <a:pt x="317" y="257"/>
                  <a:pt x="317" y="265"/>
                </a:cubicBezTo>
                <a:cubicBezTo>
                  <a:pt x="317" y="273"/>
                  <a:pt x="315" y="280"/>
                  <a:pt x="311" y="287"/>
                </a:cubicBezTo>
                <a:cubicBezTo>
                  <a:pt x="306" y="294"/>
                  <a:pt x="300" y="300"/>
                  <a:pt x="292" y="304"/>
                </a:cubicBezTo>
                <a:cubicBezTo>
                  <a:pt x="303" y="307"/>
                  <a:pt x="311" y="312"/>
                  <a:pt x="317" y="320"/>
                </a:cubicBezTo>
                <a:cubicBezTo>
                  <a:pt x="323" y="328"/>
                  <a:pt x="326" y="337"/>
                  <a:pt x="326" y="348"/>
                </a:cubicBezTo>
                <a:cubicBezTo>
                  <a:pt x="326" y="356"/>
                  <a:pt x="324" y="364"/>
                  <a:pt x="320" y="371"/>
                </a:cubicBezTo>
                <a:cubicBezTo>
                  <a:pt x="317" y="379"/>
                  <a:pt x="312" y="384"/>
                  <a:pt x="307" y="388"/>
                </a:cubicBezTo>
                <a:cubicBezTo>
                  <a:pt x="302" y="392"/>
                  <a:pt x="295" y="395"/>
                  <a:pt x="287" y="397"/>
                </a:cubicBezTo>
                <a:cubicBezTo>
                  <a:pt x="279" y="399"/>
                  <a:pt x="270" y="400"/>
                  <a:pt x="258" y="400"/>
                </a:cubicBezTo>
                <a:lnTo>
                  <a:pt x="189" y="400"/>
                </a:lnTo>
                <a:close/>
                <a:moveTo>
                  <a:pt x="213" y="295"/>
                </a:moveTo>
                <a:lnTo>
                  <a:pt x="252" y="295"/>
                </a:lnTo>
                <a:cubicBezTo>
                  <a:pt x="263" y="295"/>
                  <a:pt x="270" y="294"/>
                  <a:pt x="275" y="293"/>
                </a:cubicBezTo>
                <a:cubicBezTo>
                  <a:pt x="281" y="291"/>
                  <a:pt x="286" y="288"/>
                  <a:pt x="289" y="284"/>
                </a:cubicBezTo>
                <a:cubicBezTo>
                  <a:pt x="292" y="280"/>
                  <a:pt x="293" y="274"/>
                  <a:pt x="293" y="268"/>
                </a:cubicBezTo>
                <a:cubicBezTo>
                  <a:pt x="293" y="262"/>
                  <a:pt x="292" y="257"/>
                  <a:pt x="289" y="252"/>
                </a:cubicBezTo>
                <a:cubicBezTo>
                  <a:pt x="286" y="248"/>
                  <a:pt x="282" y="245"/>
                  <a:pt x="277" y="243"/>
                </a:cubicBezTo>
                <a:cubicBezTo>
                  <a:pt x="271" y="241"/>
                  <a:pt x="262" y="240"/>
                  <a:pt x="249" y="240"/>
                </a:cubicBezTo>
                <a:lnTo>
                  <a:pt x="213" y="240"/>
                </a:lnTo>
                <a:lnTo>
                  <a:pt x="213" y="295"/>
                </a:lnTo>
                <a:close/>
                <a:moveTo>
                  <a:pt x="213" y="379"/>
                </a:moveTo>
                <a:lnTo>
                  <a:pt x="258" y="379"/>
                </a:lnTo>
                <a:cubicBezTo>
                  <a:pt x="266" y="379"/>
                  <a:pt x="271" y="379"/>
                  <a:pt x="274" y="378"/>
                </a:cubicBezTo>
                <a:cubicBezTo>
                  <a:pt x="280" y="377"/>
                  <a:pt x="284" y="375"/>
                  <a:pt x="288" y="373"/>
                </a:cubicBezTo>
                <a:cubicBezTo>
                  <a:pt x="292" y="371"/>
                  <a:pt x="295" y="367"/>
                  <a:pt x="297" y="363"/>
                </a:cubicBezTo>
                <a:cubicBezTo>
                  <a:pt x="300" y="359"/>
                  <a:pt x="301" y="353"/>
                  <a:pt x="301" y="348"/>
                </a:cubicBezTo>
                <a:cubicBezTo>
                  <a:pt x="301" y="341"/>
                  <a:pt x="299" y="335"/>
                  <a:pt x="296" y="330"/>
                </a:cubicBezTo>
                <a:cubicBezTo>
                  <a:pt x="292" y="325"/>
                  <a:pt x="287" y="322"/>
                  <a:pt x="281" y="320"/>
                </a:cubicBezTo>
                <a:cubicBezTo>
                  <a:pt x="275" y="318"/>
                  <a:pt x="266" y="317"/>
                  <a:pt x="255" y="317"/>
                </a:cubicBezTo>
                <a:lnTo>
                  <a:pt x="213" y="317"/>
                </a:lnTo>
                <a:lnTo>
                  <a:pt x="213" y="379"/>
                </a:lnTo>
                <a:close/>
                <a:moveTo>
                  <a:pt x="372" y="400"/>
                </a:moveTo>
                <a:lnTo>
                  <a:pt x="372" y="219"/>
                </a:lnTo>
                <a:lnTo>
                  <a:pt x="440" y="219"/>
                </a:lnTo>
                <a:cubicBezTo>
                  <a:pt x="454" y="219"/>
                  <a:pt x="465" y="221"/>
                  <a:pt x="473" y="224"/>
                </a:cubicBezTo>
                <a:cubicBezTo>
                  <a:pt x="482" y="228"/>
                  <a:pt x="488" y="234"/>
                  <a:pt x="493" y="241"/>
                </a:cubicBezTo>
                <a:cubicBezTo>
                  <a:pt x="498" y="249"/>
                  <a:pt x="500" y="257"/>
                  <a:pt x="500" y="265"/>
                </a:cubicBezTo>
                <a:cubicBezTo>
                  <a:pt x="500" y="273"/>
                  <a:pt x="498" y="280"/>
                  <a:pt x="494" y="287"/>
                </a:cubicBezTo>
                <a:cubicBezTo>
                  <a:pt x="489" y="294"/>
                  <a:pt x="483" y="300"/>
                  <a:pt x="475" y="304"/>
                </a:cubicBezTo>
                <a:cubicBezTo>
                  <a:pt x="486" y="307"/>
                  <a:pt x="494" y="312"/>
                  <a:pt x="500" y="320"/>
                </a:cubicBezTo>
                <a:cubicBezTo>
                  <a:pt x="506" y="328"/>
                  <a:pt x="509" y="337"/>
                  <a:pt x="509" y="348"/>
                </a:cubicBezTo>
                <a:cubicBezTo>
                  <a:pt x="509" y="356"/>
                  <a:pt x="507" y="364"/>
                  <a:pt x="503" y="371"/>
                </a:cubicBezTo>
                <a:cubicBezTo>
                  <a:pt x="500" y="379"/>
                  <a:pt x="495" y="384"/>
                  <a:pt x="490" y="388"/>
                </a:cubicBezTo>
                <a:cubicBezTo>
                  <a:pt x="485" y="392"/>
                  <a:pt x="478" y="395"/>
                  <a:pt x="470" y="397"/>
                </a:cubicBezTo>
                <a:cubicBezTo>
                  <a:pt x="462" y="399"/>
                  <a:pt x="453" y="400"/>
                  <a:pt x="441" y="400"/>
                </a:cubicBezTo>
                <a:lnTo>
                  <a:pt x="372" y="400"/>
                </a:lnTo>
                <a:close/>
                <a:moveTo>
                  <a:pt x="396" y="295"/>
                </a:moveTo>
                <a:lnTo>
                  <a:pt x="435" y="295"/>
                </a:lnTo>
                <a:cubicBezTo>
                  <a:pt x="446" y="295"/>
                  <a:pt x="453" y="294"/>
                  <a:pt x="458" y="293"/>
                </a:cubicBezTo>
                <a:cubicBezTo>
                  <a:pt x="464" y="291"/>
                  <a:pt x="469" y="288"/>
                  <a:pt x="472" y="284"/>
                </a:cubicBezTo>
                <a:cubicBezTo>
                  <a:pt x="475" y="280"/>
                  <a:pt x="476" y="274"/>
                  <a:pt x="476" y="268"/>
                </a:cubicBezTo>
                <a:cubicBezTo>
                  <a:pt x="476" y="262"/>
                  <a:pt x="475" y="257"/>
                  <a:pt x="472" y="252"/>
                </a:cubicBezTo>
                <a:cubicBezTo>
                  <a:pt x="469" y="248"/>
                  <a:pt x="465" y="245"/>
                  <a:pt x="460" y="243"/>
                </a:cubicBezTo>
                <a:cubicBezTo>
                  <a:pt x="454" y="241"/>
                  <a:pt x="445" y="240"/>
                  <a:pt x="432" y="240"/>
                </a:cubicBezTo>
                <a:lnTo>
                  <a:pt x="396" y="240"/>
                </a:lnTo>
                <a:lnTo>
                  <a:pt x="396" y="295"/>
                </a:lnTo>
                <a:close/>
                <a:moveTo>
                  <a:pt x="396" y="379"/>
                </a:moveTo>
                <a:lnTo>
                  <a:pt x="441" y="379"/>
                </a:lnTo>
                <a:cubicBezTo>
                  <a:pt x="449" y="379"/>
                  <a:pt x="454" y="379"/>
                  <a:pt x="457" y="378"/>
                </a:cubicBezTo>
                <a:cubicBezTo>
                  <a:pt x="463" y="377"/>
                  <a:pt x="467" y="375"/>
                  <a:pt x="471" y="373"/>
                </a:cubicBezTo>
                <a:cubicBezTo>
                  <a:pt x="475" y="371"/>
                  <a:pt x="478" y="367"/>
                  <a:pt x="480" y="363"/>
                </a:cubicBezTo>
                <a:cubicBezTo>
                  <a:pt x="483" y="359"/>
                  <a:pt x="484" y="353"/>
                  <a:pt x="484" y="348"/>
                </a:cubicBezTo>
                <a:cubicBezTo>
                  <a:pt x="484" y="341"/>
                  <a:pt x="482" y="335"/>
                  <a:pt x="479" y="330"/>
                </a:cubicBezTo>
                <a:cubicBezTo>
                  <a:pt x="475" y="325"/>
                  <a:pt x="470" y="322"/>
                  <a:pt x="464" y="320"/>
                </a:cubicBezTo>
                <a:cubicBezTo>
                  <a:pt x="458" y="318"/>
                  <a:pt x="449" y="317"/>
                  <a:pt x="438" y="317"/>
                </a:cubicBezTo>
                <a:lnTo>
                  <a:pt x="396" y="317"/>
                </a:lnTo>
                <a:lnTo>
                  <a:pt x="396" y="379"/>
                </a:lnTo>
                <a:close/>
                <a:moveTo>
                  <a:pt x="548" y="342"/>
                </a:moveTo>
                <a:lnTo>
                  <a:pt x="570" y="340"/>
                </a:lnTo>
                <a:cubicBezTo>
                  <a:pt x="571" y="349"/>
                  <a:pt x="574" y="357"/>
                  <a:pt x="578" y="362"/>
                </a:cubicBezTo>
                <a:cubicBezTo>
                  <a:pt x="582" y="368"/>
                  <a:pt x="588" y="373"/>
                  <a:pt x="596" y="376"/>
                </a:cubicBezTo>
                <a:cubicBezTo>
                  <a:pt x="604" y="380"/>
                  <a:pt x="614" y="382"/>
                  <a:pt x="624" y="382"/>
                </a:cubicBezTo>
                <a:cubicBezTo>
                  <a:pt x="633" y="382"/>
                  <a:pt x="641" y="380"/>
                  <a:pt x="648" y="378"/>
                </a:cubicBezTo>
                <a:cubicBezTo>
                  <a:pt x="655" y="375"/>
                  <a:pt x="660" y="371"/>
                  <a:pt x="664" y="367"/>
                </a:cubicBezTo>
                <a:cubicBezTo>
                  <a:pt x="667" y="362"/>
                  <a:pt x="669" y="357"/>
                  <a:pt x="669" y="351"/>
                </a:cubicBezTo>
                <a:cubicBezTo>
                  <a:pt x="669" y="345"/>
                  <a:pt x="667" y="340"/>
                  <a:pt x="664" y="336"/>
                </a:cubicBezTo>
                <a:cubicBezTo>
                  <a:pt x="661" y="332"/>
                  <a:pt x="655" y="328"/>
                  <a:pt x="648" y="325"/>
                </a:cubicBezTo>
                <a:cubicBezTo>
                  <a:pt x="643" y="324"/>
                  <a:pt x="632" y="321"/>
                  <a:pt x="615" y="317"/>
                </a:cubicBezTo>
                <a:cubicBezTo>
                  <a:pt x="599" y="313"/>
                  <a:pt x="587" y="309"/>
                  <a:pt x="580" y="305"/>
                </a:cubicBezTo>
                <a:cubicBezTo>
                  <a:pt x="572" y="301"/>
                  <a:pt x="565" y="295"/>
                  <a:pt x="561" y="288"/>
                </a:cubicBezTo>
                <a:cubicBezTo>
                  <a:pt x="557" y="282"/>
                  <a:pt x="555" y="274"/>
                  <a:pt x="555" y="266"/>
                </a:cubicBezTo>
                <a:cubicBezTo>
                  <a:pt x="555" y="257"/>
                  <a:pt x="557" y="248"/>
                  <a:pt x="562" y="240"/>
                </a:cubicBezTo>
                <a:cubicBezTo>
                  <a:pt x="568" y="232"/>
                  <a:pt x="575" y="226"/>
                  <a:pt x="585" y="222"/>
                </a:cubicBezTo>
                <a:cubicBezTo>
                  <a:pt x="595" y="218"/>
                  <a:pt x="606" y="216"/>
                  <a:pt x="618" y="216"/>
                </a:cubicBezTo>
                <a:cubicBezTo>
                  <a:pt x="632" y="216"/>
                  <a:pt x="644" y="218"/>
                  <a:pt x="654" y="222"/>
                </a:cubicBezTo>
                <a:cubicBezTo>
                  <a:pt x="664" y="227"/>
                  <a:pt x="672" y="233"/>
                  <a:pt x="678" y="241"/>
                </a:cubicBezTo>
                <a:cubicBezTo>
                  <a:pt x="683" y="250"/>
                  <a:pt x="686" y="259"/>
                  <a:pt x="687" y="270"/>
                </a:cubicBezTo>
                <a:lnTo>
                  <a:pt x="664" y="272"/>
                </a:lnTo>
                <a:cubicBezTo>
                  <a:pt x="662" y="260"/>
                  <a:pt x="658" y="252"/>
                  <a:pt x="651" y="246"/>
                </a:cubicBezTo>
                <a:cubicBezTo>
                  <a:pt x="644" y="240"/>
                  <a:pt x="633" y="237"/>
                  <a:pt x="619" y="237"/>
                </a:cubicBezTo>
                <a:cubicBezTo>
                  <a:pt x="605" y="237"/>
                  <a:pt x="594" y="240"/>
                  <a:pt x="588" y="245"/>
                </a:cubicBezTo>
                <a:cubicBezTo>
                  <a:pt x="581" y="250"/>
                  <a:pt x="578" y="257"/>
                  <a:pt x="578" y="264"/>
                </a:cubicBezTo>
                <a:cubicBezTo>
                  <a:pt x="578" y="271"/>
                  <a:pt x="580" y="276"/>
                  <a:pt x="585" y="280"/>
                </a:cubicBezTo>
                <a:cubicBezTo>
                  <a:pt x="589" y="284"/>
                  <a:pt x="601" y="289"/>
                  <a:pt x="621" y="293"/>
                </a:cubicBezTo>
                <a:cubicBezTo>
                  <a:pt x="640" y="298"/>
                  <a:pt x="654" y="301"/>
                  <a:pt x="661" y="305"/>
                </a:cubicBezTo>
                <a:cubicBezTo>
                  <a:pt x="672" y="310"/>
                  <a:pt x="679" y="316"/>
                  <a:pt x="685" y="323"/>
                </a:cubicBezTo>
                <a:cubicBezTo>
                  <a:pt x="690" y="331"/>
                  <a:pt x="692" y="339"/>
                  <a:pt x="692" y="349"/>
                </a:cubicBezTo>
                <a:cubicBezTo>
                  <a:pt x="692" y="359"/>
                  <a:pt x="689" y="368"/>
                  <a:pt x="684" y="376"/>
                </a:cubicBezTo>
                <a:cubicBezTo>
                  <a:pt x="678" y="385"/>
                  <a:pt x="670" y="391"/>
                  <a:pt x="660" y="396"/>
                </a:cubicBezTo>
                <a:cubicBezTo>
                  <a:pt x="650" y="401"/>
                  <a:pt x="638" y="403"/>
                  <a:pt x="625" y="403"/>
                </a:cubicBezTo>
                <a:cubicBezTo>
                  <a:pt x="609" y="403"/>
                  <a:pt x="595" y="401"/>
                  <a:pt x="584" y="396"/>
                </a:cubicBezTo>
                <a:cubicBezTo>
                  <a:pt x="573" y="391"/>
                  <a:pt x="564" y="384"/>
                  <a:pt x="558" y="375"/>
                </a:cubicBezTo>
                <a:cubicBezTo>
                  <a:pt x="551" y="365"/>
                  <a:pt x="548" y="354"/>
                  <a:pt x="548" y="342"/>
                </a:cubicBezTo>
                <a:close/>
              </a:path>
            </a:pathLst>
          </a:custGeom>
          <a:solidFill>
            <a:schemeClr val="bg1"/>
          </a:solidFill>
          <a:ln>
            <a:noFill/>
          </a:ln>
          <a:extLst/>
        </p:spPr>
        <p:txBody>
          <a:bodyPr vert="horz" wrap="square" lIns="68562" tIns="34281" rIns="68562" bIns="34281" numCol="1" anchor="t" anchorCtr="0" compatLnSpc="1">
            <a:prstTxWarp prst="textNoShape">
              <a:avLst/>
            </a:prstTxWarp>
          </a:bodyPr>
          <a:lstStyle/>
          <a:p>
            <a:endParaRPr lang="zh-CN" altLang="en-US" sz="1200">
              <a:latin typeface="微软雅黑" panose="020B0503020204020204" pitchFamily="34" charset="-122"/>
              <a:ea typeface="微软雅黑" panose="020B0503020204020204" pitchFamily="34" charset="-122"/>
            </a:endParaRPr>
          </a:p>
        </p:txBody>
      </p:sp>
      <p:sp>
        <p:nvSpPr>
          <p:cNvPr id="36" name="标题 11"/>
          <p:cNvSpPr txBox="1">
            <a:spLocks/>
          </p:cNvSpPr>
          <p:nvPr/>
        </p:nvSpPr>
        <p:spPr>
          <a:xfrm>
            <a:off x="3057677" y="941675"/>
            <a:ext cx="1811550" cy="212546"/>
          </a:xfrm>
          <a:prstGeom prst="rect">
            <a:avLst/>
          </a:prstGeom>
        </p:spPr>
        <p:txBody>
          <a:bodyP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350" b="1" dirty="0">
                <a:solidFill>
                  <a:schemeClr val="bg1"/>
                </a:solidFill>
                <a:latin typeface="微软雅黑" panose="020B0503020204020204" pitchFamily="34" charset="-122"/>
                <a:ea typeface="微软雅黑" panose="020B0503020204020204" pitchFamily="34" charset="-122"/>
              </a:rPr>
              <a:t>网络</a:t>
            </a:r>
            <a:r>
              <a:rPr lang="zh-CN" altLang="en-US" sz="1350" b="1" dirty="0" smtClean="0">
                <a:solidFill>
                  <a:schemeClr val="bg1"/>
                </a:solidFill>
                <a:latin typeface="微软雅黑" panose="020B0503020204020204" pitchFamily="34" charset="-122"/>
                <a:ea typeface="微软雅黑" panose="020B0503020204020204" pitchFamily="34" charset="-122"/>
              </a:rPr>
              <a:t>营销</a:t>
            </a:r>
            <a:endParaRPr lang="zh-CN" altLang="en-US" sz="1350" b="1" dirty="0">
              <a:solidFill>
                <a:schemeClr val="bg1"/>
              </a:solidFill>
              <a:latin typeface="微软雅黑" panose="020B0503020204020204" pitchFamily="34" charset="-122"/>
              <a:ea typeface="微软雅黑" panose="020B0503020204020204" pitchFamily="34" charset="-122"/>
            </a:endParaRPr>
          </a:p>
        </p:txBody>
      </p:sp>
      <p:pic>
        <p:nvPicPr>
          <p:cNvPr id="37" name="Picture 3" descr="C:\Users\ABC\Desktop\GR-010 (2).png"/>
          <p:cNvPicPr>
            <a:picLocks noChangeAspect="1" noChangeArrowheads="1"/>
          </p:cNvPicPr>
          <p:nvPr/>
        </p:nvPicPr>
        <p:blipFill>
          <a:blip r:embed="rId8" cstate="screen">
            <a:grayscl/>
            <a:extLst>
              <a:ext uri="{28A0092B-C50C-407E-A947-70E740481C1C}">
                <a14:useLocalDpi xmlns:a14="http://schemas.microsoft.com/office/drawing/2010/main"/>
              </a:ext>
            </a:extLst>
          </a:blip>
          <a:srcRect/>
          <a:stretch>
            <a:fillRect/>
          </a:stretch>
        </p:blipFill>
        <p:spPr bwMode="auto">
          <a:xfrm rot="19741709">
            <a:off x="8463334" y="33575"/>
            <a:ext cx="630706" cy="340922"/>
          </a:xfrm>
          <a:prstGeom prst="rect">
            <a:avLst/>
          </a:prstGeom>
          <a:noFill/>
          <a:extLst>
            <a:ext uri="{909E8E84-426E-40DD-AFC4-6F175D3DCCD1}">
              <a14:hiddenFill xmlns:a14="http://schemas.microsoft.com/office/drawing/2010/main">
                <a:solidFill>
                  <a:srgbClr val="FFFFFF"/>
                </a:solidFill>
              </a14:hiddenFill>
            </a:ext>
          </a:extLst>
        </p:spPr>
      </p:pic>
      <p:pic>
        <p:nvPicPr>
          <p:cNvPr id="38" name="Picture 4" descr="C:\Users\ABC\Desktop\GR-010 (2).png"/>
          <p:cNvPicPr>
            <a:picLocks noChangeAspect="1" noChangeArrowheads="1"/>
          </p:cNvPicPr>
          <p:nvPr/>
        </p:nvPicPr>
        <p:blipFill>
          <a:blip r:embed="rId9">
            <a:biLevel thresh="25000"/>
            <a:extLst>
              <a:ext uri="{28A0092B-C50C-407E-A947-70E740481C1C}">
                <a14:useLocalDpi xmlns:a14="http://schemas.microsoft.com/office/drawing/2010/main"/>
              </a:ext>
            </a:extLst>
          </a:blip>
          <a:srcRect/>
          <a:stretch>
            <a:fillRect/>
          </a:stretch>
        </p:blipFill>
        <p:spPr bwMode="auto">
          <a:xfrm>
            <a:off x="-180000" y="332495"/>
            <a:ext cx="9525600" cy="342499"/>
          </a:xfrm>
          <a:prstGeom prst="rect">
            <a:avLst/>
          </a:prstGeom>
          <a:noFill/>
          <a:extLst>
            <a:ext uri="{909E8E84-426E-40DD-AFC4-6F175D3DCCD1}">
              <a14:hiddenFill xmlns:a14="http://schemas.microsoft.com/office/drawing/2010/main">
                <a:solidFill>
                  <a:srgbClr val="FFFFFF"/>
                </a:solidFill>
              </a14:hiddenFill>
            </a:ext>
          </a:extLst>
        </p:spPr>
      </p:pic>
      <p:sp>
        <p:nvSpPr>
          <p:cNvPr id="39" name="矩形 38"/>
          <p:cNvSpPr/>
          <p:nvPr/>
        </p:nvSpPr>
        <p:spPr>
          <a:xfrm>
            <a:off x="223170" y="134412"/>
            <a:ext cx="1569660" cy="369332"/>
          </a:xfrm>
          <a:prstGeom prst="rect">
            <a:avLst/>
          </a:prstGeom>
        </p:spPr>
        <p:txBody>
          <a:bodyPr wrap="none">
            <a:spAutoFit/>
          </a:bodyPr>
          <a:lstStyle/>
          <a:p>
            <a:pPr algn="ctr"/>
            <a:r>
              <a:rPr lang="zh-CN" altLang="en-US" sz="1800" b="1" dirty="0">
                <a:solidFill>
                  <a:schemeClr val="bg1"/>
                </a:solidFill>
                <a:latin typeface="微软雅黑" panose="020B0503020204020204" pitchFamily="34" charset="-122"/>
                <a:ea typeface="微软雅黑" panose="020B0503020204020204" pitchFamily="34" charset="-122"/>
              </a:rPr>
              <a:t>点击</a:t>
            </a:r>
            <a:r>
              <a:rPr lang="zh-CN" altLang="en-US" sz="1800" b="1" dirty="0" smtClean="0">
                <a:solidFill>
                  <a:schemeClr val="bg1"/>
                </a:solidFill>
                <a:latin typeface="微软雅黑" panose="020B0503020204020204" pitchFamily="34" charset="-122"/>
                <a:ea typeface="微软雅黑" panose="020B0503020204020204" pitchFamily="34" charset="-122"/>
              </a:rPr>
              <a:t>添加</a:t>
            </a:r>
            <a:r>
              <a:rPr lang="zh-CN" altLang="en-US" sz="1800" b="1" dirty="0">
                <a:solidFill>
                  <a:schemeClr val="bg1"/>
                </a:solidFill>
                <a:latin typeface="微软雅黑" panose="020B0503020204020204" pitchFamily="34" charset="-122"/>
                <a:ea typeface="微软雅黑" panose="020B0503020204020204" pitchFamily="34" charset="-122"/>
              </a:rPr>
              <a:t>标题</a:t>
            </a:r>
          </a:p>
        </p:txBody>
      </p:sp>
    </p:spTree>
    <p:extLst>
      <p:ext uri="{BB962C8B-B14F-4D97-AF65-F5344CB8AC3E}">
        <p14:creationId xmlns:p14="http://schemas.microsoft.com/office/powerpoint/2010/main" val="346375786"/>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Tm="0">
        <p15:prstTrans prst="pageCurlDouble"/>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38"/>
                                        </p:tgtEl>
                                        <p:attrNameLst>
                                          <p:attrName>style.visibility</p:attrName>
                                        </p:attrNameLst>
                                      </p:cBhvr>
                                      <p:to>
                                        <p:strVal val="visible"/>
                                      </p:to>
                                    </p:set>
                                    <p:animEffect transition="in" filter="wipe(left)">
                                      <p:cBhvr>
                                        <p:cTn id="7" dur="1000"/>
                                        <p:tgtEl>
                                          <p:spTgt spid="38"/>
                                        </p:tgtEl>
                                      </p:cBhvr>
                                    </p:animEffect>
                                  </p:childTnLst>
                                </p:cTn>
                              </p:par>
                              <p:par>
                                <p:cTn id="8" presetID="1" presetClass="entr" presetSubtype="0" fill="hold" nodeType="withEffect">
                                  <p:stCondLst>
                                    <p:cond delay="0"/>
                                  </p:stCondLst>
                                  <p:childTnLst>
                                    <p:set>
                                      <p:cBhvr>
                                        <p:cTn id="9" dur="1" fill="hold">
                                          <p:stCondLst>
                                            <p:cond delay="0"/>
                                          </p:stCondLst>
                                        </p:cTn>
                                        <p:tgtEl>
                                          <p:spTgt spid="37"/>
                                        </p:tgtEl>
                                        <p:attrNameLst>
                                          <p:attrName>style.visibility</p:attrName>
                                        </p:attrNameLst>
                                      </p:cBhvr>
                                      <p:to>
                                        <p:strVal val="visible"/>
                                      </p:to>
                                    </p:set>
                                  </p:childTnLst>
                                </p:cTn>
                              </p:par>
                              <p:par>
                                <p:cTn id="10" presetID="63" presetClass="path" presetSubtype="0" accel="50000" decel="50000" fill="hold" nodeType="withEffect">
                                  <p:stCondLst>
                                    <p:cond delay="0"/>
                                  </p:stCondLst>
                                  <p:childTnLst>
                                    <p:animMotion origin="layout" path="M -0.92309 -0.00278 L 5.55556E-7 4.44444E-6 " pathEditMode="relative" rAng="0" ptsTypes="AA">
                                      <p:cBhvr>
                                        <p:cTn id="11" dur="1000" fill="hold"/>
                                        <p:tgtEl>
                                          <p:spTgt spid="37"/>
                                        </p:tgtEl>
                                        <p:attrNameLst>
                                          <p:attrName>ppt_x</p:attrName>
                                          <p:attrName>ppt_y</p:attrName>
                                        </p:attrNameLst>
                                      </p:cBhvr>
                                      <p:rCtr x="46146" y="139"/>
                                    </p:animMotion>
                                  </p:childTnLst>
                                </p:cTn>
                              </p:par>
                            </p:childTnLst>
                          </p:cTn>
                        </p:par>
                      </p:childTnLst>
                    </p:cTn>
                  </p:par>
                  <p:par>
                    <p:cTn id="12" fill="hold">
                      <p:stCondLst>
                        <p:cond delay="indefinite"/>
                      </p:stCondLst>
                      <p:childTnLst>
                        <p:par>
                          <p:cTn id="13" fill="hold">
                            <p:stCondLst>
                              <p:cond delay="0"/>
                            </p:stCondLst>
                            <p:childTnLst>
                              <p:par>
                                <p:cTn id="14" presetID="23" presetClass="entr" presetSubtype="16" fill="hold" grpId="0" nodeType="clickEffect">
                                  <p:stCondLst>
                                    <p:cond delay="0"/>
                                  </p:stCondLst>
                                  <p:childTnLst>
                                    <p:set>
                                      <p:cBhvr>
                                        <p:cTn id="15" dur="1" fill="hold">
                                          <p:stCondLst>
                                            <p:cond delay="0"/>
                                          </p:stCondLst>
                                        </p:cTn>
                                        <p:tgtEl>
                                          <p:spTgt spid="39"/>
                                        </p:tgtEl>
                                        <p:attrNameLst>
                                          <p:attrName>style.visibility</p:attrName>
                                        </p:attrNameLst>
                                      </p:cBhvr>
                                      <p:to>
                                        <p:strVal val="visible"/>
                                      </p:to>
                                    </p:set>
                                    <p:anim calcmode="lin" valueType="num">
                                      <p:cBhvr>
                                        <p:cTn id="16" dur="500" fill="hold"/>
                                        <p:tgtEl>
                                          <p:spTgt spid="39"/>
                                        </p:tgtEl>
                                        <p:attrNameLst>
                                          <p:attrName>ppt_w</p:attrName>
                                        </p:attrNameLst>
                                      </p:cBhvr>
                                      <p:tavLst>
                                        <p:tav tm="0">
                                          <p:val>
                                            <p:fltVal val="0"/>
                                          </p:val>
                                        </p:tav>
                                        <p:tav tm="100000">
                                          <p:val>
                                            <p:strVal val="#ppt_w"/>
                                          </p:val>
                                        </p:tav>
                                      </p:tavLst>
                                    </p:anim>
                                    <p:anim calcmode="lin" valueType="num">
                                      <p:cBhvr>
                                        <p:cTn id="17" dur="500" fill="hold"/>
                                        <p:tgtEl>
                                          <p:spTgt spid="39"/>
                                        </p:tgtEl>
                                        <p:attrNameLst>
                                          <p:attrName>ppt_h</p:attrName>
                                        </p:attrNameLst>
                                      </p:cBhvr>
                                      <p:tavLst>
                                        <p:tav tm="0">
                                          <p:val>
                                            <p:fltVal val="0"/>
                                          </p:val>
                                        </p:tav>
                                        <p:tav tm="100000">
                                          <p:val>
                                            <p:strVal val="#ppt_h"/>
                                          </p:val>
                                        </p:tav>
                                      </p:tavLst>
                                    </p:anim>
                                  </p:childTnLst>
                                </p:cTn>
                              </p:par>
                              <p:par>
                                <p:cTn id="18" presetID="53" presetClass="entr" presetSubtype="16" fill="hold" grpId="0" nodeType="withEffect">
                                  <p:stCondLst>
                                    <p:cond delay="0"/>
                                  </p:stCondLst>
                                  <p:childTnLst>
                                    <p:set>
                                      <p:cBhvr>
                                        <p:cTn id="19" dur="1" fill="hold">
                                          <p:stCondLst>
                                            <p:cond delay="0"/>
                                          </p:stCondLst>
                                        </p:cTn>
                                        <p:tgtEl>
                                          <p:spTgt spid="4"/>
                                        </p:tgtEl>
                                        <p:attrNameLst>
                                          <p:attrName>style.visibility</p:attrName>
                                        </p:attrNameLst>
                                      </p:cBhvr>
                                      <p:to>
                                        <p:strVal val="visible"/>
                                      </p:to>
                                    </p:set>
                                    <p:anim calcmode="lin" valueType="num">
                                      <p:cBhvr>
                                        <p:cTn id="20" dur="500" fill="hold"/>
                                        <p:tgtEl>
                                          <p:spTgt spid="4"/>
                                        </p:tgtEl>
                                        <p:attrNameLst>
                                          <p:attrName>ppt_w</p:attrName>
                                        </p:attrNameLst>
                                      </p:cBhvr>
                                      <p:tavLst>
                                        <p:tav tm="0">
                                          <p:val>
                                            <p:fltVal val="0"/>
                                          </p:val>
                                        </p:tav>
                                        <p:tav tm="100000">
                                          <p:val>
                                            <p:strVal val="#ppt_w"/>
                                          </p:val>
                                        </p:tav>
                                      </p:tavLst>
                                    </p:anim>
                                    <p:anim calcmode="lin" valueType="num">
                                      <p:cBhvr>
                                        <p:cTn id="21" dur="500" fill="hold"/>
                                        <p:tgtEl>
                                          <p:spTgt spid="4"/>
                                        </p:tgtEl>
                                        <p:attrNameLst>
                                          <p:attrName>ppt_h</p:attrName>
                                        </p:attrNameLst>
                                      </p:cBhvr>
                                      <p:tavLst>
                                        <p:tav tm="0">
                                          <p:val>
                                            <p:fltVal val="0"/>
                                          </p:val>
                                        </p:tav>
                                        <p:tav tm="100000">
                                          <p:val>
                                            <p:strVal val="#ppt_h"/>
                                          </p:val>
                                        </p:tav>
                                      </p:tavLst>
                                    </p:anim>
                                    <p:animEffect transition="in" filter="fade">
                                      <p:cBhvr>
                                        <p:cTn id="22" dur="500"/>
                                        <p:tgtEl>
                                          <p:spTgt spid="4"/>
                                        </p:tgtEl>
                                      </p:cBhvr>
                                    </p:animEffect>
                                  </p:childTnLst>
                                </p:cTn>
                              </p:par>
                              <p:par>
                                <p:cTn id="23" presetID="53" presetClass="entr" presetSubtype="16" fill="hold" grpId="0" nodeType="withEffect">
                                  <p:stCondLst>
                                    <p:cond delay="500"/>
                                  </p:stCondLst>
                                  <p:iterate type="lt">
                                    <p:tmPct val="0"/>
                                  </p:iterate>
                                  <p:childTnLst>
                                    <p:set>
                                      <p:cBhvr>
                                        <p:cTn id="24" dur="1" fill="hold">
                                          <p:stCondLst>
                                            <p:cond delay="0"/>
                                          </p:stCondLst>
                                        </p:cTn>
                                        <p:tgtEl>
                                          <p:spTgt spid="5"/>
                                        </p:tgtEl>
                                        <p:attrNameLst>
                                          <p:attrName>style.visibility</p:attrName>
                                        </p:attrNameLst>
                                      </p:cBhvr>
                                      <p:to>
                                        <p:strVal val="visible"/>
                                      </p:to>
                                    </p:set>
                                    <p:anim calcmode="lin" valueType="num">
                                      <p:cBhvr>
                                        <p:cTn id="25" dur="500" fill="hold"/>
                                        <p:tgtEl>
                                          <p:spTgt spid="5"/>
                                        </p:tgtEl>
                                        <p:attrNameLst>
                                          <p:attrName>ppt_w</p:attrName>
                                        </p:attrNameLst>
                                      </p:cBhvr>
                                      <p:tavLst>
                                        <p:tav tm="0">
                                          <p:val>
                                            <p:fltVal val="0"/>
                                          </p:val>
                                        </p:tav>
                                        <p:tav tm="100000">
                                          <p:val>
                                            <p:strVal val="#ppt_w"/>
                                          </p:val>
                                        </p:tav>
                                      </p:tavLst>
                                    </p:anim>
                                    <p:anim calcmode="lin" valueType="num">
                                      <p:cBhvr>
                                        <p:cTn id="26" dur="500" fill="hold"/>
                                        <p:tgtEl>
                                          <p:spTgt spid="5"/>
                                        </p:tgtEl>
                                        <p:attrNameLst>
                                          <p:attrName>ppt_h</p:attrName>
                                        </p:attrNameLst>
                                      </p:cBhvr>
                                      <p:tavLst>
                                        <p:tav tm="0">
                                          <p:val>
                                            <p:fltVal val="0"/>
                                          </p:val>
                                        </p:tav>
                                        <p:tav tm="100000">
                                          <p:val>
                                            <p:strVal val="#ppt_h"/>
                                          </p:val>
                                        </p:tav>
                                      </p:tavLst>
                                    </p:anim>
                                    <p:animEffect transition="in" filter="fade">
                                      <p:cBhvr>
                                        <p:cTn id="27" dur="500"/>
                                        <p:tgtEl>
                                          <p:spTgt spid="5"/>
                                        </p:tgtEl>
                                      </p:cBhvr>
                                    </p:animEffect>
                                  </p:childTnLst>
                                </p:cTn>
                              </p:par>
                              <p:par>
                                <p:cTn id="28" presetID="1" presetClass="entr" presetSubtype="0" fill="hold" nodeType="withEffect">
                                  <p:stCondLst>
                                    <p:cond delay="500"/>
                                  </p:stCondLst>
                                  <p:childTnLst>
                                    <p:set>
                                      <p:cBhvr>
                                        <p:cTn id="29" dur="1" fill="hold">
                                          <p:stCondLst>
                                            <p:cond delay="0"/>
                                          </p:stCondLst>
                                        </p:cTn>
                                        <p:tgtEl>
                                          <p:spTgt spid="15"/>
                                        </p:tgtEl>
                                        <p:attrNameLst>
                                          <p:attrName>style.visibility</p:attrName>
                                        </p:attrNameLst>
                                      </p:cBhvr>
                                      <p:to>
                                        <p:strVal val="visible"/>
                                      </p:to>
                                    </p:set>
                                  </p:childTnLst>
                                </p:cTn>
                              </p:par>
                              <p:par>
                                <p:cTn id="30" presetID="53" presetClass="entr" presetSubtype="16" fill="hold" nodeType="withEffect">
                                  <p:stCondLst>
                                    <p:cond delay="500"/>
                                  </p:stCondLst>
                                  <p:childTnLst>
                                    <p:set>
                                      <p:cBhvr>
                                        <p:cTn id="31" dur="1" fill="hold">
                                          <p:stCondLst>
                                            <p:cond delay="0"/>
                                          </p:stCondLst>
                                        </p:cTn>
                                        <p:tgtEl>
                                          <p:spTgt spid="15"/>
                                        </p:tgtEl>
                                        <p:attrNameLst>
                                          <p:attrName>style.visibility</p:attrName>
                                        </p:attrNameLst>
                                      </p:cBhvr>
                                      <p:to>
                                        <p:strVal val="visible"/>
                                      </p:to>
                                    </p:set>
                                    <p:anim calcmode="lin" valueType="num">
                                      <p:cBhvr>
                                        <p:cTn id="32" dur="1000" fill="hold"/>
                                        <p:tgtEl>
                                          <p:spTgt spid="15"/>
                                        </p:tgtEl>
                                        <p:attrNameLst>
                                          <p:attrName>ppt_w</p:attrName>
                                        </p:attrNameLst>
                                      </p:cBhvr>
                                      <p:tavLst>
                                        <p:tav tm="0">
                                          <p:val>
                                            <p:fltVal val="0"/>
                                          </p:val>
                                        </p:tav>
                                        <p:tav tm="100000">
                                          <p:val>
                                            <p:strVal val="#ppt_w"/>
                                          </p:val>
                                        </p:tav>
                                      </p:tavLst>
                                    </p:anim>
                                    <p:anim calcmode="lin" valueType="num">
                                      <p:cBhvr>
                                        <p:cTn id="33" dur="1000" fill="hold"/>
                                        <p:tgtEl>
                                          <p:spTgt spid="15"/>
                                        </p:tgtEl>
                                        <p:attrNameLst>
                                          <p:attrName>ppt_h</p:attrName>
                                        </p:attrNameLst>
                                      </p:cBhvr>
                                      <p:tavLst>
                                        <p:tav tm="0">
                                          <p:val>
                                            <p:fltVal val="0"/>
                                          </p:val>
                                        </p:tav>
                                        <p:tav tm="100000">
                                          <p:val>
                                            <p:strVal val="#ppt_h"/>
                                          </p:val>
                                        </p:tav>
                                      </p:tavLst>
                                    </p:anim>
                                    <p:animEffect transition="in" filter="fade">
                                      <p:cBhvr>
                                        <p:cTn id="34" dur="1000"/>
                                        <p:tgtEl>
                                          <p:spTgt spid="15"/>
                                        </p:tgtEl>
                                      </p:cBhvr>
                                    </p:animEffect>
                                  </p:childTnLst>
                                </p:cTn>
                              </p:par>
                              <p:par>
                                <p:cTn id="35" presetID="64" presetClass="path" presetSubtype="0" fill="hold" nodeType="withEffect">
                                  <p:stCondLst>
                                    <p:cond delay="500"/>
                                  </p:stCondLst>
                                  <p:childTnLst>
                                    <p:animMotion origin="layout" path="M 4.4657E-6 3.7037E-6 L -0.71249 -0.67223 " pathEditMode="relative" rAng="0" ptsTypes="AA">
                                      <p:cBhvr>
                                        <p:cTn id="36" dur="1000" spd="-100000" fill="hold"/>
                                        <p:tgtEl>
                                          <p:spTgt spid="15"/>
                                        </p:tgtEl>
                                        <p:attrNameLst>
                                          <p:attrName>ppt_x</p:attrName>
                                          <p:attrName>ppt_y</p:attrName>
                                        </p:attrNameLst>
                                      </p:cBhvr>
                                      <p:rCtr x="-35624" y="-33611"/>
                                    </p:animMotion>
                                  </p:childTnLst>
                                </p:cTn>
                              </p:par>
                            </p:childTnLst>
                          </p:cTn>
                        </p:par>
                        <p:par>
                          <p:cTn id="37" fill="hold">
                            <p:stCondLst>
                              <p:cond delay="1500"/>
                            </p:stCondLst>
                            <p:childTnLst>
                              <p:par>
                                <p:cTn id="38" presetID="53" presetClass="entr" presetSubtype="16" fill="hold" grpId="0" nodeType="afterEffect">
                                  <p:stCondLst>
                                    <p:cond delay="0"/>
                                  </p:stCondLst>
                                  <p:childTnLst>
                                    <p:set>
                                      <p:cBhvr>
                                        <p:cTn id="39" dur="1" fill="hold">
                                          <p:stCondLst>
                                            <p:cond delay="0"/>
                                          </p:stCondLst>
                                        </p:cTn>
                                        <p:tgtEl>
                                          <p:spTgt spid="26"/>
                                        </p:tgtEl>
                                        <p:attrNameLst>
                                          <p:attrName>style.visibility</p:attrName>
                                        </p:attrNameLst>
                                      </p:cBhvr>
                                      <p:to>
                                        <p:strVal val="visible"/>
                                      </p:to>
                                    </p:set>
                                    <p:anim calcmode="lin" valueType="num">
                                      <p:cBhvr>
                                        <p:cTn id="40" dur="500" fill="hold"/>
                                        <p:tgtEl>
                                          <p:spTgt spid="26"/>
                                        </p:tgtEl>
                                        <p:attrNameLst>
                                          <p:attrName>ppt_w</p:attrName>
                                        </p:attrNameLst>
                                      </p:cBhvr>
                                      <p:tavLst>
                                        <p:tav tm="0">
                                          <p:val>
                                            <p:fltVal val="0"/>
                                          </p:val>
                                        </p:tav>
                                        <p:tav tm="100000">
                                          <p:val>
                                            <p:strVal val="#ppt_w"/>
                                          </p:val>
                                        </p:tav>
                                      </p:tavLst>
                                    </p:anim>
                                    <p:anim calcmode="lin" valueType="num">
                                      <p:cBhvr>
                                        <p:cTn id="41" dur="500" fill="hold"/>
                                        <p:tgtEl>
                                          <p:spTgt spid="26"/>
                                        </p:tgtEl>
                                        <p:attrNameLst>
                                          <p:attrName>ppt_h</p:attrName>
                                        </p:attrNameLst>
                                      </p:cBhvr>
                                      <p:tavLst>
                                        <p:tav tm="0">
                                          <p:val>
                                            <p:fltVal val="0"/>
                                          </p:val>
                                        </p:tav>
                                        <p:tav tm="100000">
                                          <p:val>
                                            <p:strVal val="#ppt_h"/>
                                          </p:val>
                                        </p:tav>
                                      </p:tavLst>
                                    </p:anim>
                                    <p:animEffect transition="in" filter="fade">
                                      <p:cBhvr>
                                        <p:cTn id="42" dur="500"/>
                                        <p:tgtEl>
                                          <p:spTgt spid="26"/>
                                        </p:tgtEl>
                                      </p:cBhvr>
                                    </p:animEffect>
                                  </p:childTnLst>
                                </p:cTn>
                              </p:par>
                              <p:par>
                                <p:cTn id="43" presetID="1" presetClass="entr" presetSubtype="0" fill="hold" nodeType="withEffect">
                                  <p:stCondLst>
                                    <p:cond delay="500"/>
                                  </p:stCondLst>
                                  <p:childTnLst>
                                    <p:set>
                                      <p:cBhvr>
                                        <p:cTn id="44" dur="1" fill="hold">
                                          <p:stCondLst>
                                            <p:cond delay="0"/>
                                          </p:stCondLst>
                                        </p:cTn>
                                        <p:tgtEl>
                                          <p:spTgt spid="6"/>
                                        </p:tgtEl>
                                        <p:attrNameLst>
                                          <p:attrName>style.visibility</p:attrName>
                                        </p:attrNameLst>
                                      </p:cBhvr>
                                      <p:to>
                                        <p:strVal val="visible"/>
                                      </p:to>
                                    </p:set>
                                  </p:childTnLst>
                                </p:cTn>
                              </p:par>
                              <p:par>
                                <p:cTn id="45" presetID="53" presetClass="entr" presetSubtype="16" fill="hold" nodeType="withEffect">
                                  <p:stCondLst>
                                    <p:cond delay="500"/>
                                  </p:stCondLst>
                                  <p:childTnLst>
                                    <p:set>
                                      <p:cBhvr>
                                        <p:cTn id="46" dur="1" fill="hold">
                                          <p:stCondLst>
                                            <p:cond delay="0"/>
                                          </p:stCondLst>
                                        </p:cTn>
                                        <p:tgtEl>
                                          <p:spTgt spid="6"/>
                                        </p:tgtEl>
                                        <p:attrNameLst>
                                          <p:attrName>style.visibility</p:attrName>
                                        </p:attrNameLst>
                                      </p:cBhvr>
                                      <p:to>
                                        <p:strVal val="visible"/>
                                      </p:to>
                                    </p:set>
                                    <p:anim calcmode="lin" valueType="num">
                                      <p:cBhvr>
                                        <p:cTn id="47" dur="1000" fill="hold"/>
                                        <p:tgtEl>
                                          <p:spTgt spid="6"/>
                                        </p:tgtEl>
                                        <p:attrNameLst>
                                          <p:attrName>ppt_w</p:attrName>
                                        </p:attrNameLst>
                                      </p:cBhvr>
                                      <p:tavLst>
                                        <p:tav tm="0">
                                          <p:val>
                                            <p:fltVal val="0"/>
                                          </p:val>
                                        </p:tav>
                                        <p:tav tm="100000">
                                          <p:val>
                                            <p:strVal val="#ppt_w"/>
                                          </p:val>
                                        </p:tav>
                                      </p:tavLst>
                                    </p:anim>
                                    <p:anim calcmode="lin" valueType="num">
                                      <p:cBhvr>
                                        <p:cTn id="48" dur="1000" fill="hold"/>
                                        <p:tgtEl>
                                          <p:spTgt spid="6"/>
                                        </p:tgtEl>
                                        <p:attrNameLst>
                                          <p:attrName>ppt_h</p:attrName>
                                        </p:attrNameLst>
                                      </p:cBhvr>
                                      <p:tavLst>
                                        <p:tav tm="0">
                                          <p:val>
                                            <p:fltVal val="0"/>
                                          </p:val>
                                        </p:tav>
                                        <p:tav tm="100000">
                                          <p:val>
                                            <p:strVal val="#ppt_h"/>
                                          </p:val>
                                        </p:tav>
                                      </p:tavLst>
                                    </p:anim>
                                    <p:animEffect transition="in" filter="fade">
                                      <p:cBhvr>
                                        <p:cTn id="49" dur="1000"/>
                                        <p:tgtEl>
                                          <p:spTgt spid="6"/>
                                        </p:tgtEl>
                                      </p:cBhvr>
                                    </p:animEffect>
                                  </p:childTnLst>
                                </p:cTn>
                              </p:par>
                              <p:par>
                                <p:cTn id="50" presetID="64" presetClass="path" presetSubtype="0" fill="hold" nodeType="withEffect">
                                  <p:stCondLst>
                                    <p:cond delay="500"/>
                                  </p:stCondLst>
                                  <p:childTnLst>
                                    <p:animMotion origin="layout" path="M -1.05167E-6 1.11111E-6 L -0.71248 -0.67222 " pathEditMode="relative" rAng="0" ptsTypes="AA">
                                      <p:cBhvr>
                                        <p:cTn id="51" dur="1000" spd="-100000" fill="hold"/>
                                        <p:tgtEl>
                                          <p:spTgt spid="6"/>
                                        </p:tgtEl>
                                        <p:attrNameLst>
                                          <p:attrName>ppt_x</p:attrName>
                                          <p:attrName>ppt_y</p:attrName>
                                        </p:attrNameLst>
                                      </p:cBhvr>
                                      <p:rCtr x="-35624" y="-33611"/>
                                    </p:animMotion>
                                  </p:childTnLst>
                                </p:cTn>
                              </p:par>
                            </p:childTnLst>
                          </p:cTn>
                        </p:par>
                        <p:par>
                          <p:cTn id="52" fill="hold">
                            <p:stCondLst>
                              <p:cond delay="3000"/>
                            </p:stCondLst>
                            <p:childTnLst>
                              <p:par>
                                <p:cTn id="53" presetID="53" presetClass="entr" presetSubtype="16" fill="hold" nodeType="afterEffect">
                                  <p:stCondLst>
                                    <p:cond delay="0"/>
                                  </p:stCondLst>
                                  <p:childTnLst>
                                    <p:set>
                                      <p:cBhvr>
                                        <p:cTn id="54" dur="1" fill="hold">
                                          <p:stCondLst>
                                            <p:cond delay="0"/>
                                          </p:stCondLst>
                                        </p:cTn>
                                        <p:tgtEl>
                                          <p:spTgt spid="27"/>
                                        </p:tgtEl>
                                        <p:attrNameLst>
                                          <p:attrName>style.visibility</p:attrName>
                                        </p:attrNameLst>
                                      </p:cBhvr>
                                      <p:to>
                                        <p:strVal val="visible"/>
                                      </p:to>
                                    </p:set>
                                    <p:anim calcmode="lin" valueType="num">
                                      <p:cBhvr>
                                        <p:cTn id="55" dur="500" fill="hold"/>
                                        <p:tgtEl>
                                          <p:spTgt spid="27"/>
                                        </p:tgtEl>
                                        <p:attrNameLst>
                                          <p:attrName>ppt_w</p:attrName>
                                        </p:attrNameLst>
                                      </p:cBhvr>
                                      <p:tavLst>
                                        <p:tav tm="0">
                                          <p:val>
                                            <p:fltVal val="0"/>
                                          </p:val>
                                        </p:tav>
                                        <p:tav tm="100000">
                                          <p:val>
                                            <p:strVal val="#ppt_w"/>
                                          </p:val>
                                        </p:tav>
                                      </p:tavLst>
                                    </p:anim>
                                    <p:anim calcmode="lin" valueType="num">
                                      <p:cBhvr>
                                        <p:cTn id="56" dur="500" fill="hold"/>
                                        <p:tgtEl>
                                          <p:spTgt spid="27"/>
                                        </p:tgtEl>
                                        <p:attrNameLst>
                                          <p:attrName>ppt_h</p:attrName>
                                        </p:attrNameLst>
                                      </p:cBhvr>
                                      <p:tavLst>
                                        <p:tav tm="0">
                                          <p:val>
                                            <p:fltVal val="0"/>
                                          </p:val>
                                        </p:tav>
                                        <p:tav tm="100000">
                                          <p:val>
                                            <p:strVal val="#ppt_h"/>
                                          </p:val>
                                        </p:tav>
                                      </p:tavLst>
                                    </p:anim>
                                    <p:animEffect transition="in" filter="fade">
                                      <p:cBhvr>
                                        <p:cTn id="57" dur="500"/>
                                        <p:tgtEl>
                                          <p:spTgt spid="27"/>
                                        </p:tgtEl>
                                      </p:cBhvr>
                                    </p:animEffect>
                                  </p:childTnLst>
                                </p:cTn>
                              </p:par>
                              <p:par>
                                <p:cTn id="58" presetID="1" presetClass="entr" presetSubtype="0" fill="hold" nodeType="withEffect">
                                  <p:stCondLst>
                                    <p:cond delay="500"/>
                                  </p:stCondLst>
                                  <p:childTnLst>
                                    <p:set>
                                      <p:cBhvr>
                                        <p:cTn id="59" dur="1" fill="hold">
                                          <p:stCondLst>
                                            <p:cond delay="0"/>
                                          </p:stCondLst>
                                        </p:cTn>
                                        <p:tgtEl>
                                          <p:spTgt spid="9"/>
                                        </p:tgtEl>
                                        <p:attrNameLst>
                                          <p:attrName>style.visibility</p:attrName>
                                        </p:attrNameLst>
                                      </p:cBhvr>
                                      <p:to>
                                        <p:strVal val="visible"/>
                                      </p:to>
                                    </p:set>
                                  </p:childTnLst>
                                </p:cTn>
                              </p:par>
                              <p:par>
                                <p:cTn id="60" presetID="53" presetClass="entr" presetSubtype="16" fill="hold" nodeType="withEffect">
                                  <p:stCondLst>
                                    <p:cond delay="500"/>
                                  </p:stCondLst>
                                  <p:childTnLst>
                                    <p:set>
                                      <p:cBhvr>
                                        <p:cTn id="61" dur="1" fill="hold">
                                          <p:stCondLst>
                                            <p:cond delay="0"/>
                                          </p:stCondLst>
                                        </p:cTn>
                                        <p:tgtEl>
                                          <p:spTgt spid="9"/>
                                        </p:tgtEl>
                                        <p:attrNameLst>
                                          <p:attrName>style.visibility</p:attrName>
                                        </p:attrNameLst>
                                      </p:cBhvr>
                                      <p:to>
                                        <p:strVal val="visible"/>
                                      </p:to>
                                    </p:set>
                                    <p:anim calcmode="lin" valueType="num">
                                      <p:cBhvr>
                                        <p:cTn id="62" dur="1000" fill="hold"/>
                                        <p:tgtEl>
                                          <p:spTgt spid="9"/>
                                        </p:tgtEl>
                                        <p:attrNameLst>
                                          <p:attrName>ppt_w</p:attrName>
                                        </p:attrNameLst>
                                      </p:cBhvr>
                                      <p:tavLst>
                                        <p:tav tm="0">
                                          <p:val>
                                            <p:fltVal val="0"/>
                                          </p:val>
                                        </p:tav>
                                        <p:tav tm="100000">
                                          <p:val>
                                            <p:strVal val="#ppt_w"/>
                                          </p:val>
                                        </p:tav>
                                      </p:tavLst>
                                    </p:anim>
                                    <p:anim calcmode="lin" valueType="num">
                                      <p:cBhvr>
                                        <p:cTn id="63" dur="1000" fill="hold"/>
                                        <p:tgtEl>
                                          <p:spTgt spid="9"/>
                                        </p:tgtEl>
                                        <p:attrNameLst>
                                          <p:attrName>ppt_h</p:attrName>
                                        </p:attrNameLst>
                                      </p:cBhvr>
                                      <p:tavLst>
                                        <p:tav tm="0">
                                          <p:val>
                                            <p:fltVal val="0"/>
                                          </p:val>
                                        </p:tav>
                                        <p:tav tm="100000">
                                          <p:val>
                                            <p:strVal val="#ppt_h"/>
                                          </p:val>
                                        </p:tav>
                                      </p:tavLst>
                                    </p:anim>
                                    <p:animEffect transition="in" filter="fade">
                                      <p:cBhvr>
                                        <p:cTn id="64" dur="1000"/>
                                        <p:tgtEl>
                                          <p:spTgt spid="9"/>
                                        </p:tgtEl>
                                      </p:cBhvr>
                                    </p:animEffect>
                                  </p:childTnLst>
                                </p:cTn>
                              </p:par>
                              <p:par>
                                <p:cTn id="65" presetID="64" presetClass="path" presetSubtype="0" fill="hold" nodeType="withEffect">
                                  <p:stCondLst>
                                    <p:cond delay="500"/>
                                  </p:stCondLst>
                                  <p:childTnLst>
                                    <p:animMotion origin="layout" path="M -1.05167E-6 -4.07407E-6 L -0.71248 -0.67222 " pathEditMode="relative" rAng="0" ptsTypes="AA">
                                      <p:cBhvr>
                                        <p:cTn id="66" dur="1000" spd="-100000" fill="hold"/>
                                        <p:tgtEl>
                                          <p:spTgt spid="9"/>
                                        </p:tgtEl>
                                        <p:attrNameLst>
                                          <p:attrName>ppt_x</p:attrName>
                                          <p:attrName>ppt_y</p:attrName>
                                        </p:attrNameLst>
                                      </p:cBhvr>
                                      <p:rCtr x="-35624" y="-33611"/>
                                    </p:animMotion>
                                  </p:childTnLst>
                                </p:cTn>
                              </p:par>
                            </p:childTnLst>
                          </p:cTn>
                        </p:par>
                        <p:par>
                          <p:cTn id="67" fill="hold">
                            <p:stCondLst>
                              <p:cond delay="4500"/>
                            </p:stCondLst>
                            <p:childTnLst>
                              <p:par>
                                <p:cTn id="68" presetID="53" presetClass="entr" presetSubtype="16" fill="hold" nodeType="afterEffect">
                                  <p:stCondLst>
                                    <p:cond delay="0"/>
                                  </p:stCondLst>
                                  <p:childTnLst>
                                    <p:set>
                                      <p:cBhvr>
                                        <p:cTn id="69" dur="1" fill="hold">
                                          <p:stCondLst>
                                            <p:cond delay="0"/>
                                          </p:stCondLst>
                                        </p:cTn>
                                        <p:tgtEl>
                                          <p:spTgt spid="30"/>
                                        </p:tgtEl>
                                        <p:attrNameLst>
                                          <p:attrName>style.visibility</p:attrName>
                                        </p:attrNameLst>
                                      </p:cBhvr>
                                      <p:to>
                                        <p:strVal val="visible"/>
                                      </p:to>
                                    </p:set>
                                    <p:anim calcmode="lin" valueType="num">
                                      <p:cBhvr>
                                        <p:cTn id="70" dur="500" fill="hold"/>
                                        <p:tgtEl>
                                          <p:spTgt spid="30"/>
                                        </p:tgtEl>
                                        <p:attrNameLst>
                                          <p:attrName>ppt_w</p:attrName>
                                        </p:attrNameLst>
                                      </p:cBhvr>
                                      <p:tavLst>
                                        <p:tav tm="0">
                                          <p:val>
                                            <p:fltVal val="0"/>
                                          </p:val>
                                        </p:tav>
                                        <p:tav tm="100000">
                                          <p:val>
                                            <p:strVal val="#ppt_w"/>
                                          </p:val>
                                        </p:tav>
                                      </p:tavLst>
                                    </p:anim>
                                    <p:anim calcmode="lin" valueType="num">
                                      <p:cBhvr>
                                        <p:cTn id="71" dur="500" fill="hold"/>
                                        <p:tgtEl>
                                          <p:spTgt spid="30"/>
                                        </p:tgtEl>
                                        <p:attrNameLst>
                                          <p:attrName>ppt_h</p:attrName>
                                        </p:attrNameLst>
                                      </p:cBhvr>
                                      <p:tavLst>
                                        <p:tav tm="0">
                                          <p:val>
                                            <p:fltVal val="0"/>
                                          </p:val>
                                        </p:tav>
                                        <p:tav tm="100000">
                                          <p:val>
                                            <p:strVal val="#ppt_h"/>
                                          </p:val>
                                        </p:tav>
                                      </p:tavLst>
                                    </p:anim>
                                    <p:animEffect transition="in" filter="fade">
                                      <p:cBhvr>
                                        <p:cTn id="72" dur="500"/>
                                        <p:tgtEl>
                                          <p:spTgt spid="30"/>
                                        </p:tgtEl>
                                      </p:cBhvr>
                                    </p:animEffect>
                                  </p:childTnLst>
                                </p:cTn>
                              </p:par>
                              <p:par>
                                <p:cTn id="73" presetID="1" presetClass="entr" presetSubtype="0" fill="hold" nodeType="withEffect">
                                  <p:stCondLst>
                                    <p:cond delay="500"/>
                                  </p:stCondLst>
                                  <p:childTnLst>
                                    <p:set>
                                      <p:cBhvr>
                                        <p:cTn id="74" dur="1" fill="hold">
                                          <p:stCondLst>
                                            <p:cond delay="0"/>
                                          </p:stCondLst>
                                        </p:cTn>
                                        <p:tgtEl>
                                          <p:spTgt spid="12"/>
                                        </p:tgtEl>
                                        <p:attrNameLst>
                                          <p:attrName>style.visibility</p:attrName>
                                        </p:attrNameLst>
                                      </p:cBhvr>
                                      <p:to>
                                        <p:strVal val="visible"/>
                                      </p:to>
                                    </p:set>
                                  </p:childTnLst>
                                </p:cTn>
                              </p:par>
                              <p:par>
                                <p:cTn id="75" presetID="53" presetClass="entr" presetSubtype="16" fill="hold" nodeType="withEffect">
                                  <p:stCondLst>
                                    <p:cond delay="500"/>
                                  </p:stCondLst>
                                  <p:childTnLst>
                                    <p:set>
                                      <p:cBhvr>
                                        <p:cTn id="76" dur="1" fill="hold">
                                          <p:stCondLst>
                                            <p:cond delay="0"/>
                                          </p:stCondLst>
                                        </p:cTn>
                                        <p:tgtEl>
                                          <p:spTgt spid="12"/>
                                        </p:tgtEl>
                                        <p:attrNameLst>
                                          <p:attrName>style.visibility</p:attrName>
                                        </p:attrNameLst>
                                      </p:cBhvr>
                                      <p:to>
                                        <p:strVal val="visible"/>
                                      </p:to>
                                    </p:set>
                                    <p:anim calcmode="lin" valueType="num">
                                      <p:cBhvr>
                                        <p:cTn id="77" dur="1000" fill="hold"/>
                                        <p:tgtEl>
                                          <p:spTgt spid="12"/>
                                        </p:tgtEl>
                                        <p:attrNameLst>
                                          <p:attrName>ppt_w</p:attrName>
                                        </p:attrNameLst>
                                      </p:cBhvr>
                                      <p:tavLst>
                                        <p:tav tm="0">
                                          <p:val>
                                            <p:fltVal val="0"/>
                                          </p:val>
                                        </p:tav>
                                        <p:tav tm="100000">
                                          <p:val>
                                            <p:strVal val="#ppt_w"/>
                                          </p:val>
                                        </p:tav>
                                      </p:tavLst>
                                    </p:anim>
                                    <p:anim calcmode="lin" valueType="num">
                                      <p:cBhvr>
                                        <p:cTn id="78" dur="1000" fill="hold"/>
                                        <p:tgtEl>
                                          <p:spTgt spid="12"/>
                                        </p:tgtEl>
                                        <p:attrNameLst>
                                          <p:attrName>ppt_h</p:attrName>
                                        </p:attrNameLst>
                                      </p:cBhvr>
                                      <p:tavLst>
                                        <p:tav tm="0">
                                          <p:val>
                                            <p:fltVal val="0"/>
                                          </p:val>
                                        </p:tav>
                                        <p:tav tm="100000">
                                          <p:val>
                                            <p:strVal val="#ppt_h"/>
                                          </p:val>
                                        </p:tav>
                                      </p:tavLst>
                                    </p:anim>
                                    <p:animEffect transition="in" filter="fade">
                                      <p:cBhvr>
                                        <p:cTn id="79" dur="1000"/>
                                        <p:tgtEl>
                                          <p:spTgt spid="12"/>
                                        </p:tgtEl>
                                      </p:cBhvr>
                                    </p:animEffect>
                                  </p:childTnLst>
                                </p:cTn>
                              </p:par>
                              <p:par>
                                <p:cTn id="80" presetID="64" presetClass="path" presetSubtype="0" fill="hold" nodeType="withEffect">
                                  <p:stCondLst>
                                    <p:cond delay="500"/>
                                  </p:stCondLst>
                                  <p:childTnLst>
                                    <p:animMotion origin="layout" path="M -2.62137E-6 -4.81481E-6 L -0.71248 -0.67222 " pathEditMode="relative" rAng="0" ptsTypes="AA">
                                      <p:cBhvr>
                                        <p:cTn id="81" dur="1000" spd="-100000" fill="hold"/>
                                        <p:tgtEl>
                                          <p:spTgt spid="12"/>
                                        </p:tgtEl>
                                        <p:attrNameLst>
                                          <p:attrName>ppt_x</p:attrName>
                                          <p:attrName>ppt_y</p:attrName>
                                        </p:attrNameLst>
                                      </p:cBhvr>
                                      <p:rCtr x="-35624" y="-33611"/>
                                    </p:animMotion>
                                  </p:childTnLst>
                                </p:cTn>
                              </p:par>
                            </p:childTnLst>
                          </p:cTn>
                        </p:par>
                        <p:par>
                          <p:cTn id="82" fill="hold">
                            <p:stCondLst>
                              <p:cond delay="6000"/>
                            </p:stCondLst>
                            <p:childTnLst>
                              <p:par>
                                <p:cTn id="83" presetID="53" presetClass="entr" presetSubtype="16" fill="hold" grpId="0" nodeType="afterEffect">
                                  <p:stCondLst>
                                    <p:cond delay="0"/>
                                  </p:stCondLst>
                                  <p:childTnLst>
                                    <p:set>
                                      <p:cBhvr>
                                        <p:cTn id="84" dur="1" fill="hold">
                                          <p:stCondLst>
                                            <p:cond delay="0"/>
                                          </p:stCondLst>
                                        </p:cTn>
                                        <p:tgtEl>
                                          <p:spTgt spid="35"/>
                                        </p:tgtEl>
                                        <p:attrNameLst>
                                          <p:attrName>style.visibility</p:attrName>
                                        </p:attrNameLst>
                                      </p:cBhvr>
                                      <p:to>
                                        <p:strVal val="visible"/>
                                      </p:to>
                                    </p:set>
                                    <p:anim calcmode="lin" valueType="num">
                                      <p:cBhvr>
                                        <p:cTn id="85" dur="500" fill="hold"/>
                                        <p:tgtEl>
                                          <p:spTgt spid="35"/>
                                        </p:tgtEl>
                                        <p:attrNameLst>
                                          <p:attrName>ppt_w</p:attrName>
                                        </p:attrNameLst>
                                      </p:cBhvr>
                                      <p:tavLst>
                                        <p:tav tm="0">
                                          <p:val>
                                            <p:fltVal val="0"/>
                                          </p:val>
                                        </p:tav>
                                        <p:tav tm="100000">
                                          <p:val>
                                            <p:strVal val="#ppt_w"/>
                                          </p:val>
                                        </p:tav>
                                      </p:tavLst>
                                    </p:anim>
                                    <p:anim calcmode="lin" valueType="num">
                                      <p:cBhvr>
                                        <p:cTn id="86" dur="500" fill="hold"/>
                                        <p:tgtEl>
                                          <p:spTgt spid="35"/>
                                        </p:tgtEl>
                                        <p:attrNameLst>
                                          <p:attrName>ppt_h</p:attrName>
                                        </p:attrNameLst>
                                      </p:cBhvr>
                                      <p:tavLst>
                                        <p:tav tm="0">
                                          <p:val>
                                            <p:fltVal val="0"/>
                                          </p:val>
                                        </p:tav>
                                        <p:tav tm="100000">
                                          <p:val>
                                            <p:strVal val="#ppt_h"/>
                                          </p:val>
                                        </p:tav>
                                      </p:tavLst>
                                    </p:anim>
                                    <p:animEffect transition="in" filter="fade">
                                      <p:cBhvr>
                                        <p:cTn id="87" dur="500"/>
                                        <p:tgtEl>
                                          <p:spTgt spid="35"/>
                                        </p:tgtEl>
                                      </p:cBhvr>
                                    </p:animEffect>
                                  </p:childTnLst>
                                </p:cTn>
                              </p:par>
                              <p:par>
                                <p:cTn id="88" presetID="42" presetClass="entr" presetSubtype="0" fill="hold" grpId="0" nodeType="withEffect">
                                  <p:stCondLst>
                                    <p:cond delay="500"/>
                                  </p:stCondLst>
                                  <p:childTnLst>
                                    <p:set>
                                      <p:cBhvr>
                                        <p:cTn id="89" dur="1" fill="hold">
                                          <p:stCondLst>
                                            <p:cond delay="0"/>
                                          </p:stCondLst>
                                        </p:cTn>
                                        <p:tgtEl>
                                          <p:spTgt spid="18"/>
                                        </p:tgtEl>
                                        <p:attrNameLst>
                                          <p:attrName>style.visibility</p:attrName>
                                        </p:attrNameLst>
                                      </p:cBhvr>
                                      <p:to>
                                        <p:strVal val="visible"/>
                                      </p:to>
                                    </p:set>
                                    <p:animEffect transition="in" filter="fade">
                                      <p:cBhvr>
                                        <p:cTn id="90" dur="1000"/>
                                        <p:tgtEl>
                                          <p:spTgt spid="18"/>
                                        </p:tgtEl>
                                      </p:cBhvr>
                                    </p:animEffect>
                                    <p:anim calcmode="lin" valueType="num">
                                      <p:cBhvr>
                                        <p:cTn id="91" dur="1000" fill="hold"/>
                                        <p:tgtEl>
                                          <p:spTgt spid="18"/>
                                        </p:tgtEl>
                                        <p:attrNameLst>
                                          <p:attrName>ppt_x</p:attrName>
                                        </p:attrNameLst>
                                      </p:cBhvr>
                                      <p:tavLst>
                                        <p:tav tm="0">
                                          <p:val>
                                            <p:strVal val="#ppt_x"/>
                                          </p:val>
                                        </p:tav>
                                        <p:tav tm="100000">
                                          <p:val>
                                            <p:strVal val="#ppt_x"/>
                                          </p:val>
                                        </p:tav>
                                      </p:tavLst>
                                    </p:anim>
                                    <p:anim calcmode="lin" valueType="num">
                                      <p:cBhvr>
                                        <p:cTn id="92" dur="1000" fill="hold"/>
                                        <p:tgtEl>
                                          <p:spTgt spid="18"/>
                                        </p:tgtEl>
                                        <p:attrNameLst>
                                          <p:attrName>ppt_y</p:attrName>
                                        </p:attrNameLst>
                                      </p:cBhvr>
                                      <p:tavLst>
                                        <p:tav tm="0">
                                          <p:val>
                                            <p:strVal val="#ppt_y+.1"/>
                                          </p:val>
                                        </p:tav>
                                        <p:tav tm="100000">
                                          <p:val>
                                            <p:strVal val="#ppt_y"/>
                                          </p:val>
                                        </p:tav>
                                      </p:tavLst>
                                    </p:anim>
                                  </p:childTnLst>
                                </p:cTn>
                              </p:par>
                              <p:par>
                                <p:cTn id="93" presetID="42" presetClass="entr" presetSubtype="0" fill="hold" grpId="0" nodeType="withEffect">
                                  <p:stCondLst>
                                    <p:cond delay="1000"/>
                                  </p:stCondLst>
                                  <p:childTnLst>
                                    <p:set>
                                      <p:cBhvr>
                                        <p:cTn id="94" dur="1" fill="hold">
                                          <p:stCondLst>
                                            <p:cond delay="0"/>
                                          </p:stCondLst>
                                        </p:cTn>
                                        <p:tgtEl>
                                          <p:spTgt spid="22"/>
                                        </p:tgtEl>
                                        <p:attrNameLst>
                                          <p:attrName>style.visibility</p:attrName>
                                        </p:attrNameLst>
                                      </p:cBhvr>
                                      <p:to>
                                        <p:strVal val="visible"/>
                                      </p:to>
                                    </p:set>
                                    <p:animEffect transition="in" filter="fade">
                                      <p:cBhvr>
                                        <p:cTn id="95" dur="1000"/>
                                        <p:tgtEl>
                                          <p:spTgt spid="22"/>
                                        </p:tgtEl>
                                      </p:cBhvr>
                                    </p:animEffect>
                                    <p:anim calcmode="lin" valueType="num">
                                      <p:cBhvr>
                                        <p:cTn id="96" dur="1000" fill="hold"/>
                                        <p:tgtEl>
                                          <p:spTgt spid="22"/>
                                        </p:tgtEl>
                                        <p:attrNameLst>
                                          <p:attrName>ppt_x</p:attrName>
                                        </p:attrNameLst>
                                      </p:cBhvr>
                                      <p:tavLst>
                                        <p:tav tm="0">
                                          <p:val>
                                            <p:strVal val="#ppt_x"/>
                                          </p:val>
                                        </p:tav>
                                        <p:tav tm="100000">
                                          <p:val>
                                            <p:strVal val="#ppt_x"/>
                                          </p:val>
                                        </p:tav>
                                      </p:tavLst>
                                    </p:anim>
                                    <p:anim calcmode="lin" valueType="num">
                                      <p:cBhvr>
                                        <p:cTn id="97" dur="1000" fill="hold"/>
                                        <p:tgtEl>
                                          <p:spTgt spid="22"/>
                                        </p:tgtEl>
                                        <p:attrNameLst>
                                          <p:attrName>ppt_y</p:attrName>
                                        </p:attrNameLst>
                                      </p:cBhvr>
                                      <p:tavLst>
                                        <p:tav tm="0">
                                          <p:val>
                                            <p:strVal val="#ppt_y+.1"/>
                                          </p:val>
                                        </p:tav>
                                        <p:tav tm="100000">
                                          <p:val>
                                            <p:strVal val="#ppt_y"/>
                                          </p:val>
                                        </p:tav>
                                      </p:tavLst>
                                    </p:anim>
                                  </p:childTnLst>
                                </p:cTn>
                              </p:par>
                              <p:par>
                                <p:cTn id="98" presetID="42" presetClass="entr" presetSubtype="0" fill="hold" grpId="0" nodeType="withEffect">
                                  <p:stCondLst>
                                    <p:cond delay="1000"/>
                                  </p:stCondLst>
                                  <p:childTnLst>
                                    <p:set>
                                      <p:cBhvr>
                                        <p:cTn id="99" dur="1" fill="hold">
                                          <p:stCondLst>
                                            <p:cond delay="0"/>
                                          </p:stCondLst>
                                        </p:cTn>
                                        <p:tgtEl>
                                          <p:spTgt spid="23"/>
                                        </p:tgtEl>
                                        <p:attrNameLst>
                                          <p:attrName>style.visibility</p:attrName>
                                        </p:attrNameLst>
                                      </p:cBhvr>
                                      <p:to>
                                        <p:strVal val="visible"/>
                                      </p:to>
                                    </p:set>
                                    <p:animEffect transition="in" filter="fade">
                                      <p:cBhvr>
                                        <p:cTn id="100" dur="1000"/>
                                        <p:tgtEl>
                                          <p:spTgt spid="23"/>
                                        </p:tgtEl>
                                      </p:cBhvr>
                                    </p:animEffect>
                                    <p:anim calcmode="lin" valueType="num">
                                      <p:cBhvr>
                                        <p:cTn id="101" dur="1000" fill="hold"/>
                                        <p:tgtEl>
                                          <p:spTgt spid="23"/>
                                        </p:tgtEl>
                                        <p:attrNameLst>
                                          <p:attrName>ppt_x</p:attrName>
                                        </p:attrNameLst>
                                      </p:cBhvr>
                                      <p:tavLst>
                                        <p:tav tm="0">
                                          <p:val>
                                            <p:strVal val="#ppt_x"/>
                                          </p:val>
                                        </p:tav>
                                        <p:tav tm="100000">
                                          <p:val>
                                            <p:strVal val="#ppt_x"/>
                                          </p:val>
                                        </p:tav>
                                      </p:tavLst>
                                    </p:anim>
                                    <p:anim calcmode="lin" valueType="num">
                                      <p:cBhvr>
                                        <p:cTn id="102" dur="1000" fill="hold"/>
                                        <p:tgtEl>
                                          <p:spTgt spid="23"/>
                                        </p:tgtEl>
                                        <p:attrNameLst>
                                          <p:attrName>ppt_y</p:attrName>
                                        </p:attrNameLst>
                                      </p:cBhvr>
                                      <p:tavLst>
                                        <p:tav tm="0">
                                          <p:val>
                                            <p:strVal val="#ppt_y+.1"/>
                                          </p:val>
                                        </p:tav>
                                        <p:tav tm="100000">
                                          <p:val>
                                            <p:strVal val="#ppt_y"/>
                                          </p:val>
                                        </p:tav>
                                      </p:tavLst>
                                    </p:anim>
                                  </p:childTnLst>
                                </p:cTn>
                              </p:par>
                              <p:par>
                                <p:cTn id="103" presetID="42" presetClass="entr" presetSubtype="0" fill="hold" grpId="0" nodeType="withEffect">
                                  <p:stCondLst>
                                    <p:cond delay="1500"/>
                                  </p:stCondLst>
                                  <p:childTnLst>
                                    <p:set>
                                      <p:cBhvr>
                                        <p:cTn id="104" dur="1" fill="hold">
                                          <p:stCondLst>
                                            <p:cond delay="0"/>
                                          </p:stCondLst>
                                        </p:cTn>
                                        <p:tgtEl>
                                          <p:spTgt spid="25"/>
                                        </p:tgtEl>
                                        <p:attrNameLst>
                                          <p:attrName>style.visibility</p:attrName>
                                        </p:attrNameLst>
                                      </p:cBhvr>
                                      <p:to>
                                        <p:strVal val="visible"/>
                                      </p:to>
                                    </p:set>
                                    <p:animEffect transition="in" filter="fade">
                                      <p:cBhvr>
                                        <p:cTn id="105" dur="1000"/>
                                        <p:tgtEl>
                                          <p:spTgt spid="25"/>
                                        </p:tgtEl>
                                      </p:cBhvr>
                                    </p:animEffect>
                                    <p:anim calcmode="lin" valueType="num">
                                      <p:cBhvr>
                                        <p:cTn id="106" dur="1000" fill="hold"/>
                                        <p:tgtEl>
                                          <p:spTgt spid="25"/>
                                        </p:tgtEl>
                                        <p:attrNameLst>
                                          <p:attrName>ppt_x</p:attrName>
                                        </p:attrNameLst>
                                      </p:cBhvr>
                                      <p:tavLst>
                                        <p:tav tm="0">
                                          <p:val>
                                            <p:strVal val="#ppt_x"/>
                                          </p:val>
                                        </p:tav>
                                        <p:tav tm="100000">
                                          <p:val>
                                            <p:strVal val="#ppt_x"/>
                                          </p:val>
                                        </p:tav>
                                      </p:tavLst>
                                    </p:anim>
                                    <p:anim calcmode="lin" valueType="num">
                                      <p:cBhvr>
                                        <p:cTn id="107" dur="1000" fill="hold"/>
                                        <p:tgtEl>
                                          <p:spTgt spid="25"/>
                                        </p:tgtEl>
                                        <p:attrNameLst>
                                          <p:attrName>ppt_y</p:attrName>
                                        </p:attrNameLst>
                                      </p:cBhvr>
                                      <p:tavLst>
                                        <p:tav tm="0">
                                          <p:val>
                                            <p:strVal val="#ppt_y+.1"/>
                                          </p:val>
                                        </p:tav>
                                        <p:tav tm="100000">
                                          <p:val>
                                            <p:strVal val="#ppt_y"/>
                                          </p:val>
                                        </p:tav>
                                      </p:tavLst>
                                    </p:anim>
                                  </p:childTnLst>
                                </p:cTn>
                              </p:par>
                              <p:par>
                                <p:cTn id="108" presetID="42" presetClass="entr" presetSubtype="0" fill="hold" grpId="0" nodeType="withEffect">
                                  <p:stCondLst>
                                    <p:cond delay="1500"/>
                                  </p:stCondLst>
                                  <p:childTnLst>
                                    <p:set>
                                      <p:cBhvr>
                                        <p:cTn id="109" dur="1" fill="hold">
                                          <p:stCondLst>
                                            <p:cond delay="0"/>
                                          </p:stCondLst>
                                        </p:cTn>
                                        <p:tgtEl>
                                          <p:spTgt spid="24"/>
                                        </p:tgtEl>
                                        <p:attrNameLst>
                                          <p:attrName>style.visibility</p:attrName>
                                        </p:attrNameLst>
                                      </p:cBhvr>
                                      <p:to>
                                        <p:strVal val="visible"/>
                                      </p:to>
                                    </p:set>
                                    <p:animEffect transition="in" filter="fade">
                                      <p:cBhvr>
                                        <p:cTn id="110" dur="1000"/>
                                        <p:tgtEl>
                                          <p:spTgt spid="24"/>
                                        </p:tgtEl>
                                      </p:cBhvr>
                                    </p:animEffect>
                                    <p:anim calcmode="lin" valueType="num">
                                      <p:cBhvr>
                                        <p:cTn id="111" dur="1000" fill="hold"/>
                                        <p:tgtEl>
                                          <p:spTgt spid="24"/>
                                        </p:tgtEl>
                                        <p:attrNameLst>
                                          <p:attrName>ppt_x</p:attrName>
                                        </p:attrNameLst>
                                      </p:cBhvr>
                                      <p:tavLst>
                                        <p:tav tm="0">
                                          <p:val>
                                            <p:strVal val="#ppt_x"/>
                                          </p:val>
                                        </p:tav>
                                        <p:tav tm="100000">
                                          <p:val>
                                            <p:strVal val="#ppt_x"/>
                                          </p:val>
                                        </p:tav>
                                      </p:tavLst>
                                    </p:anim>
                                    <p:anim calcmode="lin" valueType="num">
                                      <p:cBhvr>
                                        <p:cTn id="112" dur="1000" fill="hold"/>
                                        <p:tgtEl>
                                          <p:spTgt spid="24"/>
                                        </p:tgtEl>
                                        <p:attrNameLst>
                                          <p:attrName>ppt_y</p:attrName>
                                        </p:attrNameLst>
                                      </p:cBhvr>
                                      <p:tavLst>
                                        <p:tav tm="0">
                                          <p:val>
                                            <p:strVal val="#ppt_y+.1"/>
                                          </p:val>
                                        </p:tav>
                                        <p:tav tm="100000">
                                          <p:val>
                                            <p:strVal val="#ppt_y"/>
                                          </p:val>
                                        </p:tav>
                                      </p:tavLst>
                                    </p:anim>
                                  </p:childTnLst>
                                </p:cTn>
                              </p:par>
                              <p:par>
                                <p:cTn id="113" presetID="42" presetClass="entr" presetSubtype="0" fill="hold" grpId="0" nodeType="withEffect">
                                  <p:stCondLst>
                                    <p:cond delay="2000"/>
                                  </p:stCondLst>
                                  <p:childTnLst>
                                    <p:set>
                                      <p:cBhvr>
                                        <p:cTn id="114" dur="1" fill="hold">
                                          <p:stCondLst>
                                            <p:cond delay="0"/>
                                          </p:stCondLst>
                                        </p:cTn>
                                        <p:tgtEl>
                                          <p:spTgt spid="20"/>
                                        </p:tgtEl>
                                        <p:attrNameLst>
                                          <p:attrName>style.visibility</p:attrName>
                                        </p:attrNameLst>
                                      </p:cBhvr>
                                      <p:to>
                                        <p:strVal val="visible"/>
                                      </p:to>
                                    </p:set>
                                    <p:animEffect transition="in" filter="fade">
                                      <p:cBhvr>
                                        <p:cTn id="115" dur="1000"/>
                                        <p:tgtEl>
                                          <p:spTgt spid="20"/>
                                        </p:tgtEl>
                                      </p:cBhvr>
                                    </p:animEffect>
                                    <p:anim calcmode="lin" valueType="num">
                                      <p:cBhvr>
                                        <p:cTn id="116" dur="1000" fill="hold"/>
                                        <p:tgtEl>
                                          <p:spTgt spid="20"/>
                                        </p:tgtEl>
                                        <p:attrNameLst>
                                          <p:attrName>ppt_x</p:attrName>
                                        </p:attrNameLst>
                                      </p:cBhvr>
                                      <p:tavLst>
                                        <p:tav tm="0">
                                          <p:val>
                                            <p:strVal val="#ppt_x"/>
                                          </p:val>
                                        </p:tav>
                                        <p:tav tm="100000">
                                          <p:val>
                                            <p:strVal val="#ppt_x"/>
                                          </p:val>
                                        </p:tav>
                                      </p:tavLst>
                                    </p:anim>
                                    <p:anim calcmode="lin" valueType="num">
                                      <p:cBhvr>
                                        <p:cTn id="117" dur="1000" fill="hold"/>
                                        <p:tgtEl>
                                          <p:spTgt spid="20"/>
                                        </p:tgtEl>
                                        <p:attrNameLst>
                                          <p:attrName>ppt_y</p:attrName>
                                        </p:attrNameLst>
                                      </p:cBhvr>
                                      <p:tavLst>
                                        <p:tav tm="0">
                                          <p:val>
                                            <p:strVal val="#ppt_y+.1"/>
                                          </p:val>
                                        </p:tav>
                                        <p:tav tm="100000">
                                          <p:val>
                                            <p:strVal val="#ppt_y"/>
                                          </p:val>
                                        </p:tav>
                                      </p:tavLst>
                                    </p:anim>
                                  </p:childTnLst>
                                </p:cTn>
                              </p:par>
                              <p:par>
                                <p:cTn id="118" presetID="42" presetClass="entr" presetSubtype="0" fill="hold" grpId="0" nodeType="withEffect">
                                  <p:stCondLst>
                                    <p:cond delay="2000"/>
                                  </p:stCondLst>
                                  <p:childTnLst>
                                    <p:set>
                                      <p:cBhvr>
                                        <p:cTn id="119" dur="1" fill="hold">
                                          <p:stCondLst>
                                            <p:cond delay="0"/>
                                          </p:stCondLst>
                                        </p:cTn>
                                        <p:tgtEl>
                                          <p:spTgt spid="21"/>
                                        </p:tgtEl>
                                        <p:attrNameLst>
                                          <p:attrName>style.visibility</p:attrName>
                                        </p:attrNameLst>
                                      </p:cBhvr>
                                      <p:to>
                                        <p:strVal val="visible"/>
                                      </p:to>
                                    </p:set>
                                    <p:animEffect transition="in" filter="fade">
                                      <p:cBhvr>
                                        <p:cTn id="120" dur="1000"/>
                                        <p:tgtEl>
                                          <p:spTgt spid="21"/>
                                        </p:tgtEl>
                                      </p:cBhvr>
                                    </p:animEffect>
                                    <p:anim calcmode="lin" valueType="num">
                                      <p:cBhvr>
                                        <p:cTn id="121" dur="1000" fill="hold"/>
                                        <p:tgtEl>
                                          <p:spTgt spid="21"/>
                                        </p:tgtEl>
                                        <p:attrNameLst>
                                          <p:attrName>ppt_x</p:attrName>
                                        </p:attrNameLst>
                                      </p:cBhvr>
                                      <p:tavLst>
                                        <p:tav tm="0">
                                          <p:val>
                                            <p:strVal val="#ppt_x"/>
                                          </p:val>
                                        </p:tav>
                                        <p:tav tm="100000">
                                          <p:val>
                                            <p:strVal val="#ppt_x"/>
                                          </p:val>
                                        </p:tav>
                                      </p:tavLst>
                                    </p:anim>
                                    <p:anim calcmode="lin" valueType="num">
                                      <p:cBhvr>
                                        <p:cTn id="122" dur="1000" fill="hold"/>
                                        <p:tgtEl>
                                          <p:spTgt spid="21"/>
                                        </p:tgtEl>
                                        <p:attrNameLst>
                                          <p:attrName>ppt_y</p:attrName>
                                        </p:attrNameLst>
                                      </p:cBhvr>
                                      <p:tavLst>
                                        <p:tav tm="0">
                                          <p:val>
                                            <p:strVal val="#ppt_y+.1"/>
                                          </p:val>
                                        </p:tav>
                                        <p:tav tm="100000">
                                          <p:val>
                                            <p:strVal val="#ppt_y"/>
                                          </p:val>
                                        </p:tav>
                                      </p:tavLst>
                                    </p:anim>
                                  </p:childTnLst>
                                </p:cTn>
                              </p:par>
                              <p:par>
                                <p:cTn id="123" presetID="42" presetClass="entr" presetSubtype="0" fill="hold" grpId="0" nodeType="withEffect">
                                  <p:stCondLst>
                                    <p:cond delay="1000"/>
                                  </p:stCondLst>
                                  <p:childTnLst>
                                    <p:set>
                                      <p:cBhvr>
                                        <p:cTn id="124" dur="1" fill="hold">
                                          <p:stCondLst>
                                            <p:cond delay="0"/>
                                          </p:stCondLst>
                                        </p:cTn>
                                        <p:tgtEl>
                                          <p:spTgt spid="36"/>
                                        </p:tgtEl>
                                        <p:attrNameLst>
                                          <p:attrName>style.visibility</p:attrName>
                                        </p:attrNameLst>
                                      </p:cBhvr>
                                      <p:to>
                                        <p:strVal val="visible"/>
                                      </p:to>
                                    </p:set>
                                    <p:animEffect transition="in" filter="fade">
                                      <p:cBhvr>
                                        <p:cTn id="125" dur="1000"/>
                                        <p:tgtEl>
                                          <p:spTgt spid="36"/>
                                        </p:tgtEl>
                                      </p:cBhvr>
                                    </p:animEffect>
                                    <p:anim calcmode="lin" valueType="num">
                                      <p:cBhvr>
                                        <p:cTn id="126" dur="1000" fill="hold"/>
                                        <p:tgtEl>
                                          <p:spTgt spid="36"/>
                                        </p:tgtEl>
                                        <p:attrNameLst>
                                          <p:attrName>ppt_x</p:attrName>
                                        </p:attrNameLst>
                                      </p:cBhvr>
                                      <p:tavLst>
                                        <p:tav tm="0">
                                          <p:val>
                                            <p:strVal val="#ppt_x"/>
                                          </p:val>
                                        </p:tav>
                                        <p:tav tm="100000">
                                          <p:val>
                                            <p:strVal val="#ppt_x"/>
                                          </p:val>
                                        </p:tav>
                                      </p:tavLst>
                                    </p:anim>
                                    <p:anim calcmode="lin" valueType="num">
                                      <p:cBhvr>
                                        <p:cTn id="127" dur="1000" fill="hold"/>
                                        <p:tgtEl>
                                          <p:spTgt spid="3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p:bldP spid="18" grpId="0"/>
      <p:bldP spid="20" grpId="0"/>
      <p:bldP spid="21" grpId="0"/>
      <p:bldP spid="22" grpId="0"/>
      <p:bldP spid="23" grpId="0"/>
      <p:bldP spid="24" grpId="0"/>
      <p:bldP spid="25" grpId="0"/>
      <p:bldP spid="26" grpId="0" animBg="1"/>
      <p:bldP spid="35" grpId="0" animBg="1"/>
      <p:bldP spid="36" grpId="0"/>
      <p:bldP spid="39" grpId="0"/>
    </p:bldLst>
  </p:timing>
</p:sld>
</file>

<file path=ppt/slides/slide2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cxnSp>
        <p:nvCxnSpPr>
          <p:cNvPr id="4" name="直接连接符 3"/>
          <p:cNvCxnSpPr/>
          <p:nvPr/>
        </p:nvCxnSpPr>
        <p:spPr>
          <a:xfrm>
            <a:off x="1602444" y="3285767"/>
            <a:ext cx="1014247" cy="107984"/>
          </a:xfrm>
          <a:prstGeom prst="line">
            <a:avLst/>
          </a:prstGeom>
          <a:ln>
            <a:solidFill>
              <a:schemeClr val="bg1"/>
            </a:solidFill>
            <a:prstDash val="dash"/>
          </a:ln>
        </p:spPr>
        <p:style>
          <a:lnRef idx="1">
            <a:schemeClr val="accent1"/>
          </a:lnRef>
          <a:fillRef idx="0">
            <a:schemeClr val="accent1"/>
          </a:fillRef>
          <a:effectRef idx="0">
            <a:schemeClr val="accent1"/>
          </a:effectRef>
          <a:fontRef idx="minor">
            <a:schemeClr val="tx1"/>
          </a:fontRef>
        </p:style>
      </p:cxnSp>
      <p:cxnSp>
        <p:nvCxnSpPr>
          <p:cNvPr id="5" name="直接连接符 4"/>
          <p:cNvCxnSpPr>
            <a:endCxn id="35" idx="1"/>
          </p:cNvCxnSpPr>
          <p:nvPr/>
        </p:nvCxnSpPr>
        <p:spPr>
          <a:xfrm flipV="1">
            <a:off x="3071826" y="2606778"/>
            <a:ext cx="1230214" cy="874988"/>
          </a:xfrm>
          <a:prstGeom prst="line">
            <a:avLst/>
          </a:prstGeom>
          <a:ln>
            <a:solidFill>
              <a:schemeClr val="bg1"/>
            </a:solidFill>
            <a:prstDash val="dash"/>
          </a:ln>
        </p:spPr>
        <p:style>
          <a:lnRef idx="1">
            <a:schemeClr val="accent1"/>
          </a:lnRef>
          <a:fillRef idx="0">
            <a:schemeClr val="accent1"/>
          </a:fillRef>
          <a:effectRef idx="0">
            <a:schemeClr val="accent1"/>
          </a:effectRef>
          <a:fontRef idx="minor">
            <a:schemeClr val="tx1"/>
          </a:fontRef>
        </p:style>
      </p:cxnSp>
      <p:cxnSp>
        <p:nvCxnSpPr>
          <p:cNvPr id="6" name="直接连接符 5"/>
          <p:cNvCxnSpPr/>
          <p:nvPr/>
        </p:nvCxnSpPr>
        <p:spPr>
          <a:xfrm>
            <a:off x="5057927" y="2475888"/>
            <a:ext cx="1241815" cy="237163"/>
          </a:xfrm>
          <a:prstGeom prst="line">
            <a:avLst/>
          </a:prstGeom>
          <a:ln>
            <a:solidFill>
              <a:schemeClr val="bg1"/>
            </a:solidFill>
            <a:prstDash val="dash"/>
          </a:ln>
        </p:spPr>
        <p:style>
          <a:lnRef idx="1">
            <a:schemeClr val="accent1"/>
          </a:lnRef>
          <a:fillRef idx="0">
            <a:schemeClr val="accent1"/>
          </a:fillRef>
          <a:effectRef idx="0">
            <a:schemeClr val="accent1"/>
          </a:effectRef>
          <a:fontRef idx="minor">
            <a:schemeClr val="tx1"/>
          </a:fontRef>
        </p:style>
      </p:cxnSp>
      <p:cxnSp>
        <p:nvCxnSpPr>
          <p:cNvPr id="7" name="直接连接符 6"/>
          <p:cNvCxnSpPr>
            <a:stCxn id="36" idx="3"/>
          </p:cNvCxnSpPr>
          <p:nvPr/>
        </p:nvCxnSpPr>
        <p:spPr>
          <a:xfrm flipV="1">
            <a:off x="6893654" y="1821885"/>
            <a:ext cx="539919" cy="676909"/>
          </a:xfrm>
          <a:prstGeom prst="line">
            <a:avLst/>
          </a:prstGeom>
          <a:ln>
            <a:solidFill>
              <a:schemeClr val="bg1"/>
            </a:solidFill>
            <a:prstDash val="dash"/>
          </a:ln>
        </p:spPr>
        <p:style>
          <a:lnRef idx="1">
            <a:schemeClr val="accent1"/>
          </a:lnRef>
          <a:fillRef idx="0">
            <a:schemeClr val="accent1"/>
          </a:fillRef>
          <a:effectRef idx="0">
            <a:schemeClr val="accent1"/>
          </a:effectRef>
          <a:fontRef idx="minor">
            <a:schemeClr val="tx1"/>
          </a:fontRef>
        </p:style>
      </p:cxnSp>
      <p:sp>
        <p:nvSpPr>
          <p:cNvPr id="8" name="标题 11"/>
          <p:cNvSpPr txBox="1">
            <a:spLocks/>
          </p:cNvSpPr>
          <p:nvPr/>
        </p:nvSpPr>
        <p:spPr>
          <a:xfrm>
            <a:off x="755444" y="2169710"/>
            <a:ext cx="1494902" cy="597333"/>
          </a:xfrm>
          <a:prstGeom prst="rect">
            <a:avLst/>
          </a:prstGeom>
        </p:spPr>
        <p:txBody>
          <a:bodyP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050" dirty="0">
                <a:solidFill>
                  <a:schemeClr val="bg1"/>
                </a:solidFill>
                <a:latin typeface="微软雅黑" panose="020B0503020204020204" pitchFamily="34" charset="-122"/>
                <a:ea typeface="微软雅黑" panose="020B0503020204020204" pitchFamily="34" charset="-122"/>
              </a:rPr>
              <a:t>请在此处输入详细的文字介绍信息和简介，表达图表的含义。</a:t>
            </a:r>
          </a:p>
        </p:txBody>
      </p:sp>
      <p:sp>
        <p:nvSpPr>
          <p:cNvPr id="9" name="标题 11"/>
          <p:cNvSpPr txBox="1">
            <a:spLocks/>
          </p:cNvSpPr>
          <p:nvPr/>
        </p:nvSpPr>
        <p:spPr>
          <a:xfrm>
            <a:off x="738572" y="1957164"/>
            <a:ext cx="1708459" cy="212546"/>
          </a:xfrm>
          <a:prstGeom prst="rect">
            <a:avLst/>
          </a:prstGeom>
        </p:spPr>
        <p:txBody>
          <a:bodyP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350" b="1" dirty="0">
                <a:solidFill>
                  <a:schemeClr val="bg1"/>
                </a:solidFill>
                <a:latin typeface="微软雅黑" panose="020B0503020204020204" pitchFamily="34" charset="-122"/>
                <a:ea typeface="微软雅黑" panose="020B0503020204020204" pitchFamily="34" charset="-122"/>
              </a:rPr>
              <a:t>输入文字标题</a:t>
            </a:r>
          </a:p>
        </p:txBody>
      </p:sp>
      <p:sp>
        <p:nvSpPr>
          <p:cNvPr id="10" name="标题 11"/>
          <p:cNvSpPr txBox="1">
            <a:spLocks/>
          </p:cNvSpPr>
          <p:nvPr/>
        </p:nvSpPr>
        <p:spPr>
          <a:xfrm>
            <a:off x="2520306" y="4113419"/>
            <a:ext cx="1494902" cy="597333"/>
          </a:xfrm>
          <a:prstGeom prst="rect">
            <a:avLst/>
          </a:prstGeom>
        </p:spPr>
        <p:txBody>
          <a:bodyP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050" dirty="0">
                <a:solidFill>
                  <a:schemeClr val="bg1"/>
                </a:solidFill>
                <a:latin typeface="微软雅黑" panose="020B0503020204020204" pitchFamily="34" charset="-122"/>
                <a:ea typeface="微软雅黑" panose="020B0503020204020204" pitchFamily="34" charset="-122"/>
              </a:rPr>
              <a:t>请在此处输入详细的文字介绍信息和简介，表达图表的含义。</a:t>
            </a:r>
          </a:p>
        </p:txBody>
      </p:sp>
      <p:sp>
        <p:nvSpPr>
          <p:cNvPr id="11" name="标题 11"/>
          <p:cNvSpPr txBox="1">
            <a:spLocks/>
          </p:cNvSpPr>
          <p:nvPr/>
        </p:nvSpPr>
        <p:spPr>
          <a:xfrm>
            <a:off x="2520306" y="3900873"/>
            <a:ext cx="1708459" cy="212546"/>
          </a:xfrm>
          <a:prstGeom prst="rect">
            <a:avLst/>
          </a:prstGeom>
        </p:spPr>
        <p:txBody>
          <a:bodyP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350" b="1" dirty="0">
                <a:solidFill>
                  <a:schemeClr val="bg1"/>
                </a:solidFill>
                <a:latin typeface="微软雅黑" panose="020B0503020204020204" pitchFamily="34" charset="-122"/>
                <a:ea typeface="微软雅黑" panose="020B0503020204020204" pitchFamily="34" charset="-122"/>
              </a:rPr>
              <a:t>输入文字标题</a:t>
            </a:r>
          </a:p>
        </p:txBody>
      </p:sp>
      <p:sp>
        <p:nvSpPr>
          <p:cNvPr id="12" name="标题 11"/>
          <p:cNvSpPr txBox="1">
            <a:spLocks/>
          </p:cNvSpPr>
          <p:nvPr/>
        </p:nvSpPr>
        <p:spPr>
          <a:xfrm>
            <a:off x="4156937" y="1413822"/>
            <a:ext cx="1494902" cy="597333"/>
          </a:xfrm>
          <a:prstGeom prst="rect">
            <a:avLst/>
          </a:prstGeom>
        </p:spPr>
        <p:txBody>
          <a:bodyP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050" dirty="0">
                <a:solidFill>
                  <a:schemeClr val="bg1"/>
                </a:solidFill>
                <a:latin typeface="微软雅黑" panose="020B0503020204020204" pitchFamily="34" charset="-122"/>
                <a:ea typeface="微软雅黑" panose="020B0503020204020204" pitchFamily="34" charset="-122"/>
              </a:rPr>
              <a:t>请在此处输入详细的文字介绍信息和简介，表达图表的含义。</a:t>
            </a:r>
          </a:p>
        </p:txBody>
      </p:sp>
      <p:sp>
        <p:nvSpPr>
          <p:cNvPr id="13" name="标题 11"/>
          <p:cNvSpPr txBox="1">
            <a:spLocks/>
          </p:cNvSpPr>
          <p:nvPr/>
        </p:nvSpPr>
        <p:spPr>
          <a:xfrm>
            <a:off x="4140064" y="1201276"/>
            <a:ext cx="1708459" cy="212546"/>
          </a:xfrm>
          <a:prstGeom prst="rect">
            <a:avLst/>
          </a:prstGeom>
        </p:spPr>
        <p:txBody>
          <a:bodyP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350" b="1" dirty="0">
                <a:solidFill>
                  <a:schemeClr val="bg1"/>
                </a:solidFill>
                <a:latin typeface="微软雅黑" panose="020B0503020204020204" pitchFamily="34" charset="-122"/>
                <a:ea typeface="微软雅黑" panose="020B0503020204020204" pitchFamily="34" charset="-122"/>
              </a:rPr>
              <a:t>输入文字标题</a:t>
            </a:r>
          </a:p>
        </p:txBody>
      </p:sp>
      <p:sp>
        <p:nvSpPr>
          <p:cNvPr id="14" name="标题 11"/>
          <p:cNvSpPr txBox="1">
            <a:spLocks/>
          </p:cNvSpPr>
          <p:nvPr/>
        </p:nvSpPr>
        <p:spPr>
          <a:xfrm>
            <a:off x="5938671" y="3465516"/>
            <a:ext cx="1494902" cy="597333"/>
          </a:xfrm>
          <a:prstGeom prst="rect">
            <a:avLst/>
          </a:prstGeom>
        </p:spPr>
        <p:txBody>
          <a:bodyP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050" dirty="0">
                <a:solidFill>
                  <a:schemeClr val="bg1"/>
                </a:solidFill>
                <a:latin typeface="微软雅黑" panose="020B0503020204020204" pitchFamily="34" charset="-122"/>
                <a:ea typeface="微软雅黑" panose="020B0503020204020204" pitchFamily="34" charset="-122"/>
              </a:rPr>
              <a:t>请在此处输入详细的文字介绍信息和简介，表达图表的含义。</a:t>
            </a:r>
          </a:p>
        </p:txBody>
      </p:sp>
      <p:sp>
        <p:nvSpPr>
          <p:cNvPr id="15" name="标题 11"/>
          <p:cNvSpPr txBox="1">
            <a:spLocks/>
          </p:cNvSpPr>
          <p:nvPr/>
        </p:nvSpPr>
        <p:spPr>
          <a:xfrm>
            <a:off x="5921798" y="3252970"/>
            <a:ext cx="1708459" cy="212546"/>
          </a:xfrm>
          <a:prstGeom prst="rect">
            <a:avLst/>
          </a:prstGeom>
        </p:spPr>
        <p:txBody>
          <a:bodyP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350" b="1" dirty="0">
                <a:solidFill>
                  <a:schemeClr val="bg1"/>
                </a:solidFill>
                <a:latin typeface="微软雅黑" panose="020B0503020204020204" pitchFamily="34" charset="-122"/>
                <a:ea typeface="微软雅黑" panose="020B0503020204020204" pitchFamily="34" charset="-122"/>
              </a:rPr>
              <a:t>输入文字标题</a:t>
            </a:r>
          </a:p>
        </p:txBody>
      </p:sp>
      <p:sp>
        <p:nvSpPr>
          <p:cNvPr id="16" name="标题 11"/>
          <p:cNvSpPr txBox="1">
            <a:spLocks/>
          </p:cNvSpPr>
          <p:nvPr/>
        </p:nvSpPr>
        <p:spPr>
          <a:xfrm>
            <a:off x="7342461" y="2547653"/>
            <a:ext cx="1494902" cy="597333"/>
          </a:xfrm>
          <a:prstGeom prst="rect">
            <a:avLst/>
          </a:prstGeom>
        </p:spPr>
        <p:txBody>
          <a:bodyP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050" dirty="0">
                <a:solidFill>
                  <a:schemeClr val="bg1"/>
                </a:solidFill>
                <a:latin typeface="微软雅黑" panose="020B0503020204020204" pitchFamily="34" charset="-122"/>
                <a:ea typeface="微软雅黑" panose="020B0503020204020204" pitchFamily="34" charset="-122"/>
              </a:rPr>
              <a:t>请在此处输入详细的文字介绍信息和简介，表达图表的含义。</a:t>
            </a:r>
          </a:p>
        </p:txBody>
      </p:sp>
      <p:sp>
        <p:nvSpPr>
          <p:cNvPr id="17" name="标题 11"/>
          <p:cNvSpPr txBox="1">
            <a:spLocks/>
          </p:cNvSpPr>
          <p:nvPr/>
        </p:nvSpPr>
        <p:spPr>
          <a:xfrm>
            <a:off x="7325589" y="2335107"/>
            <a:ext cx="1708459" cy="212546"/>
          </a:xfrm>
          <a:prstGeom prst="rect">
            <a:avLst/>
          </a:prstGeom>
        </p:spPr>
        <p:txBody>
          <a:bodyP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350" b="1" dirty="0">
                <a:solidFill>
                  <a:schemeClr val="bg1"/>
                </a:solidFill>
                <a:latin typeface="微软雅黑" panose="020B0503020204020204" pitchFamily="34" charset="-122"/>
                <a:ea typeface="微软雅黑" panose="020B0503020204020204" pitchFamily="34" charset="-122"/>
              </a:rPr>
              <a:t>输入文字标题</a:t>
            </a:r>
          </a:p>
        </p:txBody>
      </p:sp>
      <p:grpSp>
        <p:nvGrpSpPr>
          <p:cNvPr id="18" name="组合 17"/>
          <p:cNvGrpSpPr/>
          <p:nvPr/>
        </p:nvGrpSpPr>
        <p:grpSpPr>
          <a:xfrm>
            <a:off x="889629" y="2921207"/>
            <a:ext cx="945087" cy="945087"/>
            <a:chOff x="304800" y="673100"/>
            <a:chExt cx="4000500" cy="4000500"/>
          </a:xfrm>
          <a:blipFill dpi="0" rotWithShape="1">
            <a:blip r:embed="rId3">
              <a:extLst>
                <a:ext uri="{28A0092B-C50C-407E-A947-70E740481C1C}">
                  <a14:useLocalDpi xmlns:a14="http://schemas.microsoft.com/office/drawing/2010/main" val="0"/>
                </a:ext>
              </a:extLst>
            </a:blip>
            <a:srcRect/>
            <a:stretch>
              <a:fillRect/>
            </a:stretch>
          </a:blipFill>
          <a:effectLst>
            <a:outerShdw blurRad="444500" dist="254000" dir="8100000" algn="tr" rotWithShape="0">
              <a:prstClr val="black">
                <a:alpha val="50000"/>
              </a:prstClr>
            </a:outerShdw>
          </a:effectLst>
        </p:grpSpPr>
        <p:sp>
          <p:nvSpPr>
            <p:cNvPr id="19" name="同心圆 18"/>
            <p:cNvSpPr/>
            <p:nvPr/>
          </p:nvSpPr>
          <p:spPr>
            <a:xfrm>
              <a:off x="304800" y="673100"/>
              <a:ext cx="4000500" cy="4000500"/>
            </a:xfrm>
            <a:prstGeom prst="donut">
              <a:avLst>
                <a:gd name="adj" fmla="val 4879"/>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solidFill>
                  <a:schemeClr val="tx1"/>
                </a:solidFill>
              </a:endParaRPr>
            </a:p>
          </p:txBody>
        </p:sp>
        <p:sp>
          <p:nvSpPr>
            <p:cNvPr id="20" name="椭圆 19"/>
            <p:cNvSpPr/>
            <p:nvPr/>
          </p:nvSpPr>
          <p:spPr>
            <a:xfrm>
              <a:off x="392113" y="760413"/>
              <a:ext cx="3825874" cy="3825874"/>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solidFill>
                  <a:schemeClr val="tx1"/>
                </a:solidFill>
              </a:endParaRPr>
            </a:p>
          </p:txBody>
        </p:sp>
      </p:grpSp>
      <p:grpSp>
        <p:nvGrpSpPr>
          <p:cNvPr id="21" name="组合 20"/>
          <p:cNvGrpSpPr/>
          <p:nvPr/>
        </p:nvGrpSpPr>
        <p:grpSpPr>
          <a:xfrm>
            <a:off x="2644238" y="2798315"/>
            <a:ext cx="950676" cy="950676"/>
            <a:chOff x="304800" y="673100"/>
            <a:chExt cx="4000500" cy="4000500"/>
          </a:xfrm>
          <a:blipFill dpi="0" rotWithShape="1">
            <a:blip r:embed="rId4">
              <a:extLst>
                <a:ext uri="{28A0092B-C50C-407E-A947-70E740481C1C}">
                  <a14:useLocalDpi xmlns:a14="http://schemas.microsoft.com/office/drawing/2010/main" val="0"/>
                </a:ext>
              </a:extLst>
            </a:blip>
            <a:srcRect/>
            <a:stretch>
              <a:fillRect/>
            </a:stretch>
          </a:blipFill>
          <a:effectLst>
            <a:outerShdw blurRad="444500" dist="254000" dir="8100000" algn="tr" rotWithShape="0">
              <a:prstClr val="black">
                <a:alpha val="50000"/>
              </a:prstClr>
            </a:outerShdw>
          </a:effectLst>
        </p:grpSpPr>
        <p:sp>
          <p:nvSpPr>
            <p:cNvPr id="22" name="同心圆 21"/>
            <p:cNvSpPr/>
            <p:nvPr/>
          </p:nvSpPr>
          <p:spPr>
            <a:xfrm>
              <a:off x="304800" y="673100"/>
              <a:ext cx="4000500" cy="4000500"/>
            </a:xfrm>
            <a:prstGeom prst="donut">
              <a:avLst>
                <a:gd name="adj" fmla="val 4879"/>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solidFill>
                  <a:schemeClr val="tx1"/>
                </a:solidFill>
              </a:endParaRPr>
            </a:p>
          </p:txBody>
        </p:sp>
        <p:sp>
          <p:nvSpPr>
            <p:cNvPr id="23" name="椭圆 22"/>
            <p:cNvSpPr/>
            <p:nvPr/>
          </p:nvSpPr>
          <p:spPr>
            <a:xfrm>
              <a:off x="392113" y="760413"/>
              <a:ext cx="3825874" cy="3825874"/>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solidFill>
                  <a:schemeClr val="tx1"/>
                </a:solidFill>
              </a:endParaRPr>
            </a:p>
          </p:txBody>
        </p:sp>
      </p:grpSp>
      <p:grpSp>
        <p:nvGrpSpPr>
          <p:cNvPr id="24" name="组合 23"/>
          <p:cNvGrpSpPr/>
          <p:nvPr/>
        </p:nvGrpSpPr>
        <p:grpSpPr>
          <a:xfrm>
            <a:off x="4249632" y="2128680"/>
            <a:ext cx="985559" cy="985559"/>
            <a:chOff x="304800" y="673100"/>
            <a:chExt cx="4000500" cy="4000500"/>
          </a:xfrm>
          <a:blipFill dpi="0" rotWithShape="1">
            <a:blip r:embed="rId5">
              <a:extLst>
                <a:ext uri="{28A0092B-C50C-407E-A947-70E740481C1C}">
                  <a14:useLocalDpi xmlns:a14="http://schemas.microsoft.com/office/drawing/2010/main" val="0"/>
                </a:ext>
              </a:extLst>
            </a:blip>
            <a:srcRect/>
            <a:stretch>
              <a:fillRect/>
            </a:stretch>
          </a:blipFill>
          <a:effectLst>
            <a:outerShdw blurRad="444500" dist="254000" dir="8100000" algn="tr" rotWithShape="0">
              <a:prstClr val="black">
                <a:alpha val="50000"/>
              </a:prstClr>
            </a:outerShdw>
          </a:effectLst>
        </p:grpSpPr>
        <p:sp>
          <p:nvSpPr>
            <p:cNvPr id="25" name="同心圆 24"/>
            <p:cNvSpPr/>
            <p:nvPr/>
          </p:nvSpPr>
          <p:spPr>
            <a:xfrm>
              <a:off x="304800" y="673100"/>
              <a:ext cx="4000500" cy="4000500"/>
            </a:xfrm>
            <a:prstGeom prst="donut">
              <a:avLst>
                <a:gd name="adj" fmla="val 4879"/>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solidFill>
                  <a:schemeClr val="tx1"/>
                </a:solidFill>
              </a:endParaRPr>
            </a:p>
          </p:txBody>
        </p:sp>
        <p:sp>
          <p:nvSpPr>
            <p:cNvPr id="26" name="椭圆 25"/>
            <p:cNvSpPr/>
            <p:nvPr/>
          </p:nvSpPr>
          <p:spPr>
            <a:xfrm>
              <a:off x="392113" y="760413"/>
              <a:ext cx="3825874" cy="3825874"/>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solidFill>
                  <a:schemeClr val="tx1"/>
                </a:solidFill>
              </a:endParaRPr>
            </a:p>
          </p:txBody>
        </p:sp>
      </p:grpSp>
      <p:grpSp>
        <p:nvGrpSpPr>
          <p:cNvPr id="27" name="组合 26"/>
          <p:cNvGrpSpPr/>
          <p:nvPr/>
        </p:nvGrpSpPr>
        <p:grpSpPr>
          <a:xfrm>
            <a:off x="5982102" y="2035943"/>
            <a:ext cx="974447" cy="974447"/>
            <a:chOff x="304800" y="673100"/>
            <a:chExt cx="4000500" cy="4000500"/>
          </a:xfrm>
          <a:blipFill dpi="0" rotWithShape="1">
            <a:blip r:embed="rId6">
              <a:extLst>
                <a:ext uri="{28A0092B-C50C-407E-A947-70E740481C1C}">
                  <a14:useLocalDpi xmlns:a14="http://schemas.microsoft.com/office/drawing/2010/main" val="0"/>
                </a:ext>
              </a:extLst>
            </a:blip>
            <a:srcRect/>
            <a:stretch>
              <a:fillRect/>
            </a:stretch>
          </a:blipFill>
          <a:effectLst>
            <a:outerShdw blurRad="444500" dist="254000" dir="8100000" algn="tr" rotWithShape="0">
              <a:prstClr val="black">
                <a:alpha val="50000"/>
              </a:prstClr>
            </a:outerShdw>
          </a:effectLst>
        </p:grpSpPr>
        <p:sp>
          <p:nvSpPr>
            <p:cNvPr id="28" name="同心圆 27"/>
            <p:cNvSpPr/>
            <p:nvPr/>
          </p:nvSpPr>
          <p:spPr>
            <a:xfrm>
              <a:off x="304800" y="673100"/>
              <a:ext cx="4000500" cy="4000500"/>
            </a:xfrm>
            <a:prstGeom prst="donut">
              <a:avLst>
                <a:gd name="adj" fmla="val 4879"/>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solidFill>
                  <a:schemeClr val="tx1"/>
                </a:solidFill>
              </a:endParaRPr>
            </a:p>
          </p:txBody>
        </p:sp>
        <p:sp>
          <p:nvSpPr>
            <p:cNvPr id="29" name="椭圆 28"/>
            <p:cNvSpPr/>
            <p:nvPr/>
          </p:nvSpPr>
          <p:spPr>
            <a:xfrm>
              <a:off x="392113" y="760413"/>
              <a:ext cx="3825874" cy="3825874"/>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solidFill>
                  <a:schemeClr val="tx1"/>
                </a:solidFill>
              </a:endParaRPr>
            </a:p>
          </p:txBody>
        </p:sp>
      </p:grpSp>
      <p:grpSp>
        <p:nvGrpSpPr>
          <p:cNvPr id="30" name="组合 29"/>
          <p:cNvGrpSpPr/>
          <p:nvPr/>
        </p:nvGrpSpPr>
        <p:grpSpPr>
          <a:xfrm>
            <a:off x="7369800" y="1124341"/>
            <a:ext cx="919857" cy="919857"/>
            <a:chOff x="304800" y="673100"/>
            <a:chExt cx="4000500" cy="4000500"/>
          </a:xfrm>
          <a:blipFill dpi="0" rotWithShape="1">
            <a:blip r:embed="rId7">
              <a:extLst>
                <a:ext uri="{28A0092B-C50C-407E-A947-70E740481C1C}">
                  <a14:useLocalDpi xmlns:a14="http://schemas.microsoft.com/office/drawing/2010/main" val="0"/>
                </a:ext>
              </a:extLst>
            </a:blip>
            <a:srcRect/>
            <a:stretch>
              <a:fillRect/>
            </a:stretch>
          </a:blipFill>
          <a:effectLst>
            <a:outerShdw blurRad="444500" dist="254000" dir="8100000" algn="tr" rotWithShape="0">
              <a:prstClr val="black">
                <a:alpha val="50000"/>
              </a:prstClr>
            </a:outerShdw>
          </a:effectLst>
        </p:grpSpPr>
        <p:sp>
          <p:nvSpPr>
            <p:cNvPr id="31" name="同心圆 30"/>
            <p:cNvSpPr/>
            <p:nvPr/>
          </p:nvSpPr>
          <p:spPr>
            <a:xfrm>
              <a:off x="304800" y="673100"/>
              <a:ext cx="4000500" cy="4000500"/>
            </a:xfrm>
            <a:prstGeom prst="donut">
              <a:avLst>
                <a:gd name="adj" fmla="val 4879"/>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solidFill>
                  <a:schemeClr val="tx1"/>
                </a:solidFill>
              </a:endParaRPr>
            </a:p>
          </p:txBody>
        </p:sp>
        <p:sp>
          <p:nvSpPr>
            <p:cNvPr id="32" name="椭圆 31"/>
            <p:cNvSpPr/>
            <p:nvPr/>
          </p:nvSpPr>
          <p:spPr>
            <a:xfrm>
              <a:off x="392113" y="760413"/>
              <a:ext cx="3825874" cy="3825874"/>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solidFill>
                  <a:schemeClr val="tx1"/>
                </a:solidFill>
              </a:endParaRPr>
            </a:p>
          </p:txBody>
        </p:sp>
      </p:grpSp>
      <p:sp>
        <p:nvSpPr>
          <p:cNvPr id="33" name="标题 11"/>
          <p:cNvSpPr txBox="1">
            <a:spLocks/>
          </p:cNvSpPr>
          <p:nvPr/>
        </p:nvSpPr>
        <p:spPr>
          <a:xfrm>
            <a:off x="900549" y="3148409"/>
            <a:ext cx="892343" cy="428513"/>
          </a:xfrm>
          <a:prstGeom prst="rect">
            <a:avLst/>
          </a:prstGeom>
        </p:spPr>
        <p:txBody>
          <a:bodyP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altLang="zh-CN" sz="2099" dirty="0">
                <a:solidFill>
                  <a:schemeClr val="bg1"/>
                </a:solidFill>
                <a:latin typeface="Impact MT Std" pitchFamily="34" charset="0"/>
                <a:ea typeface="微软雅黑" panose="020B0503020204020204" pitchFamily="34" charset="-122"/>
              </a:rPr>
              <a:t>2015</a:t>
            </a:r>
            <a:endParaRPr lang="zh-CN" altLang="en-US" sz="2099" dirty="0">
              <a:solidFill>
                <a:schemeClr val="bg1"/>
              </a:solidFill>
              <a:latin typeface="Impact MT Std" pitchFamily="34" charset="0"/>
              <a:ea typeface="微软雅黑" panose="020B0503020204020204" pitchFamily="34" charset="-122"/>
            </a:endParaRPr>
          </a:p>
        </p:txBody>
      </p:sp>
      <p:sp>
        <p:nvSpPr>
          <p:cNvPr id="34" name="标题 11"/>
          <p:cNvSpPr txBox="1">
            <a:spLocks/>
          </p:cNvSpPr>
          <p:nvPr/>
        </p:nvSpPr>
        <p:spPr>
          <a:xfrm>
            <a:off x="2574299" y="2983011"/>
            <a:ext cx="1037447" cy="428513"/>
          </a:xfrm>
          <a:prstGeom prst="rect">
            <a:avLst/>
          </a:prstGeom>
        </p:spPr>
        <p:txBody>
          <a:bodyP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altLang="zh-CN" sz="2099" dirty="0">
                <a:solidFill>
                  <a:schemeClr val="bg1"/>
                </a:solidFill>
                <a:latin typeface="Impact MT Std" pitchFamily="34" charset="0"/>
                <a:ea typeface="微软雅黑" panose="020B0503020204020204" pitchFamily="34" charset="-122"/>
              </a:rPr>
              <a:t>2016</a:t>
            </a:r>
            <a:endParaRPr lang="zh-CN" altLang="en-US" sz="2099" dirty="0">
              <a:solidFill>
                <a:schemeClr val="bg1"/>
              </a:solidFill>
              <a:latin typeface="Impact MT Std" pitchFamily="34" charset="0"/>
              <a:ea typeface="微软雅黑" panose="020B0503020204020204" pitchFamily="34" charset="-122"/>
            </a:endParaRPr>
          </a:p>
        </p:txBody>
      </p:sp>
      <p:sp>
        <p:nvSpPr>
          <p:cNvPr id="35" name="标题 11"/>
          <p:cNvSpPr txBox="1">
            <a:spLocks/>
          </p:cNvSpPr>
          <p:nvPr/>
        </p:nvSpPr>
        <p:spPr>
          <a:xfrm>
            <a:off x="4302040" y="2392522"/>
            <a:ext cx="880743" cy="428513"/>
          </a:xfrm>
          <a:prstGeom prst="rect">
            <a:avLst/>
          </a:prstGeom>
        </p:spPr>
        <p:txBody>
          <a:bodyP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altLang="zh-CN" sz="2099" dirty="0">
                <a:solidFill>
                  <a:schemeClr val="bg1"/>
                </a:solidFill>
                <a:latin typeface="Impact MT Std" pitchFamily="34" charset="0"/>
                <a:ea typeface="微软雅黑" panose="020B0503020204020204" pitchFamily="34" charset="-122"/>
              </a:rPr>
              <a:t>2017</a:t>
            </a:r>
            <a:endParaRPr lang="zh-CN" altLang="en-US" sz="2099" dirty="0">
              <a:solidFill>
                <a:schemeClr val="bg1"/>
              </a:solidFill>
              <a:latin typeface="Impact MT Std" pitchFamily="34" charset="0"/>
              <a:ea typeface="微软雅黑" panose="020B0503020204020204" pitchFamily="34" charset="-122"/>
            </a:endParaRPr>
          </a:p>
        </p:txBody>
      </p:sp>
      <p:sp>
        <p:nvSpPr>
          <p:cNvPr id="36" name="标题 11"/>
          <p:cNvSpPr txBox="1">
            <a:spLocks/>
          </p:cNvSpPr>
          <p:nvPr/>
        </p:nvSpPr>
        <p:spPr>
          <a:xfrm>
            <a:off x="5980589" y="2284538"/>
            <a:ext cx="913065" cy="428513"/>
          </a:xfrm>
          <a:prstGeom prst="rect">
            <a:avLst/>
          </a:prstGeom>
        </p:spPr>
        <p:txBody>
          <a:bodyP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altLang="zh-CN" sz="2099" dirty="0">
                <a:solidFill>
                  <a:schemeClr val="bg1"/>
                </a:solidFill>
                <a:latin typeface="Impact MT Std" pitchFamily="34" charset="0"/>
                <a:ea typeface="微软雅黑" panose="020B0503020204020204" pitchFamily="34" charset="-122"/>
              </a:rPr>
              <a:t>2018</a:t>
            </a:r>
            <a:endParaRPr lang="zh-CN" altLang="en-US" sz="2099" dirty="0">
              <a:solidFill>
                <a:schemeClr val="bg1"/>
              </a:solidFill>
              <a:latin typeface="Impact MT Std" pitchFamily="34" charset="0"/>
              <a:ea typeface="微软雅黑" panose="020B0503020204020204" pitchFamily="34" charset="-122"/>
            </a:endParaRPr>
          </a:p>
        </p:txBody>
      </p:sp>
      <p:sp>
        <p:nvSpPr>
          <p:cNvPr id="37" name="标题 11"/>
          <p:cNvSpPr txBox="1">
            <a:spLocks/>
          </p:cNvSpPr>
          <p:nvPr/>
        </p:nvSpPr>
        <p:spPr>
          <a:xfrm>
            <a:off x="7325589" y="1332652"/>
            <a:ext cx="973733" cy="428513"/>
          </a:xfrm>
          <a:prstGeom prst="rect">
            <a:avLst/>
          </a:prstGeom>
        </p:spPr>
        <p:txBody>
          <a:bodyP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altLang="zh-CN" sz="2099" dirty="0">
                <a:solidFill>
                  <a:schemeClr val="bg1"/>
                </a:solidFill>
                <a:latin typeface="Impact MT Std" pitchFamily="34" charset="0"/>
                <a:ea typeface="微软雅黑" panose="020B0503020204020204" pitchFamily="34" charset="-122"/>
              </a:rPr>
              <a:t>2019</a:t>
            </a:r>
            <a:endParaRPr lang="zh-CN" altLang="en-US" sz="2099" dirty="0">
              <a:solidFill>
                <a:schemeClr val="bg1"/>
              </a:solidFill>
              <a:latin typeface="Impact MT Std" pitchFamily="34" charset="0"/>
              <a:ea typeface="微软雅黑" panose="020B0503020204020204" pitchFamily="34" charset="-122"/>
            </a:endParaRPr>
          </a:p>
        </p:txBody>
      </p:sp>
      <p:pic>
        <p:nvPicPr>
          <p:cNvPr id="38" name="Picture 3" descr="C:\Users\ABC\Desktop\GR-010 (2).png"/>
          <p:cNvPicPr>
            <a:picLocks noChangeAspect="1" noChangeArrowheads="1"/>
          </p:cNvPicPr>
          <p:nvPr/>
        </p:nvPicPr>
        <p:blipFill>
          <a:blip r:embed="rId8" cstate="screen">
            <a:grayscl/>
            <a:extLst>
              <a:ext uri="{28A0092B-C50C-407E-A947-70E740481C1C}">
                <a14:useLocalDpi xmlns:a14="http://schemas.microsoft.com/office/drawing/2010/main"/>
              </a:ext>
            </a:extLst>
          </a:blip>
          <a:srcRect/>
          <a:stretch>
            <a:fillRect/>
          </a:stretch>
        </p:blipFill>
        <p:spPr bwMode="auto">
          <a:xfrm rot="19741709">
            <a:off x="8463334" y="33575"/>
            <a:ext cx="630706" cy="340922"/>
          </a:xfrm>
          <a:prstGeom prst="rect">
            <a:avLst/>
          </a:prstGeom>
          <a:noFill/>
          <a:extLst>
            <a:ext uri="{909E8E84-426E-40DD-AFC4-6F175D3DCCD1}">
              <a14:hiddenFill xmlns:a14="http://schemas.microsoft.com/office/drawing/2010/main">
                <a:solidFill>
                  <a:srgbClr val="FFFFFF"/>
                </a:solidFill>
              </a14:hiddenFill>
            </a:ext>
          </a:extLst>
        </p:spPr>
      </p:pic>
      <p:pic>
        <p:nvPicPr>
          <p:cNvPr id="39" name="Picture 4" descr="C:\Users\ABC\Desktop\GR-010 (2).png"/>
          <p:cNvPicPr>
            <a:picLocks noChangeAspect="1" noChangeArrowheads="1"/>
          </p:cNvPicPr>
          <p:nvPr/>
        </p:nvPicPr>
        <p:blipFill>
          <a:blip r:embed="rId9">
            <a:biLevel thresh="25000"/>
            <a:extLst>
              <a:ext uri="{28A0092B-C50C-407E-A947-70E740481C1C}">
                <a14:useLocalDpi xmlns:a14="http://schemas.microsoft.com/office/drawing/2010/main"/>
              </a:ext>
            </a:extLst>
          </a:blip>
          <a:srcRect/>
          <a:stretch>
            <a:fillRect/>
          </a:stretch>
        </p:blipFill>
        <p:spPr bwMode="auto">
          <a:xfrm>
            <a:off x="-180000" y="332495"/>
            <a:ext cx="9525600" cy="342499"/>
          </a:xfrm>
          <a:prstGeom prst="rect">
            <a:avLst/>
          </a:prstGeom>
          <a:noFill/>
          <a:extLst>
            <a:ext uri="{909E8E84-426E-40DD-AFC4-6F175D3DCCD1}">
              <a14:hiddenFill xmlns:a14="http://schemas.microsoft.com/office/drawing/2010/main">
                <a:solidFill>
                  <a:srgbClr val="FFFFFF"/>
                </a:solidFill>
              </a14:hiddenFill>
            </a:ext>
          </a:extLst>
        </p:spPr>
      </p:pic>
      <p:sp>
        <p:nvSpPr>
          <p:cNvPr id="40" name="矩形 39"/>
          <p:cNvSpPr/>
          <p:nvPr/>
        </p:nvSpPr>
        <p:spPr>
          <a:xfrm>
            <a:off x="223170" y="134412"/>
            <a:ext cx="1569660" cy="369332"/>
          </a:xfrm>
          <a:prstGeom prst="rect">
            <a:avLst/>
          </a:prstGeom>
        </p:spPr>
        <p:txBody>
          <a:bodyPr wrap="none">
            <a:spAutoFit/>
          </a:bodyPr>
          <a:lstStyle/>
          <a:p>
            <a:pPr algn="ctr"/>
            <a:r>
              <a:rPr lang="zh-CN" altLang="en-US" sz="1800" b="1" dirty="0">
                <a:solidFill>
                  <a:schemeClr val="bg1"/>
                </a:solidFill>
                <a:latin typeface="微软雅黑" panose="020B0503020204020204" pitchFamily="34" charset="-122"/>
                <a:ea typeface="微软雅黑" panose="020B0503020204020204" pitchFamily="34" charset="-122"/>
              </a:rPr>
              <a:t>点击</a:t>
            </a:r>
            <a:r>
              <a:rPr lang="zh-CN" altLang="en-US" sz="1800" b="1" dirty="0" smtClean="0">
                <a:solidFill>
                  <a:schemeClr val="bg1"/>
                </a:solidFill>
                <a:latin typeface="微软雅黑" panose="020B0503020204020204" pitchFamily="34" charset="-122"/>
                <a:ea typeface="微软雅黑" panose="020B0503020204020204" pitchFamily="34" charset="-122"/>
              </a:rPr>
              <a:t>添加</a:t>
            </a:r>
            <a:r>
              <a:rPr lang="zh-CN" altLang="en-US" sz="1800" b="1" dirty="0">
                <a:solidFill>
                  <a:schemeClr val="bg1"/>
                </a:solidFill>
                <a:latin typeface="微软雅黑" panose="020B0503020204020204" pitchFamily="34" charset="-122"/>
                <a:ea typeface="微软雅黑" panose="020B0503020204020204" pitchFamily="34" charset="-122"/>
              </a:rPr>
              <a:t>标题</a:t>
            </a:r>
          </a:p>
        </p:txBody>
      </p:sp>
    </p:spTree>
    <p:extLst>
      <p:ext uri="{BB962C8B-B14F-4D97-AF65-F5344CB8AC3E}">
        <p14:creationId xmlns:p14="http://schemas.microsoft.com/office/powerpoint/2010/main" val="2620590226"/>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Tm="0">
        <p15:prstTrans prst="pageCurlDouble"/>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39"/>
                                        </p:tgtEl>
                                        <p:attrNameLst>
                                          <p:attrName>style.visibility</p:attrName>
                                        </p:attrNameLst>
                                      </p:cBhvr>
                                      <p:to>
                                        <p:strVal val="visible"/>
                                      </p:to>
                                    </p:set>
                                    <p:animEffect transition="in" filter="wipe(left)">
                                      <p:cBhvr>
                                        <p:cTn id="7" dur="1000"/>
                                        <p:tgtEl>
                                          <p:spTgt spid="39"/>
                                        </p:tgtEl>
                                      </p:cBhvr>
                                    </p:animEffect>
                                  </p:childTnLst>
                                </p:cTn>
                              </p:par>
                              <p:par>
                                <p:cTn id="8" presetID="1" presetClass="entr" presetSubtype="0" fill="hold" nodeType="withEffect">
                                  <p:stCondLst>
                                    <p:cond delay="0"/>
                                  </p:stCondLst>
                                  <p:childTnLst>
                                    <p:set>
                                      <p:cBhvr>
                                        <p:cTn id="9" dur="1" fill="hold">
                                          <p:stCondLst>
                                            <p:cond delay="0"/>
                                          </p:stCondLst>
                                        </p:cTn>
                                        <p:tgtEl>
                                          <p:spTgt spid="38"/>
                                        </p:tgtEl>
                                        <p:attrNameLst>
                                          <p:attrName>style.visibility</p:attrName>
                                        </p:attrNameLst>
                                      </p:cBhvr>
                                      <p:to>
                                        <p:strVal val="visible"/>
                                      </p:to>
                                    </p:set>
                                  </p:childTnLst>
                                </p:cTn>
                              </p:par>
                              <p:par>
                                <p:cTn id="10" presetID="63" presetClass="path" presetSubtype="0" accel="50000" decel="50000" fill="hold" nodeType="withEffect">
                                  <p:stCondLst>
                                    <p:cond delay="0"/>
                                  </p:stCondLst>
                                  <p:childTnLst>
                                    <p:animMotion origin="layout" path="M -0.92309 -0.00278 L 5.55556E-7 4.44444E-6 " pathEditMode="relative" rAng="0" ptsTypes="AA">
                                      <p:cBhvr>
                                        <p:cTn id="11" dur="1000" fill="hold"/>
                                        <p:tgtEl>
                                          <p:spTgt spid="38"/>
                                        </p:tgtEl>
                                        <p:attrNameLst>
                                          <p:attrName>ppt_x</p:attrName>
                                          <p:attrName>ppt_y</p:attrName>
                                        </p:attrNameLst>
                                      </p:cBhvr>
                                      <p:rCtr x="46146" y="139"/>
                                    </p:animMotion>
                                  </p:childTnLst>
                                </p:cTn>
                              </p:par>
                            </p:childTnLst>
                          </p:cTn>
                        </p:par>
                      </p:childTnLst>
                    </p:cTn>
                  </p:par>
                  <p:par>
                    <p:cTn id="12" fill="hold">
                      <p:stCondLst>
                        <p:cond delay="indefinite"/>
                      </p:stCondLst>
                      <p:childTnLst>
                        <p:par>
                          <p:cTn id="13" fill="hold">
                            <p:stCondLst>
                              <p:cond delay="0"/>
                            </p:stCondLst>
                            <p:childTnLst>
                              <p:par>
                                <p:cTn id="14" presetID="23" presetClass="entr" presetSubtype="16" fill="hold" grpId="0" nodeType="clickEffect">
                                  <p:stCondLst>
                                    <p:cond delay="0"/>
                                  </p:stCondLst>
                                  <p:childTnLst>
                                    <p:set>
                                      <p:cBhvr>
                                        <p:cTn id="15" dur="1" fill="hold">
                                          <p:stCondLst>
                                            <p:cond delay="0"/>
                                          </p:stCondLst>
                                        </p:cTn>
                                        <p:tgtEl>
                                          <p:spTgt spid="40"/>
                                        </p:tgtEl>
                                        <p:attrNameLst>
                                          <p:attrName>style.visibility</p:attrName>
                                        </p:attrNameLst>
                                      </p:cBhvr>
                                      <p:to>
                                        <p:strVal val="visible"/>
                                      </p:to>
                                    </p:set>
                                    <p:anim calcmode="lin" valueType="num">
                                      <p:cBhvr>
                                        <p:cTn id="16" dur="500" fill="hold"/>
                                        <p:tgtEl>
                                          <p:spTgt spid="40"/>
                                        </p:tgtEl>
                                        <p:attrNameLst>
                                          <p:attrName>ppt_w</p:attrName>
                                        </p:attrNameLst>
                                      </p:cBhvr>
                                      <p:tavLst>
                                        <p:tav tm="0">
                                          <p:val>
                                            <p:fltVal val="0"/>
                                          </p:val>
                                        </p:tav>
                                        <p:tav tm="100000">
                                          <p:val>
                                            <p:strVal val="#ppt_w"/>
                                          </p:val>
                                        </p:tav>
                                      </p:tavLst>
                                    </p:anim>
                                    <p:anim calcmode="lin" valueType="num">
                                      <p:cBhvr>
                                        <p:cTn id="17" dur="500" fill="hold"/>
                                        <p:tgtEl>
                                          <p:spTgt spid="40"/>
                                        </p:tgtEl>
                                        <p:attrNameLst>
                                          <p:attrName>ppt_h</p:attrName>
                                        </p:attrNameLst>
                                      </p:cBhvr>
                                      <p:tavLst>
                                        <p:tav tm="0">
                                          <p:val>
                                            <p:fltVal val="0"/>
                                          </p:val>
                                        </p:tav>
                                        <p:tav tm="100000">
                                          <p:val>
                                            <p:strVal val="#ppt_h"/>
                                          </p:val>
                                        </p:tav>
                                      </p:tavLst>
                                    </p:anim>
                                  </p:childTnLst>
                                </p:cTn>
                              </p:par>
                              <p:par>
                                <p:cTn id="18" presetID="53" presetClass="entr" presetSubtype="16" fill="hold" nodeType="withEffect">
                                  <p:stCondLst>
                                    <p:cond delay="0"/>
                                  </p:stCondLst>
                                  <p:childTnLst>
                                    <p:set>
                                      <p:cBhvr>
                                        <p:cTn id="19" dur="1" fill="hold">
                                          <p:stCondLst>
                                            <p:cond delay="0"/>
                                          </p:stCondLst>
                                        </p:cTn>
                                        <p:tgtEl>
                                          <p:spTgt spid="18"/>
                                        </p:tgtEl>
                                        <p:attrNameLst>
                                          <p:attrName>style.visibility</p:attrName>
                                        </p:attrNameLst>
                                      </p:cBhvr>
                                      <p:to>
                                        <p:strVal val="visible"/>
                                      </p:to>
                                    </p:set>
                                    <p:anim calcmode="lin" valueType="num">
                                      <p:cBhvr>
                                        <p:cTn id="20" dur="500" fill="hold"/>
                                        <p:tgtEl>
                                          <p:spTgt spid="18"/>
                                        </p:tgtEl>
                                        <p:attrNameLst>
                                          <p:attrName>ppt_w</p:attrName>
                                        </p:attrNameLst>
                                      </p:cBhvr>
                                      <p:tavLst>
                                        <p:tav tm="0">
                                          <p:val>
                                            <p:fltVal val="0"/>
                                          </p:val>
                                        </p:tav>
                                        <p:tav tm="100000">
                                          <p:val>
                                            <p:strVal val="#ppt_w"/>
                                          </p:val>
                                        </p:tav>
                                      </p:tavLst>
                                    </p:anim>
                                    <p:anim calcmode="lin" valueType="num">
                                      <p:cBhvr>
                                        <p:cTn id="21" dur="500" fill="hold"/>
                                        <p:tgtEl>
                                          <p:spTgt spid="18"/>
                                        </p:tgtEl>
                                        <p:attrNameLst>
                                          <p:attrName>ppt_h</p:attrName>
                                        </p:attrNameLst>
                                      </p:cBhvr>
                                      <p:tavLst>
                                        <p:tav tm="0">
                                          <p:val>
                                            <p:fltVal val="0"/>
                                          </p:val>
                                        </p:tav>
                                        <p:tav tm="100000">
                                          <p:val>
                                            <p:strVal val="#ppt_h"/>
                                          </p:val>
                                        </p:tav>
                                      </p:tavLst>
                                    </p:anim>
                                    <p:animEffect transition="in" filter="fade">
                                      <p:cBhvr>
                                        <p:cTn id="22" dur="500"/>
                                        <p:tgtEl>
                                          <p:spTgt spid="18"/>
                                        </p:tgtEl>
                                      </p:cBhvr>
                                    </p:animEffect>
                                  </p:childTnLst>
                                </p:cTn>
                              </p:par>
                              <p:par>
                                <p:cTn id="23" presetID="53" presetClass="entr" presetSubtype="16" fill="hold" nodeType="withEffect">
                                  <p:stCondLst>
                                    <p:cond delay="0"/>
                                  </p:stCondLst>
                                  <p:childTnLst>
                                    <p:set>
                                      <p:cBhvr>
                                        <p:cTn id="24" dur="1" fill="hold">
                                          <p:stCondLst>
                                            <p:cond delay="0"/>
                                          </p:stCondLst>
                                        </p:cTn>
                                        <p:tgtEl>
                                          <p:spTgt spid="21"/>
                                        </p:tgtEl>
                                        <p:attrNameLst>
                                          <p:attrName>style.visibility</p:attrName>
                                        </p:attrNameLst>
                                      </p:cBhvr>
                                      <p:to>
                                        <p:strVal val="visible"/>
                                      </p:to>
                                    </p:set>
                                    <p:anim calcmode="lin" valueType="num">
                                      <p:cBhvr>
                                        <p:cTn id="25" dur="500" fill="hold"/>
                                        <p:tgtEl>
                                          <p:spTgt spid="21"/>
                                        </p:tgtEl>
                                        <p:attrNameLst>
                                          <p:attrName>ppt_w</p:attrName>
                                        </p:attrNameLst>
                                      </p:cBhvr>
                                      <p:tavLst>
                                        <p:tav tm="0">
                                          <p:val>
                                            <p:fltVal val="0"/>
                                          </p:val>
                                        </p:tav>
                                        <p:tav tm="100000">
                                          <p:val>
                                            <p:strVal val="#ppt_w"/>
                                          </p:val>
                                        </p:tav>
                                      </p:tavLst>
                                    </p:anim>
                                    <p:anim calcmode="lin" valueType="num">
                                      <p:cBhvr>
                                        <p:cTn id="26" dur="500" fill="hold"/>
                                        <p:tgtEl>
                                          <p:spTgt spid="21"/>
                                        </p:tgtEl>
                                        <p:attrNameLst>
                                          <p:attrName>ppt_h</p:attrName>
                                        </p:attrNameLst>
                                      </p:cBhvr>
                                      <p:tavLst>
                                        <p:tav tm="0">
                                          <p:val>
                                            <p:fltVal val="0"/>
                                          </p:val>
                                        </p:tav>
                                        <p:tav tm="100000">
                                          <p:val>
                                            <p:strVal val="#ppt_h"/>
                                          </p:val>
                                        </p:tav>
                                      </p:tavLst>
                                    </p:anim>
                                    <p:animEffect transition="in" filter="fade">
                                      <p:cBhvr>
                                        <p:cTn id="27" dur="500"/>
                                        <p:tgtEl>
                                          <p:spTgt spid="21"/>
                                        </p:tgtEl>
                                      </p:cBhvr>
                                    </p:animEffect>
                                  </p:childTnLst>
                                </p:cTn>
                              </p:par>
                            </p:childTnLst>
                          </p:cTn>
                        </p:par>
                        <p:par>
                          <p:cTn id="28" fill="hold">
                            <p:stCondLst>
                              <p:cond delay="500"/>
                            </p:stCondLst>
                            <p:childTnLst>
                              <p:par>
                                <p:cTn id="29" presetID="53" presetClass="entr" presetSubtype="16" fill="hold" grpId="0" nodeType="afterEffect">
                                  <p:stCondLst>
                                    <p:cond delay="0"/>
                                  </p:stCondLst>
                                  <p:childTnLst>
                                    <p:set>
                                      <p:cBhvr>
                                        <p:cTn id="30" dur="1" fill="hold">
                                          <p:stCondLst>
                                            <p:cond delay="0"/>
                                          </p:stCondLst>
                                        </p:cTn>
                                        <p:tgtEl>
                                          <p:spTgt spid="33"/>
                                        </p:tgtEl>
                                        <p:attrNameLst>
                                          <p:attrName>style.visibility</p:attrName>
                                        </p:attrNameLst>
                                      </p:cBhvr>
                                      <p:to>
                                        <p:strVal val="visible"/>
                                      </p:to>
                                    </p:set>
                                    <p:anim calcmode="lin" valueType="num">
                                      <p:cBhvr>
                                        <p:cTn id="31" dur="500" fill="hold"/>
                                        <p:tgtEl>
                                          <p:spTgt spid="33"/>
                                        </p:tgtEl>
                                        <p:attrNameLst>
                                          <p:attrName>ppt_w</p:attrName>
                                        </p:attrNameLst>
                                      </p:cBhvr>
                                      <p:tavLst>
                                        <p:tav tm="0">
                                          <p:val>
                                            <p:fltVal val="0"/>
                                          </p:val>
                                        </p:tav>
                                        <p:tav tm="100000">
                                          <p:val>
                                            <p:strVal val="#ppt_w"/>
                                          </p:val>
                                        </p:tav>
                                      </p:tavLst>
                                    </p:anim>
                                    <p:anim calcmode="lin" valueType="num">
                                      <p:cBhvr>
                                        <p:cTn id="32" dur="500" fill="hold"/>
                                        <p:tgtEl>
                                          <p:spTgt spid="33"/>
                                        </p:tgtEl>
                                        <p:attrNameLst>
                                          <p:attrName>ppt_h</p:attrName>
                                        </p:attrNameLst>
                                      </p:cBhvr>
                                      <p:tavLst>
                                        <p:tav tm="0">
                                          <p:val>
                                            <p:fltVal val="0"/>
                                          </p:val>
                                        </p:tav>
                                        <p:tav tm="100000">
                                          <p:val>
                                            <p:strVal val="#ppt_h"/>
                                          </p:val>
                                        </p:tav>
                                      </p:tavLst>
                                    </p:anim>
                                    <p:animEffect transition="in" filter="fade">
                                      <p:cBhvr>
                                        <p:cTn id="33" dur="500"/>
                                        <p:tgtEl>
                                          <p:spTgt spid="33"/>
                                        </p:tgtEl>
                                      </p:cBhvr>
                                    </p:animEffect>
                                  </p:childTnLst>
                                </p:cTn>
                              </p:par>
                            </p:childTnLst>
                          </p:cTn>
                        </p:par>
                        <p:par>
                          <p:cTn id="34" fill="hold">
                            <p:stCondLst>
                              <p:cond delay="1000"/>
                            </p:stCondLst>
                            <p:childTnLst>
                              <p:par>
                                <p:cTn id="35" presetID="53" presetClass="entr" presetSubtype="16" fill="hold" grpId="0" nodeType="afterEffect">
                                  <p:stCondLst>
                                    <p:cond delay="0"/>
                                  </p:stCondLst>
                                  <p:childTnLst>
                                    <p:set>
                                      <p:cBhvr>
                                        <p:cTn id="36" dur="1" fill="hold">
                                          <p:stCondLst>
                                            <p:cond delay="0"/>
                                          </p:stCondLst>
                                        </p:cTn>
                                        <p:tgtEl>
                                          <p:spTgt spid="34"/>
                                        </p:tgtEl>
                                        <p:attrNameLst>
                                          <p:attrName>style.visibility</p:attrName>
                                        </p:attrNameLst>
                                      </p:cBhvr>
                                      <p:to>
                                        <p:strVal val="visible"/>
                                      </p:to>
                                    </p:set>
                                    <p:anim calcmode="lin" valueType="num">
                                      <p:cBhvr>
                                        <p:cTn id="37" dur="500" fill="hold"/>
                                        <p:tgtEl>
                                          <p:spTgt spid="34"/>
                                        </p:tgtEl>
                                        <p:attrNameLst>
                                          <p:attrName>ppt_w</p:attrName>
                                        </p:attrNameLst>
                                      </p:cBhvr>
                                      <p:tavLst>
                                        <p:tav tm="0">
                                          <p:val>
                                            <p:fltVal val="0"/>
                                          </p:val>
                                        </p:tav>
                                        <p:tav tm="100000">
                                          <p:val>
                                            <p:strVal val="#ppt_w"/>
                                          </p:val>
                                        </p:tav>
                                      </p:tavLst>
                                    </p:anim>
                                    <p:anim calcmode="lin" valueType="num">
                                      <p:cBhvr>
                                        <p:cTn id="38" dur="500" fill="hold"/>
                                        <p:tgtEl>
                                          <p:spTgt spid="34"/>
                                        </p:tgtEl>
                                        <p:attrNameLst>
                                          <p:attrName>ppt_h</p:attrName>
                                        </p:attrNameLst>
                                      </p:cBhvr>
                                      <p:tavLst>
                                        <p:tav tm="0">
                                          <p:val>
                                            <p:fltVal val="0"/>
                                          </p:val>
                                        </p:tav>
                                        <p:tav tm="100000">
                                          <p:val>
                                            <p:strVal val="#ppt_h"/>
                                          </p:val>
                                        </p:tav>
                                      </p:tavLst>
                                    </p:anim>
                                    <p:animEffect transition="in" filter="fade">
                                      <p:cBhvr>
                                        <p:cTn id="39" dur="500"/>
                                        <p:tgtEl>
                                          <p:spTgt spid="34"/>
                                        </p:tgtEl>
                                      </p:cBhvr>
                                    </p:animEffect>
                                  </p:childTnLst>
                                </p:cTn>
                              </p:par>
                              <p:par>
                                <p:cTn id="40" presetID="53" presetClass="entr" presetSubtype="16" fill="hold" nodeType="withEffect">
                                  <p:stCondLst>
                                    <p:cond delay="0"/>
                                  </p:stCondLst>
                                  <p:childTnLst>
                                    <p:set>
                                      <p:cBhvr>
                                        <p:cTn id="41" dur="1" fill="hold">
                                          <p:stCondLst>
                                            <p:cond delay="0"/>
                                          </p:stCondLst>
                                        </p:cTn>
                                        <p:tgtEl>
                                          <p:spTgt spid="24"/>
                                        </p:tgtEl>
                                        <p:attrNameLst>
                                          <p:attrName>style.visibility</p:attrName>
                                        </p:attrNameLst>
                                      </p:cBhvr>
                                      <p:to>
                                        <p:strVal val="visible"/>
                                      </p:to>
                                    </p:set>
                                    <p:anim calcmode="lin" valueType="num">
                                      <p:cBhvr>
                                        <p:cTn id="42" dur="500" fill="hold"/>
                                        <p:tgtEl>
                                          <p:spTgt spid="24"/>
                                        </p:tgtEl>
                                        <p:attrNameLst>
                                          <p:attrName>ppt_w</p:attrName>
                                        </p:attrNameLst>
                                      </p:cBhvr>
                                      <p:tavLst>
                                        <p:tav tm="0">
                                          <p:val>
                                            <p:fltVal val="0"/>
                                          </p:val>
                                        </p:tav>
                                        <p:tav tm="100000">
                                          <p:val>
                                            <p:strVal val="#ppt_w"/>
                                          </p:val>
                                        </p:tav>
                                      </p:tavLst>
                                    </p:anim>
                                    <p:anim calcmode="lin" valueType="num">
                                      <p:cBhvr>
                                        <p:cTn id="43" dur="500" fill="hold"/>
                                        <p:tgtEl>
                                          <p:spTgt spid="24"/>
                                        </p:tgtEl>
                                        <p:attrNameLst>
                                          <p:attrName>ppt_h</p:attrName>
                                        </p:attrNameLst>
                                      </p:cBhvr>
                                      <p:tavLst>
                                        <p:tav tm="0">
                                          <p:val>
                                            <p:fltVal val="0"/>
                                          </p:val>
                                        </p:tav>
                                        <p:tav tm="100000">
                                          <p:val>
                                            <p:strVal val="#ppt_h"/>
                                          </p:val>
                                        </p:tav>
                                      </p:tavLst>
                                    </p:anim>
                                    <p:animEffect transition="in" filter="fade">
                                      <p:cBhvr>
                                        <p:cTn id="44" dur="500"/>
                                        <p:tgtEl>
                                          <p:spTgt spid="24"/>
                                        </p:tgtEl>
                                      </p:cBhvr>
                                    </p:animEffect>
                                  </p:childTnLst>
                                </p:cTn>
                              </p:par>
                            </p:childTnLst>
                          </p:cTn>
                        </p:par>
                        <p:par>
                          <p:cTn id="45" fill="hold">
                            <p:stCondLst>
                              <p:cond delay="1500"/>
                            </p:stCondLst>
                            <p:childTnLst>
                              <p:par>
                                <p:cTn id="46" presetID="53" presetClass="entr" presetSubtype="16" fill="hold" grpId="0" nodeType="afterEffect">
                                  <p:stCondLst>
                                    <p:cond delay="0"/>
                                  </p:stCondLst>
                                  <p:childTnLst>
                                    <p:set>
                                      <p:cBhvr>
                                        <p:cTn id="47" dur="1" fill="hold">
                                          <p:stCondLst>
                                            <p:cond delay="0"/>
                                          </p:stCondLst>
                                        </p:cTn>
                                        <p:tgtEl>
                                          <p:spTgt spid="35"/>
                                        </p:tgtEl>
                                        <p:attrNameLst>
                                          <p:attrName>style.visibility</p:attrName>
                                        </p:attrNameLst>
                                      </p:cBhvr>
                                      <p:to>
                                        <p:strVal val="visible"/>
                                      </p:to>
                                    </p:set>
                                    <p:anim calcmode="lin" valueType="num">
                                      <p:cBhvr>
                                        <p:cTn id="48" dur="500" fill="hold"/>
                                        <p:tgtEl>
                                          <p:spTgt spid="35"/>
                                        </p:tgtEl>
                                        <p:attrNameLst>
                                          <p:attrName>ppt_w</p:attrName>
                                        </p:attrNameLst>
                                      </p:cBhvr>
                                      <p:tavLst>
                                        <p:tav tm="0">
                                          <p:val>
                                            <p:fltVal val="0"/>
                                          </p:val>
                                        </p:tav>
                                        <p:tav tm="100000">
                                          <p:val>
                                            <p:strVal val="#ppt_w"/>
                                          </p:val>
                                        </p:tav>
                                      </p:tavLst>
                                    </p:anim>
                                    <p:anim calcmode="lin" valueType="num">
                                      <p:cBhvr>
                                        <p:cTn id="49" dur="500" fill="hold"/>
                                        <p:tgtEl>
                                          <p:spTgt spid="35"/>
                                        </p:tgtEl>
                                        <p:attrNameLst>
                                          <p:attrName>ppt_h</p:attrName>
                                        </p:attrNameLst>
                                      </p:cBhvr>
                                      <p:tavLst>
                                        <p:tav tm="0">
                                          <p:val>
                                            <p:fltVal val="0"/>
                                          </p:val>
                                        </p:tav>
                                        <p:tav tm="100000">
                                          <p:val>
                                            <p:strVal val="#ppt_h"/>
                                          </p:val>
                                        </p:tav>
                                      </p:tavLst>
                                    </p:anim>
                                    <p:animEffect transition="in" filter="fade">
                                      <p:cBhvr>
                                        <p:cTn id="50" dur="500"/>
                                        <p:tgtEl>
                                          <p:spTgt spid="35"/>
                                        </p:tgtEl>
                                      </p:cBhvr>
                                    </p:animEffect>
                                  </p:childTnLst>
                                </p:cTn>
                              </p:par>
                              <p:par>
                                <p:cTn id="51" presetID="53" presetClass="entr" presetSubtype="16" fill="hold" nodeType="withEffect">
                                  <p:stCondLst>
                                    <p:cond delay="0"/>
                                  </p:stCondLst>
                                  <p:childTnLst>
                                    <p:set>
                                      <p:cBhvr>
                                        <p:cTn id="52" dur="1" fill="hold">
                                          <p:stCondLst>
                                            <p:cond delay="0"/>
                                          </p:stCondLst>
                                        </p:cTn>
                                        <p:tgtEl>
                                          <p:spTgt spid="27"/>
                                        </p:tgtEl>
                                        <p:attrNameLst>
                                          <p:attrName>style.visibility</p:attrName>
                                        </p:attrNameLst>
                                      </p:cBhvr>
                                      <p:to>
                                        <p:strVal val="visible"/>
                                      </p:to>
                                    </p:set>
                                    <p:anim calcmode="lin" valueType="num">
                                      <p:cBhvr>
                                        <p:cTn id="53" dur="500" fill="hold"/>
                                        <p:tgtEl>
                                          <p:spTgt spid="27"/>
                                        </p:tgtEl>
                                        <p:attrNameLst>
                                          <p:attrName>ppt_w</p:attrName>
                                        </p:attrNameLst>
                                      </p:cBhvr>
                                      <p:tavLst>
                                        <p:tav tm="0">
                                          <p:val>
                                            <p:fltVal val="0"/>
                                          </p:val>
                                        </p:tav>
                                        <p:tav tm="100000">
                                          <p:val>
                                            <p:strVal val="#ppt_w"/>
                                          </p:val>
                                        </p:tav>
                                      </p:tavLst>
                                    </p:anim>
                                    <p:anim calcmode="lin" valueType="num">
                                      <p:cBhvr>
                                        <p:cTn id="54" dur="500" fill="hold"/>
                                        <p:tgtEl>
                                          <p:spTgt spid="27"/>
                                        </p:tgtEl>
                                        <p:attrNameLst>
                                          <p:attrName>ppt_h</p:attrName>
                                        </p:attrNameLst>
                                      </p:cBhvr>
                                      <p:tavLst>
                                        <p:tav tm="0">
                                          <p:val>
                                            <p:fltVal val="0"/>
                                          </p:val>
                                        </p:tav>
                                        <p:tav tm="100000">
                                          <p:val>
                                            <p:strVal val="#ppt_h"/>
                                          </p:val>
                                        </p:tav>
                                      </p:tavLst>
                                    </p:anim>
                                    <p:animEffect transition="in" filter="fade">
                                      <p:cBhvr>
                                        <p:cTn id="55" dur="500"/>
                                        <p:tgtEl>
                                          <p:spTgt spid="27"/>
                                        </p:tgtEl>
                                      </p:cBhvr>
                                    </p:animEffect>
                                  </p:childTnLst>
                                </p:cTn>
                              </p:par>
                            </p:childTnLst>
                          </p:cTn>
                        </p:par>
                        <p:par>
                          <p:cTn id="56" fill="hold">
                            <p:stCondLst>
                              <p:cond delay="2000"/>
                            </p:stCondLst>
                            <p:childTnLst>
                              <p:par>
                                <p:cTn id="57" presetID="53" presetClass="entr" presetSubtype="16" fill="hold" grpId="0" nodeType="afterEffect">
                                  <p:stCondLst>
                                    <p:cond delay="0"/>
                                  </p:stCondLst>
                                  <p:childTnLst>
                                    <p:set>
                                      <p:cBhvr>
                                        <p:cTn id="58" dur="1" fill="hold">
                                          <p:stCondLst>
                                            <p:cond delay="0"/>
                                          </p:stCondLst>
                                        </p:cTn>
                                        <p:tgtEl>
                                          <p:spTgt spid="36"/>
                                        </p:tgtEl>
                                        <p:attrNameLst>
                                          <p:attrName>style.visibility</p:attrName>
                                        </p:attrNameLst>
                                      </p:cBhvr>
                                      <p:to>
                                        <p:strVal val="visible"/>
                                      </p:to>
                                    </p:set>
                                    <p:anim calcmode="lin" valueType="num">
                                      <p:cBhvr>
                                        <p:cTn id="59" dur="500" fill="hold"/>
                                        <p:tgtEl>
                                          <p:spTgt spid="36"/>
                                        </p:tgtEl>
                                        <p:attrNameLst>
                                          <p:attrName>ppt_w</p:attrName>
                                        </p:attrNameLst>
                                      </p:cBhvr>
                                      <p:tavLst>
                                        <p:tav tm="0">
                                          <p:val>
                                            <p:fltVal val="0"/>
                                          </p:val>
                                        </p:tav>
                                        <p:tav tm="100000">
                                          <p:val>
                                            <p:strVal val="#ppt_w"/>
                                          </p:val>
                                        </p:tav>
                                      </p:tavLst>
                                    </p:anim>
                                    <p:anim calcmode="lin" valueType="num">
                                      <p:cBhvr>
                                        <p:cTn id="60" dur="500" fill="hold"/>
                                        <p:tgtEl>
                                          <p:spTgt spid="36"/>
                                        </p:tgtEl>
                                        <p:attrNameLst>
                                          <p:attrName>ppt_h</p:attrName>
                                        </p:attrNameLst>
                                      </p:cBhvr>
                                      <p:tavLst>
                                        <p:tav tm="0">
                                          <p:val>
                                            <p:fltVal val="0"/>
                                          </p:val>
                                        </p:tav>
                                        <p:tav tm="100000">
                                          <p:val>
                                            <p:strVal val="#ppt_h"/>
                                          </p:val>
                                        </p:tav>
                                      </p:tavLst>
                                    </p:anim>
                                    <p:animEffect transition="in" filter="fade">
                                      <p:cBhvr>
                                        <p:cTn id="61" dur="500"/>
                                        <p:tgtEl>
                                          <p:spTgt spid="36"/>
                                        </p:tgtEl>
                                      </p:cBhvr>
                                    </p:animEffect>
                                  </p:childTnLst>
                                </p:cTn>
                              </p:par>
                              <p:par>
                                <p:cTn id="62" presetID="53" presetClass="entr" presetSubtype="16" fill="hold" nodeType="withEffect">
                                  <p:stCondLst>
                                    <p:cond delay="0"/>
                                  </p:stCondLst>
                                  <p:childTnLst>
                                    <p:set>
                                      <p:cBhvr>
                                        <p:cTn id="63" dur="1" fill="hold">
                                          <p:stCondLst>
                                            <p:cond delay="0"/>
                                          </p:stCondLst>
                                        </p:cTn>
                                        <p:tgtEl>
                                          <p:spTgt spid="30"/>
                                        </p:tgtEl>
                                        <p:attrNameLst>
                                          <p:attrName>style.visibility</p:attrName>
                                        </p:attrNameLst>
                                      </p:cBhvr>
                                      <p:to>
                                        <p:strVal val="visible"/>
                                      </p:to>
                                    </p:set>
                                    <p:anim calcmode="lin" valueType="num">
                                      <p:cBhvr>
                                        <p:cTn id="64" dur="500" fill="hold"/>
                                        <p:tgtEl>
                                          <p:spTgt spid="30"/>
                                        </p:tgtEl>
                                        <p:attrNameLst>
                                          <p:attrName>ppt_w</p:attrName>
                                        </p:attrNameLst>
                                      </p:cBhvr>
                                      <p:tavLst>
                                        <p:tav tm="0">
                                          <p:val>
                                            <p:fltVal val="0"/>
                                          </p:val>
                                        </p:tav>
                                        <p:tav tm="100000">
                                          <p:val>
                                            <p:strVal val="#ppt_w"/>
                                          </p:val>
                                        </p:tav>
                                      </p:tavLst>
                                    </p:anim>
                                    <p:anim calcmode="lin" valueType="num">
                                      <p:cBhvr>
                                        <p:cTn id="65" dur="500" fill="hold"/>
                                        <p:tgtEl>
                                          <p:spTgt spid="30"/>
                                        </p:tgtEl>
                                        <p:attrNameLst>
                                          <p:attrName>ppt_h</p:attrName>
                                        </p:attrNameLst>
                                      </p:cBhvr>
                                      <p:tavLst>
                                        <p:tav tm="0">
                                          <p:val>
                                            <p:fltVal val="0"/>
                                          </p:val>
                                        </p:tav>
                                        <p:tav tm="100000">
                                          <p:val>
                                            <p:strVal val="#ppt_h"/>
                                          </p:val>
                                        </p:tav>
                                      </p:tavLst>
                                    </p:anim>
                                    <p:animEffect transition="in" filter="fade">
                                      <p:cBhvr>
                                        <p:cTn id="66" dur="500"/>
                                        <p:tgtEl>
                                          <p:spTgt spid="30"/>
                                        </p:tgtEl>
                                      </p:cBhvr>
                                    </p:animEffect>
                                  </p:childTnLst>
                                </p:cTn>
                              </p:par>
                            </p:childTnLst>
                          </p:cTn>
                        </p:par>
                        <p:par>
                          <p:cTn id="67" fill="hold">
                            <p:stCondLst>
                              <p:cond delay="2500"/>
                            </p:stCondLst>
                            <p:childTnLst>
                              <p:par>
                                <p:cTn id="68" presetID="53" presetClass="entr" presetSubtype="16" fill="hold" grpId="0" nodeType="afterEffect">
                                  <p:stCondLst>
                                    <p:cond delay="0"/>
                                  </p:stCondLst>
                                  <p:childTnLst>
                                    <p:set>
                                      <p:cBhvr>
                                        <p:cTn id="69" dur="1" fill="hold">
                                          <p:stCondLst>
                                            <p:cond delay="0"/>
                                          </p:stCondLst>
                                        </p:cTn>
                                        <p:tgtEl>
                                          <p:spTgt spid="37"/>
                                        </p:tgtEl>
                                        <p:attrNameLst>
                                          <p:attrName>style.visibility</p:attrName>
                                        </p:attrNameLst>
                                      </p:cBhvr>
                                      <p:to>
                                        <p:strVal val="visible"/>
                                      </p:to>
                                    </p:set>
                                    <p:anim calcmode="lin" valueType="num">
                                      <p:cBhvr>
                                        <p:cTn id="70" dur="500" fill="hold"/>
                                        <p:tgtEl>
                                          <p:spTgt spid="37"/>
                                        </p:tgtEl>
                                        <p:attrNameLst>
                                          <p:attrName>ppt_w</p:attrName>
                                        </p:attrNameLst>
                                      </p:cBhvr>
                                      <p:tavLst>
                                        <p:tav tm="0">
                                          <p:val>
                                            <p:fltVal val="0"/>
                                          </p:val>
                                        </p:tav>
                                        <p:tav tm="100000">
                                          <p:val>
                                            <p:strVal val="#ppt_w"/>
                                          </p:val>
                                        </p:tav>
                                      </p:tavLst>
                                    </p:anim>
                                    <p:anim calcmode="lin" valueType="num">
                                      <p:cBhvr>
                                        <p:cTn id="71" dur="500" fill="hold"/>
                                        <p:tgtEl>
                                          <p:spTgt spid="37"/>
                                        </p:tgtEl>
                                        <p:attrNameLst>
                                          <p:attrName>ppt_h</p:attrName>
                                        </p:attrNameLst>
                                      </p:cBhvr>
                                      <p:tavLst>
                                        <p:tav tm="0">
                                          <p:val>
                                            <p:fltVal val="0"/>
                                          </p:val>
                                        </p:tav>
                                        <p:tav tm="100000">
                                          <p:val>
                                            <p:strVal val="#ppt_h"/>
                                          </p:val>
                                        </p:tav>
                                      </p:tavLst>
                                    </p:anim>
                                    <p:animEffect transition="in" filter="fade">
                                      <p:cBhvr>
                                        <p:cTn id="72" dur="500"/>
                                        <p:tgtEl>
                                          <p:spTgt spid="37"/>
                                        </p:tgtEl>
                                      </p:cBhvr>
                                    </p:animEffect>
                                  </p:childTnLst>
                                </p:cTn>
                              </p:par>
                              <p:par>
                                <p:cTn id="73" presetID="22" presetClass="entr" presetSubtype="4" fill="hold" nodeType="withEffect">
                                  <p:stCondLst>
                                    <p:cond delay="500"/>
                                  </p:stCondLst>
                                  <p:childTnLst>
                                    <p:set>
                                      <p:cBhvr>
                                        <p:cTn id="74" dur="1" fill="hold">
                                          <p:stCondLst>
                                            <p:cond delay="0"/>
                                          </p:stCondLst>
                                        </p:cTn>
                                        <p:tgtEl>
                                          <p:spTgt spid="4"/>
                                        </p:tgtEl>
                                        <p:attrNameLst>
                                          <p:attrName>style.visibility</p:attrName>
                                        </p:attrNameLst>
                                      </p:cBhvr>
                                      <p:to>
                                        <p:strVal val="visible"/>
                                      </p:to>
                                    </p:set>
                                    <p:animEffect transition="in" filter="wipe(down)">
                                      <p:cBhvr>
                                        <p:cTn id="75" dur="500"/>
                                        <p:tgtEl>
                                          <p:spTgt spid="4"/>
                                        </p:tgtEl>
                                      </p:cBhvr>
                                    </p:animEffect>
                                  </p:childTnLst>
                                </p:cTn>
                              </p:par>
                              <p:par>
                                <p:cTn id="76" presetID="22" presetClass="entr" presetSubtype="8" fill="hold" nodeType="withEffect">
                                  <p:stCondLst>
                                    <p:cond delay="500"/>
                                  </p:stCondLst>
                                  <p:childTnLst>
                                    <p:set>
                                      <p:cBhvr>
                                        <p:cTn id="77" dur="1" fill="hold">
                                          <p:stCondLst>
                                            <p:cond delay="0"/>
                                          </p:stCondLst>
                                        </p:cTn>
                                        <p:tgtEl>
                                          <p:spTgt spid="6"/>
                                        </p:tgtEl>
                                        <p:attrNameLst>
                                          <p:attrName>style.visibility</p:attrName>
                                        </p:attrNameLst>
                                      </p:cBhvr>
                                      <p:to>
                                        <p:strVal val="visible"/>
                                      </p:to>
                                    </p:set>
                                    <p:animEffect transition="in" filter="wipe(left)">
                                      <p:cBhvr>
                                        <p:cTn id="78" dur="500"/>
                                        <p:tgtEl>
                                          <p:spTgt spid="6"/>
                                        </p:tgtEl>
                                      </p:cBhvr>
                                    </p:animEffect>
                                  </p:childTnLst>
                                </p:cTn>
                              </p:par>
                              <p:par>
                                <p:cTn id="79" presetID="22" presetClass="entr" presetSubtype="4" fill="hold" nodeType="withEffect">
                                  <p:stCondLst>
                                    <p:cond delay="500"/>
                                  </p:stCondLst>
                                  <p:childTnLst>
                                    <p:set>
                                      <p:cBhvr>
                                        <p:cTn id="80" dur="1" fill="hold">
                                          <p:stCondLst>
                                            <p:cond delay="0"/>
                                          </p:stCondLst>
                                        </p:cTn>
                                        <p:tgtEl>
                                          <p:spTgt spid="7"/>
                                        </p:tgtEl>
                                        <p:attrNameLst>
                                          <p:attrName>style.visibility</p:attrName>
                                        </p:attrNameLst>
                                      </p:cBhvr>
                                      <p:to>
                                        <p:strVal val="visible"/>
                                      </p:to>
                                    </p:set>
                                    <p:animEffect transition="in" filter="wipe(down)">
                                      <p:cBhvr>
                                        <p:cTn id="81" dur="500"/>
                                        <p:tgtEl>
                                          <p:spTgt spid="7"/>
                                        </p:tgtEl>
                                      </p:cBhvr>
                                    </p:animEffect>
                                  </p:childTnLst>
                                </p:cTn>
                              </p:par>
                              <p:par>
                                <p:cTn id="82" presetID="22" presetClass="entr" presetSubtype="4" fill="hold" nodeType="withEffect">
                                  <p:stCondLst>
                                    <p:cond delay="500"/>
                                  </p:stCondLst>
                                  <p:childTnLst>
                                    <p:set>
                                      <p:cBhvr>
                                        <p:cTn id="83" dur="1" fill="hold">
                                          <p:stCondLst>
                                            <p:cond delay="0"/>
                                          </p:stCondLst>
                                        </p:cTn>
                                        <p:tgtEl>
                                          <p:spTgt spid="5"/>
                                        </p:tgtEl>
                                        <p:attrNameLst>
                                          <p:attrName>style.visibility</p:attrName>
                                        </p:attrNameLst>
                                      </p:cBhvr>
                                      <p:to>
                                        <p:strVal val="visible"/>
                                      </p:to>
                                    </p:set>
                                    <p:animEffect transition="in" filter="wipe(down)">
                                      <p:cBhvr>
                                        <p:cTn id="84" dur="500"/>
                                        <p:tgtEl>
                                          <p:spTgt spid="5"/>
                                        </p:tgtEl>
                                      </p:cBhvr>
                                    </p:animEffect>
                                  </p:childTnLst>
                                </p:cTn>
                              </p:par>
                            </p:childTnLst>
                          </p:cTn>
                        </p:par>
                        <p:par>
                          <p:cTn id="85" fill="hold">
                            <p:stCondLst>
                              <p:cond delay="3500"/>
                            </p:stCondLst>
                            <p:childTnLst>
                              <p:par>
                                <p:cTn id="86" presetID="53" presetClass="entr" presetSubtype="16" fill="hold" grpId="0" nodeType="afterEffect">
                                  <p:stCondLst>
                                    <p:cond delay="0"/>
                                  </p:stCondLst>
                                  <p:childTnLst>
                                    <p:set>
                                      <p:cBhvr>
                                        <p:cTn id="87" dur="1" fill="hold">
                                          <p:stCondLst>
                                            <p:cond delay="0"/>
                                          </p:stCondLst>
                                        </p:cTn>
                                        <p:tgtEl>
                                          <p:spTgt spid="9"/>
                                        </p:tgtEl>
                                        <p:attrNameLst>
                                          <p:attrName>style.visibility</p:attrName>
                                        </p:attrNameLst>
                                      </p:cBhvr>
                                      <p:to>
                                        <p:strVal val="visible"/>
                                      </p:to>
                                    </p:set>
                                    <p:anim calcmode="lin" valueType="num">
                                      <p:cBhvr>
                                        <p:cTn id="88" dur="500" fill="hold"/>
                                        <p:tgtEl>
                                          <p:spTgt spid="9"/>
                                        </p:tgtEl>
                                        <p:attrNameLst>
                                          <p:attrName>ppt_w</p:attrName>
                                        </p:attrNameLst>
                                      </p:cBhvr>
                                      <p:tavLst>
                                        <p:tav tm="0">
                                          <p:val>
                                            <p:fltVal val="0"/>
                                          </p:val>
                                        </p:tav>
                                        <p:tav tm="100000">
                                          <p:val>
                                            <p:strVal val="#ppt_w"/>
                                          </p:val>
                                        </p:tav>
                                      </p:tavLst>
                                    </p:anim>
                                    <p:anim calcmode="lin" valueType="num">
                                      <p:cBhvr>
                                        <p:cTn id="89" dur="500" fill="hold"/>
                                        <p:tgtEl>
                                          <p:spTgt spid="9"/>
                                        </p:tgtEl>
                                        <p:attrNameLst>
                                          <p:attrName>ppt_h</p:attrName>
                                        </p:attrNameLst>
                                      </p:cBhvr>
                                      <p:tavLst>
                                        <p:tav tm="0">
                                          <p:val>
                                            <p:fltVal val="0"/>
                                          </p:val>
                                        </p:tav>
                                        <p:tav tm="100000">
                                          <p:val>
                                            <p:strVal val="#ppt_h"/>
                                          </p:val>
                                        </p:tav>
                                      </p:tavLst>
                                    </p:anim>
                                    <p:animEffect transition="in" filter="fade">
                                      <p:cBhvr>
                                        <p:cTn id="90" dur="500"/>
                                        <p:tgtEl>
                                          <p:spTgt spid="9"/>
                                        </p:tgtEl>
                                      </p:cBhvr>
                                    </p:animEffect>
                                  </p:childTnLst>
                                </p:cTn>
                              </p:par>
                            </p:childTnLst>
                          </p:cTn>
                        </p:par>
                        <p:par>
                          <p:cTn id="91" fill="hold">
                            <p:stCondLst>
                              <p:cond delay="4000"/>
                            </p:stCondLst>
                            <p:childTnLst>
                              <p:par>
                                <p:cTn id="92" presetID="53" presetClass="entr" presetSubtype="16" fill="hold" grpId="0" nodeType="afterEffect">
                                  <p:stCondLst>
                                    <p:cond delay="0"/>
                                  </p:stCondLst>
                                  <p:childTnLst>
                                    <p:set>
                                      <p:cBhvr>
                                        <p:cTn id="93" dur="1" fill="hold">
                                          <p:stCondLst>
                                            <p:cond delay="0"/>
                                          </p:stCondLst>
                                        </p:cTn>
                                        <p:tgtEl>
                                          <p:spTgt spid="8"/>
                                        </p:tgtEl>
                                        <p:attrNameLst>
                                          <p:attrName>style.visibility</p:attrName>
                                        </p:attrNameLst>
                                      </p:cBhvr>
                                      <p:to>
                                        <p:strVal val="visible"/>
                                      </p:to>
                                    </p:set>
                                    <p:anim calcmode="lin" valueType="num">
                                      <p:cBhvr>
                                        <p:cTn id="94" dur="500" fill="hold"/>
                                        <p:tgtEl>
                                          <p:spTgt spid="8"/>
                                        </p:tgtEl>
                                        <p:attrNameLst>
                                          <p:attrName>ppt_w</p:attrName>
                                        </p:attrNameLst>
                                      </p:cBhvr>
                                      <p:tavLst>
                                        <p:tav tm="0">
                                          <p:val>
                                            <p:fltVal val="0"/>
                                          </p:val>
                                        </p:tav>
                                        <p:tav tm="100000">
                                          <p:val>
                                            <p:strVal val="#ppt_w"/>
                                          </p:val>
                                        </p:tav>
                                      </p:tavLst>
                                    </p:anim>
                                    <p:anim calcmode="lin" valueType="num">
                                      <p:cBhvr>
                                        <p:cTn id="95" dur="500" fill="hold"/>
                                        <p:tgtEl>
                                          <p:spTgt spid="8"/>
                                        </p:tgtEl>
                                        <p:attrNameLst>
                                          <p:attrName>ppt_h</p:attrName>
                                        </p:attrNameLst>
                                      </p:cBhvr>
                                      <p:tavLst>
                                        <p:tav tm="0">
                                          <p:val>
                                            <p:fltVal val="0"/>
                                          </p:val>
                                        </p:tav>
                                        <p:tav tm="100000">
                                          <p:val>
                                            <p:strVal val="#ppt_h"/>
                                          </p:val>
                                        </p:tav>
                                      </p:tavLst>
                                    </p:anim>
                                    <p:animEffect transition="in" filter="fade">
                                      <p:cBhvr>
                                        <p:cTn id="96" dur="500"/>
                                        <p:tgtEl>
                                          <p:spTgt spid="8"/>
                                        </p:tgtEl>
                                      </p:cBhvr>
                                    </p:animEffect>
                                  </p:childTnLst>
                                </p:cTn>
                              </p:par>
                            </p:childTnLst>
                          </p:cTn>
                        </p:par>
                        <p:par>
                          <p:cTn id="97" fill="hold">
                            <p:stCondLst>
                              <p:cond delay="4500"/>
                            </p:stCondLst>
                            <p:childTnLst>
                              <p:par>
                                <p:cTn id="98" presetID="53" presetClass="entr" presetSubtype="16" fill="hold" grpId="0" nodeType="afterEffect">
                                  <p:stCondLst>
                                    <p:cond delay="0"/>
                                  </p:stCondLst>
                                  <p:childTnLst>
                                    <p:set>
                                      <p:cBhvr>
                                        <p:cTn id="99" dur="1" fill="hold">
                                          <p:stCondLst>
                                            <p:cond delay="0"/>
                                          </p:stCondLst>
                                        </p:cTn>
                                        <p:tgtEl>
                                          <p:spTgt spid="11"/>
                                        </p:tgtEl>
                                        <p:attrNameLst>
                                          <p:attrName>style.visibility</p:attrName>
                                        </p:attrNameLst>
                                      </p:cBhvr>
                                      <p:to>
                                        <p:strVal val="visible"/>
                                      </p:to>
                                    </p:set>
                                    <p:anim calcmode="lin" valueType="num">
                                      <p:cBhvr>
                                        <p:cTn id="100" dur="500" fill="hold"/>
                                        <p:tgtEl>
                                          <p:spTgt spid="11"/>
                                        </p:tgtEl>
                                        <p:attrNameLst>
                                          <p:attrName>ppt_w</p:attrName>
                                        </p:attrNameLst>
                                      </p:cBhvr>
                                      <p:tavLst>
                                        <p:tav tm="0">
                                          <p:val>
                                            <p:fltVal val="0"/>
                                          </p:val>
                                        </p:tav>
                                        <p:tav tm="100000">
                                          <p:val>
                                            <p:strVal val="#ppt_w"/>
                                          </p:val>
                                        </p:tav>
                                      </p:tavLst>
                                    </p:anim>
                                    <p:anim calcmode="lin" valueType="num">
                                      <p:cBhvr>
                                        <p:cTn id="101" dur="500" fill="hold"/>
                                        <p:tgtEl>
                                          <p:spTgt spid="11"/>
                                        </p:tgtEl>
                                        <p:attrNameLst>
                                          <p:attrName>ppt_h</p:attrName>
                                        </p:attrNameLst>
                                      </p:cBhvr>
                                      <p:tavLst>
                                        <p:tav tm="0">
                                          <p:val>
                                            <p:fltVal val="0"/>
                                          </p:val>
                                        </p:tav>
                                        <p:tav tm="100000">
                                          <p:val>
                                            <p:strVal val="#ppt_h"/>
                                          </p:val>
                                        </p:tav>
                                      </p:tavLst>
                                    </p:anim>
                                    <p:animEffect transition="in" filter="fade">
                                      <p:cBhvr>
                                        <p:cTn id="102" dur="500"/>
                                        <p:tgtEl>
                                          <p:spTgt spid="11"/>
                                        </p:tgtEl>
                                      </p:cBhvr>
                                    </p:animEffect>
                                  </p:childTnLst>
                                </p:cTn>
                              </p:par>
                            </p:childTnLst>
                          </p:cTn>
                        </p:par>
                        <p:par>
                          <p:cTn id="103" fill="hold">
                            <p:stCondLst>
                              <p:cond delay="5000"/>
                            </p:stCondLst>
                            <p:childTnLst>
                              <p:par>
                                <p:cTn id="104" presetID="53" presetClass="entr" presetSubtype="16" fill="hold" grpId="0" nodeType="afterEffect">
                                  <p:stCondLst>
                                    <p:cond delay="0"/>
                                  </p:stCondLst>
                                  <p:childTnLst>
                                    <p:set>
                                      <p:cBhvr>
                                        <p:cTn id="105" dur="1" fill="hold">
                                          <p:stCondLst>
                                            <p:cond delay="0"/>
                                          </p:stCondLst>
                                        </p:cTn>
                                        <p:tgtEl>
                                          <p:spTgt spid="10"/>
                                        </p:tgtEl>
                                        <p:attrNameLst>
                                          <p:attrName>style.visibility</p:attrName>
                                        </p:attrNameLst>
                                      </p:cBhvr>
                                      <p:to>
                                        <p:strVal val="visible"/>
                                      </p:to>
                                    </p:set>
                                    <p:anim calcmode="lin" valueType="num">
                                      <p:cBhvr>
                                        <p:cTn id="106" dur="500" fill="hold"/>
                                        <p:tgtEl>
                                          <p:spTgt spid="10"/>
                                        </p:tgtEl>
                                        <p:attrNameLst>
                                          <p:attrName>ppt_w</p:attrName>
                                        </p:attrNameLst>
                                      </p:cBhvr>
                                      <p:tavLst>
                                        <p:tav tm="0">
                                          <p:val>
                                            <p:fltVal val="0"/>
                                          </p:val>
                                        </p:tav>
                                        <p:tav tm="100000">
                                          <p:val>
                                            <p:strVal val="#ppt_w"/>
                                          </p:val>
                                        </p:tav>
                                      </p:tavLst>
                                    </p:anim>
                                    <p:anim calcmode="lin" valueType="num">
                                      <p:cBhvr>
                                        <p:cTn id="107" dur="500" fill="hold"/>
                                        <p:tgtEl>
                                          <p:spTgt spid="10"/>
                                        </p:tgtEl>
                                        <p:attrNameLst>
                                          <p:attrName>ppt_h</p:attrName>
                                        </p:attrNameLst>
                                      </p:cBhvr>
                                      <p:tavLst>
                                        <p:tav tm="0">
                                          <p:val>
                                            <p:fltVal val="0"/>
                                          </p:val>
                                        </p:tav>
                                        <p:tav tm="100000">
                                          <p:val>
                                            <p:strVal val="#ppt_h"/>
                                          </p:val>
                                        </p:tav>
                                      </p:tavLst>
                                    </p:anim>
                                    <p:animEffect transition="in" filter="fade">
                                      <p:cBhvr>
                                        <p:cTn id="108" dur="500"/>
                                        <p:tgtEl>
                                          <p:spTgt spid="10"/>
                                        </p:tgtEl>
                                      </p:cBhvr>
                                    </p:animEffect>
                                  </p:childTnLst>
                                </p:cTn>
                              </p:par>
                            </p:childTnLst>
                          </p:cTn>
                        </p:par>
                        <p:par>
                          <p:cTn id="109" fill="hold">
                            <p:stCondLst>
                              <p:cond delay="5500"/>
                            </p:stCondLst>
                            <p:childTnLst>
                              <p:par>
                                <p:cTn id="110" presetID="53" presetClass="entr" presetSubtype="16" fill="hold" grpId="0" nodeType="afterEffect">
                                  <p:stCondLst>
                                    <p:cond delay="0"/>
                                  </p:stCondLst>
                                  <p:childTnLst>
                                    <p:set>
                                      <p:cBhvr>
                                        <p:cTn id="111" dur="1" fill="hold">
                                          <p:stCondLst>
                                            <p:cond delay="0"/>
                                          </p:stCondLst>
                                        </p:cTn>
                                        <p:tgtEl>
                                          <p:spTgt spid="13"/>
                                        </p:tgtEl>
                                        <p:attrNameLst>
                                          <p:attrName>style.visibility</p:attrName>
                                        </p:attrNameLst>
                                      </p:cBhvr>
                                      <p:to>
                                        <p:strVal val="visible"/>
                                      </p:to>
                                    </p:set>
                                    <p:anim calcmode="lin" valueType="num">
                                      <p:cBhvr>
                                        <p:cTn id="112" dur="500" fill="hold"/>
                                        <p:tgtEl>
                                          <p:spTgt spid="13"/>
                                        </p:tgtEl>
                                        <p:attrNameLst>
                                          <p:attrName>ppt_w</p:attrName>
                                        </p:attrNameLst>
                                      </p:cBhvr>
                                      <p:tavLst>
                                        <p:tav tm="0">
                                          <p:val>
                                            <p:fltVal val="0"/>
                                          </p:val>
                                        </p:tav>
                                        <p:tav tm="100000">
                                          <p:val>
                                            <p:strVal val="#ppt_w"/>
                                          </p:val>
                                        </p:tav>
                                      </p:tavLst>
                                    </p:anim>
                                    <p:anim calcmode="lin" valueType="num">
                                      <p:cBhvr>
                                        <p:cTn id="113" dur="500" fill="hold"/>
                                        <p:tgtEl>
                                          <p:spTgt spid="13"/>
                                        </p:tgtEl>
                                        <p:attrNameLst>
                                          <p:attrName>ppt_h</p:attrName>
                                        </p:attrNameLst>
                                      </p:cBhvr>
                                      <p:tavLst>
                                        <p:tav tm="0">
                                          <p:val>
                                            <p:fltVal val="0"/>
                                          </p:val>
                                        </p:tav>
                                        <p:tav tm="100000">
                                          <p:val>
                                            <p:strVal val="#ppt_h"/>
                                          </p:val>
                                        </p:tav>
                                      </p:tavLst>
                                    </p:anim>
                                    <p:animEffect transition="in" filter="fade">
                                      <p:cBhvr>
                                        <p:cTn id="114" dur="500"/>
                                        <p:tgtEl>
                                          <p:spTgt spid="13"/>
                                        </p:tgtEl>
                                      </p:cBhvr>
                                    </p:animEffect>
                                  </p:childTnLst>
                                </p:cTn>
                              </p:par>
                            </p:childTnLst>
                          </p:cTn>
                        </p:par>
                        <p:par>
                          <p:cTn id="115" fill="hold">
                            <p:stCondLst>
                              <p:cond delay="6000"/>
                            </p:stCondLst>
                            <p:childTnLst>
                              <p:par>
                                <p:cTn id="116" presetID="53" presetClass="entr" presetSubtype="16" fill="hold" grpId="0" nodeType="afterEffect">
                                  <p:stCondLst>
                                    <p:cond delay="0"/>
                                  </p:stCondLst>
                                  <p:childTnLst>
                                    <p:set>
                                      <p:cBhvr>
                                        <p:cTn id="117" dur="1" fill="hold">
                                          <p:stCondLst>
                                            <p:cond delay="0"/>
                                          </p:stCondLst>
                                        </p:cTn>
                                        <p:tgtEl>
                                          <p:spTgt spid="12"/>
                                        </p:tgtEl>
                                        <p:attrNameLst>
                                          <p:attrName>style.visibility</p:attrName>
                                        </p:attrNameLst>
                                      </p:cBhvr>
                                      <p:to>
                                        <p:strVal val="visible"/>
                                      </p:to>
                                    </p:set>
                                    <p:anim calcmode="lin" valueType="num">
                                      <p:cBhvr>
                                        <p:cTn id="118" dur="500" fill="hold"/>
                                        <p:tgtEl>
                                          <p:spTgt spid="12"/>
                                        </p:tgtEl>
                                        <p:attrNameLst>
                                          <p:attrName>ppt_w</p:attrName>
                                        </p:attrNameLst>
                                      </p:cBhvr>
                                      <p:tavLst>
                                        <p:tav tm="0">
                                          <p:val>
                                            <p:fltVal val="0"/>
                                          </p:val>
                                        </p:tav>
                                        <p:tav tm="100000">
                                          <p:val>
                                            <p:strVal val="#ppt_w"/>
                                          </p:val>
                                        </p:tav>
                                      </p:tavLst>
                                    </p:anim>
                                    <p:anim calcmode="lin" valueType="num">
                                      <p:cBhvr>
                                        <p:cTn id="119" dur="500" fill="hold"/>
                                        <p:tgtEl>
                                          <p:spTgt spid="12"/>
                                        </p:tgtEl>
                                        <p:attrNameLst>
                                          <p:attrName>ppt_h</p:attrName>
                                        </p:attrNameLst>
                                      </p:cBhvr>
                                      <p:tavLst>
                                        <p:tav tm="0">
                                          <p:val>
                                            <p:fltVal val="0"/>
                                          </p:val>
                                        </p:tav>
                                        <p:tav tm="100000">
                                          <p:val>
                                            <p:strVal val="#ppt_h"/>
                                          </p:val>
                                        </p:tav>
                                      </p:tavLst>
                                    </p:anim>
                                    <p:animEffect transition="in" filter="fade">
                                      <p:cBhvr>
                                        <p:cTn id="120" dur="500"/>
                                        <p:tgtEl>
                                          <p:spTgt spid="12"/>
                                        </p:tgtEl>
                                      </p:cBhvr>
                                    </p:animEffect>
                                  </p:childTnLst>
                                </p:cTn>
                              </p:par>
                            </p:childTnLst>
                          </p:cTn>
                        </p:par>
                        <p:par>
                          <p:cTn id="121" fill="hold">
                            <p:stCondLst>
                              <p:cond delay="6500"/>
                            </p:stCondLst>
                            <p:childTnLst>
                              <p:par>
                                <p:cTn id="122" presetID="53" presetClass="entr" presetSubtype="16" fill="hold" grpId="0" nodeType="afterEffect">
                                  <p:stCondLst>
                                    <p:cond delay="0"/>
                                  </p:stCondLst>
                                  <p:childTnLst>
                                    <p:set>
                                      <p:cBhvr>
                                        <p:cTn id="123" dur="1" fill="hold">
                                          <p:stCondLst>
                                            <p:cond delay="0"/>
                                          </p:stCondLst>
                                        </p:cTn>
                                        <p:tgtEl>
                                          <p:spTgt spid="15"/>
                                        </p:tgtEl>
                                        <p:attrNameLst>
                                          <p:attrName>style.visibility</p:attrName>
                                        </p:attrNameLst>
                                      </p:cBhvr>
                                      <p:to>
                                        <p:strVal val="visible"/>
                                      </p:to>
                                    </p:set>
                                    <p:anim calcmode="lin" valueType="num">
                                      <p:cBhvr>
                                        <p:cTn id="124" dur="500" fill="hold"/>
                                        <p:tgtEl>
                                          <p:spTgt spid="15"/>
                                        </p:tgtEl>
                                        <p:attrNameLst>
                                          <p:attrName>ppt_w</p:attrName>
                                        </p:attrNameLst>
                                      </p:cBhvr>
                                      <p:tavLst>
                                        <p:tav tm="0">
                                          <p:val>
                                            <p:fltVal val="0"/>
                                          </p:val>
                                        </p:tav>
                                        <p:tav tm="100000">
                                          <p:val>
                                            <p:strVal val="#ppt_w"/>
                                          </p:val>
                                        </p:tav>
                                      </p:tavLst>
                                    </p:anim>
                                    <p:anim calcmode="lin" valueType="num">
                                      <p:cBhvr>
                                        <p:cTn id="125" dur="500" fill="hold"/>
                                        <p:tgtEl>
                                          <p:spTgt spid="15"/>
                                        </p:tgtEl>
                                        <p:attrNameLst>
                                          <p:attrName>ppt_h</p:attrName>
                                        </p:attrNameLst>
                                      </p:cBhvr>
                                      <p:tavLst>
                                        <p:tav tm="0">
                                          <p:val>
                                            <p:fltVal val="0"/>
                                          </p:val>
                                        </p:tav>
                                        <p:tav tm="100000">
                                          <p:val>
                                            <p:strVal val="#ppt_h"/>
                                          </p:val>
                                        </p:tav>
                                      </p:tavLst>
                                    </p:anim>
                                    <p:animEffect transition="in" filter="fade">
                                      <p:cBhvr>
                                        <p:cTn id="126" dur="500"/>
                                        <p:tgtEl>
                                          <p:spTgt spid="15"/>
                                        </p:tgtEl>
                                      </p:cBhvr>
                                    </p:animEffect>
                                  </p:childTnLst>
                                </p:cTn>
                              </p:par>
                            </p:childTnLst>
                          </p:cTn>
                        </p:par>
                        <p:par>
                          <p:cTn id="127" fill="hold">
                            <p:stCondLst>
                              <p:cond delay="7000"/>
                            </p:stCondLst>
                            <p:childTnLst>
                              <p:par>
                                <p:cTn id="128" presetID="53" presetClass="entr" presetSubtype="16" fill="hold" grpId="0" nodeType="afterEffect">
                                  <p:stCondLst>
                                    <p:cond delay="0"/>
                                  </p:stCondLst>
                                  <p:childTnLst>
                                    <p:set>
                                      <p:cBhvr>
                                        <p:cTn id="129" dur="1" fill="hold">
                                          <p:stCondLst>
                                            <p:cond delay="0"/>
                                          </p:stCondLst>
                                        </p:cTn>
                                        <p:tgtEl>
                                          <p:spTgt spid="14"/>
                                        </p:tgtEl>
                                        <p:attrNameLst>
                                          <p:attrName>style.visibility</p:attrName>
                                        </p:attrNameLst>
                                      </p:cBhvr>
                                      <p:to>
                                        <p:strVal val="visible"/>
                                      </p:to>
                                    </p:set>
                                    <p:anim calcmode="lin" valueType="num">
                                      <p:cBhvr>
                                        <p:cTn id="130" dur="500" fill="hold"/>
                                        <p:tgtEl>
                                          <p:spTgt spid="14"/>
                                        </p:tgtEl>
                                        <p:attrNameLst>
                                          <p:attrName>ppt_w</p:attrName>
                                        </p:attrNameLst>
                                      </p:cBhvr>
                                      <p:tavLst>
                                        <p:tav tm="0">
                                          <p:val>
                                            <p:fltVal val="0"/>
                                          </p:val>
                                        </p:tav>
                                        <p:tav tm="100000">
                                          <p:val>
                                            <p:strVal val="#ppt_w"/>
                                          </p:val>
                                        </p:tav>
                                      </p:tavLst>
                                    </p:anim>
                                    <p:anim calcmode="lin" valueType="num">
                                      <p:cBhvr>
                                        <p:cTn id="131" dur="500" fill="hold"/>
                                        <p:tgtEl>
                                          <p:spTgt spid="14"/>
                                        </p:tgtEl>
                                        <p:attrNameLst>
                                          <p:attrName>ppt_h</p:attrName>
                                        </p:attrNameLst>
                                      </p:cBhvr>
                                      <p:tavLst>
                                        <p:tav tm="0">
                                          <p:val>
                                            <p:fltVal val="0"/>
                                          </p:val>
                                        </p:tav>
                                        <p:tav tm="100000">
                                          <p:val>
                                            <p:strVal val="#ppt_h"/>
                                          </p:val>
                                        </p:tav>
                                      </p:tavLst>
                                    </p:anim>
                                    <p:animEffect transition="in" filter="fade">
                                      <p:cBhvr>
                                        <p:cTn id="132" dur="500"/>
                                        <p:tgtEl>
                                          <p:spTgt spid="14"/>
                                        </p:tgtEl>
                                      </p:cBhvr>
                                    </p:animEffect>
                                  </p:childTnLst>
                                </p:cTn>
                              </p:par>
                            </p:childTnLst>
                          </p:cTn>
                        </p:par>
                        <p:par>
                          <p:cTn id="133" fill="hold">
                            <p:stCondLst>
                              <p:cond delay="7500"/>
                            </p:stCondLst>
                            <p:childTnLst>
                              <p:par>
                                <p:cTn id="134" presetID="53" presetClass="entr" presetSubtype="16" fill="hold" grpId="0" nodeType="afterEffect">
                                  <p:stCondLst>
                                    <p:cond delay="0"/>
                                  </p:stCondLst>
                                  <p:childTnLst>
                                    <p:set>
                                      <p:cBhvr>
                                        <p:cTn id="135" dur="1" fill="hold">
                                          <p:stCondLst>
                                            <p:cond delay="0"/>
                                          </p:stCondLst>
                                        </p:cTn>
                                        <p:tgtEl>
                                          <p:spTgt spid="17"/>
                                        </p:tgtEl>
                                        <p:attrNameLst>
                                          <p:attrName>style.visibility</p:attrName>
                                        </p:attrNameLst>
                                      </p:cBhvr>
                                      <p:to>
                                        <p:strVal val="visible"/>
                                      </p:to>
                                    </p:set>
                                    <p:anim calcmode="lin" valueType="num">
                                      <p:cBhvr>
                                        <p:cTn id="136" dur="500" fill="hold"/>
                                        <p:tgtEl>
                                          <p:spTgt spid="17"/>
                                        </p:tgtEl>
                                        <p:attrNameLst>
                                          <p:attrName>ppt_w</p:attrName>
                                        </p:attrNameLst>
                                      </p:cBhvr>
                                      <p:tavLst>
                                        <p:tav tm="0">
                                          <p:val>
                                            <p:fltVal val="0"/>
                                          </p:val>
                                        </p:tav>
                                        <p:tav tm="100000">
                                          <p:val>
                                            <p:strVal val="#ppt_w"/>
                                          </p:val>
                                        </p:tav>
                                      </p:tavLst>
                                    </p:anim>
                                    <p:anim calcmode="lin" valueType="num">
                                      <p:cBhvr>
                                        <p:cTn id="137" dur="500" fill="hold"/>
                                        <p:tgtEl>
                                          <p:spTgt spid="17"/>
                                        </p:tgtEl>
                                        <p:attrNameLst>
                                          <p:attrName>ppt_h</p:attrName>
                                        </p:attrNameLst>
                                      </p:cBhvr>
                                      <p:tavLst>
                                        <p:tav tm="0">
                                          <p:val>
                                            <p:fltVal val="0"/>
                                          </p:val>
                                        </p:tav>
                                        <p:tav tm="100000">
                                          <p:val>
                                            <p:strVal val="#ppt_h"/>
                                          </p:val>
                                        </p:tav>
                                      </p:tavLst>
                                    </p:anim>
                                    <p:animEffect transition="in" filter="fade">
                                      <p:cBhvr>
                                        <p:cTn id="138" dur="500"/>
                                        <p:tgtEl>
                                          <p:spTgt spid="17"/>
                                        </p:tgtEl>
                                      </p:cBhvr>
                                    </p:animEffect>
                                  </p:childTnLst>
                                </p:cTn>
                              </p:par>
                            </p:childTnLst>
                          </p:cTn>
                        </p:par>
                        <p:par>
                          <p:cTn id="139" fill="hold">
                            <p:stCondLst>
                              <p:cond delay="8000"/>
                            </p:stCondLst>
                            <p:childTnLst>
                              <p:par>
                                <p:cTn id="140" presetID="53" presetClass="entr" presetSubtype="16" fill="hold" grpId="0" nodeType="afterEffect">
                                  <p:stCondLst>
                                    <p:cond delay="0"/>
                                  </p:stCondLst>
                                  <p:childTnLst>
                                    <p:set>
                                      <p:cBhvr>
                                        <p:cTn id="141" dur="1" fill="hold">
                                          <p:stCondLst>
                                            <p:cond delay="0"/>
                                          </p:stCondLst>
                                        </p:cTn>
                                        <p:tgtEl>
                                          <p:spTgt spid="16"/>
                                        </p:tgtEl>
                                        <p:attrNameLst>
                                          <p:attrName>style.visibility</p:attrName>
                                        </p:attrNameLst>
                                      </p:cBhvr>
                                      <p:to>
                                        <p:strVal val="visible"/>
                                      </p:to>
                                    </p:set>
                                    <p:anim calcmode="lin" valueType="num">
                                      <p:cBhvr>
                                        <p:cTn id="142" dur="500" fill="hold"/>
                                        <p:tgtEl>
                                          <p:spTgt spid="16"/>
                                        </p:tgtEl>
                                        <p:attrNameLst>
                                          <p:attrName>ppt_w</p:attrName>
                                        </p:attrNameLst>
                                      </p:cBhvr>
                                      <p:tavLst>
                                        <p:tav tm="0">
                                          <p:val>
                                            <p:fltVal val="0"/>
                                          </p:val>
                                        </p:tav>
                                        <p:tav tm="100000">
                                          <p:val>
                                            <p:strVal val="#ppt_w"/>
                                          </p:val>
                                        </p:tav>
                                      </p:tavLst>
                                    </p:anim>
                                    <p:anim calcmode="lin" valueType="num">
                                      <p:cBhvr>
                                        <p:cTn id="143" dur="500" fill="hold"/>
                                        <p:tgtEl>
                                          <p:spTgt spid="16"/>
                                        </p:tgtEl>
                                        <p:attrNameLst>
                                          <p:attrName>ppt_h</p:attrName>
                                        </p:attrNameLst>
                                      </p:cBhvr>
                                      <p:tavLst>
                                        <p:tav tm="0">
                                          <p:val>
                                            <p:fltVal val="0"/>
                                          </p:val>
                                        </p:tav>
                                        <p:tav tm="100000">
                                          <p:val>
                                            <p:strVal val="#ppt_h"/>
                                          </p:val>
                                        </p:tav>
                                      </p:tavLst>
                                    </p:anim>
                                    <p:animEffect transition="in" filter="fade">
                                      <p:cBhvr>
                                        <p:cTn id="144"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9" grpId="0"/>
      <p:bldP spid="10" grpId="0"/>
      <p:bldP spid="11" grpId="0"/>
      <p:bldP spid="12" grpId="0"/>
      <p:bldP spid="13" grpId="0"/>
      <p:bldP spid="14" grpId="0"/>
      <p:bldP spid="15" grpId="0"/>
      <p:bldP spid="16" grpId="0"/>
      <p:bldP spid="17" grpId="0"/>
      <p:bldP spid="33" grpId="0"/>
      <p:bldP spid="34" grpId="0"/>
      <p:bldP spid="35" grpId="0"/>
      <p:bldP spid="36" grpId="0"/>
      <p:bldP spid="37" grpId="0"/>
      <p:bldP spid="40"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3" name="直接连接符 2"/>
          <p:cNvCxnSpPr/>
          <p:nvPr/>
        </p:nvCxnSpPr>
        <p:spPr>
          <a:xfrm>
            <a:off x="1" y="698269"/>
            <a:ext cx="1170507" cy="342558"/>
          </a:xfrm>
          <a:prstGeom prst="line">
            <a:avLst/>
          </a:prstGeom>
          <a:ln>
            <a:solidFill>
              <a:schemeClr val="bg1"/>
            </a:solidFill>
            <a:prstDash val="dash"/>
          </a:ln>
        </p:spPr>
        <p:style>
          <a:lnRef idx="1">
            <a:schemeClr val="accent1"/>
          </a:lnRef>
          <a:fillRef idx="0">
            <a:schemeClr val="accent1"/>
          </a:fillRef>
          <a:effectRef idx="0">
            <a:schemeClr val="accent1"/>
          </a:effectRef>
          <a:fontRef idx="minor">
            <a:schemeClr val="tx1"/>
          </a:fontRef>
        </p:style>
      </p:cxnSp>
      <p:grpSp>
        <p:nvGrpSpPr>
          <p:cNvPr id="5" name="组合 4"/>
          <p:cNvGrpSpPr/>
          <p:nvPr/>
        </p:nvGrpSpPr>
        <p:grpSpPr>
          <a:xfrm>
            <a:off x="1193322" y="1030221"/>
            <a:ext cx="118283" cy="118283"/>
            <a:chOff x="304800" y="673100"/>
            <a:chExt cx="4000500" cy="4000500"/>
          </a:xfrm>
          <a:blipFill dpi="0" rotWithShape="1">
            <a:blip r:embed="rId3">
              <a:extLst>
                <a:ext uri="{28A0092B-C50C-407E-A947-70E740481C1C}">
                  <a14:useLocalDpi xmlns:a14="http://schemas.microsoft.com/office/drawing/2010/main" val="0"/>
                </a:ext>
              </a:extLst>
            </a:blip>
            <a:srcRect/>
            <a:stretch>
              <a:fillRect/>
            </a:stretch>
          </a:blipFill>
          <a:effectLst>
            <a:outerShdw blurRad="317500" dist="190500" dir="8100000" algn="tr" rotWithShape="0">
              <a:prstClr val="black">
                <a:alpha val="50000"/>
              </a:prstClr>
            </a:outerShdw>
          </a:effectLst>
        </p:grpSpPr>
        <p:sp>
          <p:nvSpPr>
            <p:cNvPr id="6" name="同心圆 5"/>
            <p:cNvSpPr/>
            <p:nvPr/>
          </p:nvSpPr>
          <p:spPr>
            <a:xfrm>
              <a:off x="304800" y="673100"/>
              <a:ext cx="4000500" cy="4000500"/>
            </a:xfrm>
            <a:prstGeom prst="donut">
              <a:avLst>
                <a:gd name="adj" fmla="val 4879"/>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b="1">
                <a:solidFill>
                  <a:schemeClr val="tx1"/>
                </a:solidFill>
              </a:endParaRPr>
            </a:p>
          </p:txBody>
        </p:sp>
        <p:sp>
          <p:nvSpPr>
            <p:cNvPr id="7" name="椭圆 6"/>
            <p:cNvSpPr/>
            <p:nvPr/>
          </p:nvSpPr>
          <p:spPr>
            <a:xfrm>
              <a:off x="392116" y="760416"/>
              <a:ext cx="3825878" cy="382587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b="1"/>
            </a:p>
          </p:txBody>
        </p:sp>
      </p:grpSp>
      <p:cxnSp>
        <p:nvCxnSpPr>
          <p:cNvPr id="10" name="直接连接符 9"/>
          <p:cNvCxnSpPr>
            <a:stCxn id="6" idx="5"/>
          </p:cNvCxnSpPr>
          <p:nvPr/>
        </p:nvCxnSpPr>
        <p:spPr>
          <a:xfrm>
            <a:off x="1294284" y="1131183"/>
            <a:ext cx="1172031" cy="479047"/>
          </a:xfrm>
          <a:prstGeom prst="line">
            <a:avLst/>
          </a:prstGeom>
          <a:ln>
            <a:solidFill>
              <a:schemeClr val="bg1"/>
            </a:solidFill>
            <a:prstDash val="dash"/>
          </a:ln>
        </p:spPr>
        <p:style>
          <a:lnRef idx="1">
            <a:schemeClr val="accent1"/>
          </a:lnRef>
          <a:fillRef idx="0">
            <a:schemeClr val="accent1"/>
          </a:fillRef>
          <a:effectRef idx="0">
            <a:schemeClr val="accent1"/>
          </a:effectRef>
          <a:fontRef idx="minor">
            <a:schemeClr val="tx1"/>
          </a:fontRef>
        </p:style>
      </p:cxnSp>
      <p:grpSp>
        <p:nvGrpSpPr>
          <p:cNvPr id="12" name="组合 11"/>
          <p:cNvGrpSpPr/>
          <p:nvPr/>
        </p:nvGrpSpPr>
        <p:grpSpPr>
          <a:xfrm>
            <a:off x="2412322" y="1556238"/>
            <a:ext cx="215968" cy="215968"/>
            <a:chOff x="304800" y="673100"/>
            <a:chExt cx="4000500" cy="4000500"/>
          </a:xfrm>
          <a:blipFill dpi="0" rotWithShape="1">
            <a:blip r:embed="rId4">
              <a:extLst>
                <a:ext uri="{28A0092B-C50C-407E-A947-70E740481C1C}">
                  <a14:useLocalDpi xmlns:a14="http://schemas.microsoft.com/office/drawing/2010/main" val="0"/>
                </a:ext>
              </a:extLst>
            </a:blip>
            <a:srcRect/>
            <a:stretch>
              <a:fillRect/>
            </a:stretch>
          </a:blipFill>
          <a:effectLst>
            <a:outerShdw blurRad="317500" dist="190500" dir="8100000" algn="tr" rotWithShape="0">
              <a:prstClr val="black">
                <a:alpha val="50000"/>
              </a:prstClr>
            </a:outerShdw>
          </a:effectLst>
        </p:grpSpPr>
        <p:sp>
          <p:nvSpPr>
            <p:cNvPr id="13" name="同心圆 12"/>
            <p:cNvSpPr/>
            <p:nvPr/>
          </p:nvSpPr>
          <p:spPr>
            <a:xfrm>
              <a:off x="304800" y="673100"/>
              <a:ext cx="4000500" cy="4000500"/>
            </a:xfrm>
            <a:prstGeom prst="donut">
              <a:avLst>
                <a:gd name="adj" fmla="val 4879"/>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solidFill>
                  <a:schemeClr val="tx1"/>
                </a:solidFill>
              </a:endParaRPr>
            </a:p>
          </p:txBody>
        </p:sp>
        <p:sp>
          <p:nvSpPr>
            <p:cNvPr id="14" name="椭圆 13"/>
            <p:cNvSpPr/>
            <p:nvPr/>
          </p:nvSpPr>
          <p:spPr>
            <a:xfrm>
              <a:off x="392116" y="760416"/>
              <a:ext cx="3825878" cy="382587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p>
          </p:txBody>
        </p:sp>
      </p:grpSp>
      <p:cxnSp>
        <p:nvCxnSpPr>
          <p:cNvPr id="15" name="直接连接符 14"/>
          <p:cNvCxnSpPr>
            <a:stCxn id="14" idx="5"/>
          </p:cNvCxnSpPr>
          <p:nvPr/>
        </p:nvCxnSpPr>
        <p:spPr>
          <a:xfrm>
            <a:off x="2593330" y="1737245"/>
            <a:ext cx="250928" cy="682864"/>
          </a:xfrm>
          <a:prstGeom prst="line">
            <a:avLst/>
          </a:prstGeom>
          <a:ln>
            <a:solidFill>
              <a:schemeClr val="bg1"/>
            </a:solidFill>
            <a:prstDash val="dash"/>
          </a:ln>
        </p:spPr>
        <p:style>
          <a:lnRef idx="1">
            <a:schemeClr val="accent1"/>
          </a:lnRef>
          <a:fillRef idx="0">
            <a:schemeClr val="accent1"/>
          </a:fillRef>
          <a:effectRef idx="0">
            <a:schemeClr val="accent1"/>
          </a:effectRef>
          <a:fontRef idx="minor">
            <a:schemeClr val="tx1"/>
          </a:fontRef>
        </p:style>
      </p:cxnSp>
      <p:cxnSp>
        <p:nvCxnSpPr>
          <p:cNvPr id="22" name="直接连接符 21"/>
          <p:cNvCxnSpPr>
            <a:stCxn id="21" idx="3"/>
          </p:cNvCxnSpPr>
          <p:nvPr/>
        </p:nvCxnSpPr>
        <p:spPr>
          <a:xfrm flipH="1">
            <a:off x="1764420" y="3172550"/>
            <a:ext cx="764788" cy="651062"/>
          </a:xfrm>
          <a:prstGeom prst="line">
            <a:avLst/>
          </a:prstGeom>
          <a:ln>
            <a:solidFill>
              <a:schemeClr val="bg1"/>
            </a:solidFill>
            <a:prstDash val="dash"/>
          </a:ln>
        </p:spPr>
        <p:style>
          <a:lnRef idx="1">
            <a:schemeClr val="accent1"/>
          </a:lnRef>
          <a:fillRef idx="0">
            <a:schemeClr val="accent1"/>
          </a:fillRef>
          <a:effectRef idx="0">
            <a:schemeClr val="accent1"/>
          </a:effectRef>
          <a:fontRef idx="minor">
            <a:schemeClr val="tx1"/>
          </a:fontRef>
        </p:style>
      </p:cxnSp>
      <p:cxnSp>
        <p:nvCxnSpPr>
          <p:cNvPr id="27" name="直接连接符 26"/>
          <p:cNvCxnSpPr/>
          <p:nvPr/>
        </p:nvCxnSpPr>
        <p:spPr>
          <a:xfrm flipH="1" flipV="1">
            <a:off x="1193323" y="3232284"/>
            <a:ext cx="317787" cy="447295"/>
          </a:xfrm>
          <a:prstGeom prst="line">
            <a:avLst/>
          </a:prstGeom>
          <a:ln>
            <a:solidFill>
              <a:schemeClr val="bg1"/>
            </a:solidFill>
            <a:prstDash val="dash"/>
          </a:ln>
        </p:spPr>
        <p:style>
          <a:lnRef idx="1">
            <a:schemeClr val="accent1"/>
          </a:lnRef>
          <a:fillRef idx="0">
            <a:schemeClr val="accent1"/>
          </a:fillRef>
          <a:effectRef idx="0">
            <a:schemeClr val="accent1"/>
          </a:effectRef>
          <a:fontRef idx="minor">
            <a:schemeClr val="tx1"/>
          </a:fontRef>
        </p:style>
      </p:cxnSp>
      <p:grpSp>
        <p:nvGrpSpPr>
          <p:cNvPr id="29" name="组合 28"/>
          <p:cNvGrpSpPr/>
          <p:nvPr/>
        </p:nvGrpSpPr>
        <p:grpSpPr>
          <a:xfrm>
            <a:off x="1160209" y="3181452"/>
            <a:ext cx="118283" cy="118283"/>
            <a:chOff x="304800" y="673100"/>
            <a:chExt cx="4000500" cy="4000500"/>
          </a:xfrm>
          <a:blipFill dpi="0" rotWithShape="1">
            <a:blip r:embed="rId5">
              <a:extLst>
                <a:ext uri="{28A0092B-C50C-407E-A947-70E740481C1C}">
                  <a14:useLocalDpi xmlns:a14="http://schemas.microsoft.com/office/drawing/2010/main" val="0"/>
                </a:ext>
              </a:extLst>
            </a:blip>
            <a:srcRect/>
            <a:stretch>
              <a:fillRect/>
            </a:stretch>
          </a:blipFill>
          <a:effectLst>
            <a:outerShdw blurRad="317500" dist="190500" dir="8100000" algn="tr" rotWithShape="0">
              <a:prstClr val="black">
                <a:alpha val="50000"/>
              </a:prstClr>
            </a:outerShdw>
          </a:effectLst>
        </p:grpSpPr>
        <p:sp>
          <p:nvSpPr>
            <p:cNvPr id="30" name="同心圆 29"/>
            <p:cNvSpPr/>
            <p:nvPr/>
          </p:nvSpPr>
          <p:spPr>
            <a:xfrm>
              <a:off x="304800" y="673100"/>
              <a:ext cx="4000500" cy="4000500"/>
            </a:xfrm>
            <a:prstGeom prst="donut">
              <a:avLst>
                <a:gd name="adj" fmla="val 4879"/>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b="1">
                <a:solidFill>
                  <a:schemeClr val="tx1"/>
                </a:solidFill>
              </a:endParaRPr>
            </a:p>
          </p:txBody>
        </p:sp>
        <p:sp>
          <p:nvSpPr>
            <p:cNvPr id="31" name="椭圆 30"/>
            <p:cNvSpPr/>
            <p:nvPr/>
          </p:nvSpPr>
          <p:spPr>
            <a:xfrm>
              <a:off x="392116" y="760416"/>
              <a:ext cx="3825878" cy="382587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b="1"/>
            </a:p>
          </p:txBody>
        </p:sp>
      </p:grpSp>
      <p:grpSp>
        <p:nvGrpSpPr>
          <p:cNvPr id="18" name="组合 17"/>
          <p:cNvGrpSpPr/>
          <p:nvPr/>
        </p:nvGrpSpPr>
        <p:grpSpPr>
          <a:xfrm>
            <a:off x="2364074" y="2317581"/>
            <a:ext cx="1020104" cy="1020104"/>
            <a:chOff x="304800" y="673100"/>
            <a:chExt cx="4000500" cy="4000500"/>
          </a:xfrm>
          <a:blipFill dpi="0" rotWithShape="1">
            <a:blip r:embed="rId6">
              <a:extLst>
                <a:ext uri="{28A0092B-C50C-407E-A947-70E740481C1C}">
                  <a14:useLocalDpi xmlns:a14="http://schemas.microsoft.com/office/drawing/2010/main" val="0"/>
                </a:ext>
              </a:extLst>
            </a:blip>
            <a:srcRect/>
            <a:stretch>
              <a:fillRect/>
            </a:stretch>
          </a:blipFill>
          <a:effectLst>
            <a:outerShdw blurRad="444500" dist="254000" dir="8100000" algn="tr" rotWithShape="0">
              <a:prstClr val="black">
                <a:alpha val="50000"/>
              </a:prstClr>
            </a:outerShdw>
          </a:effectLst>
        </p:grpSpPr>
        <p:sp>
          <p:nvSpPr>
            <p:cNvPr id="20" name="同心圆 19"/>
            <p:cNvSpPr/>
            <p:nvPr/>
          </p:nvSpPr>
          <p:spPr>
            <a:xfrm>
              <a:off x="304800" y="673100"/>
              <a:ext cx="4000500" cy="4000500"/>
            </a:xfrm>
            <a:prstGeom prst="donut">
              <a:avLst>
                <a:gd name="adj" fmla="val 4879"/>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solidFill>
                  <a:schemeClr val="tx1"/>
                </a:solidFill>
              </a:endParaRPr>
            </a:p>
          </p:txBody>
        </p:sp>
        <p:sp>
          <p:nvSpPr>
            <p:cNvPr id="21" name="椭圆 20"/>
            <p:cNvSpPr/>
            <p:nvPr/>
          </p:nvSpPr>
          <p:spPr>
            <a:xfrm>
              <a:off x="392113" y="760413"/>
              <a:ext cx="3825874" cy="3825874"/>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p>
          </p:txBody>
        </p:sp>
      </p:grpSp>
      <p:grpSp>
        <p:nvGrpSpPr>
          <p:cNvPr id="77" name="组合 76"/>
          <p:cNvGrpSpPr/>
          <p:nvPr/>
        </p:nvGrpSpPr>
        <p:grpSpPr>
          <a:xfrm>
            <a:off x="1352215" y="3602255"/>
            <a:ext cx="510052" cy="510052"/>
            <a:chOff x="1008115" y="2542722"/>
            <a:chExt cx="1360493" cy="1360493"/>
          </a:xfrm>
          <a:blipFill dpi="0" rotWithShape="1">
            <a:blip r:embed="rId3">
              <a:extLst>
                <a:ext uri="{28A0092B-C50C-407E-A947-70E740481C1C}">
                  <a14:useLocalDpi xmlns:a14="http://schemas.microsoft.com/office/drawing/2010/main" val="0"/>
                </a:ext>
              </a:extLst>
            </a:blip>
            <a:srcRect/>
            <a:stretch>
              <a:fillRect/>
            </a:stretch>
          </a:blipFill>
        </p:grpSpPr>
        <p:grpSp>
          <p:nvGrpSpPr>
            <p:cNvPr id="78" name="组合 77"/>
            <p:cNvGrpSpPr/>
            <p:nvPr/>
          </p:nvGrpSpPr>
          <p:grpSpPr>
            <a:xfrm>
              <a:off x="1008115" y="2542722"/>
              <a:ext cx="1360493" cy="1360493"/>
              <a:chOff x="304800" y="673100"/>
              <a:chExt cx="4000500" cy="4000500"/>
            </a:xfrm>
            <a:grpFill/>
            <a:effectLst>
              <a:outerShdw blurRad="444500" dist="254000" dir="8100000" algn="tr" rotWithShape="0">
                <a:prstClr val="black">
                  <a:alpha val="50000"/>
                </a:prstClr>
              </a:outerShdw>
            </a:effectLst>
          </p:grpSpPr>
          <p:sp>
            <p:nvSpPr>
              <p:cNvPr id="80" name="同心圆 79"/>
              <p:cNvSpPr/>
              <p:nvPr/>
            </p:nvSpPr>
            <p:spPr>
              <a:xfrm>
                <a:off x="304800" y="673100"/>
                <a:ext cx="4000500" cy="4000500"/>
              </a:xfrm>
              <a:prstGeom prst="donut">
                <a:avLst>
                  <a:gd name="adj" fmla="val 4879"/>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solidFill>
                    <a:schemeClr val="tx1"/>
                  </a:solidFill>
                </a:endParaRPr>
              </a:p>
            </p:txBody>
          </p:sp>
          <p:sp>
            <p:nvSpPr>
              <p:cNvPr id="81" name="椭圆 80"/>
              <p:cNvSpPr/>
              <p:nvPr/>
            </p:nvSpPr>
            <p:spPr>
              <a:xfrm>
                <a:off x="392115" y="760415"/>
                <a:ext cx="3825877" cy="38258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p>
            </p:txBody>
          </p:sp>
        </p:grpSp>
        <p:sp>
          <p:nvSpPr>
            <p:cNvPr id="79" name="TextBox 78"/>
            <p:cNvSpPr txBox="1"/>
            <p:nvPr/>
          </p:nvSpPr>
          <p:spPr>
            <a:xfrm>
              <a:off x="1379308" y="2863851"/>
              <a:ext cx="492744" cy="861998"/>
            </a:xfrm>
            <a:prstGeom prst="rect">
              <a:avLst/>
            </a:prstGeom>
            <a:grpFill/>
          </p:spPr>
          <p:txBody>
            <a:bodyPr wrap="none" rtlCol="0">
              <a:spAutoFit/>
            </a:bodyPr>
            <a:lstStyle/>
            <a:p>
              <a:endParaRPr lang="zh-CN" altLang="en-US" sz="1500" dirty="0">
                <a:latin typeface="Impact MT Std" pitchFamily="34" charset="0"/>
                <a:ea typeface="微软雅黑" panose="020B0503020204020204" pitchFamily="34" charset="-122"/>
              </a:endParaRPr>
            </a:p>
          </p:txBody>
        </p:sp>
      </p:grpSp>
      <p:sp>
        <p:nvSpPr>
          <p:cNvPr id="82" name="标题 4"/>
          <p:cNvSpPr txBox="1">
            <a:spLocks/>
          </p:cNvSpPr>
          <p:nvPr/>
        </p:nvSpPr>
        <p:spPr>
          <a:xfrm>
            <a:off x="3894724" y="2359931"/>
            <a:ext cx="3009531" cy="355021"/>
          </a:xfrm>
          <a:prstGeom prst="rect">
            <a:avLst/>
          </a:prstGeom>
        </p:spPr>
        <p:txBody>
          <a:bodyPr vert="horz" lIns="68562" tIns="34281" rIns="68562" bIns="34281"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n-US" altLang="zh-CN" sz="4000" b="1" dirty="0" smtClean="0">
                <a:solidFill>
                  <a:schemeClr val="bg1"/>
                </a:solidFill>
                <a:latin typeface="微软雅黑" panose="020B0503020204020204" pitchFamily="34" charset="-122"/>
                <a:ea typeface="微软雅黑" panose="020B0503020204020204" pitchFamily="34" charset="-122"/>
              </a:rPr>
              <a:t>04</a:t>
            </a:r>
            <a:r>
              <a:rPr lang="en-US" altLang="zh-CN" sz="3200" b="1" dirty="0" smtClean="0">
                <a:solidFill>
                  <a:schemeClr val="bg1"/>
                </a:solidFill>
                <a:latin typeface="微软雅黑" panose="020B0503020204020204" pitchFamily="34" charset="-122"/>
                <a:ea typeface="微软雅黑" panose="020B0503020204020204" pitchFamily="34" charset="-122"/>
              </a:rPr>
              <a:t>  </a:t>
            </a:r>
            <a:r>
              <a:rPr lang="zh-CN" altLang="en-US" sz="3200" b="1" dirty="0" smtClean="0">
                <a:solidFill>
                  <a:schemeClr val="bg1"/>
                </a:solidFill>
                <a:latin typeface="微软雅黑" panose="020B0503020204020204" pitchFamily="34" charset="-122"/>
                <a:ea typeface="微软雅黑" panose="020B0503020204020204" pitchFamily="34" charset="-122"/>
              </a:rPr>
              <a:t>输入</a:t>
            </a:r>
            <a:r>
              <a:rPr lang="zh-CN" altLang="en-US" sz="3200" b="1" dirty="0">
                <a:solidFill>
                  <a:schemeClr val="bg1"/>
                </a:solidFill>
                <a:latin typeface="微软雅黑" panose="020B0503020204020204" pitchFamily="34" charset="-122"/>
                <a:ea typeface="微软雅黑" panose="020B0503020204020204" pitchFamily="34" charset="-122"/>
              </a:rPr>
              <a:t>标题</a:t>
            </a:r>
            <a:endParaRPr lang="en-US" altLang="zh-CN" sz="3200" b="1" dirty="0">
              <a:solidFill>
                <a:schemeClr val="bg1"/>
              </a:solidFill>
              <a:latin typeface="微软雅黑" panose="020B0503020204020204" pitchFamily="34" charset="-122"/>
              <a:ea typeface="微软雅黑" panose="020B0503020204020204" pitchFamily="34" charset="-122"/>
            </a:endParaRPr>
          </a:p>
        </p:txBody>
      </p:sp>
      <p:sp>
        <p:nvSpPr>
          <p:cNvPr id="95" name="文本框 9"/>
          <p:cNvSpPr txBox="1"/>
          <p:nvPr/>
        </p:nvSpPr>
        <p:spPr>
          <a:xfrm>
            <a:off x="4794999" y="3055927"/>
            <a:ext cx="1789562" cy="369332"/>
          </a:xfrm>
          <a:prstGeom prst="rect">
            <a:avLst/>
          </a:prstGeom>
          <a:noFill/>
        </p:spPr>
        <p:txBody>
          <a:bodyPr wrap="square" lIns="0" tIns="0" rIns="0" bIns="0" rtlCol="0">
            <a:spAutoFit/>
          </a:bodyPr>
          <a:lstStyle/>
          <a:p>
            <a:pPr marL="0" lvl="1"/>
            <a:r>
              <a:rPr lang="zh-CN" altLang="en-US" sz="1200" dirty="0">
                <a:solidFill>
                  <a:schemeClr val="bg1"/>
                </a:solidFill>
                <a:latin typeface="微软雅黑" pitchFamily="34" charset="-122"/>
                <a:ea typeface="微软雅黑" pitchFamily="34" charset="-122"/>
              </a:rPr>
              <a:t>输入详细的文字介绍信息和简介，表达图表的含义</a:t>
            </a:r>
          </a:p>
        </p:txBody>
      </p:sp>
      <p:cxnSp>
        <p:nvCxnSpPr>
          <p:cNvPr id="119" name="直接连接符 118"/>
          <p:cNvCxnSpPr/>
          <p:nvPr/>
        </p:nvCxnSpPr>
        <p:spPr>
          <a:xfrm>
            <a:off x="3894724" y="2918550"/>
            <a:ext cx="2889356" cy="0"/>
          </a:xfrm>
          <a:prstGeom prst="line">
            <a:avLst/>
          </a:prstGeom>
          <a:ln>
            <a:solidFill>
              <a:schemeClr val="bg1"/>
            </a:solidFill>
            <a:prstDash val="dash"/>
            <a:headEnd type="oval" w="med" len="med"/>
            <a:tailEnd type="oval" w="med" len="med"/>
          </a:ln>
        </p:spPr>
        <p:style>
          <a:lnRef idx="1">
            <a:schemeClr val="accent1"/>
          </a:lnRef>
          <a:fillRef idx="0">
            <a:schemeClr val="accent1"/>
          </a:fillRef>
          <a:effectRef idx="0">
            <a:schemeClr val="accent1"/>
          </a:effectRef>
          <a:fontRef idx="minor">
            <a:schemeClr val="tx1"/>
          </a:fontRef>
        </p:style>
      </p:cxnSp>
      <p:cxnSp>
        <p:nvCxnSpPr>
          <p:cNvPr id="2051" name="直接连接符 2050"/>
          <p:cNvCxnSpPr/>
          <p:nvPr/>
        </p:nvCxnSpPr>
        <p:spPr>
          <a:xfrm flipV="1">
            <a:off x="3161101" y="1723669"/>
            <a:ext cx="1032956" cy="663438"/>
          </a:xfrm>
          <a:prstGeom prst="line">
            <a:avLst/>
          </a:prstGeom>
          <a:ln>
            <a:solidFill>
              <a:schemeClr val="bg1"/>
            </a:solidFill>
            <a:prstDash val="dash"/>
          </a:ln>
        </p:spPr>
        <p:style>
          <a:lnRef idx="1">
            <a:schemeClr val="accent1"/>
          </a:lnRef>
          <a:fillRef idx="0">
            <a:schemeClr val="accent1"/>
          </a:fillRef>
          <a:effectRef idx="0">
            <a:schemeClr val="accent1"/>
          </a:effectRef>
          <a:fontRef idx="minor">
            <a:schemeClr val="tx1"/>
          </a:fontRef>
        </p:style>
      </p:cxnSp>
      <p:grpSp>
        <p:nvGrpSpPr>
          <p:cNvPr id="123" name="组合 122"/>
          <p:cNvGrpSpPr/>
          <p:nvPr/>
        </p:nvGrpSpPr>
        <p:grpSpPr>
          <a:xfrm>
            <a:off x="4194057" y="1507702"/>
            <a:ext cx="265651" cy="265651"/>
            <a:chOff x="304800" y="673100"/>
            <a:chExt cx="4000500" cy="4000500"/>
          </a:xfrm>
          <a:blipFill dpi="0" rotWithShape="1">
            <a:blip r:embed="rId7">
              <a:extLst>
                <a:ext uri="{28A0092B-C50C-407E-A947-70E740481C1C}">
                  <a14:useLocalDpi xmlns:a14="http://schemas.microsoft.com/office/drawing/2010/main" val="0"/>
                </a:ext>
              </a:extLst>
            </a:blip>
            <a:srcRect/>
            <a:stretch>
              <a:fillRect/>
            </a:stretch>
          </a:blipFill>
          <a:effectLst>
            <a:outerShdw blurRad="317500" dist="190500" dir="8100000" algn="tr" rotWithShape="0">
              <a:prstClr val="black">
                <a:alpha val="50000"/>
              </a:prstClr>
            </a:outerShdw>
          </a:effectLst>
        </p:grpSpPr>
        <p:sp>
          <p:nvSpPr>
            <p:cNvPr id="124" name="同心圆 123"/>
            <p:cNvSpPr/>
            <p:nvPr/>
          </p:nvSpPr>
          <p:spPr>
            <a:xfrm>
              <a:off x="304800" y="673100"/>
              <a:ext cx="4000500" cy="4000500"/>
            </a:xfrm>
            <a:prstGeom prst="donut">
              <a:avLst>
                <a:gd name="adj" fmla="val 4879"/>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solidFill>
                  <a:schemeClr val="tx1"/>
                </a:solidFill>
              </a:endParaRPr>
            </a:p>
          </p:txBody>
        </p:sp>
        <p:sp>
          <p:nvSpPr>
            <p:cNvPr id="125" name="椭圆 124"/>
            <p:cNvSpPr/>
            <p:nvPr/>
          </p:nvSpPr>
          <p:spPr>
            <a:xfrm>
              <a:off x="392116" y="760416"/>
              <a:ext cx="3825878" cy="382587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p>
          </p:txBody>
        </p:sp>
      </p:grpSp>
      <p:cxnSp>
        <p:nvCxnSpPr>
          <p:cNvPr id="2053" name="直接连接符 2052"/>
          <p:cNvCxnSpPr>
            <a:stCxn id="124" idx="6"/>
            <a:endCxn id="130" idx="3"/>
          </p:cNvCxnSpPr>
          <p:nvPr/>
        </p:nvCxnSpPr>
        <p:spPr>
          <a:xfrm>
            <a:off x="4459707" y="1640528"/>
            <a:ext cx="1258000" cy="195887"/>
          </a:xfrm>
          <a:prstGeom prst="line">
            <a:avLst/>
          </a:prstGeom>
          <a:ln>
            <a:solidFill>
              <a:schemeClr val="bg1"/>
            </a:solidFill>
            <a:prstDash val="dash"/>
          </a:ln>
        </p:spPr>
        <p:style>
          <a:lnRef idx="1">
            <a:schemeClr val="accent1"/>
          </a:lnRef>
          <a:fillRef idx="0">
            <a:schemeClr val="accent1"/>
          </a:fillRef>
          <a:effectRef idx="0">
            <a:schemeClr val="accent1"/>
          </a:effectRef>
          <a:fontRef idx="minor">
            <a:schemeClr val="tx1"/>
          </a:fontRef>
        </p:style>
      </p:cxnSp>
      <p:grpSp>
        <p:nvGrpSpPr>
          <p:cNvPr id="128" name="组合 127"/>
          <p:cNvGrpSpPr/>
          <p:nvPr/>
        </p:nvGrpSpPr>
        <p:grpSpPr>
          <a:xfrm>
            <a:off x="5698559" y="1737279"/>
            <a:ext cx="118283" cy="118283"/>
            <a:chOff x="304800" y="673100"/>
            <a:chExt cx="4000500" cy="4000500"/>
          </a:xfrm>
          <a:blipFill dpi="0" rotWithShape="1">
            <a:blip r:embed="rId3">
              <a:extLst>
                <a:ext uri="{28A0092B-C50C-407E-A947-70E740481C1C}">
                  <a14:useLocalDpi xmlns:a14="http://schemas.microsoft.com/office/drawing/2010/main" val="0"/>
                </a:ext>
              </a:extLst>
            </a:blip>
            <a:srcRect/>
            <a:stretch>
              <a:fillRect/>
            </a:stretch>
          </a:blipFill>
          <a:effectLst>
            <a:outerShdw blurRad="317500" dist="190500" dir="8100000" algn="tr" rotWithShape="0">
              <a:prstClr val="black">
                <a:alpha val="50000"/>
              </a:prstClr>
            </a:outerShdw>
          </a:effectLst>
        </p:grpSpPr>
        <p:sp>
          <p:nvSpPr>
            <p:cNvPr id="129" name="同心圆 128"/>
            <p:cNvSpPr/>
            <p:nvPr/>
          </p:nvSpPr>
          <p:spPr>
            <a:xfrm>
              <a:off x="304800" y="673100"/>
              <a:ext cx="4000500" cy="4000500"/>
            </a:xfrm>
            <a:prstGeom prst="donut">
              <a:avLst>
                <a:gd name="adj" fmla="val 4879"/>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b="1">
                <a:solidFill>
                  <a:schemeClr val="tx1"/>
                </a:solidFill>
              </a:endParaRPr>
            </a:p>
          </p:txBody>
        </p:sp>
        <p:sp>
          <p:nvSpPr>
            <p:cNvPr id="130" name="椭圆 129"/>
            <p:cNvSpPr/>
            <p:nvPr/>
          </p:nvSpPr>
          <p:spPr>
            <a:xfrm>
              <a:off x="392116" y="760416"/>
              <a:ext cx="3825878" cy="382587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b="1"/>
            </a:p>
          </p:txBody>
        </p:sp>
      </p:grpSp>
      <p:cxnSp>
        <p:nvCxnSpPr>
          <p:cNvPr id="2055" name="直接连接符 2054"/>
          <p:cNvCxnSpPr>
            <a:stCxn id="130" idx="6"/>
            <a:endCxn id="143" idx="3"/>
          </p:cNvCxnSpPr>
          <p:nvPr/>
        </p:nvCxnSpPr>
        <p:spPr>
          <a:xfrm flipV="1">
            <a:off x="5814261" y="770846"/>
            <a:ext cx="1978225" cy="1025575"/>
          </a:xfrm>
          <a:prstGeom prst="line">
            <a:avLst/>
          </a:prstGeom>
          <a:ln>
            <a:solidFill>
              <a:schemeClr val="bg1"/>
            </a:solidFill>
            <a:prstDash val="dash"/>
          </a:ln>
        </p:spPr>
        <p:style>
          <a:lnRef idx="1">
            <a:schemeClr val="accent1"/>
          </a:lnRef>
          <a:fillRef idx="0">
            <a:schemeClr val="accent1"/>
          </a:fillRef>
          <a:effectRef idx="0">
            <a:schemeClr val="accent1"/>
          </a:effectRef>
          <a:fontRef idx="minor">
            <a:schemeClr val="tx1"/>
          </a:fontRef>
        </p:style>
      </p:cxnSp>
      <p:cxnSp>
        <p:nvCxnSpPr>
          <p:cNvPr id="136" name="直接连接符 135"/>
          <p:cNvCxnSpPr/>
          <p:nvPr/>
        </p:nvCxnSpPr>
        <p:spPr>
          <a:xfrm>
            <a:off x="7927219" y="697822"/>
            <a:ext cx="1216782" cy="0"/>
          </a:xfrm>
          <a:prstGeom prst="line">
            <a:avLst/>
          </a:prstGeom>
          <a:ln>
            <a:solidFill>
              <a:schemeClr val="bg1"/>
            </a:solidFill>
            <a:prstDash val="dash"/>
          </a:ln>
        </p:spPr>
        <p:style>
          <a:lnRef idx="1">
            <a:schemeClr val="accent1"/>
          </a:lnRef>
          <a:fillRef idx="0">
            <a:schemeClr val="accent1"/>
          </a:fillRef>
          <a:effectRef idx="0">
            <a:schemeClr val="accent1"/>
          </a:effectRef>
          <a:fontRef idx="minor">
            <a:schemeClr val="tx1"/>
          </a:fontRef>
        </p:style>
      </p:cxnSp>
      <p:grpSp>
        <p:nvGrpSpPr>
          <p:cNvPr id="141" name="组合 140"/>
          <p:cNvGrpSpPr/>
          <p:nvPr/>
        </p:nvGrpSpPr>
        <p:grpSpPr>
          <a:xfrm>
            <a:off x="7757524" y="589838"/>
            <a:ext cx="215968" cy="215968"/>
            <a:chOff x="304800" y="673100"/>
            <a:chExt cx="4000500" cy="4000500"/>
          </a:xfrm>
          <a:blipFill dpi="0" rotWithShape="1">
            <a:blip r:embed="rId5">
              <a:extLst>
                <a:ext uri="{28A0092B-C50C-407E-A947-70E740481C1C}">
                  <a14:useLocalDpi xmlns:a14="http://schemas.microsoft.com/office/drawing/2010/main" val="0"/>
                </a:ext>
              </a:extLst>
            </a:blip>
            <a:srcRect/>
            <a:stretch>
              <a:fillRect/>
            </a:stretch>
          </a:blipFill>
          <a:effectLst>
            <a:outerShdw blurRad="317500" dist="190500" dir="8100000" algn="tr" rotWithShape="0">
              <a:prstClr val="black">
                <a:alpha val="50000"/>
              </a:prstClr>
            </a:outerShdw>
          </a:effectLst>
        </p:grpSpPr>
        <p:sp>
          <p:nvSpPr>
            <p:cNvPr id="142" name="同心圆 141"/>
            <p:cNvSpPr/>
            <p:nvPr/>
          </p:nvSpPr>
          <p:spPr>
            <a:xfrm>
              <a:off x="304800" y="673100"/>
              <a:ext cx="4000500" cy="4000500"/>
            </a:xfrm>
            <a:prstGeom prst="donut">
              <a:avLst>
                <a:gd name="adj" fmla="val 4879"/>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solidFill>
                  <a:schemeClr val="tx1"/>
                </a:solidFill>
              </a:endParaRPr>
            </a:p>
          </p:txBody>
        </p:sp>
        <p:sp>
          <p:nvSpPr>
            <p:cNvPr id="143" name="椭圆 142"/>
            <p:cNvSpPr/>
            <p:nvPr/>
          </p:nvSpPr>
          <p:spPr>
            <a:xfrm>
              <a:off x="392116" y="760416"/>
              <a:ext cx="3825878" cy="382587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p>
          </p:txBody>
        </p:sp>
      </p:grpSp>
      <p:sp>
        <p:nvSpPr>
          <p:cNvPr id="70" name="KSO_Shape"/>
          <p:cNvSpPr>
            <a:spLocks/>
          </p:cNvSpPr>
          <p:nvPr/>
        </p:nvSpPr>
        <p:spPr bwMode="auto">
          <a:xfrm>
            <a:off x="2574299" y="2572984"/>
            <a:ext cx="577578" cy="554476"/>
          </a:xfrm>
          <a:custGeom>
            <a:avLst/>
            <a:gdLst>
              <a:gd name="T0" fmla="*/ 1618108 w 3816350"/>
              <a:gd name="T1" fmla="*/ 3491708 h 3665538"/>
              <a:gd name="T2" fmla="*/ 3711914 w 3816350"/>
              <a:gd name="T3" fmla="*/ 3515947 h 3665538"/>
              <a:gd name="T4" fmla="*/ 1938033 w 3816350"/>
              <a:gd name="T5" fmla="*/ 3320852 h 3665538"/>
              <a:gd name="T6" fmla="*/ 2466975 w 3816350"/>
              <a:gd name="T7" fmla="*/ 3464378 h 3665538"/>
              <a:gd name="T8" fmla="*/ 1420823 w 3816350"/>
              <a:gd name="T9" fmla="*/ 3514907 h 3665538"/>
              <a:gd name="T10" fmla="*/ 1072366 w 3816350"/>
              <a:gd name="T11" fmla="*/ 3448171 h 3665538"/>
              <a:gd name="T12" fmla="*/ 350995 w 3816350"/>
              <a:gd name="T13" fmla="*/ 3613421 h 3665538"/>
              <a:gd name="T14" fmla="*/ 2826009 w 3816350"/>
              <a:gd name="T15" fmla="*/ 3416327 h 3665538"/>
              <a:gd name="T16" fmla="*/ 3710327 w 3816350"/>
              <a:gd name="T17" fmla="*/ 3553504 h 3665538"/>
              <a:gd name="T18" fmla="*/ 1625482 w 3816350"/>
              <a:gd name="T19" fmla="*/ 3379536 h 3665538"/>
              <a:gd name="T20" fmla="*/ 2426374 w 3816350"/>
              <a:gd name="T21" fmla="*/ 3213000 h 3665538"/>
              <a:gd name="T22" fmla="*/ 771525 w 3816350"/>
              <a:gd name="T23" fmla="*/ 3205163 h 3665538"/>
              <a:gd name="T24" fmla="*/ 1067953 w 3816350"/>
              <a:gd name="T25" fmla="*/ 3277053 h 3665538"/>
              <a:gd name="T26" fmla="*/ 784892 w 3816350"/>
              <a:gd name="T27" fmla="*/ 3451540 h 3665538"/>
              <a:gd name="T28" fmla="*/ 2490788 w 3816350"/>
              <a:gd name="T29" fmla="*/ 3116568 h 3665538"/>
              <a:gd name="T30" fmla="*/ 1449375 w 3816350"/>
              <a:gd name="T31" fmla="*/ 3307847 h 3665538"/>
              <a:gd name="T32" fmla="*/ 2434307 w 3816350"/>
              <a:gd name="T33" fmla="*/ 3163198 h 3665538"/>
              <a:gd name="T34" fmla="*/ 3783974 w 3816350"/>
              <a:gd name="T35" fmla="*/ 3278823 h 3665538"/>
              <a:gd name="T36" fmla="*/ 2635250 w 3816350"/>
              <a:gd name="T37" fmla="*/ 3206432 h 3665538"/>
              <a:gd name="T38" fmla="*/ 3815080 w 3816350"/>
              <a:gd name="T39" fmla="*/ 3040062 h 3665538"/>
              <a:gd name="T40" fmla="*/ 2866956 w 3816350"/>
              <a:gd name="T41" fmla="*/ 3006725 h 3665538"/>
              <a:gd name="T42" fmla="*/ 657993 w 3816350"/>
              <a:gd name="T43" fmla="*/ 3196983 h 3665538"/>
              <a:gd name="T44" fmla="*/ 872062 w 3816350"/>
              <a:gd name="T45" fmla="*/ 3214746 h 3665538"/>
              <a:gd name="T46" fmla="*/ 825374 w 3816350"/>
              <a:gd name="T47" fmla="*/ 2994614 h 3665538"/>
              <a:gd name="T48" fmla="*/ 1190307 w 3816350"/>
              <a:gd name="T49" fmla="*/ 3120223 h 3665538"/>
              <a:gd name="T50" fmla="*/ 273368 w 3816350"/>
              <a:gd name="T51" fmla="*/ 3120223 h 3665538"/>
              <a:gd name="T52" fmla="*/ 1472924 w 3816350"/>
              <a:gd name="T53" fmla="*/ 2958852 h 3665538"/>
              <a:gd name="T54" fmla="*/ 2445690 w 3816350"/>
              <a:gd name="T55" fmla="*/ 3096148 h 3665538"/>
              <a:gd name="T56" fmla="*/ 1403350 w 3816350"/>
              <a:gd name="T57" fmla="*/ 2909186 h 3665538"/>
              <a:gd name="T58" fmla="*/ 3767144 w 3816350"/>
              <a:gd name="T59" fmla="*/ 2880042 h 3665538"/>
              <a:gd name="T60" fmla="*/ 2660954 w 3816350"/>
              <a:gd name="T61" fmla="*/ 3062923 h 3665538"/>
              <a:gd name="T62" fmla="*/ 2077078 w 3816350"/>
              <a:gd name="T63" fmla="*/ 2755988 h 3665538"/>
              <a:gd name="T64" fmla="*/ 2064323 w 3816350"/>
              <a:gd name="T65" fmla="*/ 3023556 h 3665538"/>
              <a:gd name="T66" fmla="*/ 1553136 w 3816350"/>
              <a:gd name="T67" fmla="*/ 2926811 h 3665538"/>
              <a:gd name="T68" fmla="*/ 2489519 w 3816350"/>
              <a:gd name="T69" fmla="*/ 2707310 h 3665538"/>
              <a:gd name="T70" fmla="*/ 1846579 w 3816350"/>
              <a:gd name="T71" fmla="*/ 2621224 h 3665538"/>
              <a:gd name="T72" fmla="*/ 3411957 w 3816350"/>
              <a:gd name="T73" fmla="*/ 2738921 h 3665538"/>
              <a:gd name="T74" fmla="*/ 3080259 w 3816350"/>
              <a:gd name="T75" fmla="*/ 2936880 h 3665538"/>
              <a:gd name="T76" fmla="*/ 1829436 w 3816350"/>
              <a:gd name="T77" fmla="*/ 2582778 h 3665538"/>
              <a:gd name="T78" fmla="*/ 1856740 w 3816350"/>
              <a:gd name="T79" fmla="*/ 2801747 h 3665538"/>
              <a:gd name="T80" fmla="*/ 2088516 w 3816350"/>
              <a:gd name="T81" fmla="*/ 2619751 h 3665538"/>
              <a:gd name="T82" fmla="*/ 2403793 w 3816350"/>
              <a:gd name="T83" fmla="*/ 2645568 h 3665538"/>
              <a:gd name="T84" fmla="*/ 1545273 w 3816350"/>
              <a:gd name="T85" fmla="*/ 2758080 h 3665538"/>
              <a:gd name="T86" fmla="*/ 2737140 w 3816350"/>
              <a:gd name="T87" fmla="*/ 2576196 h 3665538"/>
              <a:gd name="T88" fmla="*/ 3655103 w 3816350"/>
              <a:gd name="T89" fmla="*/ 2636838 h 3665538"/>
              <a:gd name="T90" fmla="*/ 2771738 w 3816350"/>
              <a:gd name="T91" fmla="*/ 2448243 h 3665538"/>
              <a:gd name="T92" fmla="*/ 2989478 w 3816350"/>
              <a:gd name="T93" fmla="*/ 2307907 h 3665538"/>
              <a:gd name="T94" fmla="*/ 2867591 w 3816350"/>
              <a:gd name="T95" fmla="*/ 2234247 h 3665538"/>
              <a:gd name="T96" fmla="*/ 3696043 w 3816350"/>
              <a:gd name="T97" fmla="*/ 2367598 h 3665538"/>
              <a:gd name="T98" fmla="*/ 3314856 w 3816350"/>
              <a:gd name="T99" fmla="*/ 1892183 h 3665538"/>
              <a:gd name="T100" fmla="*/ 2974884 w 3816350"/>
              <a:gd name="T101" fmla="*/ 2068371 h 3665538"/>
              <a:gd name="T102" fmla="*/ 3799844 w 3816350"/>
              <a:gd name="T103" fmla="*/ 2062969 h 3665538"/>
              <a:gd name="T104" fmla="*/ 2637789 w 3816350"/>
              <a:gd name="T105" fmla="*/ 2027696 h 3665538"/>
              <a:gd name="T106" fmla="*/ 3189458 w 3816350"/>
              <a:gd name="T107" fmla="*/ 1697313 h 3665538"/>
              <a:gd name="T108" fmla="*/ 3015840 w 3816350"/>
              <a:gd name="T109" fmla="*/ 1948969 h 3665538"/>
              <a:gd name="T110" fmla="*/ 3354189 w 3816350"/>
              <a:gd name="T111" fmla="*/ 1860541 h 3665538"/>
              <a:gd name="T112" fmla="*/ 3468771 w 3816350"/>
              <a:gd name="T113" fmla="*/ 1695411 h 3665538"/>
              <a:gd name="T114" fmla="*/ 3173905 w 3816350"/>
              <a:gd name="T115" fmla="*/ 2035495 h 3665538"/>
              <a:gd name="T116" fmla="*/ 3074241 w 3816350"/>
              <a:gd name="T117" fmla="*/ 1681466 h 3665538"/>
              <a:gd name="T118" fmla="*/ 3386120 w 3816350"/>
              <a:gd name="T119" fmla="*/ 1131189 h 3665538"/>
              <a:gd name="T120" fmla="*/ 254975 w 3816350"/>
              <a:gd name="T121" fmla="*/ 2785759 h 3665538"/>
              <a:gd name="T122" fmla="*/ 1131353 w 3816350"/>
              <a:gd name="T123" fmla="*/ 1377803 h 3665538"/>
              <a:gd name="T124" fmla="*/ 2508155 w 3816350"/>
              <a:gd name="T125" fmla="*/ 314537 h 36655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3816350" h="3665538">
                <a:moveTo>
                  <a:pt x="1892592" y="3532067"/>
                </a:moveTo>
                <a:lnTo>
                  <a:pt x="1892592" y="3635348"/>
                </a:lnTo>
                <a:lnTo>
                  <a:pt x="1913877" y="3636302"/>
                </a:lnTo>
                <a:lnTo>
                  <a:pt x="1935480" y="3636302"/>
                </a:lnTo>
                <a:lnTo>
                  <a:pt x="1965343" y="3635666"/>
                </a:lnTo>
                <a:lnTo>
                  <a:pt x="1965343" y="3532385"/>
                </a:lnTo>
                <a:lnTo>
                  <a:pt x="1935480" y="3532703"/>
                </a:lnTo>
                <a:lnTo>
                  <a:pt x="1913877" y="3532703"/>
                </a:lnTo>
                <a:lnTo>
                  <a:pt x="1892592" y="3532067"/>
                </a:lnTo>
                <a:close/>
                <a:moveTo>
                  <a:pt x="665284" y="3532067"/>
                </a:moveTo>
                <a:lnTo>
                  <a:pt x="665284" y="3635348"/>
                </a:lnTo>
                <a:lnTo>
                  <a:pt x="686575" y="3636302"/>
                </a:lnTo>
                <a:lnTo>
                  <a:pt x="708185" y="3636302"/>
                </a:lnTo>
                <a:lnTo>
                  <a:pt x="738374" y="3635666"/>
                </a:lnTo>
                <a:lnTo>
                  <a:pt x="738374" y="3532385"/>
                </a:lnTo>
                <a:lnTo>
                  <a:pt x="708185" y="3532703"/>
                </a:lnTo>
                <a:lnTo>
                  <a:pt x="686575" y="3532703"/>
                </a:lnTo>
                <a:lnTo>
                  <a:pt x="665284" y="3532067"/>
                </a:lnTo>
                <a:close/>
                <a:moveTo>
                  <a:pt x="1746773" y="3519356"/>
                </a:moveTo>
                <a:lnTo>
                  <a:pt x="1746773" y="3623272"/>
                </a:lnTo>
                <a:lnTo>
                  <a:pt x="1764563" y="3625497"/>
                </a:lnTo>
                <a:lnTo>
                  <a:pt x="1782671" y="3628039"/>
                </a:lnTo>
                <a:lnTo>
                  <a:pt x="1800780" y="3629628"/>
                </a:lnTo>
                <a:lnTo>
                  <a:pt x="1819841" y="3631535"/>
                </a:lnTo>
                <a:lnTo>
                  <a:pt x="1819841" y="3527618"/>
                </a:lnTo>
                <a:lnTo>
                  <a:pt x="1800780" y="3526029"/>
                </a:lnTo>
                <a:lnTo>
                  <a:pt x="1782671" y="3524123"/>
                </a:lnTo>
                <a:lnTo>
                  <a:pt x="1764563" y="3521580"/>
                </a:lnTo>
                <a:lnTo>
                  <a:pt x="1746773" y="3519356"/>
                </a:lnTo>
                <a:close/>
                <a:moveTo>
                  <a:pt x="519421" y="3519356"/>
                </a:moveTo>
                <a:lnTo>
                  <a:pt x="519421" y="3623272"/>
                </a:lnTo>
                <a:lnTo>
                  <a:pt x="537217" y="3625497"/>
                </a:lnTo>
                <a:lnTo>
                  <a:pt x="555330" y="3628039"/>
                </a:lnTo>
                <a:lnTo>
                  <a:pt x="573762" y="3629946"/>
                </a:lnTo>
                <a:lnTo>
                  <a:pt x="592511" y="3631535"/>
                </a:lnTo>
                <a:lnTo>
                  <a:pt x="592511" y="3527618"/>
                </a:lnTo>
                <a:lnTo>
                  <a:pt x="573762" y="3526029"/>
                </a:lnTo>
                <a:lnTo>
                  <a:pt x="555330" y="3524123"/>
                </a:lnTo>
                <a:lnTo>
                  <a:pt x="537217" y="3521580"/>
                </a:lnTo>
                <a:lnTo>
                  <a:pt x="519421" y="3519356"/>
                </a:lnTo>
                <a:close/>
                <a:moveTo>
                  <a:pt x="3151360" y="3517220"/>
                </a:moveTo>
                <a:lnTo>
                  <a:pt x="3151360" y="3632118"/>
                </a:lnTo>
                <a:lnTo>
                  <a:pt x="3174848" y="3632755"/>
                </a:lnTo>
                <a:lnTo>
                  <a:pt x="3198972" y="3633073"/>
                </a:lnTo>
                <a:lnTo>
                  <a:pt x="3231983" y="3632755"/>
                </a:lnTo>
                <a:lnTo>
                  <a:pt x="3231983" y="3517539"/>
                </a:lnTo>
                <a:lnTo>
                  <a:pt x="3198972" y="3517857"/>
                </a:lnTo>
                <a:lnTo>
                  <a:pt x="3174848" y="3517539"/>
                </a:lnTo>
                <a:lnTo>
                  <a:pt x="3151360" y="3517220"/>
                </a:lnTo>
                <a:close/>
                <a:moveTo>
                  <a:pt x="2989478" y="3502580"/>
                </a:moveTo>
                <a:lnTo>
                  <a:pt x="2989478" y="3618432"/>
                </a:lnTo>
                <a:lnTo>
                  <a:pt x="3009158" y="3620979"/>
                </a:lnTo>
                <a:lnTo>
                  <a:pt x="3029472" y="3623525"/>
                </a:lnTo>
                <a:lnTo>
                  <a:pt x="3049469" y="3625753"/>
                </a:lnTo>
                <a:lnTo>
                  <a:pt x="3070419" y="3627344"/>
                </a:lnTo>
                <a:lnTo>
                  <a:pt x="3070419" y="3512446"/>
                </a:lnTo>
                <a:lnTo>
                  <a:pt x="3049469" y="3510537"/>
                </a:lnTo>
                <a:lnTo>
                  <a:pt x="3029472" y="3507990"/>
                </a:lnTo>
                <a:lnTo>
                  <a:pt x="3009158" y="3505763"/>
                </a:lnTo>
                <a:lnTo>
                  <a:pt x="2989478" y="3502580"/>
                </a:lnTo>
                <a:close/>
                <a:moveTo>
                  <a:pt x="1600953" y="3486306"/>
                </a:moveTo>
                <a:lnTo>
                  <a:pt x="1600953" y="3591494"/>
                </a:lnTo>
                <a:lnTo>
                  <a:pt x="1618744" y="3596578"/>
                </a:lnTo>
                <a:lnTo>
                  <a:pt x="1636217" y="3601345"/>
                </a:lnTo>
                <a:lnTo>
                  <a:pt x="1654960" y="3606112"/>
                </a:lnTo>
                <a:lnTo>
                  <a:pt x="1673704" y="3610243"/>
                </a:lnTo>
                <a:lnTo>
                  <a:pt x="1673704" y="3506009"/>
                </a:lnTo>
                <a:lnTo>
                  <a:pt x="1654960" y="3501242"/>
                </a:lnTo>
                <a:lnTo>
                  <a:pt x="1636217" y="3496475"/>
                </a:lnTo>
                <a:lnTo>
                  <a:pt x="1618108" y="3491708"/>
                </a:lnTo>
                <a:lnTo>
                  <a:pt x="1600953" y="3486306"/>
                </a:lnTo>
                <a:close/>
                <a:moveTo>
                  <a:pt x="373875" y="3486306"/>
                </a:moveTo>
                <a:lnTo>
                  <a:pt x="373875" y="3591494"/>
                </a:lnTo>
                <a:lnTo>
                  <a:pt x="391353" y="3596578"/>
                </a:lnTo>
                <a:lnTo>
                  <a:pt x="409149" y="3601345"/>
                </a:lnTo>
                <a:lnTo>
                  <a:pt x="427581" y="3606112"/>
                </a:lnTo>
                <a:lnTo>
                  <a:pt x="446648" y="3610243"/>
                </a:lnTo>
                <a:lnTo>
                  <a:pt x="446648" y="3506009"/>
                </a:lnTo>
                <a:lnTo>
                  <a:pt x="427581" y="3501242"/>
                </a:lnTo>
                <a:lnTo>
                  <a:pt x="409149" y="3496475"/>
                </a:lnTo>
                <a:lnTo>
                  <a:pt x="390718" y="3491708"/>
                </a:lnTo>
                <a:lnTo>
                  <a:pt x="373875" y="3486306"/>
                </a:lnTo>
                <a:close/>
                <a:moveTo>
                  <a:pt x="2827597" y="3465978"/>
                </a:moveTo>
                <a:lnTo>
                  <a:pt x="2827597" y="3583104"/>
                </a:lnTo>
                <a:lnTo>
                  <a:pt x="2846959" y="3589151"/>
                </a:lnTo>
                <a:lnTo>
                  <a:pt x="2866956" y="3594243"/>
                </a:lnTo>
                <a:lnTo>
                  <a:pt x="2887588" y="3599336"/>
                </a:lnTo>
                <a:lnTo>
                  <a:pt x="2908220" y="3604110"/>
                </a:lnTo>
                <a:lnTo>
                  <a:pt x="2908220" y="3487939"/>
                </a:lnTo>
                <a:lnTo>
                  <a:pt x="2887588" y="3482847"/>
                </a:lnTo>
                <a:lnTo>
                  <a:pt x="2866956" y="3477436"/>
                </a:lnTo>
                <a:lnTo>
                  <a:pt x="2846959" y="3472025"/>
                </a:lnTo>
                <a:lnTo>
                  <a:pt x="2827597" y="3465978"/>
                </a:lnTo>
                <a:close/>
                <a:moveTo>
                  <a:pt x="2402802" y="3447218"/>
                </a:moveTo>
                <a:lnTo>
                  <a:pt x="2397719" y="3450714"/>
                </a:lnTo>
                <a:lnTo>
                  <a:pt x="2391365" y="3453891"/>
                </a:lnTo>
                <a:lnTo>
                  <a:pt x="2383740" y="3457387"/>
                </a:lnTo>
                <a:lnTo>
                  <a:pt x="2376433" y="3460565"/>
                </a:lnTo>
                <a:lnTo>
                  <a:pt x="2347841" y="3472005"/>
                </a:lnTo>
                <a:lnTo>
                  <a:pt x="2347841" y="3562893"/>
                </a:lnTo>
                <a:lnTo>
                  <a:pt x="2355784" y="3558761"/>
                </a:lnTo>
                <a:lnTo>
                  <a:pt x="2363408" y="3554630"/>
                </a:lnTo>
                <a:lnTo>
                  <a:pt x="2371033" y="3550181"/>
                </a:lnTo>
                <a:lnTo>
                  <a:pt x="2378340" y="3545414"/>
                </a:lnTo>
                <a:lnTo>
                  <a:pt x="2385329" y="3540648"/>
                </a:lnTo>
                <a:lnTo>
                  <a:pt x="2391683" y="3535881"/>
                </a:lnTo>
                <a:lnTo>
                  <a:pt x="2397719" y="3531114"/>
                </a:lnTo>
                <a:lnTo>
                  <a:pt x="2402802" y="3526983"/>
                </a:lnTo>
                <a:lnTo>
                  <a:pt x="2402802" y="3447218"/>
                </a:lnTo>
                <a:close/>
                <a:moveTo>
                  <a:pt x="1175646" y="3447218"/>
                </a:moveTo>
                <a:lnTo>
                  <a:pt x="1170561" y="3450714"/>
                </a:lnTo>
                <a:lnTo>
                  <a:pt x="1164205" y="3453891"/>
                </a:lnTo>
                <a:lnTo>
                  <a:pt x="1156578" y="3457387"/>
                </a:lnTo>
                <a:lnTo>
                  <a:pt x="1149269" y="3460565"/>
                </a:lnTo>
                <a:lnTo>
                  <a:pt x="1120669" y="3472005"/>
                </a:lnTo>
                <a:lnTo>
                  <a:pt x="1120669" y="3562893"/>
                </a:lnTo>
                <a:lnTo>
                  <a:pt x="1128613" y="3558761"/>
                </a:lnTo>
                <a:lnTo>
                  <a:pt x="1136240" y="3554630"/>
                </a:lnTo>
                <a:lnTo>
                  <a:pt x="1144185" y="3550181"/>
                </a:lnTo>
                <a:lnTo>
                  <a:pt x="1151176" y="3545414"/>
                </a:lnTo>
                <a:lnTo>
                  <a:pt x="1158167" y="3540648"/>
                </a:lnTo>
                <a:lnTo>
                  <a:pt x="1164523" y="3535881"/>
                </a:lnTo>
                <a:lnTo>
                  <a:pt x="1170561" y="3531114"/>
                </a:lnTo>
                <a:lnTo>
                  <a:pt x="1175646" y="3526347"/>
                </a:lnTo>
                <a:lnTo>
                  <a:pt x="1175646" y="3447218"/>
                </a:lnTo>
                <a:close/>
                <a:moveTo>
                  <a:pt x="3717945" y="3422692"/>
                </a:moveTo>
                <a:lnTo>
                  <a:pt x="3711914" y="3426193"/>
                </a:lnTo>
                <a:lnTo>
                  <a:pt x="3704931" y="3430013"/>
                </a:lnTo>
                <a:lnTo>
                  <a:pt x="3696678" y="3433832"/>
                </a:lnTo>
                <a:lnTo>
                  <a:pt x="3688425" y="3437651"/>
                </a:lnTo>
                <a:lnTo>
                  <a:pt x="3671285" y="3444335"/>
                </a:lnTo>
                <a:lnTo>
                  <a:pt x="3656684" y="3450064"/>
                </a:lnTo>
                <a:lnTo>
                  <a:pt x="3656684" y="3551276"/>
                </a:lnTo>
                <a:lnTo>
                  <a:pt x="3665254" y="3546820"/>
                </a:lnTo>
                <a:lnTo>
                  <a:pt x="3674142" y="3542046"/>
                </a:lnTo>
                <a:lnTo>
                  <a:pt x="3682394" y="3537272"/>
                </a:lnTo>
                <a:lnTo>
                  <a:pt x="3690647" y="3532179"/>
                </a:lnTo>
                <a:lnTo>
                  <a:pt x="3698582" y="3526769"/>
                </a:lnTo>
                <a:lnTo>
                  <a:pt x="3705566" y="3521358"/>
                </a:lnTo>
                <a:lnTo>
                  <a:pt x="3711914" y="3515947"/>
                </a:lnTo>
                <a:lnTo>
                  <a:pt x="3717945" y="3510855"/>
                </a:lnTo>
                <a:lnTo>
                  <a:pt x="3717945" y="3422692"/>
                </a:lnTo>
                <a:close/>
                <a:moveTo>
                  <a:pt x="1455133" y="3410672"/>
                </a:moveTo>
                <a:lnTo>
                  <a:pt x="1455133" y="3516813"/>
                </a:lnTo>
                <a:lnTo>
                  <a:pt x="1457675" y="3519674"/>
                </a:lnTo>
                <a:lnTo>
                  <a:pt x="1460216" y="3522534"/>
                </a:lnTo>
                <a:lnTo>
                  <a:pt x="1466888" y="3528572"/>
                </a:lnTo>
                <a:lnTo>
                  <a:pt x="1475466" y="3534610"/>
                </a:lnTo>
                <a:lnTo>
                  <a:pt x="1484679" y="3540965"/>
                </a:lnTo>
                <a:lnTo>
                  <a:pt x="1495162" y="3547639"/>
                </a:lnTo>
                <a:lnTo>
                  <a:pt x="1505964" y="3553677"/>
                </a:lnTo>
                <a:lnTo>
                  <a:pt x="1517083" y="3559715"/>
                </a:lnTo>
                <a:lnTo>
                  <a:pt x="1528202" y="3564799"/>
                </a:lnTo>
                <a:lnTo>
                  <a:pt x="1528202" y="3457387"/>
                </a:lnTo>
                <a:lnTo>
                  <a:pt x="1517083" y="3452302"/>
                </a:lnTo>
                <a:lnTo>
                  <a:pt x="1506917" y="3446582"/>
                </a:lnTo>
                <a:lnTo>
                  <a:pt x="1497068" y="3441180"/>
                </a:lnTo>
                <a:lnTo>
                  <a:pt x="1487538" y="3435142"/>
                </a:lnTo>
                <a:lnTo>
                  <a:pt x="1478960" y="3429422"/>
                </a:lnTo>
                <a:lnTo>
                  <a:pt x="1470700" y="3423384"/>
                </a:lnTo>
                <a:lnTo>
                  <a:pt x="1462758" y="3417028"/>
                </a:lnTo>
                <a:lnTo>
                  <a:pt x="1455133" y="3410672"/>
                </a:lnTo>
                <a:close/>
                <a:moveTo>
                  <a:pt x="227694" y="3410672"/>
                </a:moveTo>
                <a:lnTo>
                  <a:pt x="227694" y="3516813"/>
                </a:lnTo>
                <a:lnTo>
                  <a:pt x="230237" y="3519674"/>
                </a:lnTo>
                <a:lnTo>
                  <a:pt x="233097" y="3522534"/>
                </a:lnTo>
                <a:lnTo>
                  <a:pt x="239770" y="3528572"/>
                </a:lnTo>
                <a:lnTo>
                  <a:pt x="248033" y="3534610"/>
                </a:lnTo>
                <a:lnTo>
                  <a:pt x="257566" y="3540965"/>
                </a:lnTo>
                <a:lnTo>
                  <a:pt x="267735" y="3547639"/>
                </a:lnTo>
                <a:lnTo>
                  <a:pt x="278858" y="3553677"/>
                </a:lnTo>
                <a:lnTo>
                  <a:pt x="289662" y="3559715"/>
                </a:lnTo>
                <a:lnTo>
                  <a:pt x="300785" y="3564799"/>
                </a:lnTo>
                <a:lnTo>
                  <a:pt x="300785" y="3457387"/>
                </a:lnTo>
                <a:lnTo>
                  <a:pt x="289662" y="3452302"/>
                </a:lnTo>
                <a:lnTo>
                  <a:pt x="279493" y="3446582"/>
                </a:lnTo>
                <a:lnTo>
                  <a:pt x="269642" y="3441180"/>
                </a:lnTo>
                <a:lnTo>
                  <a:pt x="260108" y="3435142"/>
                </a:lnTo>
                <a:lnTo>
                  <a:pt x="251528" y="3429422"/>
                </a:lnTo>
                <a:lnTo>
                  <a:pt x="243266" y="3423384"/>
                </a:lnTo>
                <a:lnTo>
                  <a:pt x="235321" y="3417028"/>
                </a:lnTo>
                <a:lnTo>
                  <a:pt x="227694" y="3410672"/>
                </a:lnTo>
                <a:close/>
                <a:moveTo>
                  <a:pt x="2665715" y="3381953"/>
                </a:moveTo>
                <a:lnTo>
                  <a:pt x="2665715" y="3500670"/>
                </a:lnTo>
                <a:lnTo>
                  <a:pt x="2668254" y="3503216"/>
                </a:lnTo>
                <a:lnTo>
                  <a:pt x="2671429" y="3506399"/>
                </a:lnTo>
                <a:lnTo>
                  <a:pt x="2678729" y="3512765"/>
                </a:lnTo>
                <a:lnTo>
                  <a:pt x="2687934" y="3519767"/>
                </a:lnTo>
                <a:lnTo>
                  <a:pt x="2698726" y="3527087"/>
                </a:lnTo>
                <a:lnTo>
                  <a:pt x="2710153" y="3534089"/>
                </a:lnTo>
                <a:lnTo>
                  <a:pt x="2722215" y="3541409"/>
                </a:lnTo>
                <a:lnTo>
                  <a:pt x="2734594" y="3547457"/>
                </a:lnTo>
                <a:lnTo>
                  <a:pt x="2746656" y="3553504"/>
                </a:lnTo>
                <a:lnTo>
                  <a:pt x="2746656" y="3434150"/>
                </a:lnTo>
                <a:lnTo>
                  <a:pt x="2734594" y="3428103"/>
                </a:lnTo>
                <a:lnTo>
                  <a:pt x="2723167" y="3422374"/>
                </a:lnTo>
                <a:lnTo>
                  <a:pt x="2712058" y="3416009"/>
                </a:lnTo>
                <a:lnTo>
                  <a:pt x="2701583" y="3409325"/>
                </a:lnTo>
                <a:lnTo>
                  <a:pt x="2691743" y="3402959"/>
                </a:lnTo>
                <a:lnTo>
                  <a:pt x="2682538" y="3396276"/>
                </a:lnTo>
                <a:lnTo>
                  <a:pt x="2673650" y="3388955"/>
                </a:lnTo>
                <a:lnTo>
                  <a:pt x="2665715" y="3381953"/>
                </a:lnTo>
                <a:close/>
                <a:moveTo>
                  <a:pt x="1916773" y="3320218"/>
                </a:moveTo>
                <a:lnTo>
                  <a:pt x="1916773" y="3423312"/>
                </a:lnTo>
                <a:lnTo>
                  <a:pt x="1938033" y="3423629"/>
                </a:lnTo>
                <a:lnTo>
                  <a:pt x="1959928" y="3424263"/>
                </a:lnTo>
                <a:lnTo>
                  <a:pt x="1989755" y="3423629"/>
                </a:lnTo>
                <a:lnTo>
                  <a:pt x="1989755" y="3320535"/>
                </a:lnTo>
                <a:lnTo>
                  <a:pt x="1959293" y="3320852"/>
                </a:lnTo>
                <a:lnTo>
                  <a:pt x="1938033" y="3320852"/>
                </a:lnTo>
                <a:lnTo>
                  <a:pt x="1916773" y="3320218"/>
                </a:lnTo>
                <a:close/>
                <a:moveTo>
                  <a:pt x="1404938" y="3314700"/>
                </a:moveTo>
                <a:lnTo>
                  <a:pt x="1408115" y="3320420"/>
                </a:lnTo>
                <a:lnTo>
                  <a:pt x="1411928" y="3325505"/>
                </a:lnTo>
                <a:lnTo>
                  <a:pt x="1415740" y="3330590"/>
                </a:lnTo>
                <a:lnTo>
                  <a:pt x="1419552" y="3335992"/>
                </a:lnTo>
                <a:lnTo>
                  <a:pt x="1424000" y="3340759"/>
                </a:lnTo>
                <a:lnTo>
                  <a:pt x="1428447" y="3346161"/>
                </a:lnTo>
                <a:lnTo>
                  <a:pt x="1438296" y="3356013"/>
                </a:lnTo>
                <a:lnTo>
                  <a:pt x="1448780" y="3365229"/>
                </a:lnTo>
                <a:lnTo>
                  <a:pt x="1460852" y="3374444"/>
                </a:lnTo>
                <a:lnTo>
                  <a:pt x="1472924" y="3383025"/>
                </a:lnTo>
                <a:lnTo>
                  <a:pt x="1486267" y="3391287"/>
                </a:lnTo>
                <a:lnTo>
                  <a:pt x="1500563" y="3399550"/>
                </a:lnTo>
                <a:lnTo>
                  <a:pt x="1515494" y="3407494"/>
                </a:lnTo>
                <a:lnTo>
                  <a:pt x="1531061" y="3415121"/>
                </a:lnTo>
                <a:lnTo>
                  <a:pt x="1547263" y="3422113"/>
                </a:lnTo>
                <a:lnTo>
                  <a:pt x="1564101" y="3428786"/>
                </a:lnTo>
                <a:lnTo>
                  <a:pt x="1581574" y="3435142"/>
                </a:lnTo>
                <a:lnTo>
                  <a:pt x="1599682" y="3441498"/>
                </a:lnTo>
                <a:lnTo>
                  <a:pt x="1618108" y="3447218"/>
                </a:lnTo>
                <a:lnTo>
                  <a:pt x="1637170" y="3452620"/>
                </a:lnTo>
                <a:lnTo>
                  <a:pt x="1656866" y="3457705"/>
                </a:lnTo>
                <a:lnTo>
                  <a:pt x="1676881" y="3462472"/>
                </a:lnTo>
                <a:lnTo>
                  <a:pt x="1697213" y="3466921"/>
                </a:lnTo>
                <a:lnTo>
                  <a:pt x="1718180" y="3471052"/>
                </a:lnTo>
                <a:lnTo>
                  <a:pt x="1738830" y="3474865"/>
                </a:lnTo>
                <a:lnTo>
                  <a:pt x="1760116" y="3478361"/>
                </a:lnTo>
                <a:lnTo>
                  <a:pt x="1782036" y="3480903"/>
                </a:lnTo>
                <a:lnTo>
                  <a:pt x="1803639" y="3483763"/>
                </a:lnTo>
                <a:lnTo>
                  <a:pt x="1825877" y="3486306"/>
                </a:lnTo>
                <a:lnTo>
                  <a:pt x="1847798" y="3488213"/>
                </a:lnTo>
                <a:lnTo>
                  <a:pt x="1870036" y="3489801"/>
                </a:lnTo>
                <a:lnTo>
                  <a:pt x="1891957" y="3490755"/>
                </a:lnTo>
                <a:lnTo>
                  <a:pt x="1914513" y="3492026"/>
                </a:lnTo>
                <a:lnTo>
                  <a:pt x="1936751" y="3492344"/>
                </a:lnTo>
                <a:lnTo>
                  <a:pt x="1959307" y="3492979"/>
                </a:lnTo>
                <a:lnTo>
                  <a:pt x="1978051" y="3492344"/>
                </a:lnTo>
                <a:lnTo>
                  <a:pt x="1996794" y="3492026"/>
                </a:lnTo>
                <a:lnTo>
                  <a:pt x="2015538" y="3491708"/>
                </a:lnTo>
                <a:lnTo>
                  <a:pt x="2034599" y="3490437"/>
                </a:lnTo>
                <a:lnTo>
                  <a:pt x="2053025" y="3489801"/>
                </a:lnTo>
                <a:lnTo>
                  <a:pt x="2071769" y="3488213"/>
                </a:lnTo>
                <a:lnTo>
                  <a:pt x="2090513" y="3486624"/>
                </a:lnTo>
                <a:lnTo>
                  <a:pt x="2108621" y="3484717"/>
                </a:lnTo>
                <a:lnTo>
                  <a:pt x="2127365" y="3482492"/>
                </a:lnTo>
                <a:lnTo>
                  <a:pt x="2145473" y="3480268"/>
                </a:lnTo>
                <a:lnTo>
                  <a:pt x="2163581" y="3477408"/>
                </a:lnTo>
                <a:lnTo>
                  <a:pt x="2181372" y="3474865"/>
                </a:lnTo>
                <a:lnTo>
                  <a:pt x="2199163" y="3471688"/>
                </a:lnTo>
                <a:lnTo>
                  <a:pt x="2216318" y="3468510"/>
                </a:lnTo>
                <a:lnTo>
                  <a:pt x="2233473" y="3464696"/>
                </a:lnTo>
                <a:lnTo>
                  <a:pt x="2250311" y="3460883"/>
                </a:lnTo>
                <a:lnTo>
                  <a:pt x="2266830" y="3457069"/>
                </a:lnTo>
                <a:lnTo>
                  <a:pt x="2283668" y="3452620"/>
                </a:lnTo>
                <a:lnTo>
                  <a:pt x="2299235" y="3448171"/>
                </a:lnTo>
                <a:lnTo>
                  <a:pt x="2315119" y="3443404"/>
                </a:lnTo>
                <a:lnTo>
                  <a:pt x="2330051" y="3438320"/>
                </a:lnTo>
                <a:lnTo>
                  <a:pt x="2344982" y="3432917"/>
                </a:lnTo>
                <a:lnTo>
                  <a:pt x="2359278" y="3427833"/>
                </a:lnTo>
                <a:lnTo>
                  <a:pt x="2373574" y="3421795"/>
                </a:lnTo>
                <a:lnTo>
                  <a:pt x="2386917" y="3415757"/>
                </a:lnTo>
                <a:lnTo>
                  <a:pt x="2399942" y="3409719"/>
                </a:lnTo>
                <a:lnTo>
                  <a:pt x="2412650" y="3403363"/>
                </a:lnTo>
                <a:lnTo>
                  <a:pt x="2424722" y="3396690"/>
                </a:lnTo>
                <a:lnTo>
                  <a:pt x="2436159" y="3389380"/>
                </a:lnTo>
                <a:lnTo>
                  <a:pt x="2446961" y="3382389"/>
                </a:lnTo>
                <a:lnTo>
                  <a:pt x="2457444" y="3375080"/>
                </a:lnTo>
                <a:lnTo>
                  <a:pt x="2466975" y="3367453"/>
                </a:lnTo>
                <a:lnTo>
                  <a:pt x="2466975" y="3464378"/>
                </a:lnTo>
                <a:lnTo>
                  <a:pt x="2466657" y="3464696"/>
                </a:lnTo>
                <a:lnTo>
                  <a:pt x="2466340" y="3472641"/>
                </a:lnTo>
                <a:lnTo>
                  <a:pt x="2466022" y="3477408"/>
                </a:lnTo>
                <a:lnTo>
                  <a:pt x="2464751" y="3482492"/>
                </a:lnTo>
                <a:lnTo>
                  <a:pt x="2463480" y="3487895"/>
                </a:lnTo>
                <a:lnTo>
                  <a:pt x="2461892" y="3492344"/>
                </a:lnTo>
                <a:lnTo>
                  <a:pt x="2459986" y="3497111"/>
                </a:lnTo>
                <a:lnTo>
                  <a:pt x="2457444" y="3501877"/>
                </a:lnTo>
                <a:lnTo>
                  <a:pt x="2455220" y="3506962"/>
                </a:lnTo>
                <a:lnTo>
                  <a:pt x="2452361" y="3511729"/>
                </a:lnTo>
                <a:lnTo>
                  <a:pt x="2449184" y="3516178"/>
                </a:lnTo>
                <a:lnTo>
                  <a:pt x="2445690" y="3520945"/>
                </a:lnTo>
                <a:lnTo>
                  <a:pt x="2441878" y="3525712"/>
                </a:lnTo>
                <a:lnTo>
                  <a:pt x="2437748" y="3529843"/>
                </a:lnTo>
                <a:lnTo>
                  <a:pt x="2429170" y="3539059"/>
                </a:lnTo>
                <a:lnTo>
                  <a:pt x="2419322" y="3547639"/>
                </a:lnTo>
                <a:lnTo>
                  <a:pt x="2408202" y="3556537"/>
                </a:lnTo>
                <a:lnTo>
                  <a:pt x="2396130" y="3564799"/>
                </a:lnTo>
                <a:lnTo>
                  <a:pt x="2383423" y="3572744"/>
                </a:lnTo>
                <a:lnTo>
                  <a:pt x="2369127" y="3580689"/>
                </a:lnTo>
                <a:lnTo>
                  <a:pt x="2354195" y="3587998"/>
                </a:lnTo>
                <a:lnTo>
                  <a:pt x="2338311" y="3595625"/>
                </a:lnTo>
                <a:lnTo>
                  <a:pt x="2321791" y="3602298"/>
                </a:lnTo>
                <a:lnTo>
                  <a:pt x="2304636" y="3608972"/>
                </a:lnTo>
                <a:lnTo>
                  <a:pt x="2285892" y="3615328"/>
                </a:lnTo>
                <a:lnTo>
                  <a:pt x="2266830" y="3621683"/>
                </a:lnTo>
                <a:lnTo>
                  <a:pt x="2247134" y="3627086"/>
                </a:lnTo>
                <a:lnTo>
                  <a:pt x="2226802" y="3632806"/>
                </a:lnTo>
                <a:lnTo>
                  <a:pt x="2205516" y="3637255"/>
                </a:lnTo>
                <a:lnTo>
                  <a:pt x="2183278" y="3642022"/>
                </a:lnTo>
                <a:lnTo>
                  <a:pt x="2160722" y="3646471"/>
                </a:lnTo>
                <a:lnTo>
                  <a:pt x="2137848" y="3649967"/>
                </a:lnTo>
                <a:lnTo>
                  <a:pt x="2114340" y="3653462"/>
                </a:lnTo>
                <a:lnTo>
                  <a:pt x="2089877" y="3656640"/>
                </a:lnTo>
                <a:lnTo>
                  <a:pt x="2065415" y="3659182"/>
                </a:lnTo>
                <a:lnTo>
                  <a:pt x="2040000" y="3661407"/>
                </a:lnTo>
                <a:lnTo>
                  <a:pt x="2014267" y="3662996"/>
                </a:lnTo>
                <a:lnTo>
                  <a:pt x="1988217" y="3664267"/>
                </a:lnTo>
                <a:lnTo>
                  <a:pt x="1962166" y="3664903"/>
                </a:lnTo>
                <a:lnTo>
                  <a:pt x="1935480" y="3665538"/>
                </a:lnTo>
                <a:lnTo>
                  <a:pt x="1908159" y="3664903"/>
                </a:lnTo>
                <a:lnTo>
                  <a:pt x="1881155" y="3664267"/>
                </a:lnTo>
                <a:lnTo>
                  <a:pt x="1854469" y="3662996"/>
                </a:lnTo>
                <a:lnTo>
                  <a:pt x="1828419" y="3661089"/>
                </a:lnTo>
                <a:lnTo>
                  <a:pt x="1803004" y="3659182"/>
                </a:lnTo>
                <a:lnTo>
                  <a:pt x="1777588" y="3656322"/>
                </a:lnTo>
                <a:lnTo>
                  <a:pt x="1752809" y="3653145"/>
                </a:lnTo>
                <a:lnTo>
                  <a:pt x="1728664" y="3649649"/>
                </a:lnTo>
                <a:lnTo>
                  <a:pt x="1705155" y="3645835"/>
                </a:lnTo>
                <a:lnTo>
                  <a:pt x="1682282" y="3641069"/>
                </a:lnTo>
                <a:lnTo>
                  <a:pt x="1660043" y="3636302"/>
                </a:lnTo>
                <a:lnTo>
                  <a:pt x="1638440" y="3631217"/>
                </a:lnTo>
                <a:lnTo>
                  <a:pt x="1617791" y="3625497"/>
                </a:lnTo>
                <a:lnTo>
                  <a:pt x="1597776" y="3619777"/>
                </a:lnTo>
                <a:lnTo>
                  <a:pt x="1578397" y="3613421"/>
                </a:lnTo>
                <a:lnTo>
                  <a:pt x="1559653" y="3606747"/>
                </a:lnTo>
                <a:lnTo>
                  <a:pt x="1542498" y="3599438"/>
                </a:lnTo>
                <a:lnTo>
                  <a:pt x="1525343" y="3592447"/>
                </a:lnTo>
                <a:lnTo>
                  <a:pt x="1509776" y="3584820"/>
                </a:lnTo>
                <a:lnTo>
                  <a:pt x="1495162" y="3576875"/>
                </a:lnTo>
                <a:lnTo>
                  <a:pt x="1481184" y="3568613"/>
                </a:lnTo>
                <a:lnTo>
                  <a:pt x="1468159" y="3560350"/>
                </a:lnTo>
                <a:lnTo>
                  <a:pt x="1456404" y="3551770"/>
                </a:lnTo>
                <a:lnTo>
                  <a:pt x="1445603" y="3542554"/>
                </a:lnTo>
                <a:lnTo>
                  <a:pt x="1440837" y="3538423"/>
                </a:lnTo>
                <a:lnTo>
                  <a:pt x="1436390" y="3533656"/>
                </a:lnTo>
                <a:lnTo>
                  <a:pt x="1431942" y="3529207"/>
                </a:lnTo>
                <a:lnTo>
                  <a:pt x="1428130" y="3524440"/>
                </a:lnTo>
                <a:lnTo>
                  <a:pt x="1424318" y="3519674"/>
                </a:lnTo>
                <a:lnTo>
                  <a:pt x="1420823" y="3514907"/>
                </a:lnTo>
                <a:lnTo>
                  <a:pt x="1417646" y="3510140"/>
                </a:lnTo>
                <a:lnTo>
                  <a:pt x="1415105" y="3505055"/>
                </a:lnTo>
                <a:lnTo>
                  <a:pt x="1412563" y="3500288"/>
                </a:lnTo>
                <a:lnTo>
                  <a:pt x="1410339" y="3495204"/>
                </a:lnTo>
                <a:lnTo>
                  <a:pt x="1408115" y="3490437"/>
                </a:lnTo>
                <a:lnTo>
                  <a:pt x="1407162" y="3485352"/>
                </a:lnTo>
                <a:lnTo>
                  <a:pt x="1405892" y="3480268"/>
                </a:lnTo>
                <a:lnTo>
                  <a:pt x="1404621" y="3475183"/>
                </a:lnTo>
                <a:lnTo>
                  <a:pt x="1404303" y="3470099"/>
                </a:lnTo>
                <a:lnTo>
                  <a:pt x="1404303" y="3464696"/>
                </a:lnTo>
                <a:lnTo>
                  <a:pt x="1403350" y="3464696"/>
                </a:lnTo>
                <a:lnTo>
                  <a:pt x="1403350" y="3333132"/>
                </a:lnTo>
                <a:lnTo>
                  <a:pt x="1403350" y="3329318"/>
                </a:lnTo>
                <a:lnTo>
                  <a:pt x="1403985" y="3322327"/>
                </a:lnTo>
                <a:lnTo>
                  <a:pt x="1404938" y="3314700"/>
                </a:lnTo>
                <a:close/>
                <a:moveTo>
                  <a:pt x="177802" y="3314700"/>
                </a:moveTo>
                <a:lnTo>
                  <a:pt x="180980" y="3320420"/>
                </a:lnTo>
                <a:lnTo>
                  <a:pt x="184476" y="3325505"/>
                </a:lnTo>
                <a:lnTo>
                  <a:pt x="188289" y="3330590"/>
                </a:lnTo>
                <a:lnTo>
                  <a:pt x="192420" y="3335992"/>
                </a:lnTo>
                <a:lnTo>
                  <a:pt x="196551" y="3340759"/>
                </a:lnTo>
                <a:lnTo>
                  <a:pt x="201000" y="3346161"/>
                </a:lnTo>
                <a:lnTo>
                  <a:pt x="210852" y="3356013"/>
                </a:lnTo>
                <a:lnTo>
                  <a:pt x="221656" y="3365229"/>
                </a:lnTo>
                <a:lnTo>
                  <a:pt x="233414" y="3374444"/>
                </a:lnTo>
                <a:lnTo>
                  <a:pt x="245490" y="3383025"/>
                </a:lnTo>
                <a:lnTo>
                  <a:pt x="259155" y="3391287"/>
                </a:lnTo>
                <a:lnTo>
                  <a:pt x="273138" y="3399550"/>
                </a:lnTo>
                <a:lnTo>
                  <a:pt x="288073" y="3407494"/>
                </a:lnTo>
                <a:lnTo>
                  <a:pt x="303645" y="3415121"/>
                </a:lnTo>
                <a:lnTo>
                  <a:pt x="319852" y="3422113"/>
                </a:lnTo>
                <a:lnTo>
                  <a:pt x="336694" y="3428786"/>
                </a:lnTo>
                <a:lnTo>
                  <a:pt x="354173" y="3435142"/>
                </a:lnTo>
                <a:lnTo>
                  <a:pt x="372286" y="3441498"/>
                </a:lnTo>
                <a:lnTo>
                  <a:pt x="390718" y="3447218"/>
                </a:lnTo>
                <a:lnTo>
                  <a:pt x="409785" y="3452620"/>
                </a:lnTo>
                <a:lnTo>
                  <a:pt x="429488" y="3457705"/>
                </a:lnTo>
                <a:lnTo>
                  <a:pt x="449826" y="3462472"/>
                </a:lnTo>
                <a:lnTo>
                  <a:pt x="469846" y="3466921"/>
                </a:lnTo>
                <a:lnTo>
                  <a:pt x="490820" y="3471052"/>
                </a:lnTo>
                <a:lnTo>
                  <a:pt x="511794" y="3474865"/>
                </a:lnTo>
                <a:lnTo>
                  <a:pt x="533085" y="3478361"/>
                </a:lnTo>
                <a:lnTo>
                  <a:pt x="554695" y="3480903"/>
                </a:lnTo>
                <a:lnTo>
                  <a:pt x="576304" y="3483763"/>
                </a:lnTo>
                <a:lnTo>
                  <a:pt x="598549" y="3486306"/>
                </a:lnTo>
                <a:lnTo>
                  <a:pt x="620476" y="3488213"/>
                </a:lnTo>
                <a:lnTo>
                  <a:pt x="642721" y="3489801"/>
                </a:lnTo>
                <a:lnTo>
                  <a:pt x="664966" y="3490755"/>
                </a:lnTo>
                <a:lnTo>
                  <a:pt x="687211" y="3492026"/>
                </a:lnTo>
                <a:lnTo>
                  <a:pt x="709456" y="3492344"/>
                </a:lnTo>
                <a:lnTo>
                  <a:pt x="732018" y="3492344"/>
                </a:lnTo>
                <a:lnTo>
                  <a:pt x="750768" y="3492344"/>
                </a:lnTo>
                <a:lnTo>
                  <a:pt x="769517" y="3492026"/>
                </a:lnTo>
                <a:lnTo>
                  <a:pt x="788266" y="3491708"/>
                </a:lnTo>
                <a:lnTo>
                  <a:pt x="807333" y="3490437"/>
                </a:lnTo>
                <a:lnTo>
                  <a:pt x="825765" y="3489801"/>
                </a:lnTo>
                <a:lnTo>
                  <a:pt x="844832" y="3488213"/>
                </a:lnTo>
                <a:lnTo>
                  <a:pt x="863263" y="3486624"/>
                </a:lnTo>
                <a:lnTo>
                  <a:pt x="881695" y="3484717"/>
                </a:lnTo>
                <a:lnTo>
                  <a:pt x="900126" y="3482492"/>
                </a:lnTo>
                <a:lnTo>
                  <a:pt x="918240" y="3480268"/>
                </a:lnTo>
                <a:lnTo>
                  <a:pt x="936354" y="3477408"/>
                </a:lnTo>
                <a:lnTo>
                  <a:pt x="954150" y="3474865"/>
                </a:lnTo>
                <a:lnTo>
                  <a:pt x="971946" y="3471688"/>
                </a:lnTo>
                <a:lnTo>
                  <a:pt x="989424" y="3468510"/>
                </a:lnTo>
                <a:lnTo>
                  <a:pt x="1006266" y="3464696"/>
                </a:lnTo>
                <a:lnTo>
                  <a:pt x="1023109" y="3460883"/>
                </a:lnTo>
                <a:lnTo>
                  <a:pt x="1039952" y="3457069"/>
                </a:lnTo>
                <a:lnTo>
                  <a:pt x="1056476" y="3452620"/>
                </a:lnTo>
                <a:lnTo>
                  <a:pt x="1072366" y="3448171"/>
                </a:lnTo>
                <a:lnTo>
                  <a:pt x="1087937" y="3443087"/>
                </a:lnTo>
                <a:lnTo>
                  <a:pt x="1102873" y="3438320"/>
                </a:lnTo>
                <a:lnTo>
                  <a:pt x="1118126" y="3432917"/>
                </a:lnTo>
                <a:lnTo>
                  <a:pt x="1132109" y="3427833"/>
                </a:lnTo>
                <a:lnTo>
                  <a:pt x="1146409" y="3421795"/>
                </a:lnTo>
                <a:lnTo>
                  <a:pt x="1159756" y="3415757"/>
                </a:lnTo>
                <a:lnTo>
                  <a:pt x="1172785" y="3409719"/>
                </a:lnTo>
                <a:lnTo>
                  <a:pt x="1185497" y="3403363"/>
                </a:lnTo>
                <a:lnTo>
                  <a:pt x="1197890" y="3396690"/>
                </a:lnTo>
                <a:lnTo>
                  <a:pt x="1209331" y="3389380"/>
                </a:lnTo>
                <a:lnTo>
                  <a:pt x="1219818" y="3382389"/>
                </a:lnTo>
                <a:lnTo>
                  <a:pt x="1230622" y="3375080"/>
                </a:lnTo>
                <a:lnTo>
                  <a:pt x="1239838" y="3367453"/>
                </a:lnTo>
                <a:lnTo>
                  <a:pt x="1239838" y="3464378"/>
                </a:lnTo>
                <a:lnTo>
                  <a:pt x="1239838" y="3464696"/>
                </a:lnTo>
                <a:lnTo>
                  <a:pt x="1239520" y="3468827"/>
                </a:lnTo>
                <a:lnTo>
                  <a:pt x="1239202" y="3472641"/>
                </a:lnTo>
                <a:lnTo>
                  <a:pt x="1238885" y="3477408"/>
                </a:lnTo>
                <a:lnTo>
                  <a:pt x="1237614" y="3482492"/>
                </a:lnTo>
                <a:lnTo>
                  <a:pt x="1236342" y="3487895"/>
                </a:lnTo>
                <a:lnTo>
                  <a:pt x="1234754" y="3492344"/>
                </a:lnTo>
                <a:lnTo>
                  <a:pt x="1232847" y="3497111"/>
                </a:lnTo>
                <a:lnTo>
                  <a:pt x="1230622" y="3501877"/>
                </a:lnTo>
                <a:lnTo>
                  <a:pt x="1228080" y="3506962"/>
                </a:lnTo>
                <a:lnTo>
                  <a:pt x="1225538" y="3511729"/>
                </a:lnTo>
                <a:lnTo>
                  <a:pt x="1222360" y="3516178"/>
                </a:lnTo>
                <a:lnTo>
                  <a:pt x="1218546" y="3520945"/>
                </a:lnTo>
                <a:lnTo>
                  <a:pt x="1214733" y="3525712"/>
                </a:lnTo>
                <a:lnTo>
                  <a:pt x="1210920" y="3529843"/>
                </a:lnTo>
                <a:lnTo>
                  <a:pt x="1202022" y="3539059"/>
                </a:lnTo>
                <a:lnTo>
                  <a:pt x="1192170" y="3547639"/>
                </a:lnTo>
                <a:lnTo>
                  <a:pt x="1181048" y="3556537"/>
                </a:lnTo>
                <a:lnTo>
                  <a:pt x="1169290" y="3564799"/>
                </a:lnTo>
                <a:lnTo>
                  <a:pt x="1156261" y="3572744"/>
                </a:lnTo>
                <a:lnTo>
                  <a:pt x="1141960" y="3580689"/>
                </a:lnTo>
                <a:lnTo>
                  <a:pt x="1127024" y="3587998"/>
                </a:lnTo>
                <a:lnTo>
                  <a:pt x="1111453" y="3595625"/>
                </a:lnTo>
                <a:lnTo>
                  <a:pt x="1094610" y="3602298"/>
                </a:lnTo>
                <a:lnTo>
                  <a:pt x="1077450" y="3608972"/>
                </a:lnTo>
                <a:lnTo>
                  <a:pt x="1058701" y="3615328"/>
                </a:lnTo>
                <a:lnTo>
                  <a:pt x="1039952" y="3621683"/>
                </a:lnTo>
                <a:lnTo>
                  <a:pt x="1020249" y="3627086"/>
                </a:lnTo>
                <a:lnTo>
                  <a:pt x="999593" y="3632806"/>
                </a:lnTo>
                <a:lnTo>
                  <a:pt x="978301" y="3637255"/>
                </a:lnTo>
                <a:lnTo>
                  <a:pt x="956056" y="3642022"/>
                </a:lnTo>
                <a:lnTo>
                  <a:pt x="933494" y="3646471"/>
                </a:lnTo>
                <a:lnTo>
                  <a:pt x="910613" y="3649967"/>
                </a:lnTo>
                <a:lnTo>
                  <a:pt x="887097" y="3653462"/>
                </a:lnTo>
                <a:lnTo>
                  <a:pt x="862946" y="3656640"/>
                </a:lnTo>
                <a:lnTo>
                  <a:pt x="838158" y="3659182"/>
                </a:lnTo>
                <a:lnTo>
                  <a:pt x="812736" y="3661407"/>
                </a:lnTo>
                <a:lnTo>
                  <a:pt x="787313" y="3662996"/>
                </a:lnTo>
                <a:lnTo>
                  <a:pt x="761572" y="3664267"/>
                </a:lnTo>
                <a:lnTo>
                  <a:pt x="735196" y="3664903"/>
                </a:lnTo>
                <a:lnTo>
                  <a:pt x="708185" y="3665538"/>
                </a:lnTo>
                <a:lnTo>
                  <a:pt x="680855" y="3664903"/>
                </a:lnTo>
                <a:lnTo>
                  <a:pt x="654161" y="3664267"/>
                </a:lnTo>
                <a:lnTo>
                  <a:pt x="627467" y="3662996"/>
                </a:lnTo>
                <a:lnTo>
                  <a:pt x="601409" y="3661089"/>
                </a:lnTo>
                <a:lnTo>
                  <a:pt x="575668" y="3659182"/>
                </a:lnTo>
                <a:lnTo>
                  <a:pt x="550246" y="3656322"/>
                </a:lnTo>
                <a:lnTo>
                  <a:pt x="525458" y="3653145"/>
                </a:lnTo>
                <a:lnTo>
                  <a:pt x="501307" y="3649649"/>
                </a:lnTo>
                <a:lnTo>
                  <a:pt x="478109" y="3645835"/>
                </a:lnTo>
                <a:lnTo>
                  <a:pt x="455228" y="3641069"/>
                </a:lnTo>
                <a:lnTo>
                  <a:pt x="432665" y="3636302"/>
                </a:lnTo>
                <a:lnTo>
                  <a:pt x="411374" y="3631217"/>
                </a:lnTo>
                <a:lnTo>
                  <a:pt x="390400" y="3625497"/>
                </a:lnTo>
                <a:lnTo>
                  <a:pt x="370380" y="3619777"/>
                </a:lnTo>
                <a:lnTo>
                  <a:pt x="350995" y="3613421"/>
                </a:lnTo>
                <a:lnTo>
                  <a:pt x="332563" y="3606747"/>
                </a:lnTo>
                <a:lnTo>
                  <a:pt x="315085" y="3599438"/>
                </a:lnTo>
                <a:lnTo>
                  <a:pt x="297925" y="3592447"/>
                </a:lnTo>
                <a:lnTo>
                  <a:pt x="282353" y="3584820"/>
                </a:lnTo>
                <a:lnTo>
                  <a:pt x="267735" y="3576875"/>
                </a:lnTo>
                <a:lnTo>
                  <a:pt x="253753" y="3568613"/>
                </a:lnTo>
                <a:lnTo>
                  <a:pt x="240724" y="3560350"/>
                </a:lnTo>
                <a:lnTo>
                  <a:pt x="229283" y="3551770"/>
                </a:lnTo>
                <a:lnTo>
                  <a:pt x="218796" y="3542872"/>
                </a:lnTo>
                <a:lnTo>
                  <a:pt x="213712" y="3538423"/>
                </a:lnTo>
                <a:lnTo>
                  <a:pt x="208945" y="3533656"/>
                </a:lnTo>
                <a:lnTo>
                  <a:pt x="204814" y="3529207"/>
                </a:lnTo>
                <a:lnTo>
                  <a:pt x="200683" y="3524440"/>
                </a:lnTo>
                <a:lnTo>
                  <a:pt x="196869" y="3519674"/>
                </a:lnTo>
                <a:lnTo>
                  <a:pt x="193374" y="3514907"/>
                </a:lnTo>
                <a:lnTo>
                  <a:pt x="190196" y="3510140"/>
                </a:lnTo>
                <a:lnTo>
                  <a:pt x="187653" y="3505055"/>
                </a:lnTo>
                <a:lnTo>
                  <a:pt x="185111" y="3500288"/>
                </a:lnTo>
                <a:lnTo>
                  <a:pt x="182887" y="3495204"/>
                </a:lnTo>
                <a:lnTo>
                  <a:pt x="181298" y="3490437"/>
                </a:lnTo>
                <a:lnTo>
                  <a:pt x="179709" y="3485352"/>
                </a:lnTo>
                <a:lnTo>
                  <a:pt x="178438" y="3480268"/>
                </a:lnTo>
                <a:lnTo>
                  <a:pt x="177802" y="3475183"/>
                </a:lnTo>
                <a:lnTo>
                  <a:pt x="176849" y="3470099"/>
                </a:lnTo>
                <a:lnTo>
                  <a:pt x="176849" y="3464696"/>
                </a:lnTo>
                <a:lnTo>
                  <a:pt x="176531" y="3464696"/>
                </a:lnTo>
                <a:lnTo>
                  <a:pt x="176531" y="3333132"/>
                </a:lnTo>
                <a:lnTo>
                  <a:pt x="176213" y="3329318"/>
                </a:lnTo>
                <a:lnTo>
                  <a:pt x="176531" y="3322327"/>
                </a:lnTo>
                <a:lnTo>
                  <a:pt x="177802" y="3314700"/>
                </a:lnTo>
                <a:close/>
                <a:moveTo>
                  <a:pt x="1771445" y="3307529"/>
                </a:moveTo>
                <a:lnTo>
                  <a:pt x="1771445" y="3411258"/>
                </a:lnTo>
                <a:lnTo>
                  <a:pt x="1789215" y="3413478"/>
                </a:lnTo>
                <a:lnTo>
                  <a:pt x="1807301" y="3415698"/>
                </a:lnTo>
                <a:lnTo>
                  <a:pt x="1825388" y="3417285"/>
                </a:lnTo>
                <a:lnTo>
                  <a:pt x="1843792" y="3419505"/>
                </a:lnTo>
                <a:lnTo>
                  <a:pt x="1843792" y="3315777"/>
                </a:lnTo>
                <a:lnTo>
                  <a:pt x="1825388" y="3314191"/>
                </a:lnTo>
                <a:lnTo>
                  <a:pt x="1807301" y="3312287"/>
                </a:lnTo>
                <a:lnTo>
                  <a:pt x="1789215" y="3309750"/>
                </a:lnTo>
                <a:lnTo>
                  <a:pt x="1771445" y="3307529"/>
                </a:lnTo>
                <a:close/>
                <a:moveTo>
                  <a:pt x="3178346" y="3281045"/>
                </a:moveTo>
                <a:lnTo>
                  <a:pt x="3178346" y="3395980"/>
                </a:lnTo>
                <a:lnTo>
                  <a:pt x="3201835" y="3396298"/>
                </a:lnTo>
                <a:lnTo>
                  <a:pt x="3225959" y="3396615"/>
                </a:lnTo>
                <a:lnTo>
                  <a:pt x="3258970" y="3396298"/>
                </a:lnTo>
                <a:lnTo>
                  <a:pt x="3258970" y="3281363"/>
                </a:lnTo>
                <a:lnTo>
                  <a:pt x="3225641" y="3281680"/>
                </a:lnTo>
                <a:lnTo>
                  <a:pt x="3201835" y="3281363"/>
                </a:lnTo>
                <a:lnTo>
                  <a:pt x="3178346" y="3281045"/>
                </a:lnTo>
                <a:close/>
                <a:moveTo>
                  <a:pt x="2609850" y="3275012"/>
                </a:moveTo>
                <a:lnTo>
                  <a:pt x="2613342" y="3281059"/>
                </a:lnTo>
                <a:lnTo>
                  <a:pt x="2617468" y="3287107"/>
                </a:lnTo>
                <a:lnTo>
                  <a:pt x="2621594" y="3292836"/>
                </a:lnTo>
                <a:lnTo>
                  <a:pt x="2626038" y="3298883"/>
                </a:lnTo>
                <a:lnTo>
                  <a:pt x="2631117" y="3304294"/>
                </a:lnTo>
                <a:lnTo>
                  <a:pt x="2635878" y="3310023"/>
                </a:lnTo>
                <a:lnTo>
                  <a:pt x="2641274" y="3315433"/>
                </a:lnTo>
                <a:lnTo>
                  <a:pt x="2646988" y="3320844"/>
                </a:lnTo>
                <a:lnTo>
                  <a:pt x="2658732" y="3331347"/>
                </a:lnTo>
                <a:lnTo>
                  <a:pt x="2671746" y="3341532"/>
                </a:lnTo>
                <a:lnTo>
                  <a:pt x="2685712" y="3351080"/>
                </a:lnTo>
                <a:lnTo>
                  <a:pt x="2700631" y="3360629"/>
                </a:lnTo>
                <a:lnTo>
                  <a:pt x="2715867" y="3369540"/>
                </a:lnTo>
                <a:lnTo>
                  <a:pt x="2732372" y="3378452"/>
                </a:lnTo>
                <a:lnTo>
                  <a:pt x="2749830" y="3386727"/>
                </a:lnTo>
                <a:lnTo>
                  <a:pt x="2767923" y="3394684"/>
                </a:lnTo>
                <a:lnTo>
                  <a:pt x="2786650" y="3402004"/>
                </a:lnTo>
                <a:lnTo>
                  <a:pt x="2805695" y="3409325"/>
                </a:lnTo>
                <a:lnTo>
                  <a:pt x="2826009" y="3416327"/>
                </a:lnTo>
                <a:lnTo>
                  <a:pt x="2846959" y="3422692"/>
                </a:lnTo>
                <a:lnTo>
                  <a:pt x="2867591" y="3428421"/>
                </a:lnTo>
                <a:lnTo>
                  <a:pt x="2889492" y="3434469"/>
                </a:lnTo>
                <a:lnTo>
                  <a:pt x="2912029" y="3439561"/>
                </a:lnTo>
                <a:lnTo>
                  <a:pt x="2934248" y="3444654"/>
                </a:lnTo>
                <a:lnTo>
                  <a:pt x="2957102" y="3449109"/>
                </a:lnTo>
                <a:lnTo>
                  <a:pt x="2980908" y="3453565"/>
                </a:lnTo>
                <a:lnTo>
                  <a:pt x="3004396" y="3457066"/>
                </a:lnTo>
                <a:lnTo>
                  <a:pt x="3028203" y="3460567"/>
                </a:lnTo>
                <a:lnTo>
                  <a:pt x="3052644" y="3463432"/>
                </a:lnTo>
                <a:lnTo>
                  <a:pt x="3077084" y="3465978"/>
                </a:lnTo>
                <a:lnTo>
                  <a:pt x="3101525" y="3468206"/>
                </a:lnTo>
                <a:lnTo>
                  <a:pt x="3125966" y="3470116"/>
                </a:lnTo>
                <a:lnTo>
                  <a:pt x="3150725" y="3471389"/>
                </a:lnTo>
                <a:lnTo>
                  <a:pt x="3175800" y="3472344"/>
                </a:lnTo>
                <a:lnTo>
                  <a:pt x="3200559" y="3472980"/>
                </a:lnTo>
                <a:lnTo>
                  <a:pt x="3225317" y="3473298"/>
                </a:lnTo>
                <a:lnTo>
                  <a:pt x="3246266" y="3473298"/>
                </a:lnTo>
                <a:lnTo>
                  <a:pt x="3267216" y="3472344"/>
                </a:lnTo>
                <a:lnTo>
                  <a:pt x="3288165" y="3472025"/>
                </a:lnTo>
                <a:lnTo>
                  <a:pt x="3308797" y="3470752"/>
                </a:lnTo>
                <a:lnTo>
                  <a:pt x="3329429" y="3469797"/>
                </a:lnTo>
                <a:lnTo>
                  <a:pt x="3350378" y="3468206"/>
                </a:lnTo>
                <a:lnTo>
                  <a:pt x="3371010" y="3466615"/>
                </a:lnTo>
                <a:lnTo>
                  <a:pt x="3391325" y="3464068"/>
                </a:lnTo>
                <a:lnTo>
                  <a:pt x="3411957" y="3462159"/>
                </a:lnTo>
                <a:lnTo>
                  <a:pt x="3431954" y="3459294"/>
                </a:lnTo>
                <a:lnTo>
                  <a:pt x="3451951" y="3456748"/>
                </a:lnTo>
                <a:lnTo>
                  <a:pt x="3471948" y="3453565"/>
                </a:lnTo>
                <a:lnTo>
                  <a:pt x="3491628" y="3450064"/>
                </a:lnTo>
                <a:lnTo>
                  <a:pt x="3510990" y="3446245"/>
                </a:lnTo>
                <a:lnTo>
                  <a:pt x="3530035" y="3442107"/>
                </a:lnTo>
                <a:lnTo>
                  <a:pt x="3548763" y="3437970"/>
                </a:lnTo>
                <a:lnTo>
                  <a:pt x="3567173" y="3433196"/>
                </a:lnTo>
                <a:lnTo>
                  <a:pt x="3585265" y="3428421"/>
                </a:lnTo>
                <a:lnTo>
                  <a:pt x="3603041" y="3423329"/>
                </a:lnTo>
                <a:lnTo>
                  <a:pt x="3620498" y="3418237"/>
                </a:lnTo>
                <a:lnTo>
                  <a:pt x="3637004" y="3412826"/>
                </a:lnTo>
                <a:lnTo>
                  <a:pt x="3653510" y="3406779"/>
                </a:lnTo>
                <a:lnTo>
                  <a:pt x="3669698" y="3400731"/>
                </a:lnTo>
                <a:lnTo>
                  <a:pt x="3685251" y="3394048"/>
                </a:lnTo>
                <a:lnTo>
                  <a:pt x="3700170" y="3387682"/>
                </a:lnTo>
                <a:lnTo>
                  <a:pt x="3714770" y="3380680"/>
                </a:lnTo>
                <a:lnTo>
                  <a:pt x="3728419" y="3373678"/>
                </a:lnTo>
                <a:lnTo>
                  <a:pt x="3741751" y="3366039"/>
                </a:lnTo>
                <a:lnTo>
                  <a:pt x="3754765" y="3358719"/>
                </a:lnTo>
                <a:lnTo>
                  <a:pt x="3767144" y="3350762"/>
                </a:lnTo>
                <a:lnTo>
                  <a:pt x="3778571" y="3342487"/>
                </a:lnTo>
                <a:lnTo>
                  <a:pt x="3789363" y="3333575"/>
                </a:lnTo>
                <a:lnTo>
                  <a:pt x="3789363" y="3441471"/>
                </a:lnTo>
                <a:lnTo>
                  <a:pt x="3788728" y="3442107"/>
                </a:lnTo>
                <a:lnTo>
                  <a:pt x="3788411" y="3451019"/>
                </a:lnTo>
                <a:lnTo>
                  <a:pt x="3787776" y="3456748"/>
                </a:lnTo>
                <a:lnTo>
                  <a:pt x="3786506" y="3462159"/>
                </a:lnTo>
                <a:lnTo>
                  <a:pt x="3785237" y="3467569"/>
                </a:lnTo>
                <a:lnTo>
                  <a:pt x="3783332" y="3472980"/>
                </a:lnTo>
                <a:lnTo>
                  <a:pt x="3781428" y="3478391"/>
                </a:lnTo>
                <a:lnTo>
                  <a:pt x="3778571" y="3483801"/>
                </a:lnTo>
                <a:lnTo>
                  <a:pt x="3775714" y="3489212"/>
                </a:lnTo>
                <a:lnTo>
                  <a:pt x="3772540" y="3494305"/>
                </a:lnTo>
                <a:lnTo>
                  <a:pt x="3769048" y="3499715"/>
                </a:lnTo>
                <a:lnTo>
                  <a:pt x="3765557" y="3504808"/>
                </a:lnTo>
                <a:lnTo>
                  <a:pt x="3761113" y="3509900"/>
                </a:lnTo>
                <a:lnTo>
                  <a:pt x="3756987" y="3514674"/>
                </a:lnTo>
                <a:lnTo>
                  <a:pt x="3752226" y="3519767"/>
                </a:lnTo>
                <a:lnTo>
                  <a:pt x="3747147" y="3525177"/>
                </a:lnTo>
                <a:lnTo>
                  <a:pt x="3741433" y="3529633"/>
                </a:lnTo>
                <a:lnTo>
                  <a:pt x="3736037" y="3534407"/>
                </a:lnTo>
                <a:lnTo>
                  <a:pt x="3723658" y="3543956"/>
                </a:lnTo>
                <a:lnTo>
                  <a:pt x="3710327" y="3553504"/>
                </a:lnTo>
                <a:lnTo>
                  <a:pt x="3696043" y="3562097"/>
                </a:lnTo>
                <a:lnTo>
                  <a:pt x="3680490" y="3571009"/>
                </a:lnTo>
                <a:lnTo>
                  <a:pt x="3663667" y="3579603"/>
                </a:lnTo>
                <a:lnTo>
                  <a:pt x="3646526" y="3587560"/>
                </a:lnTo>
                <a:lnTo>
                  <a:pt x="3627799" y="3595516"/>
                </a:lnTo>
                <a:lnTo>
                  <a:pt x="3608754" y="3602837"/>
                </a:lnTo>
                <a:lnTo>
                  <a:pt x="3588122" y="3609521"/>
                </a:lnTo>
                <a:lnTo>
                  <a:pt x="3566855" y="3616523"/>
                </a:lnTo>
                <a:lnTo>
                  <a:pt x="3544636" y="3622570"/>
                </a:lnTo>
                <a:lnTo>
                  <a:pt x="3522417" y="3628935"/>
                </a:lnTo>
                <a:lnTo>
                  <a:pt x="3498611" y="3634664"/>
                </a:lnTo>
                <a:lnTo>
                  <a:pt x="3474170" y="3639757"/>
                </a:lnTo>
                <a:lnTo>
                  <a:pt x="3449412" y="3644213"/>
                </a:lnTo>
                <a:lnTo>
                  <a:pt x="3423701" y="3648350"/>
                </a:lnTo>
                <a:lnTo>
                  <a:pt x="3397356" y="3652488"/>
                </a:lnTo>
                <a:lnTo>
                  <a:pt x="3370376" y="3655671"/>
                </a:lnTo>
                <a:lnTo>
                  <a:pt x="3343395" y="3658853"/>
                </a:lnTo>
                <a:lnTo>
                  <a:pt x="3315146" y="3661081"/>
                </a:lnTo>
                <a:lnTo>
                  <a:pt x="3286896" y="3662673"/>
                </a:lnTo>
                <a:lnTo>
                  <a:pt x="3258011" y="3664264"/>
                </a:lnTo>
                <a:lnTo>
                  <a:pt x="3228491" y="3664901"/>
                </a:lnTo>
                <a:lnTo>
                  <a:pt x="3198972" y="3665537"/>
                </a:lnTo>
                <a:lnTo>
                  <a:pt x="3168500" y="3664901"/>
                </a:lnTo>
                <a:lnTo>
                  <a:pt x="3138663" y="3664264"/>
                </a:lnTo>
                <a:lnTo>
                  <a:pt x="3109143" y="3662673"/>
                </a:lnTo>
                <a:lnTo>
                  <a:pt x="3080259" y="3660763"/>
                </a:lnTo>
                <a:lnTo>
                  <a:pt x="3051374" y="3658217"/>
                </a:lnTo>
                <a:lnTo>
                  <a:pt x="3023441" y="3655034"/>
                </a:lnTo>
                <a:lnTo>
                  <a:pt x="2996144" y="3651533"/>
                </a:lnTo>
                <a:lnTo>
                  <a:pt x="2969481" y="3647714"/>
                </a:lnTo>
                <a:lnTo>
                  <a:pt x="2943453" y="3643258"/>
                </a:lnTo>
                <a:lnTo>
                  <a:pt x="2917742" y="3638165"/>
                </a:lnTo>
                <a:lnTo>
                  <a:pt x="2892984" y="3633073"/>
                </a:lnTo>
                <a:lnTo>
                  <a:pt x="2869178" y="3627026"/>
                </a:lnTo>
                <a:lnTo>
                  <a:pt x="2846007" y="3620660"/>
                </a:lnTo>
                <a:lnTo>
                  <a:pt x="2823470" y="3614295"/>
                </a:lnTo>
                <a:lnTo>
                  <a:pt x="2802203" y="3607293"/>
                </a:lnTo>
                <a:lnTo>
                  <a:pt x="2781889" y="3599654"/>
                </a:lnTo>
                <a:lnTo>
                  <a:pt x="2762527" y="3592334"/>
                </a:lnTo>
                <a:lnTo>
                  <a:pt x="2743799" y="3584059"/>
                </a:lnTo>
                <a:lnTo>
                  <a:pt x="2726024" y="3575783"/>
                </a:lnTo>
                <a:lnTo>
                  <a:pt x="2709518" y="3566872"/>
                </a:lnTo>
                <a:lnTo>
                  <a:pt x="2694600" y="3557960"/>
                </a:lnTo>
                <a:lnTo>
                  <a:pt x="2679999" y="3548412"/>
                </a:lnTo>
                <a:lnTo>
                  <a:pt x="2666985" y="3538863"/>
                </a:lnTo>
                <a:lnTo>
                  <a:pt x="2660954" y="3533771"/>
                </a:lnTo>
                <a:lnTo>
                  <a:pt x="2655240" y="3528997"/>
                </a:lnTo>
                <a:lnTo>
                  <a:pt x="2650162" y="3523904"/>
                </a:lnTo>
                <a:lnTo>
                  <a:pt x="2645083" y="3518812"/>
                </a:lnTo>
                <a:lnTo>
                  <a:pt x="2639687" y="3513719"/>
                </a:lnTo>
                <a:lnTo>
                  <a:pt x="2635561" y="3508309"/>
                </a:lnTo>
                <a:lnTo>
                  <a:pt x="2631434" y="3503216"/>
                </a:lnTo>
                <a:lnTo>
                  <a:pt x="2627625" y="3497806"/>
                </a:lnTo>
                <a:lnTo>
                  <a:pt x="2624134" y="3492713"/>
                </a:lnTo>
                <a:lnTo>
                  <a:pt x="2620960" y="3486984"/>
                </a:lnTo>
                <a:lnTo>
                  <a:pt x="2618103" y="3481574"/>
                </a:lnTo>
                <a:lnTo>
                  <a:pt x="2615881" y="3476163"/>
                </a:lnTo>
                <a:lnTo>
                  <a:pt x="2613659" y="3470434"/>
                </a:lnTo>
                <a:lnTo>
                  <a:pt x="2612072" y="3465023"/>
                </a:lnTo>
                <a:lnTo>
                  <a:pt x="2610485" y="3459294"/>
                </a:lnTo>
                <a:lnTo>
                  <a:pt x="2609850" y="3453565"/>
                </a:lnTo>
                <a:lnTo>
                  <a:pt x="2609215" y="3447836"/>
                </a:lnTo>
                <a:lnTo>
                  <a:pt x="2609215" y="3442107"/>
                </a:lnTo>
                <a:lnTo>
                  <a:pt x="2608580" y="3442426"/>
                </a:lnTo>
                <a:lnTo>
                  <a:pt x="2608580" y="3295700"/>
                </a:lnTo>
                <a:lnTo>
                  <a:pt x="2608263" y="3291881"/>
                </a:lnTo>
                <a:lnTo>
                  <a:pt x="2608580" y="3283287"/>
                </a:lnTo>
                <a:lnTo>
                  <a:pt x="2609850" y="3275012"/>
                </a:lnTo>
                <a:close/>
                <a:moveTo>
                  <a:pt x="1625482" y="3274222"/>
                </a:moveTo>
                <a:lnTo>
                  <a:pt x="1625482" y="3379536"/>
                </a:lnTo>
                <a:lnTo>
                  <a:pt x="1642935" y="3384612"/>
                </a:lnTo>
                <a:lnTo>
                  <a:pt x="1661021" y="3389370"/>
                </a:lnTo>
                <a:lnTo>
                  <a:pt x="1679425" y="3394128"/>
                </a:lnTo>
                <a:lnTo>
                  <a:pt x="1698464" y="3398252"/>
                </a:lnTo>
                <a:lnTo>
                  <a:pt x="1698464" y="3294206"/>
                </a:lnTo>
                <a:lnTo>
                  <a:pt x="1679425" y="3289448"/>
                </a:lnTo>
                <a:lnTo>
                  <a:pt x="1661021" y="3284690"/>
                </a:lnTo>
                <a:lnTo>
                  <a:pt x="1642935" y="3279932"/>
                </a:lnTo>
                <a:lnTo>
                  <a:pt x="1625482" y="3274222"/>
                </a:lnTo>
                <a:close/>
                <a:moveTo>
                  <a:pt x="3016148" y="3266758"/>
                </a:moveTo>
                <a:lnTo>
                  <a:pt x="3016148" y="3382010"/>
                </a:lnTo>
                <a:lnTo>
                  <a:pt x="3035827" y="3384868"/>
                </a:lnTo>
                <a:lnTo>
                  <a:pt x="3056142" y="3387090"/>
                </a:lnTo>
                <a:lnTo>
                  <a:pt x="3076456" y="3389630"/>
                </a:lnTo>
                <a:lnTo>
                  <a:pt x="3097406" y="3391535"/>
                </a:lnTo>
                <a:lnTo>
                  <a:pt x="3097406" y="3276283"/>
                </a:lnTo>
                <a:lnTo>
                  <a:pt x="3076456" y="3274378"/>
                </a:lnTo>
                <a:lnTo>
                  <a:pt x="3056142" y="3271838"/>
                </a:lnTo>
                <a:lnTo>
                  <a:pt x="3035827" y="3269615"/>
                </a:lnTo>
                <a:lnTo>
                  <a:pt x="3016148" y="3266758"/>
                </a:lnTo>
                <a:close/>
                <a:moveTo>
                  <a:pt x="2854584" y="3230245"/>
                </a:moveTo>
                <a:lnTo>
                  <a:pt x="2854584" y="3347403"/>
                </a:lnTo>
                <a:lnTo>
                  <a:pt x="2873946" y="3352800"/>
                </a:lnTo>
                <a:lnTo>
                  <a:pt x="2893626" y="3357880"/>
                </a:lnTo>
                <a:lnTo>
                  <a:pt x="2914258" y="3362960"/>
                </a:lnTo>
                <a:lnTo>
                  <a:pt x="2935524" y="3367723"/>
                </a:lnTo>
                <a:lnTo>
                  <a:pt x="2935524" y="3251835"/>
                </a:lnTo>
                <a:lnTo>
                  <a:pt x="2914258" y="3246755"/>
                </a:lnTo>
                <a:lnTo>
                  <a:pt x="2893626" y="3241675"/>
                </a:lnTo>
                <a:lnTo>
                  <a:pt x="2873946" y="3235960"/>
                </a:lnTo>
                <a:lnTo>
                  <a:pt x="2854584" y="3230245"/>
                </a:lnTo>
                <a:close/>
                <a:moveTo>
                  <a:pt x="1480154" y="3217441"/>
                </a:moveTo>
                <a:lnTo>
                  <a:pt x="1480154" y="3305626"/>
                </a:lnTo>
                <a:lnTo>
                  <a:pt x="1482375" y="3307847"/>
                </a:lnTo>
                <a:lnTo>
                  <a:pt x="1484914" y="3310701"/>
                </a:lnTo>
                <a:lnTo>
                  <a:pt x="1491895" y="3316411"/>
                </a:lnTo>
                <a:lnTo>
                  <a:pt x="1500145" y="3322755"/>
                </a:lnTo>
                <a:lnTo>
                  <a:pt x="1509664" y="3329100"/>
                </a:lnTo>
                <a:lnTo>
                  <a:pt x="1519818" y="3335444"/>
                </a:lnTo>
                <a:lnTo>
                  <a:pt x="1530924" y="3341788"/>
                </a:lnTo>
                <a:lnTo>
                  <a:pt x="1542030" y="3347498"/>
                </a:lnTo>
                <a:lnTo>
                  <a:pt x="1553136" y="3352891"/>
                </a:lnTo>
                <a:lnTo>
                  <a:pt x="1553136" y="3255189"/>
                </a:lnTo>
                <a:lnTo>
                  <a:pt x="1539174" y="3249797"/>
                </a:lnTo>
                <a:lnTo>
                  <a:pt x="1527116" y="3244721"/>
                </a:lnTo>
                <a:lnTo>
                  <a:pt x="1516010" y="3239646"/>
                </a:lnTo>
                <a:lnTo>
                  <a:pt x="1506174" y="3234888"/>
                </a:lnTo>
                <a:lnTo>
                  <a:pt x="1497924" y="3230130"/>
                </a:lnTo>
                <a:lnTo>
                  <a:pt x="1490626" y="3226006"/>
                </a:lnTo>
                <a:lnTo>
                  <a:pt x="1484914" y="3221565"/>
                </a:lnTo>
                <a:lnTo>
                  <a:pt x="1480154" y="3217441"/>
                </a:lnTo>
                <a:close/>
                <a:moveTo>
                  <a:pt x="2426374" y="3213000"/>
                </a:moveTo>
                <a:lnTo>
                  <a:pt x="2420662" y="3217124"/>
                </a:lnTo>
                <a:lnTo>
                  <a:pt x="2413999" y="3221565"/>
                </a:lnTo>
                <a:lnTo>
                  <a:pt x="2406701" y="3226323"/>
                </a:lnTo>
                <a:lnTo>
                  <a:pt x="2399720" y="3230130"/>
                </a:lnTo>
                <a:lnTo>
                  <a:pt x="2392739" y="3234253"/>
                </a:lnTo>
                <a:lnTo>
                  <a:pt x="2385124" y="3237743"/>
                </a:lnTo>
                <a:lnTo>
                  <a:pt x="2378460" y="3240915"/>
                </a:lnTo>
                <a:lnTo>
                  <a:pt x="2371797" y="3243135"/>
                </a:lnTo>
                <a:lnTo>
                  <a:pt x="2371797" y="3350353"/>
                </a:lnTo>
                <a:lnTo>
                  <a:pt x="2379729" y="3346864"/>
                </a:lnTo>
                <a:lnTo>
                  <a:pt x="2387028" y="3342423"/>
                </a:lnTo>
                <a:lnTo>
                  <a:pt x="2394643" y="3338299"/>
                </a:lnTo>
                <a:lnTo>
                  <a:pt x="2401941" y="3333541"/>
                </a:lnTo>
                <a:lnTo>
                  <a:pt x="2409239" y="3328782"/>
                </a:lnTo>
                <a:lnTo>
                  <a:pt x="2415585" y="3324024"/>
                </a:lnTo>
                <a:lnTo>
                  <a:pt x="2421297" y="3319266"/>
                </a:lnTo>
                <a:lnTo>
                  <a:pt x="2426374" y="3314508"/>
                </a:lnTo>
                <a:lnTo>
                  <a:pt x="2426374" y="3213000"/>
                </a:lnTo>
                <a:close/>
                <a:moveTo>
                  <a:pt x="2692385" y="3167062"/>
                </a:moveTo>
                <a:lnTo>
                  <a:pt x="2692385" y="3264535"/>
                </a:lnTo>
                <a:lnTo>
                  <a:pt x="2695241" y="3267393"/>
                </a:lnTo>
                <a:lnTo>
                  <a:pt x="2698098" y="3270250"/>
                </a:lnTo>
                <a:lnTo>
                  <a:pt x="2705399" y="3276600"/>
                </a:lnTo>
                <a:lnTo>
                  <a:pt x="2714921" y="3283903"/>
                </a:lnTo>
                <a:lnTo>
                  <a:pt x="2725078" y="3290888"/>
                </a:lnTo>
                <a:lnTo>
                  <a:pt x="2737140" y="3297873"/>
                </a:lnTo>
                <a:lnTo>
                  <a:pt x="2748884" y="3305175"/>
                </a:lnTo>
                <a:lnTo>
                  <a:pt x="2761581" y="3311525"/>
                </a:lnTo>
                <a:lnTo>
                  <a:pt x="2773325" y="3317240"/>
                </a:lnTo>
                <a:lnTo>
                  <a:pt x="2773325" y="3208337"/>
                </a:lnTo>
                <a:lnTo>
                  <a:pt x="2758407" y="3202940"/>
                </a:lnTo>
                <a:lnTo>
                  <a:pt x="2744441" y="3196907"/>
                </a:lnTo>
                <a:lnTo>
                  <a:pt x="2732379" y="3191510"/>
                </a:lnTo>
                <a:lnTo>
                  <a:pt x="2721269" y="3186430"/>
                </a:lnTo>
                <a:lnTo>
                  <a:pt x="2712064" y="3180715"/>
                </a:lnTo>
                <a:lnTo>
                  <a:pt x="2704446" y="3176270"/>
                </a:lnTo>
                <a:lnTo>
                  <a:pt x="2697781" y="3171507"/>
                </a:lnTo>
                <a:lnTo>
                  <a:pt x="2692385" y="3167062"/>
                </a:lnTo>
                <a:close/>
                <a:moveTo>
                  <a:pt x="3744614" y="3161665"/>
                </a:moveTo>
                <a:lnTo>
                  <a:pt x="3737949" y="3166745"/>
                </a:lnTo>
                <a:lnTo>
                  <a:pt x="3730648" y="3171507"/>
                </a:lnTo>
                <a:lnTo>
                  <a:pt x="3722713" y="3176587"/>
                </a:lnTo>
                <a:lnTo>
                  <a:pt x="3715095" y="3180715"/>
                </a:lnTo>
                <a:lnTo>
                  <a:pt x="3706524" y="3185160"/>
                </a:lnTo>
                <a:lnTo>
                  <a:pt x="3698907" y="3189287"/>
                </a:lnTo>
                <a:lnTo>
                  <a:pt x="3691289" y="3192780"/>
                </a:lnTo>
                <a:lnTo>
                  <a:pt x="3683671" y="3195320"/>
                </a:lnTo>
                <a:lnTo>
                  <a:pt x="3683671" y="3315018"/>
                </a:lnTo>
                <a:lnTo>
                  <a:pt x="3692558" y="3310573"/>
                </a:lnTo>
                <a:lnTo>
                  <a:pt x="3701128" y="3305810"/>
                </a:lnTo>
                <a:lnTo>
                  <a:pt x="3709381" y="3301048"/>
                </a:lnTo>
                <a:lnTo>
                  <a:pt x="3717634" y="3295968"/>
                </a:lnTo>
                <a:lnTo>
                  <a:pt x="3725252" y="3290570"/>
                </a:lnTo>
                <a:lnTo>
                  <a:pt x="3732235" y="3285490"/>
                </a:lnTo>
                <a:lnTo>
                  <a:pt x="3738901" y="3279775"/>
                </a:lnTo>
                <a:lnTo>
                  <a:pt x="3744614" y="3275013"/>
                </a:lnTo>
                <a:lnTo>
                  <a:pt x="3744614" y="3161665"/>
                </a:lnTo>
                <a:close/>
                <a:moveTo>
                  <a:pt x="771525" y="3136900"/>
                </a:moveTo>
                <a:lnTo>
                  <a:pt x="805634" y="3143476"/>
                </a:lnTo>
                <a:lnTo>
                  <a:pt x="812009" y="3145042"/>
                </a:lnTo>
                <a:lnTo>
                  <a:pt x="818066" y="3146921"/>
                </a:lnTo>
                <a:lnTo>
                  <a:pt x="823167" y="3148486"/>
                </a:lnTo>
                <a:lnTo>
                  <a:pt x="827311" y="3150365"/>
                </a:lnTo>
                <a:lnTo>
                  <a:pt x="831455" y="3152557"/>
                </a:lnTo>
                <a:lnTo>
                  <a:pt x="835280" y="3155062"/>
                </a:lnTo>
                <a:lnTo>
                  <a:pt x="842612" y="3160072"/>
                </a:lnTo>
                <a:lnTo>
                  <a:pt x="845162" y="3162890"/>
                </a:lnTo>
                <a:lnTo>
                  <a:pt x="847075" y="3165082"/>
                </a:lnTo>
                <a:lnTo>
                  <a:pt x="848669" y="3167587"/>
                </a:lnTo>
                <a:lnTo>
                  <a:pt x="849944" y="3170092"/>
                </a:lnTo>
                <a:lnTo>
                  <a:pt x="850900" y="3172597"/>
                </a:lnTo>
                <a:lnTo>
                  <a:pt x="850900" y="3175416"/>
                </a:lnTo>
                <a:lnTo>
                  <a:pt x="850262" y="3177608"/>
                </a:lnTo>
                <a:lnTo>
                  <a:pt x="849625" y="3180426"/>
                </a:lnTo>
                <a:lnTo>
                  <a:pt x="848031" y="3182618"/>
                </a:lnTo>
                <a:lnTo>
                  <a:pt x="846437" y="3185123"/>
                </a:lnTo>
                <a:lnTo>
                  <a:pt x="844206" y="3187315"/>
                </a:lnTo>
                <a:lnTo>
                  <a:pt x="841656" y="3189820"/>
                </a:lnTo>
                <a:lnTo>
                  <a:pt x="838468" y="3191699"/>
                </a:lnTo>
                <a:lnTo>
                  <a:pt x="834961" y="3193577"/>
                </a:lnTo>
                <a:lnTo>
                  <a:pt x="831136" y="3195143"/>
                </a:lnTo>
                <a:lnTo>
                  <a:pt x="826992" y="3197022"/>
                </a:lnTo>
                <a:lnTo>
                  <a:pt x="820935" y="3198587"/>
                </a:lnTo>
                <a:lnTo>
                  <a:pt x="815197" y="3200153"/>
                </a:lnTo>
                <a:lnTo>
                  <a:pt x="808503" y="3201719"/>
                </a:lnTo>
                <a:lnTo>
                  <a:pt x="801171" y="3202971"/>
                </a:lnTo>
                <a:lnTo>
                  <a:pt x="787145" y="3204537"/>
                </a:lnTo>
                <a:lnTo>
                  <a:pt x="771525" y="3205163"/>
                </a:lnTo>
                <a:lnTo>
                  <a:pt x="771525" y="3136900"/>
                </a:lnTo>
                <a:close/>
                <a:moveTo>
                  <a:pt x="200025" y="3117850"/>
                </a:moveTo>
                <a:lnTo>
                  <a:pt x="200343" y="3123582"/>
                </a:lnTo>
                <a:lnTo>
                  <a:pt x="201296" y="3129631"/>
                </a:lnTo>
                <a:lnTo>
                  <a:pt x="202567" y="3135044"/>
                </a:lnTo>
                <a:lnTo>
                  <a:pt x="204155" y="3141094"/>
                </a:lnTo>
                <a:lnTo>
                  <a:pt x="206061" y="3146507"/>
                </a:lnTo>
                <a:lnTo>
                  <a:pt x="208285" y="3152238"/>
                </a:lnTo>
                <a:lnTo>
                  <a:pt x="211144" y="3157651"/>
                </a:lnTo>
                <a:lnTo>
                  <a:pt x="214321" y="3163064"/>
                </a:lnTo>
                <a:lnTo>
                  <a:pt x="217816" y="3168795"/>
                </a:lnTo>
                <a:lnTo>
                  <a:pt x="221310" y="3173890"/>
                </a:lnTo>
                <a:lnTo>
                  <a:pt x="225758" y="3179303"/>
                </a:lnTo>
                <a:lnTo>
                  <a:pt x="230206" y="3184715"/>
                </a:lnTo>
                <a:lnTo>
                  <a:pt x="235289" y="3189810"/>
                </a:lnTo>
                <a:lnTo>
                  <a:pt x="240372" y="3194904"/>
                </a:lnTo>
                <a:lnTo>
                  <a:pt x="245773" y="3199999"/>
                </a:lnTo>
                <a:lnTo>
                  <a:pt x="251809" y="3205093"/>
                </a:lnTo>
                <a:lnTo>
                  <a:pt x="251809" y="3304436"/>
                </a:lnTo>
                <a:lnTo>
                  <a:pt x="254032" y="3306983"/>
                </a:lnTo>
                <a:lnTo>
                  <a:pt x="256574" y="3309531"/>
                </a:lnTo>
                <a:lnTo>
                  <a:pt x="263563" y="3315580"/>
                </a:lnTo>
                <a:lnTo>
                  <a:pt x="271823" y="3321948"/>
                </a:lnTo>
                <a:lnTo>
                  <a:pt x="281354" y="3328317"/>
                </a:lnTo>
                <a:lnTo>
                  <a:pt x="291520" y="3335003"/>
                </a:lnTo>
                <a:lnTo>
                  <a:pt x="302639" y="3340734"/>
                </a:lnTo>
                <a:lnTo>
                  <a:pt x="313758" y="3346784"/>
                </a:lnTo>
                <a:lnTo>
                  <a:pt x="324877" y="3351879"/>
                </a:lnTo>
                <a:lnTo>
                  <a:pt x="324877" y="3249352"/>
                </a:lnTo>
                <a:lnTo>
                  <a:pt x="341715" y="3256994"/>
                </a:lnTo>
                <a:lnTo>
                  <a:pt x="359505" y="3263999"/>
                </a:lnTo>
                <a:lnTo>
                  <a:pt x="377931" y="3270685"/>
                </a:lnTo>
                <a:lnTo>
                  <a:pt x="397311" y="3277053"/>
                </a:lnTo>
                <a:lnTo>
                  <a:pt x="397311" y="3378943"/>
                </a:lnTo>
                <a:lnTo>
                  <a:pt x="414783" y="3384038"/>
                </a:lnTo>
                <a:lnTo>
                  <a:pt x="432892" y="3388814"/>
                </a:lnTo>
                <a:lnTo>
                  <a:pt x="451318" y="3393590"/>
                </a:lnTo>
                <a:lnTo>
                  <a:pt x="470379" y="3397729"/>
                </a:lnTo>
                <a:lnTo>
                  <a:pt x="470379" y="3296476"/>
                </a:lnTo>
                <a:lnTo>
                  <a:pt x="488170" y="3300615"/>
                </a:lnTo>
                <a:lnTo>
                  <a:pt x="506278" y="3303799"/>
                </a:lnTo>
                <a:lnTo>
                  <a:pt x="524386" y="3306983"/>
                </a:lnTo>
                <a:lnTo>
                  <a:pt x="543448" y="3309849"/>
                </a:lnTo>
                <a:lnTo>
                  <a:pt x="543448" y="3410465"/>
                </a:lnTo>
                <a:lnTo>
                  <a:pt x="561238" y="3412694"/>
                </a:lnTo>
                <a:lnTo>
                  <a:pt x="579347" y="3415241"/>
                </a:lnTo>
                <a:lnTo>
                  <a:pt x="597455" y="3417152"/>
                </a:lnTo>
                <a:lnTo>
                  <a:pt x="615881" y="3418744"/>
                </a:lnTo>
                <a:lnTo>
                  <a:pt x="615881" y="3318446"/>
                </a:lnTo>
                <a:lnTo>
                  <a:pt x="634307" y="3320038"/>
                </a:lnTo>
                <a:lnTo>
                  <a:pt x="652415" y="3320993"/>
                </a:lnTo>
                <a:lnTo>
                  <a:pt x="670524" y="3321948"/>
                </a:lnTo>
                <a:lnTo>
                  <a:pt x="688950" y="3322585"/>
                </a:lnTo>
                <a:lnTo>
                  <a:pt x="688950" y="3422883"/>
                </a:lnTo>
                <a:lnTo>
                  <a:pt x="710235" y="3423520"/>
                </a:lnTo>
                <a:lnTo>
                  <a:pt x="732155" y="3423520"/>
                </a:lnTo>
                <a:lnTo>
                  <a:pt x="762018" y="3423201"/>
                </a:lnTo>
                <a:lnTo>
                  <a:pt x="762018" y="3322904"/>
                </a:lnTo>
                <a:lnTo>
                  <a:pt x="790928" y="3321948"/>
                </a:lnTo>
                <a:lnTo>
                  <a:pt x="818884" y="3320675"/>
                </a:lnTo>
                <a:lnTo>
                  <a:pt x="846524" y="3318446"/>
                </a:lnTo>
                <a:lnTo>
                  <a:pt x="873845" y="3315899"/>
                </a:lnTo>
                <a:lnTo>
                  <a:pt x="900531" y="3312715"/>
                </a:lnTo>
                <a:lnTo>
                  <a:pt x="926581" y="3309212"/>
                </a:lnTo>
                <a:lnTo>
                  <a:pt x="951996" y="3304755"/>
                </a:lnTo>
                <a:lnTo>
                  <a:pt x="976776" y="3299978"/>
                </a:lnTo>
                <a:lnTo>
                  <a:pt x="1000921" y="3294884"/>
                </a:lnTo>
                <a:lnTo>
                  <a:pt x="1023794" y="3289471"/>
                </a:lnTo>
                <a:lnTo>
                  <a:pt x="1046350" y="3283421"/>
                </a:lnTo>
                <a:lnTo>
                  <a:pt x="1067953" y="3277053"/>
                </a:lnTo>
                <a:lnTo>
                  <a:pt x="1088285" y="3270048"/>
                </a:lnTo>
                <a:lnTo>
                  <a:pt x="1108300" y="3263043"/>
                </a:lnTo>
                <a:lnTo>
                  <a:pt x="1126726" y="3255083"/>
                </a:lnTo>
                <a:lnTo>
                  <a:pt x="1144516" y="3247123"/>
                </a:lnTo>
                <a:lnTo>
                  <a:pt x="1144516" y="3349968"/>
                </a:lnTo>
                <a:lnTo>
                  <a:pt x="1152459" y="3346147"/>
                </a:lnTo>
                <a:lnTo>
                  <a:pt x="1159766" y="3342008"/>
                </a:lnTo>
                <a:lnTo>
                  <a:pt x="1167390" y="3337232"/>
                </a:lnTo>
                <a:lnTo>
                  <a:pt x="1175015" y="3332456"/>
                </a:lnTo>
                <a:lnTo>
                  <a:pt x="1182004" y="3327680"/>
                </a:lnTo>
                <a:lnTo>
                  <a:pt x="1188358" y="3322904"/>
                </a:lnTo>
                <a:lnTo>
                  <a:pt x="1194076" y="3318446"/>
                </a:lnTo>
                <a:lnTo>
                  <a:pt x="1199477" y="3313988"/>
                </a:lnTo>
                <a:lnTo>
                  <a:pt x="1199477" y="3215601"/>
                </a:lnTo>
                <a:lnTo>
                  <a:pt x="1206784" y="3209870"/>
                </a:lnTo>
                <a:lnTo>
                  <a:pt x="1213455" y="3204457"/>
                </a:lnTo>
                <a:lnTo>
                  <a:pt x="1220126" y="3198725"/>
                </a:lnTo>
                <a:lnTo>
                  <a:pt x="1226163" y="3192994"/>
                </a:lnTo>
                <a:lnTo>
                  <a:pt x="1232199" y="3186944"/>
                </a:lnTo>
                <a:lnTo>
                  <a:pt x="1237282" y="3181531"/>
                </a:lnTo>
                <a:lnTo>
                  <a:pt x="1242047" y="3175163"/>
                </a:lnTo>
                <a:lnTo>
                  <a:pt x="1246177" y="3169114"/>
                </a:lnTo>
                <a:lnTo>
                  <a:pt x="1250307" y="3162745"/>
                </a:lnTo>
                <a:lnTo>
                  <a:pt x="1253802" y="3157014"/>
                </a:lnTo>
                <a:lnTo>
                  <a:pt x="1256661" y="3150646"/>
                </a:lnTo>
                <a:lnTo>
                  <a:pt x="1258885" y="3144278"/>
                </a:lnTo>
                <a:lnTo>
                  <a:pt x="1260791" y="3137910"/>
                </a:lnTo>
                <a:lnTo>
                  <a:pt x="1262379" y="3131223"/>
                </a:lnTo>
                <a:lnTo>
                  <a:pt x="1263332" y="3124855"/>
                </a:lnTo>
                <a:lnTo>
                  <a:pt x="1263650" y="3118169"/>
                </a:lnTo>
                <a:lnTo>
                  <a:pt x="1263650" y="3251581"/>
                </a:lnTo>
                <a:lnTo>
                  <a:pt x="1263332" y="3251899"/>
                </a:lnTo>
                <a:lnTo>
                  <a:pt x="1263332" y="3255720"/>
                </a:lnTo>
                <a:lnTo>
                  <a:pt x="1263015" y="3259859"/>
                </a:lnTo>
                <a:lnTo>
                  <a:pt x="1262379" y="3264635"/>
                </a:lnTo>
                <a:lnTo>
                  <a:pt x="1261426" y="3269730"/>
                </a:lnTo>
                <a:lnTo>
                  <a:pt x="1260155" y="3274506"/>
                </a:lnTo>
                <a:lnTo>
                  <a:pt x="1258567" y="3279600"/>
                </a:lnTo>
                <a:lnTo>
                  <a:pt x="1256661" y="3284377"/>
                </a:lnTo>
                <a:lnTo>
                  <a:pt x="1254119" y="3289153"/>
                </a:lnTo>
                <a:lnTo>
                  <a:pt x="1251896" y="3294247"/>
                </a:lnTo>
                <a:lnTo>
                  <a:pt x="1248719" y="3299023"/>
                </a:lnTo>
                <a:lnTo>
                  <a:pt x="1245542" y="3303162"/>
                </a:lnTo>
                <a:lnTo>
                  <a:pt x="1242365" y="3307939"/>
                </a:lnTo>
                <a:lnTo>
                  <a:pt x="1238552" y="3312715"/>
                </a:lnTo>
                <a:lnTo>
                  <a:pt x="1234423" y="3317172"/>
                </a:lnTo>
                <a:lnTo>
                  <a:pt x="1225845" y="3326088"/>
                </a:lnTo>
                <a:lnTo>
                  <a:pt x="1215997" y="3335003"/>
                </a:lnTo>
                <a:lnTo>
                  <a:pt x="1204877" y="3343600"/>
                </a:lnTo>
                <a:lnTo>
                  <a:pt x="1192488" y="3351879"/>
                </a:lnTo>
                <a:lnTo>
                  <a:pt x="1179462" y="3360157"/>
                </a:lnTo>
                <a:lnTo>
                  <a:pt x="1165802" y="3367799"/>
                </a:lnTo>
                <a:lnTo>
                  <a:pt x="1150870" y="3375122"/>
                </a:lnTo>
                <a:lnTo>
                  <a:pt x="1134986" y="3382764"/>
                </a:lnTo>
                <a:lnTo>
                  <a:pt x="1118466" y="3389769"/>
                </a:lnTo>
                <a:lnTo>
                  <a:pt x="1100993" y="3396137"/>
                </a:lnTo>
                <a:lnTo>
                  <a:pt x="1082567" y="3402824"/>
                </a:lnTo>
                <a:lnTo>
                  <a:pt x="1063506" y="3408873"/>
                </a:lnTo>
                <a:lnTo>
                  <a:pt x="1043491" y="3414286"/>
                </a:lnTo>
                <a:lnTo>
                  <a:pt x="1022841" y="3420017"/>
                </a:lnTo>
                <a:lnTo>
                  <a:pt x="1001874" y="3424794"/>
                </a:lnTo>
                <a:lnTo>
                  <a:pt x="979953" y="3429570"/>
                </a:lnTo>
                <a:lnTo>
                  <a:pt x="957397" y="3433709"/>
                </a:lnTo>
                <a:lnTo>
                  <a:pt x="934524" y="3437848"/>
                </a:lnTo>
                <a:lnTo>
                  <a:pt x="910697" y="3441032"/>
                </a:lnTo>
                <a:lnTo>
                  <a:pt x="886235" y="3444216"/>
                </a:lnTo>
                <a:lnTo>
                  <a:pt x="861773" y="3446764"/>
                </a:lnTo>
                <a:lnTo>
                  <a:pt x="836675" y="3448992"/>
                </a:lnTo>
                <a:lnTo>
                  <a:pt x="810942" y="3450584"/>
                </a:lnTo>
                <a:lnTo>
                  <a:pt x="784892" y="3451540"/>
                </a:lnTo>
                <a:lnTo>
                  <a:pt x="758841" y="3452495"/>
                </a:lnTo>
                <a:lnTo>
                  <a:pt x="732155" y="3452813"/>
                </a:lnTo>
                <a:lnTo>
                  <a:pt x="704834" y="3452495"/>
                </a:lnTo>
                <a:lnTo>
                  <a:pt x="677513" y="3451540"/>
                </a:lnTo>
                <a:lnTo>
                  <a:pt x="651145" y="3450584"/>
                </a:lnTo>
                <a:lnTo>
                  <a:pt x="625094" y="3448356"/>
                </a:lnTo>
                <a:lnTo>
                  <a:pt x="599361" y="3446445"/>
                </a:lnTo>
                <a:lnTo>
                  <a:pt x="574264" y="3443579"/>
                </a:lnTo>
                <a:lnTo>
                  <a:pt x="549484" y="3440395"/>
                </a:lnTo>
                <a:lnTo>
                  <a:pt x="525339" y="3436893"/>
                </a:lnTo>
                <a:lnTo>
                  <a:pt x="501513" y="3433072"/>
                </a:lnTo>
                <a:lnTo>
                  <a:pt x="478639" y="3428296"/>
                </a:lnTo>
                <a:lnTo>
                  <a:pt x="456718" y="3423520"/>
                </a:lnTo>
                <a:lnTo>
                  <a:pt x="434798" y="3418425"/>
                </a:lnTo>
                <a:lnTo>
                  <a:pt x="413830" y="3412694"/>
                </a:lnTo>
                <a:lnTo>
                  <a:pt x="394134" y="3406963"/>
                </a:lnTo>
                <a:lnTo>
                  <a:pt x="374755" y="3400595"/>
                </a:lnTo>
                <a:lnTo>
                  <a:pt x="356329" y="3393908"/>
                </a:lnTo>
                <a:lnTo>
                  <a:pt x="338538" y="3386585"/>
                </a:lnTo>
                <a:lnTo>
                  <a:pt x="322018" y="3379580"/>
                </a:lnTo>
                <a:lnTo>
                  <a:pt x="306134" y="3372257"/>
                </a:lnTo>
                <a:lnTo>
                  <a:pt x="291520" y="3364296"/>
                </a:lnTo>
                <a:lnTo>
                  <a:pt x="277542" y="3356018"/>
                </a:lnTo>
                <a:lnTo>
                  <a:pt x="264834" y="3347421"/>
                </a:lnTo>
                <a:lnTo>
                  <a:pt x="253079" y="3338824"/>
                </a:lnTo>
                <a:lnTo>
                  <a:pt x="242278" y="3330227"/>
                </a:lnTo>
                <a:lnTo>
                  <a:pt x="237513" y="3325451"/>
                </a:lnTo>
                <a:lnTo>
                  <a:pt x="232747" y="3320675"/>
                </a:lnTo>
                <a:lnTo>
                  <a:pt x="228617" y="3316217"/>
                </a:lnTo>
                <a:lnTo>
                  <a:pt x="224487" y="3311441"/>
                </a:lnTo>
                <a:lnTo>
                  <a:pt x="220993" y="3306983"/>
                </a:lnTo>
                <a:lnTo>
                  <a:pt x="217498" y="3302207"/>
                </a:lnTo>
                <a:lnTo>
                  <a:pt x="214321" y="3297431"/>
                </a:lnTo>
                <a:lnTo>
                  <a:pt x="211462" y="3292337"/>
                </a:lnTo>
                <a:lnTo>
                  <a:pt x="208921" y="3287561"/>
                </a:lnTo>
                <a:lnTo>
                  <a:pt x="206697" y="3282148"/>
                </a:lnTo>
                <a:lnTo>
                  <a:pt x="204791" y="3277690"/>
                </a:lnTo>
                <a:lnTo>
                  <a:pt x="203202" y="3272277"/>
                </a:lnTo>
                <a:lnTo>
                  <a:pt x="201931" y="3267183"/>
                </a:lnTo>
                <a:lnTo>
                  <a:pt x="201296" y="3262088"/>
                </a:lnTo>
                <a:lnTo>
                  <a:pt x="200978" y="3256994"/>
                </a:lnTo>
                <a:lnTo>
                  <a:pt x="200343" y="3251899"/>
                </a:lnTo>
                <a:lnTo>
                  <a:pt x="200025" y="3251899"/>
                </a:lnTo>
                <a:lnTo>
                  <a:pt x="200025" y="3117850"/>
                </a:lnTo>
                <a:close/>
                <a:moveTo>
                  <a:pt x="1263332" y="3111818"/>
                </a:moveTo>
                <a:lnTo>
                  <a:pt x="1263650" y="3117533"/>
                </a:lnTo>
                <a:lnTo>
                  <a:pt x="1263332" y="3119438"/>
                </a:lnTo>
                <a:lnTo>
                  <a:pt x="1263332" y="3116263"/>
                </a:lnTo>
                <a:lnTo>
                  <a:pt x="1263332" y="3111818"/>
                </a:lnTo>
                <a:close/>
                <a:moveTo>
                  <a:pt x="1263253" y="3110548"/>
                </a:moveTo>
                <a:lnTo>
                  <a:pt x="1263332" y="3111183"/>
                </a:lnTo>
                <a:lnTo>
                  <a:pt x="1263332" y="3111818"/>
                </a:lnTo>
                <a:lnTo>
                  <a:pt x="1263253" y="3110548"/>
                </a:lnTo>
                <a:close/>
                <a:moveTo>
                  <a:pt x="1892592" y="3107220"/>
                </a:moveTo>
                <a:lnTo>
                  <a:pt x="1892592" y="3210034"/>
                </a:lnTo>
                <a:lnTo>
                  <a:pt x="1913877" y="3210983"/>
                </a:lnTo>
                <a:lnTo>
                  <a:pt x="1935480" y="3210983"/>
                </a:lnTo>
                <a:lnTo>
                  <a:pt x="1965343" y="3210667"/>
                </a:lnTo>
                <a:lnTo>
                  <a:pt x="1965343" y="3107537"/>
                </a:lnTo>
                <a:lnTo>
                  <a:pt x="1935480" y="3107853"/>
                </a:lnTo>
                <a:lnTo>
                  <a:pt x="1913877" y="3107853"/>
                </a:lnTo>
                <a:lnTo>
                  <a:pt x="1892592" y="3107220"/>
                </a:lnTo>
                <a:close/>
                <a:moveTo>
                  <a:pt x="200819" y="3107046"/>
                </a:moveTo>
                <a:lnTo>
                  <a:pt x="200378" y="3110133"/>
                </a:lnTo>
                <a:lnTo>
                  <a:pt x="200025" y="3115072"/>
                </a:lnTo>
                <a:lnTo>
                  <a:pt x="200025" y="3110751"/>
                </a:lnTo>
                <a:lnTo>
                  <a:pt x="200819" y="3107046"/>
                </a:lnTo>
                <a:close/>
                <a:moveTo>
                  <a:pt x="2489519" y="3103562"/>
                </a:moveTo>
                <a:lnTo>
                  <a:pt x="2490471" y="3109906"/>
                </a:lnTo>
                <a:lnTo>
                  <a:pt x="2490788" y="3116568"/>
                </a:lnTo>
                <a:lnTo>
                  <a:pt x="2490788" y="3252652"/>
                </a:lnTo>
                <a:lnTo>
                  <a:pt x="2490471" y="3252969"/>
                </a:lnTo>
                <a:lnTo>
                  <a:pt x="2489836" y="3260899"/>
                </a:lnTo>
                <a:lnTo>
                  <a:pt x="2489519" y="3265657"/>
                </a:lnTo>
                <a:lnTo>
                  <a:pt x="2488250" y="3270733"/>
                </a:lnTo>
                <a:lnTo>
                  <a:pt x="2487298" y="3275491"/>
                </a:lnTo>
                <a:lnTo>
                  <a:pt x="2485711" y="3280566"/>
                </a:lnTo>
                <a:lnTo>
                  <a:pt x="2483490" y="3285325"/>
                </a:lnTo>
                <a:lnTo>
                  <a:pt x="2481269" y="3290083"/>
                </a:lnTo>
                <a:lnTo>
                  <a:pt x="2479048" y="3294841"/>
                </a:lnTo>
                <a:lnTo>
                  <a:pt x="2475874" y="3299599"/>
                </a:lnTo>
                <a:lnTo>
                  <a:pt x="2472701" y="3304357"/>
                </a:lnTo>
                <a:lnTo>
                  <a:pt x="2469528" y="3309115"/>
                </a:lnTo>
                <a:lnTo>
                  <a:pt x="2465403" y="3313874"/>
                </a:lnTo>
                <a:lnTo>
                  <a:pt x="2461595" y="3317997"/>
                </a:lnTo>
                <a:lnTo>
                  <a:pt x="2453028" y="3327196"/>
                </a:lnTo>
                <a:lnTo>
                  <a:pt x="2443191" y="3335761"/>
                </a:lnTo>
                <a:lnTo>
                  <a:pt x="2432086" y="3344643"/>
                </a:lnTo>
                <a:lnTo>
                  <a:pt x="2419710" y="3352891"/>
                </a:lnTo>
                <a:lnTo>
                  <a:pt x="2406701" y="3360504"/>
                </a:lnTo>
                <a:lnTo>
                  <a:pt x="2393056" y="3368434"/>
                </a:lnTo>
                <a:lnTo>
                  <a:pt x="2378143" y="3376047"/>
                </a:lnTo>
                <a:lnTo>
                  <a:pt x="2362277" y="3383660"/>
                </a:lnTo>
                <a:lnTo>
                  <a:pt x="2345777" y="3390322"/>
                </a:lnTo>
                <a:lnTo>
                  <a:pt x="2328325" y="3396983"/>
                </a:lnTo>
                <a:lnTo>
                  <a:pt x="2309921" y="3403327"/>
                </a:lnTo>
                <a:lnTo>
                  <a:pt x="2290882" y="3409671"/>
                </a:lnTo>
                <a:lnTo>
                  <a:pt x="2270892" y="3415064"/>
                </a:lnTo>
                <a:lnTo>
                  <a:pt x="2250267" y="3420139"/>
                </a:lnTo>
                <a:lnTo>
                  <a:pt x="2229324" y="3425215"/>
                </a:lnTo>
                <a:lnTo>
                  <a:pt x="2207430" y="3429973"/>
                </a:lnTo>
                <a:lnTo>
                  <a:pt x="2184901" y="3434414"/>
                </a:lnTo>
                <a:lnTo>
                  <a:pt x="2162054" y="3437903"/>
                </a:lnTo>
                <a:lnTo>
                  <a:pt x="2138256" y="3441393"/>
                </a:lnTo>
                <a:lnTo>
                  <a:pt x="2113823" y="3444565"/>
                </a:lnTo>
                <a:lnTo>
                  <a:pt x="2089390" y="3447102"/>
                </a:lnTo>
                <a:lnTo>
                  <a:pt x="2064323" y="3449006"/>
                </a:lnTo>
                <a:lnTo>
                  <a:pt x="2038621" y="3450909"/>
                </a:lnTo>
                <a:lnTo>
                  <a:pt x="2012601" y="3452178"/>
                </a:lnTo>
                <a:lnTo>
                  <a:pt x="1986582" y="3452812"/>
                </a:lnTo>
                <a:lnTo>
                  <a:pt x="1959928" y="3452812"/>
                </a:lnTo>
                <a:lnTo>
                  <a:pt x="1932639" y="3452812"/>
                </a:lnTo>
                <a:lnTo>
                  <a:pt x="1905350" y="3452178"/>
                </a:lnTo>
                <a:lnTo>
                  <a:pt x="1879014" y="3450592"/>
                </a:lnTo>
                <a:lnTo>
                  <a:pt x="1852994" y="3449006"/>
                </a:lnTo>
                <a:lnTo>
                  <a:pt x="1827292" y="3446468"/>
                </a:lnTo>
                <a:lnTo>
                  <a:pt x="1802224" y="3443930"/>
                </a:lnTo>
                <a:lnTo>
                  <a:pt x="1777157" y="3441075"/>
                </a:lnTo>
                <a:lnTo>
                  <a:pt x="1753359" y="3437269"/>
                </a:lnTo>
                <a:lnTo>
                  <a:pt x="1729560" y="3433145"/>
                </a:lnTo>
                <a:lnTo>
                  <a:pt x="1706714" y="3428704"/>
                </a:lnTo>
                <a:lnTo>
                  <a:pt x="1684502" y="3424263"/>
                </a:lnTo>
                <a:lnTo>
                  <a:pt x="1662925" y="3418871"/>
                </a:lnTo>
                <a:lnTo>
                  <a:pt x="1641983" y="3413478"/>
                </a:lnTo>
                <a:lnTo>
                  <a:pt x="1622309" y="3407134"/>
                </a:lnTo>
                <a:lnTo>
                  <a:pt x="1602953" y="3400790"/>
                </a:lnTo>
                <a:lnTo>
                  <a:pt x="1584549" y="3394445"/>
                </a:lnTo>
                <a:lnTo>
                  <a:pt x="1566780" y="3387467"/>
                </a:lnTo>
                <a:lnTo>
                  <a:pt x="1550280" y="3380488"/>
                </a:lnTo>
                <a:lnTo>
                  <a:pt x="1534414" y="3372558"/>
                </a:lnTo>
                <a:lnTo>
                  <a:pt x="1519501" y="3364945"/>
                </a:lnTo>
                <a:lnTo>
                  <a:pt x="1505539" y="3356697"/>
                </a:lnTo>
                <a:lnTo>
                  <a:pt x="1493164" y="3348450"/>
                </a:lnTo>
                <a:lnTo>
                  <a:pt x="1481106" y="3339885"/>
                </a:lnTo>
                <a:lnTo>
                  <a:pt x="1470635" y="3330686"/>
                </a:lnTo>
                <a:lnTo>
                  <a:pt x="1465875" y="3326245"/>
                </a:lnTo>
                <a:lnTo>
                  <a:pt x="1461116" y="3321487"/>
                </a:lnTo>
                <a:lnTo>
                  <a:pt x="1456673" y="3317363"/>
                </a:lnTo>
                <a:lnTo>
                  <a:pt x="1452866" y="3312605"/>
                </a:lnTo>
                <a:lnTo>
                  <a:pt x="1449375" y="3307847"/>
                </a:lnTo>
                <a:lnTo>
                  <a:pt x="1445885" y="3303088"/>
                </a:lnTo>
                <a:lnTo>
                  <a:pt x="1442712" y="3298013"/>
                </a:lnTo>
                <a:lnTo>
                  <a:pt x="1439856" y="3293255"/>
                </a:lnTo>
                <a:lnTo>
                  <a:pt x="1437000" y="3288497"/>
                </a:lnTo>
                <a:lnTo>
                  <a:pt x="1435096" y="3283421"/>
                </a:lnTo>
                <a:lnTo>
                  <a:pt x="1433192" y="3278346"/>
                </a:lnTo>
                <a:lnTo>
                  <a:pt x="1431606" y="3273588"/>
                </a:lnTo>
                <a:lnTo>
                  <a:pt x="1430337" y="3268512"/>
                </a:lnTo>
                <a:lnTo>
                  <a:pt x="1429702" y="3263437"/>
                </a:lnTo>
                <a:lnTo>
                  <a:pt x="1429385" y="3258044"/>
                </a:lnTo>
                <a:lnTo>
                  <a:pt x="1428750" y="3252969"/>
                </a:lnTo>
                <a:lnTo>
                  <a:pt x="1428750" y="3155268"/>
                </a:lnTo>
                <a:lnTo>
                  <a:pt x="1438269" y="3162881"/>
                </a:lnTo>
                <a:lnTo>
                  <a:pt x="1449058" y="3170177"/>
                </a:lnTo>
                <a:lnTo>
                  <a:pt x="1459846" y="3177473"/>
                </a:lnTo>
                <a:lnTo>
                  <a:pt x="1471270" y="3184134"/>
                </a:lnTo>
                <a:lnTo>
                  <a:pt x="1483645" y="3190795"/>
                </a:lnTo>
                <a:lnTo>
                  <a:pt x="1496337" y="3197140"/>
                </a:lnTo>
                <a:lnTo>
                  <a:pt x="1509347" y="3203484"/>
                </a:lnTo>
                <a:lnTo>
                  <a:pt x="1522674" y="3209194"/>
                </a:lnTo>
                <a:lnTo>
                  <a:pt x="1536953" y="3215221"/>
                </a:lnTo>
                <a:lnTo>
                  <a:pt x="1550915" y="3220613"/>
                </a:lnTo>
                <a:lnTo>
                  <a:pt x="1566145" y="3226006"/>
                </a:lnTo>
                <a:lnTo>
                  <a:pt x="1581376" y="3231081"/>
                </a:lnTo>
                <a:lnTo>
                  <a:pt x="1597242" y="3235839"/>
                </a:lnTo>
                <a:lnTo>
                  <a:pt x="1612790" y="3240598"/>
                </a:lnTo>
                <a:lnTo>
                  <a:pt x="1628973" y="3244721"/>
                </a:lnTo>
                <a:lnTo>
                  <a:pt x="1646108" y="3248845"/>
                </a:lnTo>
                <a:lnTo>
                  <a:pt x="1662608" y="3252652"/>
                </a:lnTo>
                <a:lnTo>
                  <a:pt x="1680060" y="3256141"/>
                </a:lnTo>
                <a:lnTo>
                  <a:pt x="1697195" y="3259313"/>
                </a:lnTo>
                <a:lnTo>
                  <a:pt x="1714964" y="3262485"/>
                </a:lnTo>
                <a:lnTo>
                  <a:pt x="1732733" y="3265657"/>
                </a:lnTo>
                <a:lnTo>
                  <a:pt x="1750820" y="3268195"/>
                </a:lnTo>
                <a:lnTo>
                  <a:pt x="1768907" y="3270416"/>
                </a:lnTo>
                <a:lnTo>
                  <a:pt x="1786993" y="3272636"/>
                </a:lnTo>
                <a:lnTo>
                  <a:pt x="1805715" y="3274857"/>
                </a:lnTo>
                <a:lnTo>
                  <a:pt x="1824119" y="3276443"/>
                </a:lnTo>
                <a:lnTo>
                  <a:pt x="1842840" y="3277394"/>
                </a:lnTo>
                <a:lnTo>
                  <a:pt x="1861561" y="3278663"/>
                </a:lnTo>
                <a:lnTo>
                  <a:pt x="1880283" y="3279615"/>
                </a:lnTo>
                <a:lnTo>
                  <a:pt x="1898687" y="3280249"/>
                </a:lnTo>
                <a:lnTo>
                  <a:pt x="1917725" y="3280566"/>
                </a:lnTo>
                <a:lnTo>
                  <a:pt x="1936129" y="3280566"/>
                </a:lnTo>
                <a:lnTo>
                  <a:pt x="1958658" y="3280566"/>
                </a:lnTo>
                <a:lnTo>
                  <a:pt x="1981187" y="3280249"/>
                </a:lnTo>
                <a:lnTo>
                  <a:pt x="2003399" y="3278980"/>
                </a:lnTo>
                <a:lnTo>
                  <a:pt x="2025928" y="3278029"/>
                </a:lnTo>
                <a:lnTo>
                  <a:pt x="2048140" y="3276443"/>
                </a:lnTo>
                <a:lnTo>
                  <a:pt x="2070034" y="3274222"/>
                </a:lnTo>
                <a:lnTo>
                  <a:pt x="2092246" y="3272002"/>
                </a:lnTo>
                <a:lnTo>
                  <a:pt x="2114458" y="3269464"/>
                </a:lnTo>
                <a:lnTo>
                  <a:pt x="2135718" y="3266609"/>
                </a:lnTo>
                <a:lnTo>
                  <a:pt x="2157295" y="3263437"/>
                </a:lnTo>
                <a:lnTo>
                  <a:pt x="2178237" y="3259313"/>
                </a:lnTo>
                <a:lnTo>
                  <a:pt x="2198545" y="3255507"/>
                </a:lnTo>
                <a:lnTo>
                  <a:pt x="2219170" y="3251066"/>
                </a:lnTo>
                <a:lnTo>
                  <a:pt x="2239161" y="3246307"/>
                </a:lnTo>
                <a:lnTo>
                  <a:pt x="2258517" y="3241232"/>
                </a:lnTo>
                <a:lnTo>
                  <a:pt x="2277555" y="3235839"/>
                </a:lnTo>
                <a:lnTo>
                  <a:pt x="2295959" y="3230130"/>
                </a:lnTo>
                <a:lnTo>
                  <a:pt x="2314046" y="3223785"/>
                </a:lnTo>
                <a:lnTo>
                  <a:pt x="2331498" y="3217441"/>
                </a:lnTo>
                <a:lnTo>
                  <a:pt x="2348316" y="3210780"/>
                </a:lnTo>
                <a:lnTo>
                  <a:pt x="2364498" y="3203801"/>
                </a:lnTo>
                <a:lnTo>
                  <a:pt x="2380047" y="3196188"/>
                </a:lnTo>
                <a:lnTo>
                  <a:pt x="2394643" y="3188575"/>
                </a:lnTo>
                <a:lnTo>
                  <a:pt x="2408605" y="3180645"/>
                </a:lnTo>
                <a:lnTo>
                  <a:pt x="2422249" y="3171763"/>
                </a:lnTo>
                <a:lnTo>
                  <a:pt x="2434307" y="3163198"/>
                </a:lnTo>
                <a:lnTo>
                  <a:pt x="2445730" y="3153999"/>
                </a:lnTo>
                <a:lnTo>
                  <a:pt x="2456518" y="3144800"/>
                </a:lnTo>
                <a:lnTo>
                  <a:pt x="2466355" y="3134966"/>
                </a:lnTo>
                <a:lnTo>
                  <a:pt x="2471115" y="3129574"/>
                </a:lnTo>
                <a:lnTo>
                  <a:pt x="2474922" y="3124498"/>
                </a:lnTo>
                <a:lnTo>
                  <a:pt x="2479365" y="3119423"/>
                </a:lnTo>
                <a:lnTo>
                  <a:pt x="2482855" y="3114347"/>
                </a:lnTo>
                <a:lnTo>
                  <a:pt x="2486346" y="3108955"/>
                </a:lnTo>
                <a:lnTo>
                  <a:pt x="2489519" y="3103562"/>
                </a:lnTo>
                <a:close/>
                <a:moveTo>
                  <a:pt x="201789" y="3100564"/>
                </a:moveTo>
                <a:lnTo>
                  <a:pt x="201084" y="3105812"/>
                </a:lnTo>
                <a:lnTo>
                  <a:pt x="200819" y="3107046"/>
                </a:lnTo>
                <a:lnTo>
                  <a:pt x="201084" y="3105194"/>
                </a:lnTo>
                <a:lnTo>
                  <a:pt x="201789" y="3100564"/>
                </a:lnTo>
                <a:close/>
                <a:moveTo>
                  <a:pt x="1260475" y="3095625"/>
                </a:moveTo>
                <a:lnTo>
                  <a:pt x="1262062" y="3101340"/>
                </a:lnTo>
                <a:lnTo>
                  <a:pt x="1263015" y="3106738"/>
                </a:lnTo>
                <a:lnTo>
                  <a:pt x="1263253" y="3110548"/>
                </a:lnTo>
                <a:lnTo>
                  <a:pt x="1262698" y="3106103"/>
                </a:lnTo>
                <a:lnTo>
                  <a:pt x="1261745" y="3100705"/>
                </a:lnTo>
                <a:lnTo>
                  <a:pt x="1260475" y="3095625"/>
                </a:lnTo>
                <a:close/>
                <a:moveTo>
                  <a:pt x="1746773" y="3094566"/>
                </a:moveTo>
                <a:lnTo>
                  <a:pt x="1746773" y="3198013"/>
                </a:lnTo>
                <a:lnTo>
                  <a:pt x="1764563" y="3200227"/>
                </a:lnTo>
                <a:lnTo>
                  <a:pt x="1782671" y="3202758"/>
                </a:lnTo>
                <a:lnTo>
                  <a:pt x="1800780" y="3204656"/>
                </a:lnTo>
                <a:lnTo>
                  <a:pt x="1819841" y="3206238"/>
                </a:lnTo>
                <a:lnTo>
                  <a:pt x="1819841" y="3102791"/>
                </a:lnTo>
                <a:lnTo>
                  <a:pt x="1800780" y="3101210"/>
                </a:lnTo>
                <a:lnTo>
                  <a:pt x="1782671" y="3099312"/>
                </a:lnTo>
                <a:lnTo>
                  <a:pt x="1764563" y="3097097"/>
                </a:lnTo>
                <a:lnTo>
                  <a:pt x="1746773" y="3094566"/>
                </a:lnTo>
                <a:close/>
                <a:moveTo>
                  <a:pt x="1600953" y="3061666"/>
                </a:moveTo>
                <a:lnTo>
                  <a:pt x="1600953" y="3166378"/>
                </a:lnTo>
                <a:lnTo>
                  <a:pt x="1618744" y="3171756"/>
                </a:lnTo>
                <a:lnTo>
                  <a:pt x="1636217" y="3176501"/>
                </a:lnTo>
                <a:lnTo>
                  <a:pt x="1654960" y="3180930"/>
                </a:lnTo>
                <a:lnTo>
                  <a:pt x="1673704" y="3185042"/>
                </a:lnTo>
                <a:lnTo>
                  <a:pt x="1673704" y="3080963"/>
                </a:lnTo>
                <a:lnTo>
                  <a:pt x="1654960" y="3076534"/>
                </a:lnTo>
                <a:lnTo>
                  <a:pt x="1636217" y="3071789"/>
                </a:lnTo>
                <a:lnTo>
                  <a:pt x="1618108" y="3066728"/>
                </a:lnTo>
                <a:lnTo>
                  <a:pt x="1600953" y="3061666"/>
                </a:lnTo>
                <a:close/>
                <a:moveTo>
                  <a:pt x="3151360" y="3046095"/>
                </a:moveTo>
                <a:lnTo>
                  <a:pt x="3151360" y="3160713"/>
                </a:lnTo>
                <a:lnTo>
                  <a:pt x="3174848" y="3161665"/>
                </a:lnTo>
                <a:lnTo>
                  <a:pt x="3198972" y="3161665"/>
                </a:lnTo>
                <a:lnTo>
                  <a:pt x="3231983" y="3161348"/>
                </a:lnTo>
                <a:lnTo>
                  <a:pt x="3231983" y="3046413"/>
                </a:lnTo>
                <a:lnTo>
                  <a:pt x="3198972" y="3046730"/>
                </a:lnTo>
                <a:lnTo>
                  <a:pt x="3174848" y="3046413"/>
                </a:lnTo>
                <a:lnTo>
                  <a:pt x="3151360" y="3046095"/>
                </a:lnTo>
                <a:close/>
                <a:moveTo>
                  <a:pt x="3815080" y="3040062"/>
                </a:moveTo>
                <a:lnTo>
                  <a:pt x="3816033" y="3047365"/>
                </a:lnTo>
                <a:lnTo>
                  <a:pt x="3816350" y="3054985"/>
                </a:lnTo>
                <a:lnTo>
                  <a:pt x="3816350" y="3206115"/>
                </a:lnTo>
                <a:lnTo>
                  <a:pt x="3816033" y="3206432"/>
                </a:lnTo>
                <a:lnTo>
                  <a:pt x="3815398" y="3214687"/>
                </a:lnTo>
                <a:lnTo>
                  <a:pt x="3814763" y="3220720"/>
                </a:lnTo>
                <a:lnTo>
                  <a:pt x="3813493" y="3226117"/>
                </a:lnTo>
                <a:lnTo>
                  <a:pt x="3811906" y="3231197"/>
                </a:lnTo>
                <a:lnTo>
                  <a:pt x="3810319" y="3236912"/>
                </a:lnTo>
                <a:lnTo>
                  <a:pt x="3808097" y="3242310"/>
                </a:lnTo>
                <a:lnTo>
                  <a:pt x="3805558" y="3248025"/>
                </a:lnTo>
                <a:lnTo>
                  <a:pt x="3803019" y="3253105"/>
                </a:lnTo>
                <a:lnTo>
                  <a:pt x="3799844" y="3258185"/>
                </a:lnTo>
                <a:lnTo>
                  <a:pt x="3796036" y="3263583"/>
                </a:lnTo>
                <a:lnTo>
                  <a:pt x="3792226" y="3268663"/>
                </a:lnTo>
                <a:lnTo>
                  <a:pt x="3788418" y="3274060"/>
                </a:lnTo>
                <a:lnTo>
                  <a:pt x="3783974" y="3278823"/>
                </a:lnTo>
                <a:lnTo>
                  <a:pt x="3779212" y="3283903"/>
                </a:lnTo>
                <a:lnTo>
                  <a:pt x="3774134" y="3288983"/>
                </a:lnTo>
                <a:lnTo>
                  <a:pt x="3768420" y="3293745"/>
                </a:lnTo>
                <a:lnTo>
                  <a:pt x="3763024" y="3298508"/>
                </a:lnTo>
                <a:lnTo>
                  <a:pt x="3750963" y="3307715"/>
                </a:lnTo>
                <a:lnTo>
                  <a:pt x="3737314" y="3317240"/>
                </a:lnTo>
                <a:lnTo>
                  <a:pt x="3722713" y="3326448"/>
                </a:lnTo>
                <a:lnTo>
                  <a:pt x="3707477" y="3335020"/>
                </a:lnTo>
                <a:lnTo>
                  <a:pt x="3690971" y="3343275"/>
                </a:lnTo>
                <a:lnTo>
                  <a:pt x="3673513" y="3351213"/>
                </a:lnTo>
                <a:lnTo>
                  <a:pt x="3655103" y="3359150"/>
                </a:lnTo>
                <a:lnTo>
                  <a:pt x="3635424" y="3366770"/>
                </a:lnTo>
                <a:lnTo>
                  <a:pt x="3615109" y="3373755"/>
                </a:lnTo>
                <a:lnTo>
                  <a:pt x="3593842" y="3380423"/>
                </a:lnTo>
                <a:lnTo>
                  <a:pt x="3571941" y="3386773"/>
                </a:lnTo>
                <a:lnTo>
                  <a:pt x="3549087" y="3392805"/>
                </a:lnTo>
                <a:lnTo>
                  <a:pt x="3525281" y="3398203"/>
                </a:lnTo>
                <a:lnTo>
                  <a:pt x="3501157" y="3403283"/>
                </a:lnTo>
                <a:lnTo>
                  <a:pt x="3476082" y="3408045"/>
                </a:lnTo>
                <a:lnTo>
                  <a:pt x="3450371" y="3411855"/>
                </a:lnTo>
                <a:lnTo>
                  <a:pt x="3424343" y="3415983"/>
                </a:lnTo>
                <a:lnTo>
                  <a:pt x="3397680" y="3419475"/>
                </a:lnTo>
                <a:lnTo>
                  <a:pt x="3370065" y="3422333"/>
                </a:lnTo>
                <a:lnTo>
                  <a:pt x="3341815" y="3424555"/>
                </a:lnTo>
                <a:lnTo>
                  <a:pt x="3313565" y="3426460"/>
                </a:lnTo>
                <a:lnTo>
                  <a:pt x="3284680" y="3427730"/>
                </a:lnTo>
                <a:lnTo>
                  <a:pt x="3255478" y="3428683"/>
                </a:lnTo>
                <a:lnTo>
                  <a:pt x="3225959" y="3429000"/>
                </a:lnTo>
                <a:lnTo>
                  <a:pt x="3195487" y="3428683"/>
                </a:lnTo>
                <a:lnTo>
                  <a:pt x="3165650" y="3427730"/>
                </a:lnTo>
                <a:lnTo>
                  <a:pt x="3136130" y="3426143"/>
                </a:lnTo>
                <a:lnTo>
                  <a:pt x="3106928" y="3424238"/>
                </a:lnTo>
                <a:lnTo>
                  <a:pt x="3078678" y="3422015"/>
                </a:lnTo>
                <a:lnTo>
                  <a:pt x="3050428" y="3418840"/>
                </a:lnTo>
                <a:lnTo>
                  <a:pt x="3022813" y="3415030"/>
                </a:lnTo>
                <a:lnTo>
                  <a:pt x="2996150" y="3411220"/>
                </a:lnTo>
                <a:lnTo>
                  <a:pt x="2970122" y="3406775"/>
                </a:lnTo>
                <a:lnTo>
                  <a:pt x="2944729" y="3402013"/>
                </a:lnTo>
                <a:lnTo>
                  <a:pt x="2919971" y="3396615"/>
                </a:lnTo>
                <a:lnTo>
                  <a:pt x="2895847" y="3390583"/>
                </a:lnTo>
                <a:lnTo>
                  <a:pt x="2872994" y="3384868"/>
                </a:lnTo>
                <a:lnTo>
                  <a:pt x="2850775" y="3378200"/>
                </a:lnTo>
                <a:lnTo>
                  <a:pt x="2829190" y="3370898"/>
                </a:lnTo>
                <a:lnTo>
                  <a:pt x="2808876" y="3363595"/>
                </a:lnTo>
                <a:lnTo>
                  <a:pt x="2789196" y="3355975"/>
                </a:lnTo>
                <a:lnTo>
                  <a:pt x="2770469" y="3347720"/>
                </a:lnTo>
                <a:lnTo>
                  <a:pt x="2753328" y="3339465"/>
                </a:lnTo>
                <a:lnTo>
                  <a:pt x="2736823" y="3330893"/>
                </a:lnTo>
                <a:lnTo>
                  <a:pt x="2721269" y="3321685"/>
                </a:lnTo>
                <a:lnTo>
                  <a:pt x="2706986" y="3312160"/>
                </a:lnTo>
                <a:lnTo>
                  <a:pt x="2693972" y="3302635"/>
                </a:lnTo>
                <a:lnTo>
                  <a:pt x="2688258" y="3297873"/>
                </a:lnTo>
                <a:lnTo>
                  <a:pt x="2682227" y="3292793"/>
                </a:lnTo>
                <a:lnTo>
                  <a:pt x="2676831" y="3287713"/>
                </a:lnTo>
                <a:lnTo>
                  <a:pt x="2671753" y="3282950"/>
                </a:lnTo>
                <a:lnTo>
                  <a:pt x="2666991" y="3277870"/>
                </a:lnTo>
                <a:lnTo>
                  <a:pt x="2662548" y="3272473"/>
                </a:lnTo>
                <a:lnTo>
                  <a:pt x="2658104" y="3267393"/>
                </a:lnTo>
                <a:lnTo>
                  <a:pt x="2654612" y="3261995"/>
                </a:lnTo>
                <a:lnTo>
                  <a:pt x="2651121" y="3256598"/>
                </a:lnTo>
                <a:lnTo>
                  <a:pt x="2647947" y="3251200"/>
                </a:lnTo>
                <a:lnTo>
                  <a:pt x="2645090" y="3245485"/>
                </a:lnTo>
                <a:lnTo>
                  <a:pt x="2642868" y="3240405"/>
                </a:lnTo>
                <a:lnTo>
                  <a:pt x="2640329" y="3234372"/>
                </a:lnTo>
                <a:lnTo>
                  <a:pt x="2638742" y="3228975"/>
                </a:lnTo>
                <a:lnTo>
                  <a:pt x="2637789" y="3223577"/>
                </a:lnTo>
                <a:lnTo>
                  <a:pt x="2636520" y="3217862"/>
                </a:lnTo>
                <a:lnTo>
                  <a:pt x="2636202" y="3212147"/>
                </a:lnTo>
                <a:lnTo>
                  <a:pt x="2635885" y="3206432"/>
                </a:lnTo>
                <a:lnTo>
                  <a:pt x="2635250" y="3206432"/>
                </a:lnTo>
                <a:lnTo>
                  <a:pt x="2635250" y="3097530"/>
                </a:lnTo>
                <a:lnTo>
                  <a:pt x="2646360" y="3105785"/>
                </a:lnTo>
                <a:lnTo>
                  <a:pt x="2657786" y="3114040"/>
                </a:lnTo>
                <a:lnTo>
                  <a:pt x="2670166" y="3121977"/>
                </a:lnTo>
                <a:lnTo>
                  <a:pt x="2683180" y="3129597"/>
                </a:lnTo>
                <a:lnTo>
                  <a:pt x="2696511" y="3136900"/>
                </a:lnTo>
                <a:lnTo>
                  <a:pt x="2710160" y="3144202"/>
                </a:lnTo>
                <a:lnTo>
                  <a:pt x="2724761" y="3151187"/>
                </a:lnTo>
                <a:lnTo>
                  <a:pt x="2740314" y="3157855"/>
                </a:lnTo>
                <a:lnTo>
                  <a:pt x="2755550" y="3164205"/>
                </a:lnTo>
                <a:lnTo>
                  <a:pt x="2771738" y="3170237"/>
                </a:lnTo>
                <a:lnTo>
                  <a:pt x="2788244" y="3176270"/>
                </a:lnTo>
                <a:lnTo>
                  <a:pt x="2805384" y="3181985"/>
                </a:lnTo>
                <a:lnTo>
                  <a:pt x="2822525" y="3187065"/>
                </a:lnTo>
                <a:lnTo>
                  <a:pt x="2840300" y="3192145"/>
                </a:lnTo>
                <a:lnTo>
                  <a:pt x="2858393" y="3196907"/>
                </a:lnTo>
                <a:lnTo>
                  <a:pt x="2877120" y="3201670"/>
                </a:lnTo>
                <a:lnTo>
                  <a:pt x="2895530" y="3205797"/>
                </a:lnTo>
                <a:lnTo>
                  <a:pt x="2914892" y="3209925"/>
                </a:lnTo>
                <a:lnTo>
                  <a:pt x="2934255" y="3213735"/>
                </a:lnTo>
                <a:lnTo>
                  <a:pt x="2953617" y="3217227"/>
                </a:lnTo>
                <a:lnTo>
                  <a:pt x="2973614" y="3220402"/>
                </a:lnTo>
                <a:lnTo>
                  <a:pt x="2993294" y="3222942"/>
                </a:lnTo>
                <a:lnTo>
                  <a:pt x="3013926" y="3225800"/>
                </a:lnTo>
                <a:lnTo>
                  <a:pt x="3033923" y="3228340"/>
                </a:lnTo>
                <a:lnTo>
                  <a:pt x="3054555" y="3230245"/>
                </a:lnTo>
                <a:lnTo>
                  <a:pt x="3074869" y="3232150"/>
                </a:lnTo>
                <a:lnTo>
                  <a:pt x="3095819" y="3233737"/>
                </a:lnTo>
                <a:lnTo>
                  <a:pt x="3116451" y="3235007"/>
                </a:lnTo>
                <a:lnTo>
                  <a:pt x="3137400" y="3235960"/>
                </a:lnTo>
                <a:lnTo>
                  <a:pt x="3158032" y="3236595"/>
                </a:lnTo>
                <a:lnTo>
                  <a:pt x="3178981" y="3237230"/>
                </a:lnTo>
                <a:lnTo>
                  <a:pt x="3199613" y="3237230"/>
                </a:lnTo>
                <a:lnTo>
                  <a:pt x="3224372" y="3236912"/>
                </a:lnTo>
                <a:lnTo>
                  <a:pt x="3249765" y="3236595"/>
                </a:lnTo>
                <a:lnTo>
                  <a:pt x="3274523" y="3235325"/>
                </a:lnTo>
                <a:lnTo>
                  <a:pt x="3299282" y="3234055"/>
                </a:lnTo>
                <a:lnTo>
                  <a:pt x="3324040" y="3232150"/>
                </a:lnTo>
                <a:lnTo>
                  <a:pt x="3348481" y="3230245"/>
                </a:lnTo>
                <a:lnTo>
                  <a:pt x="3372922" y="3227387"/>
                </a:lnTo>
                <a:lnTo>
                  <a:pt x="3397680" y="3224530"/>
                </a:lnTo>
                <a:lnTo>
                  <a:pt x="3421486" y="3221355"/>
                </a:lnTo>
                <a:lnTo>
                  <a:pt x="3445292" y="3217545"/>
                </a:lnTo>
                <a:lnTo>
                  <a:pt x="3468464" y="3213735"/>
                </a:lnTo>
                <a:lnTo>
                  <a:pt x="3491635" y="3208972"/>
                </a:lnTo>
                <a:lnTo>
                  <a:pt x="3514171" y="3204210"/>
                </a:lnTo>
                <a:lnTo>
                  <a:pt x="3536390" y="3199130"/>
                </a:lnTo>
                <a:lnTo>
                  <a:pt x="3557974" y="3193097"/>
                </a:lnTo>
                <a:lnTo>
                  <a:pt x="3579241" y="3187065"/>
                </a:lnTo>
                <a:lnTo>
                  <a:pt x="3599873" y="3180715"/>
                </a:lnTo>
                <a:lnTo>
                  <a:pt x="3619870" y="3174047"/>
                </a:lnTo>
                <a:lnTo>
                  <a:pt x="3639233" y="3167062"/>
                </a:lnTo>
                <a:lnTo>
                  <a:pt x="3657643" y="3159442"/>
                </a:lnTo>
                <a:lnTo>
                  <a:pt x="3676053" y="3151505"/>
                </a:lnTo>
                <a:lnTo>
                  <a:pt x="3692876" y="3143250"/>
                </a:lnTo>
                <a:lnTo>
                  <a:pt x="3709381" y="3134677"/>
                </a:lnTo>
                <a:lnTo>
                  <a:pt x="3724935" y="3125470"/>
                </a:lnTo>
                <a:lnTo>
                  <a:pt x="3739853" y="3116262"/>
                </a:lnTo>
                <a:lnTo>
                  <a:pt x="3753502" y="3106420"/>
                </a:lnTo>
                <a:lnTo>
                  <a:pt x="3766198" y="3096577"/>
                </a:lnTo>
                <a:lnTo>
                  <a:pt x="3772547" y="3090862"/>
                </a:lnTo>
                <a:lnTo>
                  <a:pt x="3777943" y="3085782"/>
                </a:lnTo>
                <a:lnTo>
                  <a:pt x="3783656" y="3080385"/>
                </a:lnTo>
                <a:lnTo>
                  <a:pt x="3789052" y="3074670"/>
                </a:lnTo>
                <a:lnTo>
                  <a:pt x="3793814" y="3069272"/>
                </a:lnTo>
                <a:lnTo>
                  <a:pt x="3798575" y="3063557"/>
                </a:lnTo>
                <a:lnTo>
                  <a:pt x="3803336" y="3057842"/>
                </a:lnTo>
                <a:lnTo>
                  <a:pt x="3807145" y="3051810"/>
                </a:lnTo>
                <a:lnTo>
                  <a:pt x="3811271" y="3045777"/>
                </a:lnTo>
                <a:lnTo>
                  <a:pt x="3815080" y="3040062"/>
                </a:lnTo>
                <a:close/>
                <a:moveTo>
                  <a:pt x="2989478" y="3031808"/>
                </a:moveTo>
                <a:lnTo>
                  <a:pt x="2989478" y="3147378"/>
                </a:lnTo>
                <a:lnTo>
                  <a:pt x="3009158" y="3149918"/>
                </a:lnTo>
                <a:lnTo>
                  <a:pt x="3029472" y="3152140"/>
                </a:lnTo>
                <a:lnTo>
                  <a:pt x="3049469" y="3154363"/>
                </a:lnTo>
                <a:lnTo>
                  <a:pt x="3070419" y="3155950"/>
                </a:lnTo>
                <a:lnTo>
                  <a:pt x="3070419" y="3041333"/>
                </a:lnTo>
                <a:lnTo>
                  <a:pt x="3049469" y="3039428"/>
                </a:lnTo>
                <a:lnTo>
                  <a:pt x="3029472" y="3036888"/>
                </a:lnTo>
                <a:lnTo>
                  <a:pt x="3009158" y="3034665"/>
                </a:lnTo>
                <a:lnTo>
                  <a:pt x="2989478" y="3031808"/>
                </a:lnTo>
                <a:close/>
                <a:moveTo>
                  <a:pt x="2402802" y="3022755"/>
                </a:moveTo>
                <a:lnTo>
                  <a:pt x="2397719" y="3026235"/>
                </a:lnTo>
                <a:lnTo>
                  <a:pt x="2391365" y="3029398"/>
                </a:lnTo>
                <a:lnTo>
                  <a:pt x="2383740" y="3032878"/>
                </a:lnTo>
                <a:lnTo>
                  <a:pt x="2376433" y="3036042"/>
                </a:lnTo>
                <a:lnTo>
                  <a:pt x="2360867" y="3042369"/>
                </a:lnTo>
                <a:lnTo>
                  <a:pt x="2347841" y="3047114"/>
                </a:lnTo>
                <a:lnTo>
                  <a:pt x="2347841" y="3137274"/>
                </a:lnTo>
                <a:lnTo>
                  <a:pt x="2355784" y="3133794"/>
                </a:lnTo>
                <a:lnTo>
                  <a:pt x="2363408" y="3129681"/>
                </a:lnTo>
                <a:lnTo>
                  <a:pt x="2371033" y="3125252"/>
                </a:lnTo>
                <a:lnTo>
                  <a:pt x="2378340" y="3120507"/>
                </a:lnTo>
                <a:lnTo>
                  <a:pt x="2385329" y="3115762"/>
                </a:lnTo>
                <a:lnTo>
                  <a:pt x="2391683" y="3111017"/>
                </a:lnTo>
                <a:lnTo>
                  <a:pt x="2397719" y="3106271"/>
                </a:lnTo>
                <a:lnTo>
                  <a:pt x="2402802" y="3101526"/>
                </a:lnTo>
                <a:lnTo>
                  <a:pt x="2402802" y="3022755"/>
                </a:lnTo>
                <a:close/>
                <a:moveTo>
                  <a:pt x="698500" y="3017837"/>
                </a:moveTo>
                <a:lnTo>
                  <a:pt x="698500" y="3086100"/>
                </a:lnTo>
                <a:lnTo>
                  <a:pt x="684586" y="3083595"/>
                </a:lnTo>
                <a:lnTo>
                  <a:pt x="667825" y="3079838"/>
                </a:lnTo>
                <a:lnTo>
                  <a:pt x="659920" y="3077959"/>
                </a:lnTo>
                <a:lnTo>
                  <a:pt x="652962" y="3076393"/>
                </a:lnTo>
                <a:lnTo>
                  <a:pt x="646321" y="3074201"/>
                </a:lnTo>
                <a:lnTo>
                  <a:pt x="640313" y="3071696"/>
                </a:lnTo>
                <a:lnTo>
                  <a:pt x="634305" y="3069191"/>
                </a:lnTo>
                <a:lnTo>
                  <a:pt x="629245" y="3065433"/>
                </a:lnTo>
                <a:lnTo>
                  <a:pt x="626082" y="3063555"/>
                </a:lnTo>
                <a:lnTo>
                  <a:pt x="623869" y="3061363"/>
                </a:lnTo>
                <a:lnTo>
                  <a:pt x="622288" y="3058545"/>
                </a:lnTo>
                <a:lnTo>
                  <a:pt x="620706" y="3056353"/>
                </a:lnTo>
                <a:lnTo>
                  <a:pt x="619441" y="3053534"/>
                </a:lnTo>
                <a:lnTo>
                  <a:pt x="619125" y="3051029"/>
                </a:lnTo>
                <a:lnTo>
                  <a:pt x="619125" y="3048524"/>
                </a:lnTo>
                <a:lnTo>
                  <a:pt x="619441" y="3046019"/>
                </a:lnTo>
                <a:lnTo>
                  <a:pt x="620390" y="3043514"/>
                </a:lnTo>
                <a:lnTo>
                  <a:pt x="621971" y="3041009"/>
                </a:lnTo>
                <a:lnTo>
                  <a:pt x="623553" y="3038817"/>
                </a:lnTo>
                <a:lnTo>
                  <a:pt x="625766" y="3036312"/>
                </a:lnTo>
                <a:lnTo>
                  <a:pt x="628296" y="3034433"/>
                </a:lnTo>
                <a:lnTo>
                  <a:pt x="631142" y="3032555"/>
                </a:lnTo>
                <a:lnTo>
                  <a:pt x="634937" y="3030676"/>
                </a:lnTo>
                <a:lnTo>
                  <a:pt x="638732" y="3029110"/>
                </a:lnTo>
                <a:lnTo>
                  <a:pt x="645057" y="3026605"/>
                </a:lnTo>
                <a:lnTo>
                  <a:pt x="651697" y="3024726"/>
                </a:lnTo>
                <a:lnTo>
                  <a:pt x="658655" y="3023161"/>
                </a:lnTo>
                <a:lnTo>
                  <a:pt x="666244" y="3021595"/>
                </a:lnTo>
                <a:lnTo>
                  <a:pt x="674150" y="3020342"/>
                </a:lnTo>
                <a:lnTo>
                  <a:pt x="682056" y="3019403"/>
                </a:lnTo>
                <a:lnTo>
                  <a:pt x="698500" y="3017837"/>
                </a:lnTo>
                <a:close/>
                <a:moveTo>
                  <a:pt x="2827597" y="2994977"/>
                </a:moveTo>
                <a:lnTo>
                  <a:pt x="2827597" y="3112135"/>
                </a:lnTo>
                <a:lnTo>
                  <a:pt x="2846959" y="3117850"/>
                </a:lnTo>
                <a:lnTo>
                  <a:pt x="2866956" y="3123248"/>
                </a:lnTo>
                <a:lnTo>
                  <a:pt x="2887588" y="3128010"/>
                </a:lnTo>
                <a:lnTo>
                  <a:pt x="2908220" y="3132773"/>
                </a:lnTo>
                <a:lnTo>
                  <a:pt x="2908220" y="3016885"/>
                </a:lnTo>
                <a:lnTo>
                  <a:pt x="2887588" y="3011805"/>
                </a:lnTo>
                <a:lnTo>
                  <a:pt x="2866956" y="3006725"/>
                </a:lnTo>
                <a:lnTo>
                  <a:pt x="2846959" y="3001010"/>
                </a:lnTo>
                <a:lnTo>
                  <a:pt x="2827597" y="2994977"/>
                </a:lnTo>
                <a:close/>
                <a:moveTo>
                  <a:pt x="1455133" y="2986375"/>
                </a:moveTo>
                <a:lnTo>
                  <a:pt x="1455133" y="3092352"/>
                </a:lnTo>
                <a:lnTo>
                  <a:pt x="1457675" y="3094883"/>
                </a:lnTo>
                <a:lnTo>
                  <a:pt x="1460216" y="3097730"/>
                </a:lnTo>
                <a:lnTo>
                  <a:pt x="1466888" y="3103741"/>
                </a:lnTo>
                <a:lnTo>
                  <a:pt x="1475466" y="3110068"/>
                </a:lnTo>
                <a:lnTo>
                  <a:pt x="1484679" y="3116078"/>
                </a:lnTo>
                <a:lnTo>
                  <a:pt x="1495162" y="3122405"/>
                </a:lnTo>
                <a:lnTo>
                  <a:pt x="1505964" y="3128732"/>
                </a:lnTo>
                <a:lnTo>
                  <a:pt x="1517083" y="3134743"/>
                </a:lnTo>
                <a:lnTo>
                  <a:pt x="1528202" y="3139804"/>
                </a:lnTo>
                <a:lnTo>
                  <a:pt x="1528202" y="3033195"/>
                </a:lnTo>
                <a:lnTo>
                  <a:pt x="1517083" y="3027817"/>
                </a:lnTo>
                <a:lnTo>
                  <a:pt x="1506917" y="3022122"/>
                </a:lnTo>
                <a:lnTo>
                  <a:pt x="1497068" y="3016428"/>
                </a:lnTo>
                <a:lnTo>
                  <a:pt x="1487538" y="3010734"/>
                </a:lnTo>
                <a:lnTo>
                  <a:pt x="1478960" y="3005039"/>
                </a:lnTo>
                <a:lnTo>
                  <a:pt x="1470700" y="2998712"/>
                </a:lnTo>
                <a:lnTo>
                  <a:pt x="1462758" y="2992702"/>
                </a:lnTo>
                <a:lnTo>
                  <a:pt x="1455133" y="2986375"/>
                </a:lnTo>
                <a:close/>
                <a:moveTo>
                  <a:pt x="711352" y="2965750"/>
                </a:moveTo>
                <a:lnTo>
                  <a:pt x="709129" y="2966067"/>
                </a:lnTo>
                <a:lnTo>
                  <a:pt x="706270" y="2966384"/>
                </a:lnTo>
                <a:lnTo>
                  <a:pt x="704047" y="2966702"/>
                </a:lnTo>
                <a:lnTo>
                  <a:pt x="701824" y="2967653"/>
                </a:lnTo>
                <a:lnTo>
                  <a:pt x="700236" y="2968288"/>
                </a:lnTo>
                <a:lnTo>
                  <a:pt x="699283" y="2969556"/>
                </a:lnTo>
                <a:lnTo>
                  <a:pt x="698330" y="2970191"/>
                </a:lnTo>
                <a:lnTo>
                  <a:pt x="698012" y="2971459"/>
                </a:lnTo>
                <a:lnTo>
                  <a:pt x="698012" y="2990491"/>
                </a:lnTo>
                <a:lnTo>
                  <a:pt x="683085" y="2991760"/>
                </a:lnTo>
                <a:lnTo>
                  <a:pt x="667839" y="2993346"/>
                </a:lnTo>
                <a:lnTo>
                  <a:pt x="653865" y="2995249"/>
                </a:lnTo>
                <a:lnTo>
                  <a:pt x="639890" y="2997786"/>
                </a:lnTo>
                <a:lnTo>
                  <a:pt x="626550" y="3000641"/>
                </a:lnTo>
                <a:lnTo>
                  <a:pt x="613846" y="3004130"/>
                </a:lnTo>
                <a:lnTo>
                  <a:pt x="602094" y="3007619"/>
                </a:lnTo>
                <a:lnTo>
                  <a:pt x="590978" y="3012060"/>
                </a:lnTo>
                <a:lnTo>
                  <a:pt x="583673" y="3015549"/>
                </a:lnTo>
                <a:lnTo>
                  <a:pt x="576368" y="3019355"/>
                </a:lnTo>
                <a:lnTo>
                  <a:pt x="570015" y="3023162"/>
                </a:lnTo>
                <a:lnTo>
                  <a:pt x="564616" y="3026968"/>
                </a:lnTo>
                <a:lnTo>
                  <a:pt x="559852" y="3031092"/>
                </a:lnTo>
                <a:lnTo>
                  <a:pt x="556041" y="3035215"/>
                </a:lnTo>
                <a:lnTo>
                  <a:pt x="552865" y="3039656"/>
                </a:lnTo>
                <a:lnTo>
                  <a:pt x="550324" y="3044096"/>
                </a:lnTo>
                <a:lnTo>
                  <a:pt x="548736" y="3048854"/>
                </a:lnTo>
                <a:lnTo>
                  <a:pt x="547783" y="3052978"/>
                </a:lnTo>
                <a:lnTo>
                  <a:pt x="547783" y="3057736"/>
                </a:lnTo>
                <a:lnTo>
                  <a:pt x="548736" y="3062176"/>
                </a:lnTo>
                <a:lnTo>
                  <a:pt x="550324" y="3066617"/>
                </a:lnTo>
                <a:lnTo>
                  <a:pt x="552865" y="3070741"/>
                </a:lnTo>
                <a:lnTo>
                  <a:pt x="556358" y="3075181"/>
                </a:lnTo>
                <a:lnTo>
                  <a:pt x="560805" y="3079622"/>
                </a:lnTo>
                <a:lnTo>
                  <a:pt x="564934" y="3083111"/>
                </a:lnTo>
                <a:lnTo>
                  <a:pt x="570015" y="3086917"/>
                </a:lnTo>
                <a:lnTo>
                  <a:pt x="576050" y="3090089"/>
                </a:lnTo>
                <a:lnTo>
                  <a:pt x="582720" y="3093578"/>
                </a:lnTo>
                <a:lnTo>
                  <a:pt x="589390" y="3096433"/>
                </a:lnTo>
                <a:lnTo>
                  <a:pt x="597012" y="3099288"/>
                </a:lnTo>
                <a:lnTo>
                  <a:pt x="605270" y="3101825"/>
                </a:lnTo>
                <a:lnTo>
                  <a:pt x="613528" y="3104046"/>
                </a:lnTo>
                <a:lnTo>
                  <a:pt x="645607" y="3110707"/>
                </a:lnTo>
                <a:lnTo>
                  <a:pt x="698012" y="3121808"/>
                </a:lnTo>
                <a:lnTo>
                  <a:pt x="698012" y="3203010"/>
                </a:lnTo>
                <a:lnTo>
                  <a:pt x="684673" y="3201424"/>
                </a:lnTo>
                <a:lnTo>
                  <a:pt x="672286" y="3199203"/>
                </a:lnTo>
                <a:lnTo>
                  <a:pt x="657993" y="3196983"/>
                </a:lnTo>
                <a:lnTo>
                  <a:pt x="643066" y="3193494"/>
                </a:lnTo>
                <a:lnTo>
                  <a:pt x="629409" y="3189370"/>
                </a:lnTo>
                <a:lnTo>
                  <a:pt x="617022" y="3185247"/>
                </a:lnTo>
                <a:lnTo>
                  <a:pt x="613846" y="3183978"/>
                </a:lnTo>
                <a:lnTo>
                  <a:pt x="610670" y="3182709"/>
                </a:lnTo>
                <a:lnTo>
                  <a:pt x="608129" y="3181441"/>
                </a:lnTo>
                <a:lnTo>
                  <a:pt x="608446" y="3181441"/>
                </a:lnTo>
                <a:lnTo>
                  <a:pt x="608129" y="3181123"/>
                </a:lnTo>
                <a:lnTo>
                  <a:pt x="604317" y="3179220"/>
                </a:lnTo>
                <a:lnTo>
                  <a:pt x="602412" y="3177951"/>
                </a:lnTo>
                <a:lnTo>
                  <a:pt x="600506" y="3177000"/>
                </a:lnTo>
                <a:lnTo>
                  <a:pt x="595424" y="3175731"/>
                </a:lnTo>
                <a:lnTo>
                  <a:pt x="590343" y="3174780"/>
                </a:lnTo>
                <a:lnTo>
                  <a:pt x="584308" y="3174780"/>
                </a:lnTo>
                <a:lnTo>
                  <a:pt x="578273" y="3175414"/>
                </a:lnTo>
                <a:lnTo>
                  <a:pt x="572556" y="3176048"/>
                </a:lnTo>
                <a:lnTo>
                  <a:pt x="566522" y="3177634"/>
                </a:lnTo>
                <a:lnTo>
                  <a:pt x="560805" y="3179220"/>
                </a:lnTo>
                <a:lnTo>
                  <a:pt x="555405" y="3181123"/>
                </a:lnTo>
                <a:lnTo>
                  <a:pt x="551277" y="3183661"/>
                </a:lnTo>
                <a:lnTo>
                  <a:pt x="547148" y="3185881"/>
                </a:lnTo>
                <a:lnTo>
                  <a:pt x="544607" y="3188736"/>
                </a:lnTo>
                <a:lnTo>
                  <a:pt x="543336" y="3190005"/>
                </a:lnTo>
                <a:lnTo>
                  <a:pt x="542383" y="3190956"/>
                </a:lnTo>
                <a:lnTo>
                  <a:pt x="542066" y="3192542"/>
                </a:lnTo>
                <a:lnTo>
                  <a:pt x="542066" y="3193811"/>
                </a:lnTo>
                <a:lnTo>
                  <a:pt x="542066" y="3195080"/>
                </a:lnTo>
                <a:lnTo>
                  <a:pt x="543019" y="3196031"/>
                </a:lnTo>
                <a:lnTo>
                  <a:pt x="543654" y="3197300"/>
                </a:lnTo>
                <a:lnTo>
                  <a:pt x="545242" y="3198569"/>
                </a:lnTo>
                <a:lnTo>
                  <a:pt x="550959" y="3202058"/>
                </a:lnTo>
                <a:lnTo>
                  <a:pt x="557629" y="3205547"/>
                </a:lnTo>
                <a:lnTo>
                  <a:pt x="564299" y="3208719"/>
                </a:lnTo>
                <a:lnTo>
                  <a:pt x="572239" y="3211891"/>
                </a:lnTo>
                <a:lnTo>
                  <a:pt x="580497" y="3214746"/>
                </a:lnTo>
                <a:lnTo>
                  <a:pt x="589072" y="3216966"/>
                </a:lnTo>
                <a:lnTo>
                  <a:pt x="598600" y="3219821"/>
                </a:lnTo>
                <a:lnTo>
                  <a:pt x="608446" y="3221724"/>
                </a:lnTo>
                <a:lnTo>
                  <a:pt x="618610" y="3223627"/>
                </a:lnTo>
                <a:lnTo>
                  <a:pt x="629409" y="3225847"/>
                </a:lnTo>
                <a:lnTo>
                  <a:pt x="651324" y="3229019"/>
                </a:lnTo>
                <a:lnTo>
                  <a:pt x="674192" y="3230923"/>
                </a:lnTo>
                <a:lnTo>
                  <a:pt x="698012" y="3232509"/>
                </a:lnTo>
                <a:lnTo>
                  <a:pt x="698012" y="3251223"/>
                </a:lnTo>
                <a:lnTo>
                  <a:pt x="698330" y="3252492"/>
                </a:lnTo>
                <a:lnTo>
                  <a:pt x="699283" y="3253443"/>
                </a:lnTo>
                <a:lnTo>
                  <a:pt x="700236" y="3254395"/>
                </a:lnTo>
                <a:lnTo>
                  <a:pt x="701824" y="3255346"/>
                </a:lnTo>
                <a:lnTo>
                  <a:pt x="704047" y="3255981"/>
                </a:lnTo>
                <a:lnTo>
                  <a:pt x="706270" y="3256298"/>
                </a:lnTo>
                <a:lnTo>
                  <a:pt x="709129" y="3256932"/>
                </a:lnTo>
                <a:lnTo>
                  <a:pt x="711352" y="3257249"/>
                </a:lnTo>
                <a:lnTo>
                  <a:pt x="758358" y="3257249"/>
                </a:lnTo>
                <a:lnTo>
                  <a:pt x="760581" y="3256932"/>
                </a:lnTo>
                <a:lnTo>
                  <a:pt x="763440" y="3256298"/>
                </a:lnTo>
                <a:lnTo>
                  <a:pt x="765345" y="3255981"/>
                </a:lnTo>
                <a:lnTo>
                  <a:pt x="767886" y="3255346"/>
                </a:lnTo>
                <a:lnTo>
                  <a:pt x="769474" y="3254395"/>
                </a:lnTo>
                <a:lnTo>
                  <a:pt x="770427" y="3253443"/>
                </a:lnTo>
                <a:lnTo>
                  <a:pt x="771380" y="3252492"/>
                </a:lnTo>
                <a:lnTo>
                  <a:pt x="771698" y="3251223"/>
                </a:lnTo>
                <a:lnTo>
                  <a:pt x="771698" y="3231874"/>
                </a:lnTo>
                <a:lnTo>
                  <a:pt x="786308" y="3230923"/>
                </a:lnTo>
                <a:lnTo>
                  <a:pt x="800600" y="3229654"/>
                </a:lnTo>
                <a:lnTo>
                  <a:pt x="814257" y="3228068"/>
                </a:lnTo>
                <a:lnTo>
                  <a:pt x="827279" y="3226165"/>
                </a:lnTo>
                <a:lnTo>
                  <a:pt x="839984" y="3223627"/>
                </a:lnTo>
                <a:lnTo>
                  <a:pt x="851418" y="3221090"/>
                </a:lnTo>
                <a:lnTo>
                  <a:pt x="862534" y="3217918"/>
                </a:lnTo>
                <a:lnTo>
                  <a:pt x="872062" y="3214746"/>
                </a:lnTo>
                <a:lnTo>
                  <a:pt x="880002" y="3211257"/>
                </a:lnTo>
                <a:lnTo>
                  <a:pt x="886990" y="3208085"/>
                </a:lnTo>
                <a:lnTo>
                  <a:pt x="893660" y="3204278"/>
                </a:lnTo>
                <a:lnTo>
                  <a:pt x="899694" y="3200472"/>
                </a:lnTo>
                <a:lnTo>
                  <a:pt x="904776" y="3196666"/>
                </a:lnTo>
                <a:lnTo>
                  <a:pt x="909540" y="3192542"/>
                </a:lnTo>
                <a:lnTo>
                  <a:pt x="913352" y="3188419"/>
                </a:lnTo>
                <a:lnTo>
                  <a:pt x="916528" y="3184295"/>
                </a:lnTo>
                <a:lnTo>
                  <a:pt x="919069" y="3179855"/>
                </a:lnTo>
                <a:lnTo>
                  <a:pt x="920657" y="3175414"/>
                </a:lnTo>
                <a:lnTo>
                  <a:pt x="921609" y="3170973"/>
                </a:lnTo>
                <a:lnTo>
                  <a:pt x="921927" y="3166533"/>
                </a:lnTo>
                <a:lnTo>
                  <a:pt x="921292" y="3161775"/>
                </a:lnTo>
                <a:lnTo>
                  <a:pt x="920021" y="3157651"/>
                </a:lnTo>
                <a:lnTo>
                  <a:pt x="917798" y="3153210"/>
                </a:lnTo>
                <a:lnTo>
                  <a:pt x="914622" y="3148453"/>
                </a:lnTo>
                <a:lnTo>
                  <a:pt x="912716" y="3146549"/>
                </a:lnTo>
                <a:lnTo>
                  <a:pt x="910493" y="3144012"/>
                </a:lnTo>
                <a:lnTo>
                  <a:pt x="905411" y="3139888"/>
                </a:lnTo>
                <a:lnTo>
                  <a:pt x="899059" y="3135765"/>
                </a:lnTo>
                <a:lnTo>
                  <a:pt x="892389" y="3132276"/>
                </a:lnTo>
                <a:lnTo>
                  <a:pt x="884449" y="3128787"/>
                </a:lnTo>
                <a:lnTo>
                  <a:pt x="876191" y="3125615"/>
                </a:lnTo>
                <a:lnTo>
                  <a:pt x="867298" y="3122443"/>
                </a:lnTo>
                <a:lnTo>
                  <a:pt x="857452" y="3119588"/>
                </a:lnTo>
                <a:lnTo>
                  <a:pt x="847606" y="3117051"/>
                </a:lnTo>
                <a:lnTo>
                  <a:pt x="836808" y="3114196"/>
                </a:lnTo>
                <a:lnTo>
                  <a:pt x="815528" y="3109438"/>
                </a:lnTo>
                <a:lnTo>
                  <a:pt x="793613" y="3104997"/>
                </a:lnTo>
                <a:lnTo>
                  <a:pt x="771698" y="3101191"/>
                </a:lnTo>
                <a:lnTo>
                  <a:pt x="771698" y="3019673"/>
                </a:lnTo>
                <a:lnTo>
                  <a:pt x="790754" y="3021893"/>
                </a:lnTo>
                <a:lnTo>
                  <a:pt x="797742" y="3023162"/>
                </a:lnTo>
                <a:lnTo>
                  <a:pt x="805047" y="3024748"/>
                </a:lnTo>
                <a:lnTo>
                  <a:pt x="819974" y="3028554"/>
                </a:lnTo>
                <a:lnTo>
                  <a:pt x="834584" y="3033312"/>
                </a:lnTo>
                <a:lnTo>
                  <a:pt x="846336" y="3037435"/>
                </a:lnTo>
                <a:lnTo>
                  <a:pt x="853006" y="3039973"/>
                </a:lnTo>
                <a:lnTo>
                  <a:pt x="855547" y="3041242"/>
                </a:lnTo>
                <a:lnTo>
                  <a:pt x="859358" y="3043779"/>
                </a:lnTo>
                <a:lnTo>
                  <a:pt x="861264" y="3044731"/>
                </a:lnTo>
                <a:lnTo>
                  <a:pt x="863169" y="3046000"/>
                </a:lnTo>
                <a:lnTo>
                  <a:pt x="867933" y="3047268"/>
                </a:lnTo>
                <a:lnTo>
                  <a:pt x="873650" y="3047903"/>
                </a:lnTo>
                <a:lnTo>
                  <a:pt x="879367" y="3048220"/>
                </a:lnTo>
                <a:lnTo>
                  <a:pt x="885402" y="3047586"/>
                </a:lnTo>
                <a:lnTo>
                  <a:pt x="891436" y="3046634"/>
                </a:lnTo>
                <a:lnTo>
                  <a:pt x="897153" y="3045682"/>
                </a:lnTo>
                <a:lnTo>
                  <a:pt x="902870" y="3043779"/>
                </a:lnTo>
                <a:lnTo>
                  <a:pt x="907952" y="3041559"/>
                </a:lnTo>
                <a:lnTo>
                  <a:pt x="912716" y="3039339"/>
                </a:lnTo>
                <a:lnTo>
                  <a:pt x="916528" y="3036801"/>
                </a:lnTo>
                <a:lnTo>
                  <a:pt x="919386" y="3034263"/>
                </a:lnTo>
                <a:lnTo>
                  <a:pt x="920657" y="3032995"/>
                </a:lnTo>
                <a:lnTo>
                  <a:pt x="921292" y="3031726"/>
                </a:lnTo>
                <a:lnTo>
                  <a:pt x="921609" y="3030140"/>
                </a:lnTo>
                <a:lnTo>
                  <a:pt x="921609" y="3029188"/>
                </a:lnTo>
                <a:lnTo>
                  <a:pt x="921292" y="3027920"/>
                </a:lnTo>
                <a:lnTo>
                  <a:pt x="920974" y="3026651"/>
                </a:lnTo>
                <a:lnTo>
                  <a:pt x="919704" y="3025382"/>
                </a:lnTo>
                <a:lnTo>
                  <a:pt x="918433" y="3024431"/>
                </a:lnTo>
                <a:lnTo>
                  <a:pt x="914304" y="3021576"/>
                </a:lnTo>
                <a:lnTo>
                  <a:pt x="909540" y="3018721"/>
                </a:lnTo>
                <a:lnTo>
                  <a:pt x="903823" y="3016501"/>
                </a:lnTo>
                <a:lnTo>
                  <a:pt x="898424" y="3013963"/>
                </a:lnTo>
                <a:lnTo>
                  <a:pt x="885402" y="3009205"/>
                </a:lnTo>
                <a:lnTo>
                  <a:pt x="871109" y="3005082"/>
                </a:lnTo>
                <a:lnTo>
                  <a:pt x="856182" y="3000958"/>
                </a:lnTo>
                <a:lnTo>
                  <a:pt x="840936" y="2997469"/>
                </a:lnTo>
                <a:lnTo>
                  <a:pt x="825374" y="2994614"/>
                </a:lnTo>
                <a:lnTo>
                  <a:pt x="810764" y="2992711"/>
                </a:lnTo>
                <a:lnTo>
                  <a:pt x="791389" y="2990808"/>
                </a:lnTo>
                <a:lnTo>
                  <a:pt x="771698" y="2989539"/>
                </a:lnTo>
                <a:lnTo>
                  <a:pt x="771698" y="2971459"/>
                </a:lnTo>
                <a:lnTo>
                  <a:pt x="771380" y="2970191"/>
                </a:lnTo>
                <a:lnTo>
                  <a:pt x="770427" y="2969556"/>
                </a:lnTo>
                <a:lnTo>
                  <a:pt x="769474" y="2968288"/>
                </a:lnTo>
                <a:lnTo>
                  <a:pt x="767886" y="2967653"/>
                </a:lnTo>
                <a:lnTo>
                  <a:pt x="765345" y="2966702"/>
                </a:lnTo>
                <a:lnTo>
                  <a:pt x="763440" y="2966384"/>
                </a:lnTo>
                <a:lnTo>
                  <a:pt x="760581" y="2966067"/>
                </a:lnTo>
                <a:lnTo>
                  <a:pt x="758358" y="2965750"/>
                </a:lnTo>
                <a:lnTo>
                  <a:pt x="711352" y="2965750"/>
                </a:lnTo>
                <a:close/>
                <a:moveTo>
                  <a:pt x="3717945" y="2951797"/>
                </a:moveTo>
                <a:lnTo>
                  <a:pt x="3711914" y="2955607"/>
                </a:lnTo>
                <a:lnTo>
                  <a:pt x="3704931" y="2959100"/>
                </a:lnTo>
                <a:lnTo>
                  <a:pt x="3696678" y="2963227"/>
                </a:lnTo>
                <a:lnTo>
                  <a:pt x="3688425" y="2966720"/>
                </a:lnTo>
                <a:lnTo>
                  <a:pt x="3671285" y="2973387"/>
                </a:lnTo>
                <a:lnTo>
                  <a:pt x="3656684" y="2979102"/>
                </a:lnTo>
                <a:lnTo>
                  <a:pt x="3656684" y="3080068"/>
                </a:lnTo>
                <a:lnTo>
                  <a:pt x="3665254" y="3075623"/>
                </a:lnTo>
                <a:lnTo>
                  <a:pt x="3674142" y="3070860"/>
                </a:lnTo>
                <a:lnTo>
                  <a:pt x="3682394" y="3066098"/>
                </a:lnTo>
                <a:lnTo>
                  <a:pt x="3690647" y="3061018"/>
                </a:lnTo>
                <a:lnTo>
                  <a:pt x="3698582" y="3055620"/>
                </a:lnTo>
                <a:lnTo>
                  <a:pt x="3705566" y="3050223"/>
                </a:lnTo>
                <a:lnTo>
                  <a:pt x="3711914" y="3044825"/>
                </a:lnTo>
                <a:lnTo>
                  <a:pt x="3717945" y="3040063"/>
                </a:lnTo>
                <a:lnTo>
                  <a:pt x="3717945" y="2951797"/>
                </a:lnTo>
                <a:close/>
                <a:moveTo>
                  <a:pt x="731996" y="2947987"/>
                </a:moveTo>
                <a:lnTo>
                  <a:pt x="755499" y="2948304"/>
                </a:lnTo>
                <a:lnTo>
                  <a:pt x="779003" y="2948939"/>
                </a:lnTo>
                <a:lnTo>
                  <a:pt x="801870" y="2949890"/>
                </a:lnTo>
                <a:lnTo>
                  <a:pt x="824103" y="2951476"/>
                </a:lnTo>
                <a:lnTo>
                  <a:pt x="846654" y="2953380"/>
                </a:lnTo>
                <a:lnTo>
                  <a:pt x="868569" y="2955283"/>
                </a:lnTo>
                <a:lnTo>
                  <a:pt x="889848" y="2958137"/>
                </a:lnTo>
                <a:lnTo>
                  <a:pt x="910493" y="2960992"/>
                </a:lnTo>
                <a:lnTo>
                  <a:pt x="930820" y="2964164"/>
                </a:lnTo>
                <a:lnTo>
                  <a:pt x="950512" y="2967970"/>
                </a:lnTo>
                <a:lnTo>
                  <a:pt x="969886" y="2971777"/>
                </a:lnTo>
                <a:lnTo>
                  <a:pt x="988308" y="2975900"/>
                </a:lnTo>
                <a:lnTo>
                  <a:pt x="1006411" y="2980658"/>
                </a:lnTo>
                <a:lnTo>
                  <a:pt x="1023880" y="2985416"/>
                </a:lnTo>
                <a:lnTo>
                  <a:pt x="1040396" y="2990491"/>
                </a:lnTo>
                <a:lnTo>
                  <a:pt x="1056594" y="2995883"/>
                </a:lnTo>
                <a:lnTo>
                  <a:pt x="1071521" y="3001593"/>
                </a:lnTo>
                <a:lnTo>
                  <a:pt x="1086131" y="3007302"/>
                </a:lnTo>
                <a:lnTo>
                  <a:pt x="1099471" y="3013646"/>
                </a:lnTo>
                <a:lnTo>
                  <a:pt x="1112493" y="3019990"/>
                </a:lnTo>
                <a:lnTo>
                  <a:pt x="1124562" y="3026651"/>
                </a:lnTo>
                <a:lnTo>
                  <a:pt x="1135678" y="3033629"/>
                </a:lnTo>
                <a:lnTo>
                  <a:pt x="1145842" y="3040925"/>
                </a:lnTo>
                <a:lnTo>
                  <a:pt x="1154735" y="3047903"/>
                </a:lnTo>
                <a:lnTo>
                  <a:pt x="1162993" y="3055515"/>
                </a:lnTo>
                <a:lnTo>
                  <a:pt x="1170298" y="3062811"/>
                </a:lnTo>
                <a:lnTo>
                  <a:pt x="1176650" y="3070741"/>
                </a:lnTo>
                <a:lnTo>
                  <a:pt x="1178873" y="3074864"/>
                </a:lnTo>
                <a:lnTo>
                  <a:pt x="1181732" y="3078670"/>
                </a:lnTo>
                <a:lnTo>
                  <a:pt x="1183638" y="3082794"/>
                </a:lnTo>
                <a:lnTo>
                  <a:pt x="1185543" y="3086600"/>
                </a:lnTo>
                <a:lnTo>
                  <a:pt x="1187131" y="3090406"/>
                </a:lnTo>
                <a:lnTo>
                  <a:pt x="1188402" y="3094847"/>
                </a:lnTo>
                <a:lnTo>
                  <a:pt x="1189672" y="3098653"/>
                </a:lnTo>
                <a:lnTo>
                  <a:pt x="1190307" y="3103094"/>
                </a:lnTo>
                <a:lnTo>
                  <a:pt x="1190625" y="3107535"/>
                </a:lnTo>
                <a:lnTo>
                  <a:pt x="1190625" y="3111341"/>
                </a:lnTo>
                <a:lnTo>
                  <a:pt x="1190625" y="3115782"/>
                </a:lnTo>
                <a:lnTo>
                  <a:pt x="1190307" y="3120223"/>
                </a:lnTo>
                <a:lnTo>
                  <a:pt x="1189672" y="3124029"/>
                </a:lnTo>
                <a:lnTo>
                  <a:pt x="1188402" y="3128470"/>
                </a:lnTo>
                <a:lnTo>
                  <a:pt x="1187131" y="3132276"/>
                </a:lnTo>
                <a:lnTo>
                  <a:pt x="1185543" y="3136399"/>
                </a:lnTo>
                <a:lnTo>
                  <a:pt x="1183638" y="3140523"/>
                </a:lnTo>
                <a:lnTo>
                  <a:pt x="1181732" y="3144646"/>
                </a:lnTo>
                <a:lnTo>
                  <a:pt x="1178873" y="3148453"/>
                </a:lnTo>
                <a:lnTo>
                  <a:pt x="1176650" y="3152259"/>
                </a:lnTo>
                <a:lnTo>
                  <a:pt x="1170298" y="3160189"/>
                </a:lnTo>
                <a:lnTo>
                  <a:pt x="1162993" y="3167801"/>
                </a:lnTo>
                <a:lnTo>
                  <a:pt x="1154735" y="3175414"/>
                </a:lnTo>
                <a:lnTo>
                  <a:pt x="1145842" y="3182392"/>
                </a:lnTo>
                <a:lnTo>
                  <a:pt x="1135678" y="3189370"/>
                </a:lnTo>
                <a:lnTo>
                  <a:pt x="1124562" y="3196031"/>
                </a:lnTo>
                <a:lnTo>
                  <a:pt x="1112493" y="3203010"/>
                </a:lnTo>
                <a:lnTo>
                  <a:pt x="1099471" y="3209671"/>
                </a:lnTo>
                <a:lnTo>
                  <a:pt x="1086131" y="3215380"/>
                </a:lnTo>
                <a:lnTo>
                  <a:pt x="1071521" y="3221407"/>
                </a:lnTo>
                <a:lnTo>
                  <a:pt x="1056594" y="3227433"/>
                </a:lnTo>
                <a:lnTo>
                  <a:pt x="1040396" y="3232509"/>
                </a:lnTo>
                <a:lnTo>
                  <a:pt x="1023880" y="3237584"/>
                </a:lnTo>
                <a:lnTo>
                  <a:pt x="1006411" y="3242659"/>
                </a:lnTo>
                <a:lnTo>
                  <a:pt x="988308" y="3247099"/>
                </a:lnTo>
                <a:lnTo>
                  <a:pt x="969886" y="3251223"/>
                </a:lnTo>
                <a:lnTo>
                  <a:pt x="950512" y="3255346"/>
                </a:lnTo>
                <a:lnTo>
                  <a:pt x="930820" y="3258835"/>
                </a:lnTo>
                <a:lnTo>
                  <a:pt x="910493" y="3262325"/>
                </a:lnTo>
                <a:lnTo>
                  <a:pt x="889848" y="3265179"/>
                </a:lnTo>
                <a:lnTo>
                  <a:pt x="868569" y="3268034"/>
                </a:lnTo>
                <a:lnTo>
                  <a:pt x="846654" y="3269937"/>
                </a:lnTo>
                <a:lnTo>
                  <a:pt x="824103" y="3271840"/>
                </a:lnTo>
                <a:lnTo>
                  <a:pt x="801870" y="3273426"/>
                </a:lnTo>
                <a:lnTo>
                  <a:pt x="779003" y="3274061"/>
                </a:lnTo>
                <a:lnTo>
                  <a:pt x="755499" y="3275012"/>
                </a:lnTo>
                <a:lnTo>
                  <a:pt x="731996" y="3275012"/>
                </a:lnTo>
                <a:lnTo>
                  <a:pt x="708176" y="3275012"/>
                </a:lnTo>
                <a:lnTo>
                  <a:pt x="684990" y="3274061"/>
                </a:lnTo>
                <a:lnTo>
                  <a:pt x="662122" y="3273426"/>
                </a:lnTo>
                <a:lnTo>
                  <a:pt x="639572" y="3271840"/>
                </a:lnTo>
                <a:lnTo>
                  <a:pt x="617022" y="3269937"/>
                </a:lnTo>
                <a:lnTo>
                  <a:pt x="595424" y="3268034"/>
                </a:lnTo>
                <a:lnTo>
                  <a:pt x="574144" y="3265179"/>
                </a:lnTo>
                <a:lnTo>
                  <a:pt x="553182" y="3262325"/>
                </a:lnTo>
                <a:lnTo>
                  <a:pt x="533173" y="3258835"/>
                </a:lnTo>
                <a:lnTo>
                  <a:pt x="513481" y="3255346"/>
                </a:lnTo>
                <a:lnTo>
                  <a:pt x="494107" y="3251223"/>
                </a:lnTo>
                <a:lnTo>
                  <a:pt x="475368" y="3247099"/>
                </a:lnTo>
                <a:lnTo>
                  <a:pt x="457264" y="3242659"/>
                </a:lnTo>
                <a:lnTo>
                  <a:pt x="439795" y="3237584"/>
                </a:lnTo>
                <a:lnTo>
                  <a:pt x="423280" y="3232509"/>
                </a:lnTo>
                <a:lnTo>
                  <a:pt x="407082" y="3227433"/>
                </a:lnTo>
                <a:lnTo>
                  <a:pt x="392154" y="3221407"/>
                </a:lnTo>
                <a:lnTo>
                  <a:pt x="377544" y="3215380"/>
                </a:lnTo>
                <a:lnTo>
                  <a:pt x="364204" y="3209671"/>
                </a:lnTo>
                <a:lnTo>
                  <a:pt x="351182" y="3203010"/>
                </a:lnTo>
                <a:lnTo>
                  <a:pt x="339431" y="3196031"/>
                </a:lnTo>
                <a:lnTo>
                  <a:pt x="328314" y="3189370"/>
                </a:lnTo>
                <a:lnTo>
                  <a:pt x="318151" y="3182392"/>
                </a:lnTo>
                <a:lnTo>
                  <a:pt x="308940" y="3175414"/>
                </a:lnTo>
                <a:lnTo>
                  <a:pt x="300682" y="3167801"/>
                </a:lnTo>
                <a:lnTo>
                  <a:pt x="293695" y="3160189"/>
                </a:lnTo>
                <a:lnTo>
                  <a:pt x="287343" y="3152259"/>
                </a:lnTo>
                <a:lnTo>
                  <a:pt x="284484" y="3148453"/>
                </a:lnTo>
                <a:lnTo>
                  <a:pt x="282261" y="3144646"/>
                </a:lnTo>
                <a:lnTo>
                  <a:pt x="280038" y="3140523"/>
                </a:lnTo>
                <a:lnTo>
                  <a:pt x="278132" y="3136399"/>
                </a:lnTo>
                <a:lnTo>
                  <a:pt x="276544" y="3132276"/>
                </a:lnTo>
                <a:lnTo>
                  <a:pt x="275274" y="3128470"/>
                </a:lnTo>
                <a:lnTo>
                  <a:pt x="274321" y="3124029"/>
                </a:lnTo>
                <a:lnTo>
                  <a:pt x="273368" y="3120223"/>
                </a:lnTo>
                <a:lnTo>
                  <a:pt x="273050" y="3115782"/>
                </a:lnTo>
                <a:lnTo>
                  <a:pt x="273050" y="3111341"/>
                </a:lnTo>
                <a:lnTo>
                  <a:pt x="273050" y="3107535"/>
                </a:lnTo>
                <a:lnTo>
                  <a:pt x="273368" y="3103094"/>
                </a:lnTo>
                <a:lnTo>
                  <a:pt x="274321" y="3098653"/>
                </a:lnTo>
                <a:lnTo>
                  <a:pt x="275274" y="3094847"/>
                </a:lnTo>
                <a:lnTo>
                  <a:pt x="276544" y="3090406"/>
                </a:lnTo>
                <a:lnTo>
                  <a:pt x="278132" y="3086600"/>
                </a:lnTo>
                <a:lnTo>
                  <a:pt x="280038" y="3082794"/>
                </a:lnTo>
                <a:lnTo>
                  <a:pt x="282261" y="3078670"/>
                </a:lnTo>
                <a:lnTo>
                  <a:pt x="284484" y="3074864"/>
                </a:lnTo>
                <a:lnTo>
                  <a:pt x="287343" y="3070741"/>
                </a:lnTo>
                <a:lnTo>
                  <a:pt x="293695" y="3062811"/>
                </a:lnTo>
                <a:lnTo>
                  <a:pt x="300682" y="3055515"/>
                </a:lnTo>
                <a:lnTo>
                  <a:pt x="308940" y="3047903"/>
                </a:lnTo>
                <a:lnTo>
                  <a:pt x="318151" y="3040925"/>
                </a:lnTo>
                <a:lnTo>
                  <a:pt x="328314" y="3033629"/>
                </a:lnTo>
                <a:lnTo>
                  <a:pt x="339431" y="3026651"/>
                </a:lnTo>
                <a:lnTo>
                  <a:pt x="351182" y="3019990"/>
                </a:lnTo>
                <a:lnTo>
                  <a:pt x="364204" y="3013646"/>
                </a:lnTo>
                <a:lnTo>
                  <a:pt x="377544" y="3007302"/>
                </a:lnTo>
                <a:lnTo>
                  <a:pt x="392154" y="3001593"/>
                </a:lnTo>
                <a:lnTo>
                  <a:pt x="407082" y="2995883"/>
                </a:lnTo>
                <a:lnTo>
                  <a:pt x="423280" y="2990491"/>
                </a:lnTo>
                <a:lnTo>
                  <a:pt x="439795" y="2985416"/>
                </a:lnTo>
                <a:lnTo>
                  <a:pt x="457264" y="2980658"/>
                </a:lnTo>
                <a:lnTo>
                  <a:pt x="475368" y="2975900"/>
                </a:lnTo>
                <a:lnTo>
                  <a:pt x="494107" y="2971777"/>
                </a:lnTo>
                <a:lnTo>
                  <a:pt x="513481" y="2967970"/>
                </a:lnTo>
                <a:lnTo>
                  <a:pt x="533173" y="2964164"/>
                </a:lnTo>
                <a:lnTo>
                  <a:pt x="553182" y="2960992"/>
                </a:lnTo>
                <a:lnTo>
                  <a:pt x="574144" y="2958137"/>
                </a:lnTo>
                <a:lnTo>
                  <a:pt x="595424" y="2955283"/>
                </a:lnTo>
                <a:lnTo>
                  <a:pt x="617022" y="2953380"/>
                </a:lnTo>
                <a:lnTo>
                  <a:pt x="639572" y="2951476"/>
                </a:lnTo>
                <a:lnTo>
                  <a:pt x="662122" y="2949890"/>
                </a:lnTo>
                <a:lnTo>
                  <a:pt x="684990" y="2948939"/>
                </a:lnTo>
                <a:lnTo>
                  <a:pt x="708176" y="2948304"/>
                </a:lnTo>
                <a:lnTo>
                  <a:pt x="731996" y="2947987"/>
                </a:lnTo>
                <a:close/>
                <a:moveTo>
                  <a:pt x="2665715" y="2911157"/>
                </a:moveTo>
                <a:lnTo>
                  <a:pt x="2665715" y="3029585"/>
                </a:lnTo>
                <a:lnTo>
                  <a:pt x="2668254" y="3032125"/>
                </a:lnTo>
                <a:lnTo>
                  <a:pt x="2671429" y="3035300"/>
                </a:lnTo>
                <a:lnTo>
                  <a:pt x="2678729" y="3041650"/>
                </a:lnTo>
                <a:lnTo>
                  <a:pt x="2687934" y="3048635"/>
                </a:lnTo>
                <a:lnTo>
                  <a:pt x="2698726" y="3055938"/>
                </a:lnTo>
                <a:lnTo>
                  <a:pt x="2710153" y="3063240"/>
                </a:lnTo>
                <a:lnTo>
                  <a:pt x="2722215" y="3070225"/>
                </a:lnTo>
                <a:lnTo>
                  <a:pt x="2734594" y="3076258"/>
                </a:lnTo>
                <a:lnTo>
                  <a:pt x="2746656" y="3082290"/>
                </a:lnTo>
                <a:lnTo>
                  <a:pt x="2746656" y="2963227"/>
                </a:lnTo>
                <a:lnTo>
                  <a:pt x="2734594" y="2957195"/>
                </a:lnTo>
                <a:lnTo>
                  <a:pt x="2723167" y="2951480"/>
                </a:lnTo>
                <a:lnTo>
                  <a:pt x="2712058" y="2945130"/>
                </a:lnTo>
                <a:lnTo>
                  <a:pt x="2701583" y="2938462"/>
                </a:lnTo>
                <a:lnTo>
                  <a:pt x="2691743" y="2932112"/>
                </a:lnTo>
                <a:lnTo>
                  <a:pt x="2682538" y="2925445"/>
                </a:lnTo>
                <a:lnTo>
                  <a:pt x="2673650" y="2918142"/>
                </a:lnTo>
                <a:lnTo>
                  <a:pt x="2665715" y="2911157"/>
                </a:lnTo>
                <a:close/>
                <a:moveTo>
                  <a:pt x="1404938" y="2890837"/>
                </a:moveTo>
                <a:lnTo>
                  <a:pt x="1408115" y="2896532"/>
                </a:lnTo>
                <a:lnTo>
                  <a:pt x="1411928" y="2901593"/>
                </a:lnTo>
                <a:lnTo>
                  <a:pt x="1415740" y="2906655"/>
                </a:lnTo>
                <a:lnTo>
                  <a:pt x="1419552" y="2911716"/>
                </a:lnTo>
                <a:lnTo>
                  <a:pt x="1424000" y="2916778"/>
                </a:lnTo>
                <a:lnTo>
                  <a:pt x="1428447" y="2922156"/>
                </a:lnTo>
                <a:lnTo>
                  <a:pt x="1438296" y="2931963"/>
                </a:lnTo>
                <a:lnTo>
                  <a:pt x="1448780" y="2941453"/>
                </a:lnTo>
                <a:lnTo>
                  <a:pt x="1460852" y="2950311"/>
                </a:lnTo>
                <a:lnTo>
                  <a:pt x="1472924" y="2958852"/>
                </a:lnTo>
                <a:lnTo>
                  <a:pt x="1486267" y="2967394"/>
                </a:lnTo>
                <a:lnTo>
                  <a:pt x="1500563" y="2975619"/>
                </a:lnTo>
                <a:lnTo>
                  <a:pt x="1515494" y="2983211"/>
                </a:lnTo>
                <a:lnTo>
                  <a:pt x="1531061" y="2990487"/>
                </a:lnTo>
                <a:lnTo>
                  <a:pt x="1547263" y="2997763"/>
                </a:lnTo>
                <a:lnTo>
                  <a:pt x="1564101" y="3004723"/>
                </a:lnTo>
                <a:lnTo>
                  <a:pt x="1581574" y="3010734"/>
                </a:lnTo>
                <a:lnTo>
                  <a:pt x="1599682" y="3017061"/>
                </a:lnTo>
                <a:lnTo>
                  <a:pt x="1618108" y="3022755"/>
                </a:lnTo>
                <a:lnTo>
                  <a:pt x="1637170" y="3028133"/>
                </a:lnTo>
                <a:lnTo>
                  <a:pt x="1656866" y="3033195"/>
                </a:lnTo>
                <a:lnTo>
                  <a:pt x="1676881" y="3037940"/>
                </a:lnTo>
                <a:lnTo>
                  <a:pt x="1697213" y="3042369"/>
                </a:lnTo>
                <a:lnTo>
                  <a:pt x="1718180" y="3046481"/>
                </a:lnTo>
                <a:lnTo>
                  <a:pt x="1738830" y="3050277"/>
                </a:lnTo>
                <a:lnTo>
                  <a:pt x="1760116" y="3053757"/>
                </a:lnTo>
                <a:lnTo>
                  <a:pt x="1782036" y="3056604"/>
                </a:lnTo>
                <a:lnTo>
                  <a:pt x="1803639" y="3059135"/>
                </a:lnTo>
                <a:lnTo>
                  <a:pt x="1825877" y="3061666"/>
                </a:lnTo>
                <a:lnTo>
                  <a:pt x="1847798" y="3063564"/>
                </a:lnTo>
                <a:lnTo>
                  <a:pt x="1870036" y="3065146"/>
                </a:lnTo>
                <a:lnTo>
                  <a:pt x="1891957" y="3066411"/>
                </a:lnTo>
                <a:lnTo>
                  <a:pt x="1914513" y="3067360"/>
                </a:lnTo>
                <a:lnTo>
                  <a:pt x="1936751" y="3067993"/>
                </a:lnTo>
                <a:lnTo>
                  <a:pt x="1959307" y="3067993"/>
                </a:lnTo>
                <a:lnTo>
                  <a:pt x="1978051" y="3067993"/>
                </a:lnTo>
                <a:lnTo>
                  <a:pt x="1996794" y="3067360"/>
                </a:lnTo>
                <a:lnTo>
                  <a:pt x="2015538" y="3067044"/>
                </a:lnTo>
                <a:lnTo>
                  <a:pt x="2034599" y="3065779"/>
                </a:lnTo>
                <a:lnTo>
                  <a:pt x="2053025" y="3064830"/>
                </a:lnTo>
                <a:lnTo>
                  <a:pt x="2071769" y="3063564"/>
                </a:lnTo>
                <a:lnTo>
                  <a:pt x="2090513" y="3061982"/>
                </a:lnTo>
                <a:lnTo>
                  <a:pt x="2108621" y="3060084"/>
                </a:lnTo>
                <a:lnTo>
                  <a:pt x="2127365" y="3058186"/>
                </a:lnTo>
                <a:lnTo>
                  <a:pt x="2145473" y="3055655"/>
                </a:lnTo>
                <a:lnTo>
                  <a:pt x="2163581" y="3052808"/>
                </a:lnTo>
                <a:lnTo>
                  <a:pt x="2181372" y="3050277"/>
                </a:lnTo>
                <a:lnTo>
                  <a:pt x="2199163" y="3047114"/>
                </a:lnTo>
                <a:lnTo>
                  <a:pt x="2216318" y="3043950"/>
                </a:lnTo>
                <a:lnTo>
                  <a:pt x="2233473" y="3040471"/>
                </a:lnTo>
                <a:lnTo>
                  <a:pt x="2250311" y="3036358"/>
                </a:lnTo>
                <a:lnTo>
                  <a:pt x="2266830" y="3032562"/>
                </a:lnTo>
                <a:lnTo>
                  <a:pt x="2283668" y="3028133"/>
                </a:lnTo>
                <a:lnTo>
                  <a:pt x="2299235" y="3023704"/>
                </a:lnTo>
                <a:lnTo>
                  <a:pt x="2315119" y="3018642"/>
                </a:lnTo>
                <a:lnTo>
                  <a:pt x="2330051" y="3013897"/>
                </a:lnTo>
                <a:lnTo>
                  <a:pt x="2344982" y="3008519"/>
                </a:lnTo>
                <a:lnTo>
                  <a:pt x="2359278" y="3003141"/>
                </a:lnTo>
                <a:lnTo>
                  <a:pt x="2373574" y="2997447"/>
                </a:lnTo>
                <a:lnTo>
                  <a:pt x="2386917" y="2991753"/>
                </a:lnTo>
                <a:lnTo>
                  <a:pt x="2399942" y="2985426"/>
                </a:lnTo>
                <a:lnTo>
                  <a:pt x="2412650" y="2979099"/>
                </a:lnTo>
                <a:lnTo>
                  <a:pt x="2424722" y="2972455"/>
                </a:lnTo>
                <a:lnTo>
                  <a:pt x="2436159" y="2965179"/>
                </a:lnTo>
                <a:lnTo>
                  <a:pt x="2446961" y="2958220"/>
                </a:lnTo>
                <a:lnTo>
                  <a:pt x="2457444" y="2950627"/>
                </a:lnTo>
                <a:lnTo>
                  <a:pt x="2466975" y="2943351"/>
                </a:lnTo>
                <a:lnTo>
                  <a:pt x="2466975" y="3039838"/>
                </a:lnTo>
                <a:lnTo>
                  <a:pt x="2466657" y="3040471"/>
                </a:lnTo>
                <a:lnTo>
                  <a:pt x="2466340" y="3048063"/>
                </a:lnTo>
                <a:lnTo>
                  <a:pt x="2466022" y="3052808"/>
                </a:lnTo>
                <a:lnTo>
                  <a:pt x="2464751" y="3058186"/>
                </a:lnTo>
                <a:lnTo>
                  <a:pt x="2463480" y="3062615"/>
                </a:lnTo>
                <a:lnTo>
                  <a:pt x="2461892" y="3067993"/>
                </a:lnTo>
                <a:lnTo>
                  <a:pt x="2459986" y="3072422"/>
                </a:lnTo>
                <a:lnTo>
                  <a:pt x="2457444" y="3077167"/>
                </a:lnTo>
                <a:lnTo>
                  <a:pt x="2455220" y="3081912"/>
                </a:lnTo>
                <a:lnTo>
                  <a:pt x="2452361" y="3086658"/>
                </a:lnTo>
                <a:lnTo>
                  <a:pt x="2449184" y="3091403"/>
                </a:lnTo>
                <a:lnTo>
                  <a:pt x="2445690" y="3096148"/>
                </a:lnTo>
                <a:lnTo>
                  <a:pt x="2441878" y="3100893"/>
                </a:lnTo>
                <a:lnTo>
                  <a:pt x="2437748" y="3105322"/>
                </a:lnTo>
                <a:lnTo>
                  <a:pt x="2429170" y="3114180"/>
                </a:lnTo>
                <a:lnTo>
                  <a:pt x="2419322" y="3123038"/>
                </a:lnTo>
                <a:lnTo>
                  <a:pt x="2408202" y="3131579"/>
                </a:lnTo>
                <a:lnTo>
                  <a:pt x="2396130" y="3139804"/>
                </a:lnTo>
                <a:lnTo>
                  <a:pt x="2383423" y="3147713"/>
                </a:lnTo>
                <a:lnTo>
                  <a:pt x="2369127" y="3155622"/>
                </a:lnTo>
                <a:lnTo>
                  <a:pt x="2354195" y="3162898"/>
                </a:lnTo>
                <a:lnTo>
                  <a:pt x="2338311" y="3170490"/>
                </a:lnTo>
                <a:lnTo>
                  <a:pt x="2321791" y="3177134"/>
                </a:lnTo>
                <a:lnTo>
                  <a:pt x="2304636" y="3183777"/>
                </a:lnTo>
                <a:lnTo>
                  <a:pt x="2285892" y="3190104"/>
                </a:lnTo>
                <a:lnTo>
                  <a:pt x="2266830" y="3196431"/>
                </a:lnTo>
                <a:lnTo>
                  <a:pt x="2247134" y="3201809"/>
                </a:lnTo>
                <a:lnTo>
                  <a:pt x="2226802" y="3207503"/>
                </a:lnTo>
                <a:lnTo>
                  <a:pt x="2205516" y="3212248"/>
                </a:lnTo>
                <a:lnTo>
                  <a:pt x="2183278" y="3216677"/>
                </a:lnTo>
                <a:lnTo>
                  <a:pt x="2160722" y="3221106"/>
                </a:lnTo>
                <a:lnTo>
                  <a:pt x="2137848" y="3224586"/>
                </a:lnTo>
                <a:lnTo>
                  <a:pt x="2114340" y="3228382"/>
                </a:lnTo>
                <a:lnTo>
                  <a:pt x="2089877" y="3231229"/>
                </a:lnTo>
                <a:lnTo>
                  <a:pt x="2065415" y="3233760"/>
                </a:lnTo>
                <a:lnTo>
                  <a:pt x="2040000" y="3235975"/>
                </a:lnTo>
                <a:lnTo>
                  <a:pt x="2014267" y="3237556"/>
                </a:lnTo>
                <a:lnTo>
                  <a:pt x="1988217" y="3238822"/>
                </a:lnTo>
                <a:lnTo>
                  <a:pt x="1962166" y="3239771"/>
                </a:lnTo>
                <a:lnTo>
                  <a:pt x="1935480" y="3240087"/>
                </a:lnTo>
                <a:lnTo>
                  <a:pt x="1908159" y="3239771"/>
                </a:lnTo>
                <a:lnTo>
                  <a:pt x="1881155" y="3238822"/>
                </a:lnTo>
                <a:lnTo>
                  <a:pt x="1854469" y="3237556"/>
                </a:lnTo>
                <a:lnTo>
                  <a:pt x="1828419" y="3235658"/>
                </a:lnTo>
                <a:lnTo>
                  <a:pt x="1803004" y="3233760"/>
                </a:lnTo>
                <a:lnTo>
                  <a:pt x="1777588" y="3230913"/>
                </a:lnTo>
                <a:lnTo>
                  <a:pt x="1752809" y="3227750"/>
                </a:lnTo>
                <a:lnTo>
                  <a:pt x="1728664" y="3224270"/>
                </a:lnTo>
                <a:lnTo>
                  <a:pt x="1705155" y="3220474"/>
                </a:lnTo>
                <a:lnTo>
                  <a:pt x="1682282" y="3215728"/>
                </a:lnTo>
                <a:lnTo>
                  <a:pt x="1660043" y="3210983"/>
                </a:lnTo>
                <a:lnTo>
                  <a:pt x="1638440" y="3205921"/>
                </a:lnTo>
                <a:lnTo>
                  <a:pt x="1617791" y="3200227"/>
                </a:lnTo>
                <a:lnTo>
                  <a:pt x="1597776" y="3194533"/>
                </a:lnTo>
                <a:lnTo>
                  <a:pt x="1578397" y="3188206"/>
                </a:lnTo>
                <a:lnTo>
                  <a:pt x="1559653" y="3181563"/>
                </a:lnTo>
                <a:lnTo>
                  <a:pt x="1542498" y="3174287"/>
                </a:lnTo>
                <a:lnTo>
                  <a:pt x="1525343" y="3167327"/>
                </a:lnTo>
                <a:lnTo>
                  <a:pt x="1509776" y="3159734"/>
                </a:lnTo>
                <a:lnTo>
                  <a:pt x="1495162" y="3151826"/>
                </a:lnTo>
                <a:lnTo>
                  <a:pt x="1481184" y="3143601"/>
                </a:lnTo>
                <a:lnTo>
                  <a:pt x="1468159" y="3135376"/>
                </a:lnTo>
                <a:lnTo>
                  <a:pt x="1456404" y="3126834"/>
                </a:lnTo>
                <a:lnTo>
                  <a:pt x="1445603" y="3117660"/>
                </a:lnTo>
                <a:lnTo>
                  <a:pt x="1440837" y="3113547"/>
                </a:lnTo>
                <a:lnTo>
                  <a:pt x="1436390" y="3108802"/>
                </a:lnTo>
                <a:lnTo>
                  <a:pt x="1431942" y="3104373"/>
                </a:lnTo>
                <a:lnTo>
                  <a:pt x="1428130" y="3099628"/>
                </a:lnTo>
                <a:lnTo>
                  <a:pt x="1424318" y="3094883"/>
                </a:lnTo>
                <a:lnTo>
                  <a:pt x="1420823" y="3090138"/>
                </a:lnTo>
                <a:lnTo>
                  <a:pt x="1417646" y="3085392"/>
                </a:lnTo>
                <a:lnTo>
                  <a:pt x="1415105" y="3080331"/>
                </a:lnTo>
                <a:lnTo>
                  <a:pt x="1412563" y="3075585"/>
                </a:lnTo>
                <a:lnTo>
                  <a:pt x="1410339" y="3070524"/>
                </a:lnTo>
                <a:lnTo>
                  <a:pt x="1408115" y="3065779"/>
                </a:lnTo>
                <a:lnTo>
                  <a:pt x="1407162" y="3060717"/>
                </a:lnTo>
                <a:lnTo>
                  <a:pt x="1405892" y="3055655"/>
                </a:lnTo>
                <a:lnTo>
                  <a:pt x="1404621" y="3050594"/>
                </a:lnTo>
                <a:lnTo>
                  <a:pt x="1404303" y="3045532"/>
                </a:lnTo>
                <a:lnTo>
                  <a:pt x="1404303" y="3040471"/>
                </a:lnTo>
                <a:lnTo>
                  <a:pt x="1403350" y="3040471"/>
                </a:lnTo>
                <a:lnTo>
                  <a:pt x="1403350" y="2909186"/>
                </a:lnTo>
                <a:lnTo>
                  <a:pt x="1403350" y="2905389"/>
                </a:lnTo>
                <a:lnTo>
                  <a:pt x="1403985" y="2898113"/>
                </a:lnTo>
                <a:lnTo>
                  <a:pt x="1404938" y="2890837"/>
                </a:lnTo>
                <a:close/>
                <a:moveTo>
                  <a:pt x="2609850" y="2805112"/>
                </a:moveTo>
                <a:lnTo>
                  <a:pt x="2613342" y="2810827"/>
                </a:lnTo>
                <a:lnTo>
                  <a:pt x="2617468" y="2816860"/>
                </a:lnTo>
                <a:lnTo>
                  <a:pt x="2621594" y="2822257"/>
                </a:lnTo>
                <a:lnTo>
                  <a:pt x="2626038" y="2828290"/>
                </a:lnTo>
                <a:lnTo>
                  <a:pt x="2631117" y="2833687"/>
                </a:lnTo>
                <a:lnTo>
                  <a:pt x="2635878" y="2839402"/>
                </a:lnTo>
                <a:lnTo>
                  <a:pt x="2641274" y="2844800"/>
                </a:lnTo>
                <a:lnTo>
                  <a:pt x="2646988" y="2850515"/>
                </a:lnTo>
                <a:lnTo>
                  <a:pt x="2658732" y="2860675"/>
                </a:lnTo>
                <a:lnTo>
                  <a:pt x="2671746" y="2870835"/>
                </a:lnTo>
                <a:lnTo>
                  <a:pt x="2685712" y="2880677"/>
                </a:lnTo>
                <a:lnTo>
                  <a:pt x="2700631" y="2889885"/>
                </a:lnTo>
                <a:lnTo>
                  <a:pt x="2715867" y="2898775"/>
                </a:lnTo>
                <a:lnTo>
                  <a:pt x="2732372" y="2907665"/>
                </a:lnTo>
                <a:lnTo>
                  <a:pt x="2749830" y="2915920"/>
                </a:lnTo>
                <a:lnTo>
                  <a:pt x="2767923" y="2923857"/>
                </a:lnTo>
                <a:lnTo>
                  <a:pt x="2786650" y="2931160"/>
                </a:lnTo>
                <a:lnTo>
                  <a:pt x="2805695" y="2938780"/>
                </a:lnTo>
                <a:lnTo>
                  <a:pt x="2826009" y="2945447"/>
                </a:lnTo>
                <a:lnTo>
                  <a:pt x="2846959" y="2951797"/>
                </a:lnTo>
                <a:lnTo>
                  <a:pt x="2867591" y="2957512"/>
                </a:lnTo>
                <a:lnTo>
                  <a:pt x="2889492" y="2963545"/>
                </a:lnTo>
                <a:lnTo>
                  <a:pt x="2912029" y="2968625"/>
                </a:lnTo>
                <a:lnTo>
                  <a:pt x="2934248" y="2973705"/>
                </a:lnTo>
                <a:lnTo>
                  <a:pt x="2957102" y="2978150"/>
                </a:lnTo>
                <a:lnTo>
                  <a:pt x="2980908" y="2982595"/>
                </a:lnTo>
                <a:lnTo>
                  <a:pt x="3004396" y="2986087"/>
                </a:lnTo>
                <a:lnTo>
                  <a:pt x="3028203" y="2989580"/>
                </a:lnTo>
                <a:lnTo>
                  <a:pt x="3052644" y="2992437"/>
                </a:lnTo>
                <a:lnTo>
                  <a:pt x="3077084" y="2994977"/>
                </a:lnTo>
                <a:lnTo>
                  <a:pt x="3101525" y="2997200"/>
                </a:lnTo>
                <a:lnTo>
                  <a:pt x="3125966" y="2999105"/>
                </a:lnTo>
                <a:lnTo>
                  <a:pt x="3150725" y="3000375"/>
                </a:lnTo>
                <a:lnTo>
                  <a:pt x="3175800" y="3001327"/>
                </a:lnTo>
                <a:lnTo>
                  <a:pt x="3200559" y="3001962"/>
                </a:lnTo>
                <a:lnTo>
                  <a:pt x="3225317" y="3002280"/>
                </a:lnTo>
                <a:lnTo>
                  <a:pt x="3246266" y="3002280"/>
                </a:lnTo>
                <a:lnTo>
                  <a:pt x="3267216" y="3001962"/>
                </a:lnTo>
                <a:lnTo>
                  <a:pt x="3288165" y="3001010"/>
                </a:lnTo>
                <a:lnTo>
                  <a:pt x="3308797" y="2999740"/>
                </a:lnTo>
                <a:lnTo>
                  <a:pt x="3329429" y="2998787"/>
                </a:lnTo>
                <a:lnTo>
                  <a:pt x="3350378" y="2997200"/>
                </a:lnTo>
                <a:lnTo>
                  <a:pt x="3371010" y="2995612"/>
                </a:lnTo>
                <a:lnTo>
                  <a:pt x="3391325" y="2993707"/>
                </a:lnTo>
                <a:lnTo>
                  <a:pt x="3411957" y="2991167"/>
                </a:lnTo>
                <a:lnTo>
                  <a:pt x="3431954" y="2988310"/>
                </a:lnTo>
                <a:lnTo>
                  <a:pt x="3451951" y="2985770"/>
                </a:lnTo>
                <a:lnTo>
                  <a:pt x="3471948" y="2982595"/>
                </a:lnTo>
                <a:lnTo>
                  <a:pt x="3491628" y="2979102"/>
                </a:lnTo>
                <a:lnTo>
                  <a:pt x="3510990" y="2975292"/>
                </a:lnTo>
                <a:lnTo>
                  <a:pt x="3530035" y="2971482"/>
                </a:lnTo>
                <a:lnTo>
                  <a:pt x="3548763" y="2967037"/>
                </a:lnTo>
                <a:lnTo>
                  <a:pt x="3567173" y="2962275"/>
                </a:lnTo>
                <a:lnTo>
                  <a:pt x="3585265" y="2957512"/>
                </a:lnTo>
                <a:lnTo>
                  <a:pt x="3603041" y="2953067"/>
                </a:lnTo>
                <a:lnTo>
                  <a:pt x="3620498" y="2947352"/>
                </a:lnTo>
                <a:lnTo>
                  <a:pt x="3637004" y="2941955"/>
                </a:lnTo>
                <a:lnTo>
                  <a:pt x="3653510" y="2935922"/>
                </a:lnTo>
                <a:lnTo>
                  <a:pt x="3669698" y="2929890"/>
                </a:lnTo>
                <a:lnTo>
                  <a:pt x="3685251" y="2923857"/>
                </a:lnTo>
                <a:lnTo>
                  <a:pt x="3700170" y="2916872"/>
                </a:lnTo>
                <a:lnTo>
                  <a:pt x="3714770" y="2909887"/>
                </a:lnTo>
                <a:lnTo>
                  <a:pt x="3728419" y="2902902"/>
                </a:lnTo>
                <a:lnTo>
                  <a:pt x="3741751" y="2895282"/>
                </a:lnTo>
                <a:lnTo>
                  <a:pt x="3754765" y="2887980"/>
                </a:lnTo>
                <a:lnTo>
                  <a:pt x="3767144" y="2880042"/>
                </a:lnTo>
                <a:lnTo>
                  <a:pt x="3778571" y="2871787"/>
                </a:lnTo>
                <a:lnTo>
                  <a:pt x="3789363" y="2863532"/>
                </a:lnTo>
                <a:lnTo>
                  <a:pt x="3789363" y="2971165"/>
                </a:lnTo>
                <a:lnTo>
                  <a:pt x="3788728" y="2971482"/>
                </a:lnTo>
                <a:lnTo>
                  <a:pt x="3788728" y="2975927"/>
                </a:lnTo>
                <a:lnTo>
                  <a:pt x="3788411" y="2980055"/>
                </a:lnTo>
                <a:lnTo>
                  <a:pt x="3787776" y="2985770"/>
                </a:lnTo>
                <a:lnTo>
                  <a:pt x="3786506" y="2991167"/>
                </a:lnTo>
                <a:lnTo>
                  <a:pt x="3785237" y="2996247"/>
                </a:lnTo>
                <a:lnTo>
                  <a:pt x="3783332" y="3001962"/>
                </a:lnTo>
                <a:lnTo>
                  <a:pt x="3781428" y="3007360"/>
                </a:lnTo>
                <a:lnTo>
                  <a:pt x="3778571" y="3012758"/>
                </a:lnTo>
                <a:lnTo>
                  <a:pt x="3775714" y="3018155"/>
                </a:lnTo>
                <a:lnTo>
                  <a:pt x="3772540" y="3023235"/>
                </a:lnTo>
                <a:lnTo>
                  <a:pt x="3769048" y="3028633"/>
                </a:lnTo>
                <a:lnTo>
                  <a:pt x="3765557" y="3033713"/>
                </a:lnTo>
                <a:lnTo>
                  <a:pt x="3761113" y="3038793"/>
                </a:lnTo>
                <a:lnTo>
                  <a:pt x="3756987" y="3043555"/>
                </a:lnTo>
                <a:lnTo>
                  <a:pt x="3752226" y="3048635"/>
                </a:lnTo>
                <a:lnTo>
                  <a:pt x="3747147" y="3054033"/>
                </a:lnTo>
                <a:lnTo>
                  <a:pt x="3741433" y="3058795"/>
                </a:lnTo>
                <a:lnTo>
                  <a:pt x="3736037" y="3063240"/>
                </a:lnTo>
                <a:lnTo>
                  <a:pt x="3723658" y="3072765"/>
                </a:lnTo>
                <a:lnTo>
                  <a:pt x="3710327" y="3082290"/>
                </a:lnTo>
                <a:lnTo>
                  <a:pt x="3696043" y="3090863"/>
                </a:lnTo>
                <a:lnTo>
                  <a:pt x="3680490" y="3099753"/>
                </a:lnTo>
                <a:lnTo>
                  <a:pt x="3663667" y="3108325"/>
                </a:lnTo>
                <a:lnTo>
                  <a:pt x="3646526" y="3116263"/>
                </a:lnTo>
                <a:lnTo>
                  <a:pt x="3627799" y="3124200"/>
                </a:lnTo>
                <a:lnTo>
                  <a:pt x="3608754" y="3131503"/>
                </a:lnTo>
                <a:lnTo>
                  <a:pt x="3588122" y="3138170"/>
                </a:lnTo>
                <a:lnTo>
                  <a:pt x="3566855" y="3145155"/>
                </a:lnTo>
                <a:lnTo>
                  <a:pt x="3544636" y="3151188"/>
                </a:lnTo>
                <a:lnTo>
                  <a:pt x="3522417" y="3157538"/>
                </a:lnTo>
                <a:lnTo>
                  <a:pt x="3498611" y="3163253"/>
                </a:lnTo>
                <a:lnTo>
                  <a:pt x="3474170" y="3168333"/>
                </a:lnTo>
                <a:lnTo>
                  <a:pt x="3449412" y="3172778"/>
                </a:lnTo>
                <a:lnTo>
                  <a:pt x="3423701" y="3176905"/>
                </a:lnTo>
                <a:lnTo>
                  <a:pt x="3397356" y="3181033"/>
                </a:lnTo>
                <a:lnTo>
                  <a:pt x="3370376" y="3184208"/>
                </a:lnTo>
                <a:lnTo>
                  <a:pt x="3343395" y="3187383"/>
                </a:lnTo>
                <a:lnTo>
                  <a:pt x="3315146" y="3189605"/>
                </a:lnTo>
                <a:lnTo>
                  <a:pt x="3286896" y="3191193"/>
                </a:lnTo>
                <a:lnTo>
                  <a:pt x="3258011" y="3192780"/>
                </a:lnTo>
                <a:lnTo>
                  <a:pt x="3228491" y="3193415"/>
                </a:lnTo>
                <a:lnTo>
                  <a:pt x="3198972" y="3194050"/>
                </a:lnTo>
                <a:lnTo>
                  <a:pt x="3168500" y="3193415"/>
                </a:lnTo>
                <a:lnTo>
                  <a:pt x="3138663" y="3192780"/>
                </a:lnTo>
                <a:lnTo>
                  <a:pt x="3109143" y="3191193"/>
                </a:lnTo>
                <a:lnTo>
                  <a:pt x="3080259" y="3189288"/>
                </a:lnTo>
                <a:lnTo>
                  <a:pt x="3051374" y="3186748"/>
                </a:lnTo>
                <a:lnTo>
                  <a:pt x="3023441" y="3183573"/>
                </a:lnTo>
                <a:lnTo>
                  <a:pt x="2996144" y="3180080"/>
                </a:lnTo>
                <a:lnTo>
                  <a:pt x="2969481" y="3176270"/>
                </a:lnTo>
                <a:lnTo>
                  <a:pt x="2943453" y="3171825"/>
                </a:lnTo>
                <a:lnTo>
                  <a:pt x="2917742" y="3167063"/>
                </a:lnTo>
                <a:lnTo>
                  <a:pt x="2892984" y="3161665"/>
                </a:lnTo>
                <a:lnTo>
                  <a:pt x="2869178" y="3155633"/>
                </a:lnTo>
                <a:lnTo>
                  <a:pt x="2846007" y="3149918"/>
                </a:lnTo>
                <a:lnTo>
                  <a:pt x="2823470" y="3142933"/>
                </a:lnTo>
                <a:lnTo>
                  <a:pt x="2802203" y="3135948"/>
                </a:lnTo>
                <a:lnTo>
                  <a:pt x="2781889" y="3128328"/>
                </a:lnTo>
                <a:lnTo>
                  <a:pt x="2762527" y="3121025"/>
                </a:lnTo>
                <a:lnTo>
                  <a:pt x="2743799" y="3112770"/>
                </a:lnTo>
                <a:lnTo>
                  <a:pt x="2726024" y="3104515"/>
                </a:lnTo>
                <a:lnTo>
                  <a:pt x="2709518" y="3095625"/>
                </a:lnTo>
                <a:lnTo>
                  <a:pt x="2694600" y="3086735"/>
                </a:lnTo>
                <a:lnTo>
                  <a:pt x="2679999" y="3077210"/>
                </a:lnTo>
                <a:lnTo>
                  <a:pt x="2666985" y="3067685"/>
                </a:lnTo>
                <a:lnTo>
                  <a:pt x="2660954" y="3062923"/>
                </a:lnTo>
                <a:lnTo>
                  <a:pt x="2655240" y="3057843"/>
                </a:lnTo>
                <a:lnTo>
                  <a:pt x="2650162" y="3052763"/>
                </a:lnTo>
                <a:lnTo>
                  <a:pt x="2645083" y="3048000"/>
                </a:lnTo>
                <a:lnTo>
                  <a:pt x="2639687" y="3042603"/>
                </a:lnTo>
                <a:lnTo>
                  <a:pt x="2635561" y="3037205"/>
                </a:lnTo>
                <a:lnTo>
                  <a:pt x="2631434" y="3032125"/>
                </a:lnTo>
                <a:lnTo>
                  <a:pt x="2627625" y="3027045"/>
                </a:lnTo>
                <a:lnTo>
                  <a:pt x="2624134" y="3021648"/>
                </a:lnTo>
                <a:lnTo>
                  <a:pt x="2620960" y="3015933"/>
                </a:lnTo>
                <a:lnTo>
                  <a:pt x="2618103" y="3010535"/>
                </a:lnTo>
                <a:lnTo>
                  <a:pt x="2615881" y="3005137"/>
                </a:lnTo>
                <a:lnTo>
                  <a:pt x="2613659" y="2999422"/>
                </a:lnTo>
                <a:lnTo>
                  <a:pt x="2612072" y="2994025"/>
                </a:lnTo>
                <a:lnTo>
                  <a:pt x="2610485" y="2988310"/>
                </a:lnTo>
                <a:lnTo>
                  <a:pt x="2609850" y="2982912"/>
                </a:lnTo>
                <a:lnTo>
                  <a:pt x="2609215" y="2976880"/>
                </a:lnTo>
                <a:lnTo>
                  <a:pt x="2609215" y="2971482"/>
                </a:lnTo>
                <a:lnTo>
                  <a:pt x="2608580" y="2971482"/>
                </a:lnTo>
                <a:lnTo>
                  <a:pt x="2608580" y="2825115"/>
                </a:lnTo>
                <a:lnTo>
                  <a:pt x="2608263" y="2821305"/>
                </a:lnTo>
                <a:lnTo>
                  <a:pt x="2608580" y="2812732"/>
                </a:lnTo>
                <a:lnTo>
                  <a:pt x="2609850" y="2805112"/>
                </a:lnTo>
                <a:close/>
                <a:moveTo>
                  <a:pt x="3151360" y="2793804"/>
                </a:moveTo>
                <a:lnTo>
                  <a:pt x="3151360" y="2908645"/>
                </a:lnTo>
                <a:lnTo>
                  <a:pt x="3174848" y="2908962"/>
                </a:lnTo>
                <a:lnTo>
                  <a:pt x="3198972" y="2909280"/>
                </a:lnTo>
                <a:lnTo>
                  <a:pt x="3231983" y="2908962"/>
                </a:lnTo>
                <a:lnTo>
                  <a:pt x="3231983" y="2794121"/>
                </a:lnTo>
                <a:lnTo>
                  <a:pt x="3198972" y="2794755"/>
                </a:lnTo>
                <a:lnTo>
                  <a:pt x="3174848" y="2794121"/>
                </a:lnTo>
                <a:lnTo>
                  <a:pt x="3151360" y="2793804"/>
                </a:lnTo>
                <a:close/>
                <a:moveTo>
                  <a:pt x="2989478" y="2779528"/>
                </a:moveTo>
                <a:lnTo>
                  <a:pt x="2989478" y="2894687"/>
                </a:lnTo>
                <a:lnTo>
                  <a:pt x="3009158" y="2897542"/>
                </a:lnTo>
                <a:lnTo>
                  <a:pt x="3029472" y="2899762"/>
                </a:lnTo>
                <a:lnTo>
                  <a:pt x="3049469" y="2902300"/>
                </a:lnTo>
                <a:lnTo>
                  <a:pt x="3070419" y="2903887"/>
                </a:lnTo>
                <a:lnTo>
                  <a:pt x="3070419" y="2789045"/>
                </a:lnTo>
                <a:lnTo>
                  <a:pt x="3049469" y="2787142"/>
                </a:lnTo>
                <a:lnTo>
                  <a:pt x="3029472" y="2784921"/>
                </a:lnTo>
                <a:lnTo>
                  <a:pt x="3009158" y="2782383"/>
                </a:lnTo>
                <a:lnTo>
                  <a:pt x="2989478" y="2779528"/>
                </a:lnTo>
                <a:close/>
                <a:moveTo>
                  <a:pt x="2827597" y="2743045"/>
                </a:moveTo>
                <a:lnTo>
                  <a:pt x="2827597" y="2859790"/>
                </a:lnTo>
                <a:lnTo>
                  <a:pt x="2846959" y="2865500"/>
                </a:lnTo>
                <a:lnTo>
                  <a:pt x="2866956" y="2870576"/>
                </a:lnTo>
                <a:lnTo>
                  <a:pt x="2887588" y="2875969"/>
                </a:lnTo>
                <a:lnTo>
                  <a:pt x="2908220" y="2880411"/>
                </a:lnTo>
                <a:lnTo>
                  <a:pt x="2908220" y="2764618"/>
                </a:lnTo>
                <a:lnTo>
                  <a:pt x="2887588" y="2759542"/>
                </a:lnTo>
                <a:lnTo>
                  <a:pt x="2866956" y="2754466"/>
                </a:lnTo>
                <a:lnTo>
                  <a:pt x="2846959" y="2748755"/>
                </a:lnTo>
                <a:lnTo>
                  <a:pt x="2827597" y="2743045"/>
                </a:lnTo>
                <a:close/>
                <a:moveTo>
                  <a:pt x="1998663" y="2711450"/>
                </a:moveTo>
                <a:lnTo>
                  <a:pt x="2032589" y="2718179"/>
                </a:lnTo>
                <a:lnTo>
                  <a:pt x="2039311" y="2719781"/>
                </a:lnTo>
                <a:lnTo>
                  <a:pt x="2045072" y="2721383"/>
                </a:lnTo>
                <a:lnTo>
                  <a:pt x="2050513" y="2723306"/>
                </a:lnTo>
                <a:lnTo>
                  <a:pt x="2054674" y="2725228"/>
                </a:lnTo>
                <a:lnTo>
                  <a:pt x="2058834" y="2727791"/>
                </a:lnTo>
                <a:lnTo>
                  <a:pt x="2062675" y="2730034"/>
                </a:lnTo>
                <a:lnTo>
                  <a:pt x="2069716" y="2735161"/>
                </a:lnTo>
                <a:lnTo>
                  <a:pt x="2072597" y="2738045"/>
                </a:lnTo>
                <a:lnTo>
                  <a:pt x="2074517" y="2740287"/>
                </a:lnTo>
                <a:lnTo>
                  <a:pt x="2076118" y="2742851"/>
                </a:lnTo>
                <a:lnTo>
                  <a:pt x="2077398" y="2745734"/>
                </a:lnTo>
                <a:lnTo>
                  <a:pt x="2078038" y="2747977"/>
                </a:lnTo>
                <a:lnTo>
                  <a:pt x="2078038" y="2750861"/>
                </a:lnTo>
                <a:lnTo>
                  <a:pt x="2077718" y="2753104"/>
                </a:lnTo>
                <a:lnTo>
                  <a:pt x="2077078" y="2755988"/>
                </a:lnTo>
                <a:lnTo>
                  <a:pt x="2075478" y="2758231"/>
                </a:lnTo>
                <a:lnTo>
                  <a:pt x="2073877" y="2760794"/>
                </a:lnTo>
                <a:lnTo>
                  <a:pt x="2071317" y="2763037"/>
                </a:lnTo>
                <a:lnTo>
                  <a:pt x="2068756" y="2764959"/>
                </a:lnTo>
                <a:lnTo>
                  <a:pt x="2065876" y="2767522"/>
                </a:lnTo>
                <a:lnTo>
                  <a:pt x="2062355" y="2769445"/>
                </a:lnTo>
                <a:lnTo>
                  <a:pt x="2058194" y="2771047"/>
                </a:lnTo>
                <a:lnTo>
                  <a:pt x="2054354" y="2772649"/>
                </a:lnTo>
                <a:lnTo>
                  <a:pt x="2048272" y="2774572"/>
                </a:lnTo>
                <a:lnTo>
                  <a:pt x="2041871" y="2776174"/>
                </a:lnTo>
                <a:lnTo>
                  <a:pt x="2035790" y="2777776"/>
                </a:lnTo>
                <a:lnTo>
                  <a:pt x="2028429" y="2779057"/>
                </a:lnTo>
                <a:lnTo>
                  <a:pt x="2014026" y="2780659"/>
                </a:lnTo>
                <a:lnTo>
                  <a:pt x="1998663" y="2781300"/>
                </a:lnTo>
                <a:lnTo>
                  <a:pt x="1998663" y="2711450"/>
                </a:lnTo>
                <a:close/>
                <a:moveTo>
                  <a:pt x="3717945" y="2699583"/>
                </a:moveTo>
                <a:lnTo>
                  <a:pt x="3711914" y="2703073"/>
                </a:lnTo>
                <a:lnTo>
                  <a:pt x="3704931" y="2707197"/>
                </a:lnTo>
                <a:lnTo>
                  <a:pt x="3696678" y="2710686"/>
                </a:lnTo>
                <a:lnTo>
                  <a:pt x="3688425" y="2714493"/>
                </a:lnTo>
                <a:lnTo>
                  <a:pt x="3671285" y="2721155"/>
                </a:lnTo>
                <a:lnTo>
                  <a:pt x="3656684" y="2726866"/>
                </a:lnTo>
                <a:lnTo>
                  <a:pt x="3656684" y="2827749"/>
                </a:lnTo>
                <a:lnTo>
                  <a:pt x="3665254" y="2823307"/>
                </a:lnTo>
                <a:lnTo>
                  <a:pt x="3674142" y="2818549"/>
                </a:lnTo>
                <a:lnTo>
                  <a:pt x="3682394" y="2813790"/>
                </a:lnTo>
                <a:lnTo>
                  <a:pt x="3690647" y="2808714"/>
                </a:lnTo>
                <a:lnTo>
                  <a:pt x="3698582" y="2803321"/>
                </a:lnTo>
                <a:lnTo>
                  <a:pt x="3705566" y="2798245"/>
                </a:lnTo>
                <a:lnTo>
                  <a:pt x="3711914" y="2792535"/>
                </a:lnTo>
                <a:lnTo>
                  <a:pt x="3717945" y="2787776"/>
                </a:lnTo>
                <a:lnTo>
                  <a:pt x="3717945" y="2699583"/>
                </a:lnTo>
                <a:close/>
                <a:moveTo>
                  <a:pt x="2490788" y="2694304"/>
                </a:moveTo>
                <a:lnTo>
                  <a:pt x="2490788" y="2826893"/>
                </a:lnTo>
                <a:lnTo>
                  <a:pt x="2490471" y="2827210"/>
                </a:lnTo>
                <a:lnTo>
                  <a:pt x="2489836" y="2835140"/>
                </a:lnTo>
                <a:lnTo>
                  <a:pt x="2489519" y="2839898"/>
                </a:lnTo>
                <a:lnTo>
                  <a:pt x="2488250" y="2844973"/>
                </a:lnTo>
                <a:lnTo>
                  <a:pt x="2487298" y="2849731"/>
                </a:lnTo>
                <a:lnTo>
                  <a:pt x="2485711" y="2854807"/>
                </a:lnTo>
                <a:lnTo>
                  <a:pt x="2483490" y="2859565"/>
                </a:lnTo>
                <a:lnTo>
                  <a:pt x="2481269" y="2864323"/>
                </a:lnTo>
                <a:lnTo>
                  <a:pt x="2479048" y="2869080"/>
                </a:lnTo>
                <a:lnTo>
                  <a:pt x="2475874" y="2873838"/>
                </a:lnTo>
                <a:lnTo>
                  <a:pt x="2472701" y="2878279"/>
                </a:lnTo>
                <a:lnTo>
                  <a:pt x="2469528" y="2883037"/>
                </a:lnTo>
                <a:lnTo>
                  <a:pt x="2465403" y="2887795"/>
                </a:lnTo>
                <a:lnTo>
                  <a:pt x="2461595" y="2892236"/>
                </a:lnTo>
                <a:lnTo>
                  <a:pt x="2453028" y="2901435"/>
                </a:lnTo>
                <a:lnTo>
                  <a:pt x="2443191" y="2909999"/>
                </a:lnTo>
                <a:lnTo>
                  <a:pt x="2432086" y="2918563"/>
                </a:lnTo>
                <a:lnTo>
                  <a:pt x="2419710" y="2926811"/>
                </a:lnTo>
                <a:lnTo>
                  <a:pt x="2406701" y="2934740"/>
                </a:lnTo>
                <a:lnTo>
                  <a:pt x="2393056" y="2942670"/>
                </a:lnTo>
                <a:lnTo>
                  <a:pt x="2378143" y="2950283"/>
                </a:lnTo>
                <a:lnTo>
                  <a:pt x="2362277" y="2957579"/>
                </a:lnTo>
                <a:lnTo>
                  <a:pt x="2345777" y="2964240"/>
                </a:lnTo>
                <a:lnTo>
                  <a:pt x="2328325" y="2970901"/>
                </a:lnTo>
                <a:lnTo>
                  <a:pt x="2309921" y="2977245"/>
                </a:lnTo>
                <a:lnTo>
                  <a:pt x="2290882" y="2983589"/>
                </a:lnTo>
                <a:lnTo>
                  <a:pt x="2270892" y="2989298"/>
                </a:lnTo>
                <a:lnTo>
                  <a:pt x="2250267" y="2994691"/>
                </a:lnTo>
                <a:lnTo>
                  <a:pt x="2229324" y="2999449"/>
                </a:lnTo>
                <a:lnTo>
                  <a:pt x="2207430" y="3004207"/>
                </a:lnTo>
                <a:lnTo>
                  <a:pt x="2184901" y="3008330"/>
                </a:lnTo>
                <a:lnTo>
                  <a:pt x="2162054" y="3012137"/>
                </a:lnTo>
                <a:lnTo>
                  <a:pt x="2138256" y="3015626"/>
                </a:lnTo>
                <a:lnTo>
                  <a:pt x="2113823" y="3018798"/>
                </a:lnTo>
                <a:lnTo>
                  <a:pt x="2089390" y="3021018"/>
                </a:lnTo>
                <a:lnTo>
                  <a:pt x="2064323" y="3023556"/>
                </a:lnTo>
                <a:lnTo>
                  <a:pt x="2038621" y="3025142"/>
                </a:lnTo>
                <a:lnTo>
                  <a:pt x="2012601" y="3026093"/>
                </a:lnTo>
                <a:lnTo>
                  <a:pt x="1986582" y="3027045"/>
                </a:lnTo>
                <a:lnTo>
                  <a:pt x="1959928" y="3027362"/>
                </a:lnTo>
                <a:lnTo>
                  <a:pt x="1932639" y="3027045"/>
                </a:lnTo>
                <a:lnTo>
                  <a:pt x="1905350" y="3026093"/>
                </a:lnTo>
                <a:lnTo>
                  <a:pt x="1879014" y="3025142"/>
                </a:lnTo>
                <a:lnTo>
                  <a:pt x="1852994" y="3022921"/>
                </a:lnTo>
                <a:lnTo>
                  <a:pt x="1827292" y="3021018"/>
                </a:lnTo>
                <a:lnTo>
                  <a:pt x="1802224" y="3018481"/>
                </a:lnTo>
                <a:lnTo>
                  <a:pt x="1777157" y="3015309"/>
                </a:lnTo>
                <a:lnTo>
                  <a:pt x="1753359" y="3011502"/>
                </a:lnTo>
                <a:lnTo>
                  <a:pt x="1729560" y="3007379"/>
                </a:lnTo>
                <a:lnTo>
                  <a:pt x="1706714" y="3002938"/>
                </a:lnTo>
                <a:lnTo>
                  <a:pt x="1684502" y="2998180"/>
                </a:lnTo>
                <a:lnTo>
                  <a:pt x="1662925" y="2993105"/>
                </a:lnTo>
                <a:lnTo>
                  <a:pt x="1641983" y="2987712"/>
                </a:lnTo>
                <a:lnTo>
                  <a:pt x="1622309" y="2981686"/>
                </a:lnTo>
                <a:lnTo>
                  <a:pt x="1602953" y="2975342"/>
                </a:lnTo>
                <a:lnTo>
                  <a:pt x="1584549" y="2968681"/>
                </a:lnTo>
                <a:lnTo>
                  <a:pt x="1566780" y="2961702"/>
                </a:lnTo>
                <a:lnTo>
                  <a:pt x="1550280" y="2954407"/>
                </a:lnTo>
                <a:lnTo>
                  <a:pt x="1534414" y="2947111"/>
                </a:lnTo>
                <a:lnTo>
                  <a:pt x="1519501" y="2939181"/>
                </a:lnTo>
                <a:lnTo>
                  <a:pt x="1505539" y="2930934"/>
                </a:lnTo>
                <a:lnTo>
                  <a:pt x="1493164" y="2922687"/>
                </a:lnTo>
                <a:lnTo>
                  <a:pt x="1481106" y="2913805"/>
                </a:lnTo>
                <a:lnTo>
                  <a:pt x="1470635" y="2904924"/>
                </a:lnTo>
                <a:lnTo>
                  <a:pt x="1465875" y="2900483"/>
                </a:lnTo>
                <a:lnTo>
                  <a:pt x="1461116" y="2895725"/>
                </a:lnTo>
                <a:lnTo>
                  <a:pt x="1456673" y="2891284"/>
                </a:lnTo>
                <a:lnTo>
                  <a:pt x="1452866" y="2886844"/>
                </a:lnTo>
                <a:lnTo>
                  <a:pt x="1449375" y="2882086"/>
                </a:lnTo>
                <a:lnTo>
                  <a:pt x="1445885" y="2877328"/>
                </a:lnTo>
                <a:lnTo>
                  <a:pt x="1442712" y="2872252"/>
                </a:lnTo>
                <a:lnTo>
                  <a:pt x="1439856" y="2867494"/>
                </a:lnTo>
                <a:lnTo>
                  <a:pt x="1437000" y="2862737"/>
                </a:lnTo>
                <a:lnTo>
                  <a:pt x="1435096" y="2857661"/>
                </a:lnTo>
                <a:lnTo>
                  <a:pt x="1433192" y="2852269"/>
                </a:lnTo>
                <a:lnTo>
                  <a:pt x="1431606" y="2847828"/>
                </a:lnTo>
                <a:lnTo>
                  <a:pt x="1430337" y="2842436"/>
                </a:lnTo>
                <a:lnTo>
                  <a:pt x="1429702" y="2837361"/>
                </a:lnTo>
                <a:lnTo>
                  <a:pt x="1429385" y="2832286"/>
                </a:lnTo>
                <a:lnTo>
                  <a:pt x="1428750" y="2827210"/>
                </a:lnTo>
                <a:lnTo>
                  <a:pt x="1428750" y="2700014"/>
                </a:lnTo>
                <a:lnTo>
                  <a:pt x="1429702" y="2705406"/>
                </a:lnTo>
                <a:lnTo>
                  <a:pt x="1430654" y="2711433"/>
                </a:lnTo>
                <a:lnTo>
                  <a:pt x="1432240" y="2716825"/>
                </a:lnTo>
                <a:lnTo>
                  <a:pt x="1434462" y="2722218"/>
                </a:lnTo>
                <a:lnTo>
                  <a:pt x="1436683" y="2728245"/>
                </a:lnTo>
                <a:lnTo>
                  <a:pt x="1439539" y="2733320"/>
                </a:lnTo>
                <a:lnTo>
                  <a:pt x="1442712" y="2739029"/>
                </a:lnTo>
                <a:lnTo>
                  <a:pt x="1446202" y="2744422"/>
                </a:lnTo>
                <a:lnTo>
                  <a:pt x="1449692" y="2749497"/>
                </a:lnTo>
                <a:lnTo>
                  <a:pt x="1454135" y="2755206"/>
                </a:lnTo>
                <a:lnTo>
                  <a:pt x="1458894" y="2760282"/>
                </a:lnTo>
                <a:lnTo>
                  <a:pt x="1463654" y="2765357"/>
                </a:lnTo>
                <a:lnTo>
                  <a:pt x="1468731" y="2770432"/>
                </a:lnTo>
                <a:lnTo>
                  <a:pt x="1474125" y="2775507"/>
                </a:lnTo>
                <a:lnTo>
                  <a:pt x="1480154" y="2780265"/>
                </a:lnTo>
                <a:lnTo>
                  <a:pt x="1480154" y="2879231"/>
                </a:lnTo>
                <a:lnTo>
                  <a:pt x="1482375" y="2882086"/>
                </a:lnTo>
                <a:lnTo>
                  <a:pt x="1484914" y="2884623"/>
                </a:lnTo>
                <a:lnTo>
                  <a:pt x="1491895" y="2890650"/>
                </a:lnTo>
                <a:lnTo>
                  <a:pt x="1500145" y="2896994"/>
                </a:lnTo>
                <a:lnTo>
                  <a:pt x="1509664" y="2903338"/>
                </a:lnTo>
                <a:lnTo>
                  <a:pt x="1519818" y="2909682"/>
                </a:lnTo>
                <a:lnTo>
                  <a:pt x="1530924" y="2915709"/>
                </a:lnTo>
                <a:lnTo>
                  <a:pt x="1542030" y="2921735"/>
                </a:lnTo>
                <a:lnTo>
                  <a:pt x="1553136" y="2926811"/>
                </a:lnTo>
                <a:lnTo>
                  <a:pt x="1553136" y="2824673"/>
                </a:lnTo>
                <a:lnTo>
                  <a:pt x="1569953" y="2832286"/>
                </a:lnTo>
                <a:lnTo>
                  <a:pt x="1587723" y="2839264"/>
                </a:lnTo>
                <a:lnTo>
                  <a:pt x="1606127" y="2846242"/>
                </a:lnTo>
                <a:lnTo>
                  <a:pt x="1625482" y="2852269"/>
                </a:lnTo>
                <a:lnTo>
                  <a:pt x="1625482" y="2953772"/>
                </a:lnTo>
                <a:lnTo>
                  <a:pt x="1642935" y="2958847"/>
                </a:lnTo>
                <a:lnTo>
                  <a:pt x="1661021" y="2963605"/>
                </a:lnTo>
                <a:lnTo>
                  <a:pt x="1679425" y="2968363"/>
                </a:lnTo>
                <a:lnTo>
                  <a:pt x="1698464" y="2972487"/>
                </a:lnTo>
                <a:lnTo>
                  <a:pt x="1698464" y="2871618"/>
                </a:lnTo>
                <a:lnTo>
                  <a:pt x="1716233" y="2875424"/>
                </a:lnTo>
                <a:lnTo>
                  <a:pt x="1734320" y="2878914"/>
                </a:lnTo>
                <a:lnTo>
                  <a:pt x="1752407" y="2882086"/>
                </a:lnTo>
                <a:lnTo>
                  <a:pt x="1771445" y="2885258"/>
                </a:lnTo>
                <a:lnTo>
                  <a:pt x="1771445" y="2985175"/>
                </a:lnTo>
                <a:lnTo>
                  <a:pt x="1789215" y="2987712"/>
                </a:lnTo>
                <a:lnTo>
                  <a:pt x="1807301" y="2989933"/>
                </a:lnTo>
                <a:lnTo>
                  <a:pt x="1825388" y="2991836"/>
                </a:lnTo>
                <a:lnTo>
                  <a:pt x="1843792" y="2993422"/>
                </a:lnTo>
                <a:lnTo>
                  <a:pt x="1843792" y="2893505"/>
                </a:lnTo>
                <a:lnTo>
                  <a:pt x="1861879" y="2895091"/>
                </a:lnTo>
                <a:lnTo>
                  <a:pt x="1880283" y="2896042"/>
                </a:lnTo>
                <a:lnTo>
                  <a:pt x="1898369" y="2896994"/>
                </a:lnTo>
                <a:lnTo>
                  <a:pt x="1916773" y="2897628"/>
                </a:lnTo>
                <a:lnTo>
                  <a:pt x="1916773" y="2997546"/>
                </a:lnTo>
                <a:lnTo>
                  <a:pt x="1938033" y="2997863"/>
                </a:lnTo>
                <a:lnTo>
                  <a:pt x="1959928" y="2998180"/>
                </a:lnTo>
                <a:lnTo>
                  <a:pt x="1989755" y="2997863"/>
                </a:lnTo>
                <a:lnTo>
                  <a:pt x="1989755" y="2898263"/>
                </a:lnTo>
                <a:lnTo>
                  <a:pt x="2018630" y="2896994"/>
                </a:lnTo>
                <a:lnTo>
                  <a:pt x="2046553" y="2895408"/>
                </a:lnTo>
                <a:lnTo>
                  <a:pt x="2074159" y="2893505"/>
                </a:lnTo>
                <a:lnTo>
                  <a:pt x="2101448" y="2890967"/>
                </a:lnTo>
                <a:lnTo>
                  <a:pt x="2128102" y="2887795"/>
                </a:lnTo>
                <a:lnTo>
                  <a:pt x="2154122" y="2883989"/>
                </a:lnTo>
                <a:lnTo>
                  <a:pt x="2179189" y="2879865"/>
                </a:lnTo>
                <a:lnTo>
                  <a:pt x="2204257" y="2875424"/>
                </a:lnTo>
                <a:lnTo>
                  <a:pt x="2228372" y="2870032"/>
                </a:lnTo>
                <a:lnTo>
                  <a:pt x="2251219" y="2864640"/>
                </a:lnTo>
                <a:lnTo>
                  <a:pt x="2273430" y="2858613"/>
                </a:lnTo>
                <a:lnTo>
                  <a:pt x="2294690" y="2851952"/>
                </a:lnTo>
                <a:lnTo>
                  <a:pt x="2315633" y="2845291"/>
                </a:lnTo>
                <a:lnTo>
                  <a:pt x="2335306" y="2838312"/>
                </a:lnTo>
                <a:lnTo>
                  <a:pt x="2354027" y="2830382"/>
                </a:lnTo>
                <a:lnTo>
                  <a:pt x="2371797" y="2822452"/>
                </a:lnTo>
                <a:lnTo>
                  <a:pt x="2371797" y="2924590"/>
                </a:lnTo>
                <a:lnTo>
                  <a:pt x="2379729" y="2921101"/>
                </a:lnTo>
                <a:lnTo>
                  <a:pt x="2387028" y="2916660"/>
                </a:lnTo>
                <a:lnTo>
                  <a:pt x="2394643" y="2912219"/>
                </a:lnTo>
                <a:lnTo>
                  <a:pt x="2401941" y="2907461"/>
                </a:lnTo>
                <a:lnTo>
                  <a:pt x="2409239" y="2902703"/>
                </a:lnTo>
                <a:lnTo>
                  <a:pt x="2415585" y="2898263"/>
                </a:lnTo>
                <a:lnTo>
                  <a:pt x="2421297" y="2893505"/>
                </a:lnTo>
                <a:lnTo>
                  <a:pt x="2426374" y="2889064"/>
                </a:lnTo>
                <a:lnTo>
                  <a:pt x="2426374" y="2791050"/>
                </a:lnTo>
                <a:lnTo>
                  <a:pt x="2433989" y="2785340"/>
                </a:lnTo>
                <a:lnTo>
                  <a:pt x="2440653" y="2779948"/>
                </a:lnTo>
                <a:lnTo>
                  <a:pt x="2447316" y="2774238"/>
                </a:lnTo>
                <a:lnTo>
                  <a:pt x="2453345" y="2768529"/>
                </a:lnTo>
                <a:lnTo>
                  <a:pt x="2459057" y="2762819"/>
                </a:lnTo>
                <a:lnTo>
                  <a:pt x="2464451" y="2757110"/>
                </a:lnTo>
                <a:lnTo>
                  <a:pt x="2469211" y="2751083"/>
                </a:lnTo>
                <a:lnTo>
                  <a:pt x="2473336" y="2744739"/>
                </a:lnTo>
                <a:lnTo>
                  <a:pt x="2477461" y="2739029"/>
                </a:lnTo>
                <a:lnTo>
                  <a:pt x="2480634" y="2732685"/>
                </a:lnTo>
                <a:lnTo>
                  <a:pt x="2483490" y="2726341"/>
                </a:lnTo>
                <a:lnTo>
                  <a:pt x="2486028" y="2719997"/>
                </a:lnTo>
                <a:lnTo>
                  <a:pt x="2487932" y="2713654"/>
                </a:lnTo>
                <a:lnTo>
                  <a:pt x="2489519" y="2707310"/>
                </a:lnTo>
                <a:lnTo>
                  <a:pt x="2490471" y="2700966"/>
                </a:lnTo>
                <a:lnTo>
                  <a:pt x="2490788" y="2694304"/>
                </a:lnTo>
                <a:close/>
                <a:moveTo>
                  <a:pt x="2490470" y="2686155"/>
                </a:moveTo>
                <a:lnTo>
                  <a:pt x="2490788" y="2691795"/>
                </a:lnTo>
                <a:lnTo>
                  <a:pt x="2490470" y="2693988"/>
                </a:lnTo>
                <a:lnTo>
                  <a:pt x="2490470" y="2690542"/>
                </a:lnTo>
                <a:lnTo>
                  <a:pt x="2490470" y="2686155"/>
                </a:lnTo>
                <a:close/>
                <a:moveTo>
                  <a:pt x="2490416" y="2685242"/>
                </a:moveTo>
                <a:lnTo>
                  <a:pt x="2490470" y="2685528"/>
                </a:lnTo>
                <a:lnTo>
                  <a:pt x="2490470" y="2686155"/>
                </a:lnTo>
                <a:lnTo>
                  <a:pt x="2490416" y="2685242"/>
                </a:lnTo>
                <a:close/>
                <a:moveTo>
                  <a:pt x="1427957" y="2683026"/>
                </a:moveTo>
                <a:lnTo>
                  <a:pt x="1427516" y="2686071"/>
                </a:lnTo>
                <a:lnTo>
                  <a:pt x="1427516" y="2690943"/>
                </a:lnTo>
                <a:lnTo>
                  <a:pt x="1427516" y="2693987"/>
                </a:lnTo>
                <a:lnTo>
                  <a:pt x="1427163" y="2692161"/>
                </a:lnTo>
                <a:lnTo>
                  <a:pt x="1427163" y="2686680"/>
                </a:lnTo>
                <a:lnTo>
                  <a:pt x="1427957" y="2683026"/>
                </a:lnTo>
                <a:close/>
                <a:moveTo>
                  <a:pt x="1430338" y="2671762"/>
                </a:moveTo>
                <a:lnTo>
                  <a:pt x="1428927" y="2676633"/>
                </a:lnTo>
                <a:lnTo>
                  <a:pt x="1428221" y="2681809"/>
                </a:lnTo>
                <a:lnTo>
                  <a:pt x="1427957" y="2683026"/>
                </a:lnTo>
                <a:lnTo>
                  <a:pt x="1428221" y="2681200"/>
                </a:lnTo>
                <a:lnTo>
                  <a:pt x="1428927" y="2676329"/>
                </a:lnTo>
                <a:lnTo>
                  <a:pt x="1430338" y="2671762"/>
                </a:lnTo>
                <a:close/>
                <a:moveTo>
                  <a:pt x="2487613" y="2670175"/>
                </a:moveTo>
                <a:lnTo>
                  <a:pt x="2489200" y="2675815"/>
                </a:lnTo>
                <a:lnTo>
                  <a:pt x="2490153" y="2680828"/>
                </a:lnTo>
                <a:lnTo>
                  <a:pt x="2490416" y="2685242"/>
                </a:lnTo>
                <a:lnTo>
                  <a:pt x="2489518" y="2680515"/>
                </a:lnTo>
                <a:lnTo>
                  <a:pt x="2488883" y="2675502"/>
                </a:lnTo>
                <a:lnTo>
                  <a:pt x="2487613" y="2670175"/>
                </a:lnTo>
                <a:close/>
                <a:moveTo>
                  <a:pt x="2665715" y="2659293"/>
                </a:moveTo>
                <a:lnTo>
                  <a:pt x="2665715" y="2777307"/>
                </a:lnTo>
                <a:lnTo>
                  <a:pt x="2668254" y="2780162"/>
                </a:lnTo>
                <a:lnTo>
                  <a:pt x="2671429" y="2783335"/>
                </a:lnTo>
                <a:lnTo>
                  <a:pt x="2678729" y="2789362"/>
                </a:lnTo>
                <a:lnTo>
                  <a:pt x="2687934" y="2796659"/>
                </a:lnTo>
                <a:lnTo>
                  <a:pt x="2698726" y="2803638"/>
                </a:lnTo>
                <a:lnTo>
                  <a:pt x="2710153" y="2810935"/>
                </a:lnTo>
                <a:lnTo>
                  <a:pt x="2722215" y="2817914"/>
                </a:lnTo>
                <a:lnTo>
                  <a:pt x="2734594" y="2824259"/>
                </a:lnTo>
                <a:lnTo>
                  <a:pt x="2746656" y="2829969"/>
                </a:lnTo>
                <a:lnTo>
                  <a:pt x="2746656" y="2711004"/>
                </a:lnTo>
                <a:lnTo>
                  <a:pt x="2734594" y="2705293"/>
                </a:lnTo>
                <a:lnTo>
                  <a:pt x="2723167" y="2699266"/>
                </a:lnTo>
                <a:lnTo>
                  <a:pt x="2712058" y="2692921"/>
                </a:lnTo>
                <a:lnTo>
                  <a:pt x="2701583" y="2686259"/>
                </a:lnTo>
                <a:lnTo>
                  <a:pt x="2691743" y="2679914"/>
                </a:lnTo>
                <a:lnTo>
                  <a:pt x="2682538" y="2673252"/>
                </a:lnTo>
                <a:lnTo>
                  <a:pt x="2673650" y="2666273"/>
                </a:lnTo>
                <a:lnTo>
                  <a:pt x="2665715" y="2659293"/>
                </a:lnTo>
                <a:close/>
                <a:moveTo>
                  <a:pt x="1925638" y="2592387"/>
                </a:moveTo>
                <a:lnTo>
                  <a:pt x="1925638" y="2662237"/>
                </a:lnTo>
                <a:lnTo>
                  <a:pt x="1911407" y="2659674"/>
                </a:lnTo>
                <a:lnTo>
                  <a:pt x="1894963" y="2655829"/>
                </a:lnTo>
                <a:lnTo>
                  <a:pt x="1887057" y="2653907"/>
                </a:lnTo>
                <a:lnTo>
                  <a:pt x="1880100" y="2652304"/>
                </a:lnTo>
                <a:lnTo>
                  <a:pt x="1873459" y="2650062"/>
                </a:lnTo>
                <a:lnTo>
                  <a:pt x="1867451" y="2647498"/>
                </a:lnTo>
                <a:lnTo>
                  <a:pt x="1861442" y="2644935"/>
                </a:lnTo>
                <a:lnTo>
                  <a:pt x="1856383" y="2641090"/>
                </a:lnTo>
                <a:lnTo>
                  <a:pt x="1853220" y="2639168"/>
                </a:lnTo>
                <a:lnTo>
                  <a:pt x="1851007" y="2636925"/>
                </a:lnTo>
                <a:lnTo>
                  <a:pt x="1848793" y="2634041"/>
                </a:lnTo>
                <a:lnTo>
                  <a:pt x="1847844" y="2631798"/>
                </a:lnTo>
                <a:lnTo>
                  <a:pt x="1846579" y="2628914"/>
                </a:lnTo>
                <a:lnTo>
                  <a:pt x="1846263" y="2626671"/>
                </a:lnTo>
                <a:lnTo>
                  <a:pt x="1846263" y="2623788"/>
                </a:lnTo>
                <a:lnTo>
                  <a:pt x="1846579" y="2621224"/>
                </a:lnTo>
                <a:lnTo>
                  <a:pt x="1847528" y="2618661"/>
                </a:lnTo>
                <a:lnTo>
                  <a:pt x="1848477" y="2616098"/>
                </a:lnTo>
                <a:lnTo>
                  <a:pt x="1850374" y="2613855"/>
                </a:lnTo>
                <a:lnTo>
                  <a:pt x="1852588" y="2611292"/>
                </a:lnTo>
                <a:lnTo>
                  <a:pt x="1855118" y="2609369"/>
                </a:lnTo>
                <a:lnTo>
                  <a:pt x="1858280" y="2607447"/>
                </a:lnTo>
                <a:lnTo>
                  <a:pt x="1861759" y="2605524"/>
                </a:lnTo>
                <a:lnTo>
                  <a:pt x="1865870" y="2603922"/>
                </a:lnTo>
                <a:lnTo>
                  <a:pt x="1872194" y="2601359"/>
                </a:lnTo>
                <a:lnTo>
                  <a:pt x="1878835" y="2599436"/>
                </a:lnTo>
                <a:lnTo>
                  <a:pt x="1885792" y="2597834"/>
                </a:lnTo>
                <a:lnTo>
                  <a:pt x="1893382" y="2596232"/>
                </a:lnTo>
                <a:lnTo>
                  <a:pt x="1901288" y="2594951"/>
                </a:lnTo>
                <a:lnTo>
                  <a:pt x="1909194" y="2593989"/>
                </a:lnTo>
                <a:lnTo>
                  <a:pt x="1925638" y="2592387"/>
                </a:lnTo>
                <a:close/>
                <a:moveTo>
                  <a:pt x="3178346" y="2558733"/>
                </a:moveTo>
                <a:lnTo>
                  <a:pt x="3178346" y="2673668"/>
                </a:lnTo>
                <a:lnTo>
                  <a:pt x="3201835" y="2674303"/>
                </a:lnTo>
                <a:lnTo>
                  <a:pt x="3225959" y="2674303"/>
                </a:lnTo>
                <a:lnTo>
                  <a:pt x="3258970" y="2673986"/>
                </a:lnTo>
                <a:lnTo>
                  <a:pt x="3258970" y="2559368"/>
                </a:lnTo>
                <a:lnTo>
                  <a:pt x="3225641" y="2559686"/>
                </a:lnTo>
                <a:lnTo>
                  <a:pt x="3201835" y="2559368"/>
                </a:lnTo>
                <a:lnTo>
                  <a:pt x="3178346" y="2558733"/>
                </a:lnTo>
                <a:close/>
                <a:moveTo>
                  <a:pt x="2609850" y="2552700"/>
                </a:moveTo>
                <a:lnTo>
                  <a:pt x="2613342" y="2559045"/>
                </a:lnTo>
                <a:lnTo>
                  <a:pt x="2617468" y="2564438"/>
                </a:lnTo>
                <a:lnTo>
                  <a:pt x="2621594" y="2570466"/>
                </a:lnTo>
                <a:lnTo>
                  <a:pt x="2626038" y="2576176"/>
                </a:lnTo>
                <a:lnTo>
                  <a:pt x="2631117" y="2581886"/>
                </a:lnTo>
                <a:lnTo>
                  <a:pt x="2635878" y="2587280"/>
                </a:lnTo>
                <a:lnTo>
                  <a:pt x="2641274" y="2592673"/>
                </a:lnTo>
                <a:lnTo>
                  <a:pt x="2646988" y="2598383"/>
                </a:lnTo>
                <a:lnTo>
                  <a:pt x="2658732" y="2608535"/>
                </a:lnTo>
                <a:lnTo>
                  <a:pt x="2671746" y="2618686"/>
                </a:lnTo>
                <a:lnTo>
                  <a:pt x="2685712" y="2628204"/>
                </a:lnTo>
                <a:lnTo>
                  <a:pt x="2700631" y="2637721"/>
                </a:lnTo>
                <a:lnTo>
                  <a:pt x="2715867" y="2646921"/>
                </a:lnTo>
                <a:lnTo>
                  <a:pt x="2732372" y="2655486"/>
                </a:lnTo>
                <a:lnTo>
                  <a:pt x="2749830" y="2663735"/>
                </a:lnTo>
                <a:lnTo>
                  <a:pt x="2767923" y="2671666"/>
                </a:lnTo>
                <a:lnTo>
                  <a:pt x="2786650" y="2679280"/>
                </a:lnTo>
                <a:lnTo>
                  <a:pt x="2805695" y="2686576"/>
                </a:lnTo>
                <a:lnTo>
                  <a:pt x="2826009" y="2693238"/>
                </a:lnTo>
                <a:lnTo>
                  <a:pt x="2846959" y="2699583"/>
                </a:lnTo>
                <a:lnTo>
                  <a:pt x="2867591" y="2705611"/>
                </a:lnTo>
                <a:lnTo>
                  <a:pt x="2889492" y="2711321"/>
                </a:lnTo>
                <a:lnTo>
                  <a:pt x="2912029" y="2716714"/>
                </a:lnTo>
                <a:lnTo>
                  <a:pt x="2934248" y="2721790"/>
                </a:lnTo>
                <a:lnTo>
                  <a:pt x="2957102" y="2725914"/>
                </a:lnTo>
                <a:lnTo>
                  <a:pt x="2980908" y="2730355"/>
                </a:lnTo>
                <a:lnTo>
                  <a:pt x="3004396" y="2733845"/>
                </a:lnTo>
                <a:lnTo>
                  <a:pt x="3028203" y="2737335"/>
                </a:lnTo>
                <a:lnTo>
                  <a:pt x="3052644" y="2740190"/>
                </a:lnTo>
                <a:lnTo>
                  <a:pt x="3077084" y="2743045"/>
                </a:lnTo>
                <a:lnTo>
                  <a:pt x="3101525" y="2744949"/>
                </a:lnTo>
                <a:lnTo>
                  <a:pt x="3125966" y="2746852"/>
                </a:lnTo>
                <a:lnTo>
                  <a:pt x="3150725" y="2748121"/>
                </a:lnTo>
                <a:lnTo>
                  <a:pt x="3175800" y="2749390"/>
                </a:lnTo>
                <a:lnTo>
                  <a:pt x="3200559" y="2750024"/>
                </a:lnTo>
                <a:lnTo>
                  <a:pt x="3225317" y="2750024"/>
                </a:lnTo>
                <a:lnTo>
                  <a:pt x="3246266" y="2750024"/>
                </a:lnTo>
                <a:lnTo>
                  <a:pt x="3267216" y="2749707"/>
                </a:lnTo>
                <a:lnTo>
                  <a:pt x="3288165" y="2748755"/>
                </a:lnTo>
                <a:lnTo>
                  <a:pt x="3308797" y="2747804"/>
                </a:lnTo>
                <a:lnTo>
                  <a:pt x="3329429" y="2746535"/>
                </a:lnTo>
                <a:lnTo>
                  <a:pt x="3350378" y="2744949"/>
                </a:lnTo>
                <a:lnTo>
                  <a:pt x="3371010" y="2743362"/>
                </a:lnTo>
                <a:lnTo>
                  <a:pt x="3391325" y="2741459"/>
                </a:lnTo>
                <a:lnTo>
                  <a:pt x="3411957" y="2738921"/>
                </a:lnTo>
                <a:lnTo>
                  <a:pt x="3431954" y="2736383"/>
                </a:lnTo>
                <a:lnTo>
                  <a:pt x="3451951" y="2733528"/>
                </a:lnTo>
                <a:lnTo>
                  <a:pt x="3471948" y="2730355"/>
                </a:lnTo>
                <a:lnTo>
                  <a:pt x="3491628" y="2726866"/>
                </a:lnTo>
                <a:lnTo>
                  <a:pt x="3510990" y="2723376"/>
                </a:lnTo>
                <a:lnTo>
                  <a:pt x="3530035" y="2719252"/>
                </a:lnTo>
                <a:lnTo>
                  <a:pt x="3548763" y="2715128"/>
                </a:lnTo>
                <a:lnTo>
                  <a:pt x="3567173" y="2710369"/>
                </a:lnTo>
                <a:lnTo>
                  <a:pt x="3585265" y="2705611"/>
                </a:lnTo>
                <a:lnTo>
                  <a:pt x="3603041" y="2700852"/>
                </a:lnTo>
                <a:lnTo>
                  <a:pt x="3620498" y="2695142"/>
                </a:lnTo>
                <a:lnTo>
                  <a:pt x="3637004" y="2689749"/>
                </a:lnTo>
                <a:lnTo>
                  <a:pt x="3653510" y="2683721"/>
                </a:lnTo>
                <a:lnTo>
                  <a:pt x="3669698" y="2678011"/>
                </a:lnTo>
                <a:lnTo>
                  <a:pt x="3685251" y="2671349"/>
                </a:lnTo>
                <a:lnTo>
                  <a:pt x="3700170" y="2665004"/>
                </a:lnTo>
                <a:lnTo>
                  <a:pt x="3714770" y="2657707"/>
                </a:lnTo>
                <a:lnTo>
                  <a:pt x="3728419" y="2650728"/>
                </a:lnTo>
                <a:lnTo>
                  <a:pt x="3741751" y="2643114"/>
                </a:lnTo>
                <a:lnTo>
                  <a:pt x="3754765" y="2635818"/>
                </a:lnTo>
                <a:lnTo>
                  <a:pt x="3767144" y="2627886"/>
                </a:lnTo>
                <a:lnTo>
                  <a:pt x="3778571" y="2619638"/>
                </a:lnTo>
                <a:lnTo>
                  <a:pt x="3789363" y="2611073"/>
                </a:lnTo>
                <a:lnTo>
                  <a:pt x="3789363" y="2718935"/>
                </a:lnTo>
                <a:lnTo>
                  <a:pt x="3788728" y="2718935"/>
                </a:lnTo>
                <a:lnTo>
                  <a:pt x="3788411" y="2728135"/>
                </a:lnTo>
                <a:lnTo>
                  <a:pt x="3787776" y="2733528"/>
                </a:lnTo>
                <a:lnTo>
                  <a:pt x="3786506" y="2738921"/>
                </a:lnTo>
                <a:lnTo>
                  <a:pt x="3785237" y="2744314"/>
                </a:lnTo>
                <a:lnTo>
                  <a:pt x="3783332" y="2749707"/>
                </a:lnTo>
                <a:lnTo>
                  <a:pt x="3781428" y="2755100"/>
                </a:lnTo>
                <a:lnTo>
                  <a:pt x="3778571" y="2760811"/>
                </a:lnTo>
                <a:lnTo>
                  <a:pt x="3775714" y="2765886"/>
                </a:lnTo>
                <a:lnTo>
                  <a:pt x="3772540" y="2770962"/>
                </a:lnTo>
                <a:lnTo>
                  <a:pt x="3769048" y="2776355"/>
                </a:lnTo>
                <a:lnTo>
                  <a:pt x="3765557" y="2781749"/>
                </a:lnTo>
                <a:lnTo>
                  <a:pt x="3761113" y="2786824"/>
                </a:lnTo>
                <a:lnTo>
                  <a:pt x="3756987" y="2791583"/>
                </a:lnTo>
                <a:lnTo>
                  <a:pt x="3752226" y="2796659"/>
                </a:lnTo>
                <a:lnTo>
                  <a:pt x="3747147" y="2801735"/>
                </a:lnTo>
                <a:lnTo>
                  <a:pt x="3741433" y="2806493"/>
                </a:lnTo>
                <a:lnTo>
                  <a:pt x="3736037" y="2811252"/>
                </a:lnTo>
                <a:lnTo>
                  <a:pt x="3723658" y="2820769"/>
                </a:lnTo>
                <a:lnTo>
                  <a:pt x="3710327" y="2829969"/>
                </a:lnTo>
                <a:lnTo>
                  <a:pt x="3696043" y="2838852"/>
                </a:lnTo>
                <a:lnTo>
                  <a:pt x="3680490" y="2847418"/>
                </a:lnTo>
                <a:lnTo>
                  <a:pt x="3663667" y="2855983"/>
                </a:lnTo>
                <a:lnTo>
                  <a:pt x="3646526" y="2863914"/>
                </a:lnTo>
                <a:lnTo>
                  <a:pt x="3627799" y="2871845"/>
                </a:lnTo>
                <a:lnTo>
                  <a:pt x="3608754" y="2879459"/>
                </a:lnTo>
                <a:lnTo>
                  <a:pt x="3588122" y="2886121"/>
                </a:lnTo>
                <a:lnTo>
                  <a:pt x="3566855" y="2892783"/>
                </a:lnTo>
                <a:lnTo>
                  <a:pt x="3544636" y="2899128"/>
                </a:lnTo>
                <a:lnTo>
                  <a:pt x="3522417" y="2905473"/>
                </a:lnTo>
                <a:lnTo>
                  <a:pt x="3498611" y="2910866"/>
                </a:lnTo>
                <a:lnTo>
                  <a:pt x="3474170" y="2915942"/>
                </a:lnTo>
                <a:lnTo>
                  <a:pt x="3449412" y="2920383"/>
                </a:lnTo>
                <a:lnTo>
                  <a:pt x="3423701" y="2924824"/>
                </a:lnTo>
                <a:lnTo>
                  <a:pt x="3397356" y="2928631"/>
                </a:lnTo>
                <a:lnTo>
                  <a:pt x="3370376" y="2931804"/>
                </a:lnTo>
                <a:lnTo>
                  <a:pt x="3343395" y="2934976"/>
                </a:lnTo>
                <a:lnTo>
                  <a:pt x="3315146" y="2937197"/>
                </a:lnTo>
                <a:lnTo>
                  <a:pt x="3286896" y="2938783"/>
                </a:lnTo>
                <a:lnTo>
                  <a:pt x="3258011" y="2940369"/>
                </a:lnTo>
                <a:lnTo>
                  <a:pt x="3228491" y="2941321"/>
                </a:lnTo>
                <a:lnTo>
                  <a:pt x="3198972" y="2941638"/>
                </a:lnTo>
                <a:lnTo>
                  <a:pt x="3168500" y="2941321"/>
                </a:lnTo>
                <a:lnTo>
                  <a:pt x="3138663" y="2940369"/>
                </a:lnTo>
                <a:lnTo>
                  <a:pt x="3109143" y="2938783"/>
                </a:lnTo>
                <a:lnTo>
                  <a:pt x="3080259" y="2936880"/>
                </a:lnTo>
                <a:lnTo>
                  <a:pt x="3051374" y="2934659"/>
                </a:lnTo>
                <a:lnTo>
                  <a:pt x="3023441" y="2931487"/>
                </a:lnTo>
                <a:lnTo>
                  <a:pt x="2996144" y="2927997"/>
                </a:lnTo>
                <a:lnTo>
                  <a:pt x="2969481" y="2923873"/>
                </a:lnTo>
                <a:lnTo>
                  <a:pt x="2943453" y="2919431"/>
                </a:lnTo>
                <a:lnTo>
                  <a:pt x="2917742" y="2914355"/>
                </a:lnTo>
                <a:lnTo>
                  <a:pt x="2892984" y="2909280"/>
                </a:lnTo>
                <a:lnTo>
                  <a:pt x="2869178" y="2903252"/>
                </a:lnTo>
                <a:lnTo>
                  <a:pt x="2846007" y="2897224"/>
                </a:lnTo>
                <a:lnTo>
                  <a:pt x="2823470" y="2890880"/>
                </a:lnTo>
                <a:lnTo>
                  <a:pt x="2802203" y="2883583"/>
                </a:lnTo>
                <a:lnTo>
                  <a:pt x="2781889" y="2876286"/>
                </a:lnTo>
                <a:lnTo>
                  <a:pt x="2762527" y="2868673"/>
                </a:lnTo>
                <a:lnTo>
                  <a:pt x="2743799" y="2860424"/>
                </a:lnTo>
                <a:lnTo>
                  <a:pt x="2726024" y="2852176"/>
                </a:lnTo>
                <a:lnTo>
                  <a:pt x="2709518" y="2843611"/>
                </a:lnTo>
                <a:lnTo>
                  <a:pt x="2694600" y="2834411"/>
                </a:lnTo>
                <a:lnTo>
                  <a:pt x="2679999" y="2824893"/>
                </a:lnTo>
                <a:lnTo>
                  <a:pt x="2666985" y="2815376"/>
                </a:lnTo>
                <a:lnTo>
                  <a:pt x="2660954" y="2810935"/>
                </a:lnTo>
                <a:lnTo>
                  <a:pt x="2655240" y="2805542"/>
                </a:lnTo>
                <a:lnTo>
                  <a:pt x="2650162" y="2800466"/>
                </a:lnTo>
                <a:lnTo>
                  <a:pt x="2645083" y="2795390"/>
                </a:lnTo>
                <a:lnTo>
                  <a:pt x="2639687" y="2790314"/>
                </a:lnTo>
                <a:lnTo>
                  <a:pt x="2635561" y="2785238"/>
                </a:lnTo>
                <a:lnTo>
                  <a:pt x="2631434" y="2780162"/>
                </a:lnTo>
                <a:lnTo>
                  <a:pt x="2627625" y="2774452"/>
                </a:lnTo>
                <a:lnTo>
                  <a:pt x="2624134" y="2769376"/>
                </a:lnTo>
                <a:lnTo>
                  <a:pt x="2620960" y="2763983"/>
                </a:lnTo>
                <a:lnTo>
                  <a:pt x="2618103" y="2758273"/>
                </a:lnTo>
                <a:lnTo>
                  <a:pt x="2615881" y="2752880"/>
                </a:lnTo>
                <a:lnTo>
                  <a:pt x="2613659" y="2747169"/>
                </a:lnTo>
                <a:lnTo>
                  <a:pt x="2612072" y="2741776"/>
                </a:lnTo>
                <a:lnTo>
                  <a:pt x="2610485" y="2736383"/>
                </a:lnTo>
                <a:lnTo>
                  <a:pt x="2609850" y="2730355"/>
                </a:lnTo>
                <a:lnTo>
                  <a:pt x="2609215" y="2724962"/>
                </a:lnTo>
                <a:lnTo>
                  <a:pt x="2609215" y="2718935"/>
                </a:lnTo>
                <a:lnTo>
                  <a:pt x="2608580" y="2719252"/>
                </a:lnTo>
                <a:lnTo>
                  <a:pt x="2608580" y="2573004"/>
                </a:lnTo>
                <a:lnTo>
                  <a:pt x="2608263" y="2569197"/>
                </a:lnTo>
                <a:lnTo>
                  <a:pt x="2608580" y="2560949"/>
                </a:lnTo>
                <a:lnTo>
                  <a:pt x="2609850" y="2552700"/>
                </a:lnTo>
                <a:close/>
                <a:moveTo>
                  <a:pt x="3016148" y="2544763"/>
                </a:moveTo>
                <a:lnTo>
                  <a:pt x="3016148" y="2660333"/>
                </a:lnTo>
                <a:lnTo>
                  <a:pt x="3035827" y="2662556"/>
                </a:lnTo>
                <a:lnTo>
                  <a:pt x="3056142" y="2665096"/>
                </a:lnTo>
                <a:lnTo>
                  <a:pt x="3076456" y="2667318"/>
                </a:lnTo>
                <a:lnTo>
                  <a:pt x="3097406" y="2669223"/>
                </a:lnTo>
                <a:lnTo>
                  <a:pt x="3097406" y="2553971"/>
                </a:lnTo>
                <a:lnTo>
                  <a:pt x="3076456" y="2552066"/>
                </a:lnTo>
                <a:lnTo>
                  <a:pt x="3056142" y="2549843"/>
                </a:lnTo>
                <a:lnTo>
                  <a:pt x="3035827" y="2547303"/>
                </a:lnTo>
                <a:lnTo>
                  <a:pt x="3016148" y="2544763"/>
                </a:lnTo>
                <a:close/>
                <a:moveTo>
                  <a:pt x="1938656" y="2540386"/>
                </a:moveTo>
                <a:lnTo>
                  <a:pt x="1936433" y="2540705"/>
                </a:lnTo>
                <a:lnTo>
                  <a:pt x="1933576" y="2540705"/>
                </a:lnTo>
                <a:lnTo>
                  <a:pt x="1931036" y="2541342"/>
                </a:lnTo>
                <a:lnTo>
                  <a:pt x="1929130" y="2542299"/>
                </a:lnTo>
                <a:lnTo>
                  <a:pt x="1927543" y="2542936"/>
                </a:lnTo>
                <a:lnTo>
                  <a:pt x="1926273" y="2543892"/>
                </a:lnTo>
                <a:lnTo>
                  <a:pt x="1925638" y="2545167"/>
                </a:lnTo>
                <a:lnTo>
                  <a:pt x="1925320" y="2546123"/>
                </a:lnTo>
                <a:lnTo>
                  <a:pt x="1925320" y="2565247"/>
                </a:lnTo>
                <a:lnTo>
                  <a:pt x="1910398" y="2566522"/>
                </a:lnTo>
                <a:lnTo>
                  <a:pt x="1895158" y="2568116"/>
                </a:lnTo>
                <a:lnTo>
                  <a:pt x="1881188" y="2570028"/>
                </a:lnTo>
                <a:lnTo>
                  <a:pt x="1867218" y="2572897"/>
                </a:lnTo>
                <a:lnTo>
                  <a:pt x="1853883" y="2575447"/>
                </a:lnTo>
                <a:lnTo>
                  <a:pt x="1841183" y="2578634"/>
                </a:lnTo>
                <a:lnTo>
                  <a:pt x="1829436" y="2582778"/>
                </a:lnTo>
                <a:lnTo>
                  <a:pt x="1818323" y="2586602"/>
                </a:lnTo>
                <a:lnTo>
                  <a:pt x="1810703" y="2590108"/>
                </a:lnTo>
                <a:lnTo>
                  <a:pt x="1803718" y="2594252"/>
                </a:lnTo>
                <a:lnTo>
                  <a:pt x="1797368" y="2598077"/>
                </a:lnTo>
                <a:lnTo>
                  <a:pt x="1791970" y="2601902"/>
                </a:lnTo>
                <a:lnTo>
                  <a:pt x="1787208" y="2606045"/>
                </a:lnTo>
                <a:lnTo>
                  <a:pt x="1783398" y="2610507"/>
                </a:lnTo>
                <a:lnTo>
                  <a:pt x="1780223" y="2614651"/>
                </a:lnTo>
                <a:lnTo>
                  <a:pt x="1777683" y="2619113"/>
                </a:lnTo>
                <a:lnTo>
                  <a:pt x="1776096" y="2623894"/>
                </a:lnTo>
                <a:lnTo>
                  <a:pt x="1775460" y="2628038"/>
                </a:lnTo>
                <a:lnTo>
                  <a:pt x="1775460" y="2632500"/>
                </a:lnTo>
                <a:lnTo>
                  <a:pt x="1776096" y="2637281"/>
                </a:lnTo>
                <a:lnTo>
                  <a:pt x="1777683" y="2641743"/>
                </a:lnTo>
                <a:lnTo>
                  <a:pt x="1780223" y="2645887"/>
                </a:lnTo>
                <a:lnTo>
                  <a:pt x="1783716" y="2650349"/>
                </a:lnTo>
                <a:lnTo>
                  <a:pt x="1787526" y="2654811"/>
                </a:lnTo>
                <a:lnTo>
                  <a:pt x="1792288" y="2658317"/>
                </a:lnTo>
                <a:lnTo>
                  <a:pt x="1797368" y="2661823"/>
                </a:lnTo>
                <a:lnTo>
                  <a:pt x="1803400" y="2665329"/>
                </a:lnTo>
                <a:lnTo>
                  <a:pt x="1809750" y="2668517"/>
                </a:lnTo>
                <a:lnTo>
                  <a:pt x="1816736" y="2671704"/>
                </a:lnTo>
                <a:lnTo>
                  <a:pt x="1824356" y="2674573"/>
                </a:lnTo>
                <a:lnTo>
                  <a:pt x="1832610" y="2677441"/>
                </a:lnTo>
                <a:lnTo>
                  <a:pt x="1840866" y="2679354"/>
                </a:lnTo>
                <a:lnTo>
                  <a:pt x="1872933" y="2686047"/>
                </a:lnTo>
                <a:lnTo>
                  <a:pt x="1925320" y="2696565"/>
                </a:lnTo>
                <a:lnTo>
                  <a:pt x="1925320" y="2778798"/>
                </a:lnTo>
                <a:lnTo>
                  <a:pt x="1911668" y="2777204"/>
                </a:lnTo>
                <a:lnTo>
                  <a:pt x="1899603" y="2774973"/>
                </a:lnTo>
                <a:lnTo>
                  <a:pt x="1885316" y="2772742"/>
                </a:lnTo>
                <a:lnTo>
                  <a:pt x="1870393" y="2769236"/>
                </a:lnTo>
                <a:lnTo>
                  <a:pt x="1856740" y="2765093"/>
                </a:lnTo>
                <a:lnTo>
                  <a:pt x="1844676" y="2760949"/>
                </a:lnTo>
                <a:lnTo>
                  <a:pt x="1841183" y="2759674"/>
                </a:lnTo>
                <a:lnTo>
                  <a:pt x="1838008" y="2758399"/>
                </a:lnTo>
                <a:lnTo>
                  <a:pt x="1835786" y="2757443"/>
                </a:lnTo>
                <a:lnTo>
                  <a:pt x="1835150" y="2756805"/>
                </a:lnTo>
                <a:lnTo>
                  <a:pt x="1831658" y="2754893"/>
                </a:lnTo>
                <a:lnTo>
                  <a:pt x="1829753" y="2753618"/>
                </a:lnTo>
                <a:lnTo>
                  <a:pt x="1827848" y="2752662"/>
                </a:lnTo>
                <a:lnTo>
                  <a:pt x="1822768" y="2751387"/>
                </a:lnTo>
                <a:lnTo>
                  <a:pt x="1817688" y="2750431"/>
                </a:lnTo>
                <a:lnTo>
                  <a:pt x="1811656" y="2750112"/>
                </a:lnTo>
                <a:lnTo>
                  <a:pt x="1805623" y="2751068"/>
                </a:lnTo>
                <a:lnTo>
                  <a:pt x="1799908" y="2751706"/>
                </a:lnTo>
                <a:lnTo>
                  <a:pt x="1793876" y="2752981"/>
                </a:lnTo>
                <a:lnTo>
                  <a:pt x="1787843" y="2754893"/>
                </a:lnTo>
                <a:lnTo>
                  <a:pt x="1782763" y="2756805"/>
                </a:lnTo>
                <a:lnTo>
                  <a:pt x="1778636" y="2759355"/>
                </a:lnTo>
                <a:lnTo>
                  <a:pt x="1774508" y="2761586"/>
                </a:lnTo>
                <a:lnTo>
                  <a:pt x="1771650" y="2764455"/>
                </a:lnTo>
                <a:lnTo>
                  <a:pt x="1770698" y="2765730"/>
                </a:lnTo>
                <a:lnTo>
                  <a:pt x="1769746" y="2766686"/>
                </a:lnTo>
                <a:lnTo>
                  <a:pt x="1769428" y="2767961"/>
                </a:lnTo>
                <a:lnTo>
                  <a:pt x="1769428" y="2769555"/>
                </a:lnTo>
                <a:lnTo>
                  <a:pt x="1769428" y="2770830"/>
                </a:lnTo>
                <a:lnTo>
                  <a:pt x="1770380" y="2772105"/>
                </a:lnTo>
                <a:lnTo>
                  <a:pt x="1771016" y="2773061"/>
                </a:lnTo>
                <a:lnTo>
                  <a:pt x="1772603" y="2774336"/>
                </a:lnTo>
                <a:lnTo>
                  <a:pt x="1778000" y="2777842"/>
                </a:lnTo>
                <a:lnTo>
                  <a:pt x="1784668" y="2781348"/>
                </a:lnTo>
                <a:lnTo>
                  <a:pt x="1791970" y="2784535"/>
                </a:lnTo>
                <a:lnTo>
                  <a:pt x="1799273" y="2787723"/>
                </a:lnTo>
                <a:lnTo>
                  <a:pt x="1807846" y="2790591"/>
                </a:lnTo>
                <a:lnTo>
                  <a:pt x="1816418" y="2792822"/>
                </a:lnTo>
                <a:lnTo>
                  <a:pt x="1825943" y="2795691"/>
                </a:lnTo>
                <a:lnTo>
                  <a:pt x="1835786" y="2797603"/>
                </a:lnTo>
                <a:lnTo>
                  <a:pt x="1845946" y="2799516"/>
                </a:lnTo>
                <a:lnTo>
                  <a:pt x="1856740" y="2801747"/>
                </a:lnTo>
                <a:lnTo>
                  <a:pt x="1878648" y="2804934"/>
                </a:lnTo>
                <a:lnTo>
                  <a:pt x="1901508" y="2806846"/>
                </a:lnTo>
                <a:lnTo>
                  <a:pt x="1925320" y="2808440"/>
                </a:lnTo>
                <a:lnTo>
                  <a:pt x="1925320" y="2827245"/>
                </a:lnTo>
                <a:lnTo>
                  <a:pt x="1925638" y="2828520"/>
                </a:lnTo>
                <a:lnTo>
                  <a:pt x="1926273" y="2829476"/>
                </a:lnTo>
                <a:lnTo>
                  <a:pt x="1927543" y="2830433"/>
                </a:lnTo>
                <a:lnTo>
                  <a:pt x="1929130" y="2831389"/>
                </a:lnTo>
                <a:lnTo>
                  <a:pt x="1931036" y="2832026"/>
                </a:lnTo>
                <a:lnTo>
                  <a:pt x="1933576" y="2832664"/>
                </a:lnTo>
                <a:lnTo>
                  <a:pt x="1938656" y="2832982"/>
                </a:lnTo>
                <a:lnTo>
                  <a:pt x="1985328" y="2832982"/>
                </a:lnTo>
                <a:lnTo>
                  <a:pt x="1990726" y="2832664"/>
                </a:lnTo>
                <a:lnTo>
                  <a:pt x="1992630" y="2832026"/>
                </a:lnTo>
                <a:lnTo>
                  <a:pt x="1995170" y="2831389"/>
                </a:lnTo>
                <a:lnTo>
                  <a:pt x="1996758" y="2830433"/>
                </a:lnTo>
                <a:lnTo>
                  <a:pt x="1997710" y="2829476"/>
                </a:lnTo>
                <a:lnTo>
                  <a:pt x="1998663" y="2828520"/>
                </a:lnTo>
                <a:lnTo>
                  <a:pt x="1998980" y="2827245"/>
                </a:lnTo>
                <a:lnTo>
                  <a:pt x="1998980" y="2808121"/>
                </a:lnTo>
                <a:lnTo>
                  <a:pt x="2013586" y="2806846"/>
                </a:lnTo>
                <a:lnTo>
                  <a:pt x="2027873" y="2805572"/>
                </a:lnTo>
                <a:lnTo>
                  <a:pt x="2041526" y="2803978"/>
                </a:lnTo>
                <a:lnTo>
                  <a:pt x="2054543" y="2801747"/>
                </a:lnTo>
                <a:lnTo>
                  <a:pt x="2067243" y="2799197"/>
                </a:lnTo>
                <a:lnTo>
                  <a:pt x="2078673" y="2796966"/>
                </a:lnTo>
                <a:lnTo>
                  <a:pt x="2089786" y="2793778"/>
                </a:lnTo>
                <a:lnTo>
                  <a:pt x="2099310" y="2790272"/>
                </a:lnTo>
                <a:lnTo>
                  <a:pt x="2106930" y="2787085"/>
                </a:lnTo>
                <a:lnTo>
                  <a:pt x="2114233" y="2783898"/>
                </a:lnTo>
                <a:lnTo>
                  <a:pt x="2120900" y="2779754"/>
                </a:lnTo>
                <a:lnTo>
                  <a:pt x="2126933" y="2776248"/>
                </a:lnTo>
                <a:lnTo>
                  <a:pt x="2132013" y="2772423"/>
                </a:lnTo>
                <a:lnTo>
                  <a:pt x="2136776" y="2768280"/>
                </a:lnTo>
                <a:lnTo>
                  <a:pt x="2140586" y="2764136"/>
                </a:lnTo>
                <a:lnTo>
                  <a:pt x="2143760" y="2759674"/>
                </a:lnTo>
                <a:lnTo>
                  <a:pt x="2145983" y="2755212"/>
                </a:lnTo>
                <a:lnTo>
                  <a:pt x="2147570" y="2751068"/>
                </a:lnTo>
                <a:lnTo>
                  <a:pt x="2148840" y="2746606"/>
                </a:lnTo>
                <a:lnTo>
                  <a:pt x="2149158" y="2742144"/>
                </a:lnTo>
                <a:lnTo>
                  <a:pt x="2148523" y="2737363"/>
                </a:lnTo>
                <a:lnTo>
                  <a:pt x="2147253" y="2733219"/>
                </a:lnTo>
                <a:lnTo>
                  <a:pt x="2145030" y="2728757"/>
                </a:lnTo>
                <a:lnTo>
                  <a:pt x="2141856" y="2723976"/>
                </a:lnTo>
                <a:lnTo>
                  <a:pt x="2140268" y="2721745"/>
                </a:lnTo>
                <a:lnTo>
                  <a:pt x="2137728" y="2719833"/>
                </a:lnTo>
                <a:lnTo>
                  <a:pt x="2132648" y="2715370"/>
                </a:lnTo>
                <a:lnTo>
                  <a:pt x="2126298" y="2711227"/>
                </a:lnTo>
                <a:lnTo>
                  <a:pt x="2119630" y="2707721"/>
                </a:lnTo>
                <a:lnTo>
                  <a:pt x="2111693" y="2704215"/>
                </a:lnTo>
                <a:lnTo>
                  <a:pt x="2103438" y="2701027"/>
                </a:lnTo>
                <a:lnTo>
                  <a:pt x="2094548" y="2697840"/>
                </a:lnTo>
                <a:lnTo>
                  <a:pt x="2084706" y="2694653"/>
                </a:lnTo>
                <a:lnTo>
                  <a:pt x="2074863" y="2692103"/>
                </a:lnTo>
                <a:lnTo>
                  <a:pt x="2064068" y="2689553"/>
                </a:lnTo>
                <a:lnTo>
                  <a:pt x="2042796" y="2684772"/>
                </a:lnTo>
                <a:lnTo>
                  <a:pt x="2020570" y="2680310"/>
                </a:lnTo>
                <a:lnTo>
                  <a:pt x="1998980" y="2676485"/>
                </a:lnTo>
                <a:lnTo>
                  <a:pt x="1998980" y="2594571"/>
                </a:lnTo>
                <a:lnTo>
                  <a:pt x="2018030" y="2596802"/>
                </a:lnTo>
                <a:lnTo>
                  <a:pt x="2025016" y="2598077"/>
                </a:lnTo>
                <a:lnTo>
                  <a:pt x="2032000" y="2599670"/>
                </a:lnTo>
                <a:lnTo>
                  <a:pt x="2047240" y="2603495"/>
                </a:lnTo>
                <a:lnTo>
                  <a:pt x="2061846" y="2607958"/>
                </a:lnTo>
                <a:lnTo>
                  <a:pt x="2073593" y="2612420"/>
                </a:lnTo>
                <a:lnTo>
                  <a:pt x="2080260" y="2614970"/>
                </a:lnTo>
                <a:lnTo>
                  <a:pt x="2082483" y="2616245"/>
                </a:lnTo>
                <a:lnTo>
                  <a:pt x="2083118" y="2616245"/>
                </a:lnTo>
                <a:lnTo>
                  <a:pt x="2086610" y="2618794"/>
                </a:lnTo>
                <a:lnTo>
                  <a:pt x="2088516" y="2619751"/>
                </a:lnTo>
                <a:lnTo>
                  <a:pt x="2090420" y="2621026"/>
                </a:lnTo>
                <a:lnTo>
                  <a:pt x="2095183" y="2622300"/>
                </a:lnTo>
                <a:lnTo>
                  <a:pt x="2100898" y="2622938"/>
                </a:lnTo>
                <a:lnTo>
                  <a:pt x="2106613" y="2622938"/>
                </a:lnTo>
                <a:lnTo>
                  <a:pt x="2112646" y="2622619"/>
                </a:lnTo>
                <a:lnTo>
                  <a:pt x="2118360" y="2621982"/>
                </a:lnTo>
                <a:lnTo>
                  <a:pt x="2124393" y="2620388"/>
                </a:lnTo>
                <a:lnTo>
                  <a:pt x="2129790" y="2618794"/>
                </a:lnTo>
                <a:lnTo>
                  <a:pt x="2135188" y="2616563"/>
                </a:lnTo>
                <a:lnTo>
                  <a:pt x="2139633" y="2614332"/>
                </a:lnTo>
                <a:lnTo>
                  <a:pt x="2143760" y="2612101"/>
                </a:lnTo>
                <a:lnTo>
                  <a:pt x="2146618" y="2609232"/>
                </a:lnTo>
                <a:lnTo>
                  <a:pt x="2147570" y="2607958"/>
                </a:lnTo>
                <a:lnTo>
                  <a:pt x="2148523" y="2606683"/>
                </a:lnTo>
                <a:lnTo>
                  <a:pt x="2148840" y="2605089"/>
                </a:lnTo>
                <a:lnTo>
                  <a:pt x="2148840" y="2604133"/>
                </a:lnTo>
                <a:lnTo>
                  <a:pt x="2148523" y="2602858"/>
                </a:lnTo>
                <a:lnTo>
                  <a:pt x="2148206" y="2601583"/>
                </a:lnTo>
                <a:lnTo>
                  <a:pt x="2146936" y="2600627"/>
                </a:lnTo>
                <a:lnTo>
                  <a:pt x="2145666" y="2599352"/>
                </a:lnTo>
                <a:lnTo>
                  <a:pt x="2141220" y="2596483"/>
                </a:lnTo>
                <a:lnTo>
                  <a:pt x="2136776" y="2593615"/>
                </a:lnTo>
                <a:lnTo>
                  <a:pt x="2131060" y="2591383"/>
                </a:lnTo>
                <a:lnTo>
                  <a:pt x="2125663" y="2588515"/>
                </a:lnTo>
                <a:lnTo>
                  <a:pt x="2112646" y="2583734"/>
                </a:lnTo>
                <a:lnTo>
                  <a:pt x="2098358" y="2579590"/>
                </a:lnTo>
                <a:lnTo>
                  <a:pt x="2083436" y="2575766"/>
                </a:lnTo>
                <a:lnTo>
                  <a:pt x="2067878" y="2572259"/>
                </a:lnTo>
                <a:lnTo>
                  <a:pt x="2052638" y="2569710"/>
                </a:lnTo>
                <a:lnTo>
                  <a:pt x="2038033" y="2567479"/>
                </a:lnTo>
                <a:lnTo>
                  <a:pt x="2018666" y="2565566"/>
                </a:lnTo>
                <a:lnTo>
                  <a:pt x="1998980" y="2564291"/>
                </a:lnTo>
                <a:lnTo>
                  <a:pt x="1998980" y="2546123"/>
                </a:lnTo>
                <a:lnTo>
                  <a:pt x="1998663" y="2545167"/>
                </a:lnTo>
                <a:lnTo>
                  <a:pt x="1997710" y="2543892"/>
                </a:lnTo>
                <a:lnTo>
                  <a:pt x="1996758" y="2542936"/>
                </a:lnTo>
                <a:lnTo>
                  <a:pt x="1995170" y="2542299"/>
                </a:lnTo>
                <a:lnTo>
                  <a:pt x="1992630" y="2541342"/>
                </a:lnTo>
                <a:lnTo>
                  <a:pt x="1990726" y="2540705"/>
                </a:lnTo>
                <a:lnTo>
                  <a:pt x="1987868" y="2540705"/>
                </a:lnTo>
                <a:lnTo>
                  <a:pt x="1985328" y="2540386"/>
                </a:lnTo>
                <a:lnTo>
                  <a:pt x="1938656" y="2540386"/>
                </a:lnTo>
                <a:close/>
                <a:moveTo>
                  <a:pt x="1959293" y="2522537"/>
                </a:moveTo>
                <a:lnTo>
                  <a:pt x="1982788" y="2522856"/>
                </a:lnTo>
                <a:lnTo>
                  <a:pt x="2005966" y="2523493"/>
                </a:lnTo>
                <a:lnTo>
                  <a:pt x="2028826" y="2524450"/>
                </a:lnTo>
                <a:lnTo>
                  <a:pt x="2051368" y="2526043"/>
                </a:lnTo>
                <a:lnTo>
                  <a:pt x="2073910" y="2527637"/>
                </a:lnTo>
                <a:lnTo>
                  <a:pt x="2095500" y="2529868"/>
                </a:lnTo>
                <a:lnTo>
                  <a:pt x="2116773" y="2532737"/>
                </a:lnTo>
                <a:lnTo>
                  <a:pt x="2137728" y="2535605"/>
                </a:lnTo>
                <a:lnTo>
                  <a:pt x="2158048" y="2538793"/>
                </a:lnTo>
                <a:lnTo>
                  <a:pt x="2177733" y="2542299"/>
                </a:lnTo>
                <a:lnTo>
                  <a:pt x="2197100" y="2546123"/>
                </a:lnTo>
                <a:lnTo>
                  <a:pt x="2215516" y="2550586"/>
                </a:lnTo>
                <a:lnTo>
                  <a:pt x="2233613" y="2555367"/>
                </a:lnTo>
                <a:lnTo>
                  <a:pt x="2251076" y="2560148"/>
                </a:lnTo>
                <a:lnTo>
                  <a:pt x="2267586" y="2565247"/>
                </a:lnTo>
                <a:lnTo>
                  <a:pt x="2283778" y="2570666"/>
                </a:lnTo>
                <a:lnTo>
                  <a:pt x="2298700" y="2576403"/>
                </a:lnTo>
                <a:lnTo>
                  <a:pt x="2313306" y="2582140"/>
                </a:lnTo>
                <a:lnTo>
                  <a:pt x="2326640" y="2588515"/>
                </a:lnTo>
                <a:lnTo>
                  <a:pt x="2339658" y="2594889"/>
                </a:lnTo>
                <a:lnTo>
                  <a:pt x="2351723" y="2601583"/>
                </a:lnTo>
                <a:lnTo>
                  <a:pt x="2362518" y="2608914"/>
                </a:lnTo>
                <a:lnTo>
                  <a:pt x="2372996" y="2615607"/>
                </a:lnTo>
                <a:lnTo>
                  <a:pt x="2381886" y="2622938"/>
                </a:lnTo>
                <a:lnTo>
                  <a:pt x="2390140" y="2630587"/>
                </a:lnTo>
                <a:lnTo>
                  <a:pt x="2397443" y="2638237"/>
                </a:lnTo>
                <a:lnTo>
                  <a:pt x="2403793" y="2645568"/>
                </a:lnTo>
                <a:lnTo>
                  <a:pt x="2406016" y="2649711"/>
                </a:lnTo>
                <a:lnTo>
                  <a:pt x="2408873" y="2653855"/>
                </a:lnTo>
                <a:lnTo>
                  <a:pt x="2410778" y="2657998"/>
                </a:lnTo>
                <a:lnTo>
                  <a:pt x="2412683" y="2661823"/>
                </a:lnTo>
                <a:lnTo>
                  <a:pt x="2414270" y="2665967"/>
                </a:lnTo>
                <a:lnTo>
                  <a:pt x="2415540" y="2670110"/>
                </a:lnTo>
                <a:lnTo>
                  <a:pt x="2416810" y="2674254"/>
                </a:lnTo>
                <a:lnTo>
                  <a:pt x="2417446" y="2678397"/>
                </a:lnTo>
                <a:lnTo>
                  <a:pt x="2417763" y="2682541"/>
                </a:lnTo>
                <a:lnTo>
                  <a:pt x="2417763" y="2686684"/>
                </a:lnTo>
                <a:lnTo>
                  <a:pt x="2417763" y="2691147"/>
                </a:lnTo>
                <a:lnTo>
                  <a:pt x="2417446" y="2694971"/>
                </a:lnTo>
                <a:lnTo>
                  <a:pt x="2416810" y="2699434"/>
                </a:lnTo>
                <a:lnTo>
                  <a:pt x="2415540" y="2703896"/>
                </a:lnTo>
                <a:lnTo>
                  <a:pt x="2414270" y="2707721"/>
                </a:lnTo>
                <a:lnTo>
                  <a:pt x="2412683" y="2711864"/>
                </a:lnTo>
                <a:lnTo>
                  <a:pt x="2410778" y="2716008"/>
                </a:lnTo>
                <a:lnTo>
                  <a:pt x="2408873" y="2720151"/>
                </a:lnTo>
                <a:lnTo>
                  <a:pt x="2406016" y="2723976"/>
                </a:lnTo>
                <a:lnTo>
                  <a:pt x="2403793" y="2728120"/>
                </a:lnTo>
                <a:lnTo>
                  <a:pt x="2397443" y="2735769"/>
                </a:lnTo>
                <a:lnTo>
                  <a:pt x="2390140" y="2743419"/>
                </a:lnTo>
                <a:lnTo>
                  <a:pt x="2381886" y="2751068"/>
                </a:lnTo>
                <a:lnTo>
                  <a:pt x="2372996" y="2758080"/>
                </a:lnTo>
                <a:lnTo>
                  <a:pt x="2362518" y="2765093"/>
                </a:lnTo>
                <a:lnTo>
                  <a:pt x="2351723" y="2772105"/>
                </a:lnTo>
                <a:lnTo>
                  <a:pt x="2339658" y="2778798"/>
                </a:lnTo>
                <a:lnTo>
                  <a:pt x="2326640" y="2785173"/>
                </a:lnTo>
                <a:lnTo>
                  <a:pt x="2313306" y="2791229"/>
                </a:lnTo>
                <a:lnTo>
                  <a:pt x="2298700" y="2797284"/>
                </a:lnTo>
                <a:lnTo>
                  <a:pt x="2283778" y="2803340"/>
                </a:lnTo>
                <a:lnTo>
                  <a:pt x="2267586" y="2808440"/>
                </a:lnTo>
                <a:lnTo>
                  <a:pt x="2251076" y="2813540"/>
                </a:lnTo>
                <a:lnTo>
                  <a:pt x="2233613" y="2818640"/>
                </a:lnTo>
                <a:lnTo>
                  <a:pt x="2215516" y="2823102"/>
                </a:lnTo>
                <a:lnTo>
                  <a:pt x="2197100" y="2827245"/>
                </a:lnTo>
                <a:lnTo>
                  <a:pt x="2177733" y="2831389"/>
                </a:lnTo>
                <a:lnTo>
                  <a:pt x="2158048" y="2834895"/>
                </a:lnTo>
                <a:lnTo>
                  <a:pt x="2137728" y="2838401"/>
                </a:lnTo>
                <a:lnTo>
                  <a:pt x="2116773" y="2841270"/>
                </a:lnTo>
                <a:lnTo>
                  <a:pt x="2095500" y="2844138"/>
                </a:lnTo>
                <a:lnTo>
                  <a:pt x="2073910" y="2846051"/>
                </a:lnTo>
                <a:lnTo>
                  <a:pt x="2051368" y="2847963"/>
                </a:lnTo>
                <a:lnTo>
                  <a:pt x="2028826" y="2849238"/>
                </a:lnTo>
                <a:lnTo>
                  <a:pt x="2005966" y="2850513"/>
                </a:lnTo>
                <a:lnTo>
                  <a:pt x="1982788" y="2851150"/>
                </a:lnTo>
                <a:lnTo>
                  <a:pt x="1959293" y="2851150"/>
                </a:lnTo>
                <a:lnTo>
                  <a:pt x="1935480" y="2851150"/>
                </a:lnTo>
                <a:lnTo>
                  <a:pt x="1912303" y="2850513"/>
                </a:lnTo>
                <a:lnTo>
                  <a:pt x="1889443" y="2849238"/>
                </a:lnTo>
                <a:lnTo>
                  <a:pt x="1866900" y="2847963"/>
                </a:lnTo>
                <a:lnTo>
                  <a:pt x="1844358" y="2846051"/>
                </a:lnTo>
                <a:lnTo>
                  <a:pt x="1822768" y="2844138"/>
                </a:lnTo>
                <a:lnTo>
                  <a:pt x="1801496" y="2841270"/>
                </a:lnTo>
                <a:lnTo>
                  <a:pt x="1780540" y="2838401"/>
                </a:lnTo>
                <a:lnTo>
                  <a:pt x="1760220" y="2834895"/>
                </a:lnTo>
                <a:lnTo>
                  <a:pt x="1740536" y="2831389"/>
                </a:lnTo>
                <a:lnTo>
                  <a:pt x="1721168" y="2827245"/>
                </a:lnTo>
                <a:lnTo>
                  <a:pt x="1702753" y="2823102"/>
                </a:lnTo>
                <a:lnTo>
                  <a:pt x="1684656" y="2818640"/>
                </a:lnTo>
                <a:lnTo>
                  <a:pt x="1667193" y="2813540"/>
                </a:lnTo>
                <a:lnTo>
                  <a:pt x="1650683" y="2808440"/>
                </a:lnTo>
                <a:lnTo>
                  <a:pt x="1634490" y="2803340"/>
                </a:lnTo>
                <a:lnTo>
                  <a:pt x="1619568" y="2797284"/>
                </a:lnTo>
                <a:lnTo>
                  <a:pt x="1604963" y="2791229"/>
                </a:lnTo>
                <a:lnTo>
                  <a:pt x="1591628" y="2785173"/>
                </a:lnTo>
                <a:lnTo>
                  <a:pt x="1578610" y="2778798"/>
                </a:lnTo>
                <a:lnTo>
                  <a:pt x="1566863" y="2772105"/>
                </a:lnTo>
                <a:lnTo>
                  <a:pt x="1555750" y="2765093"/>
                </a:lnTo>
                <a:lnTo>
                  <a:pt x="1545273" y="2758080"/>
                </a:lnTo>
                <a:lnTo>
                  <a:pt x="1536383" y="2751068"/>
                </a:lnTo>
                <a:lnTo>
                  <a:pt x="1528128" y="2743419"/>
                </a:lnTo>
                <a:lnTo>
                  <a:pt x="1520826" y="2735769"/>
                </a:lnTo>
                <a:lnTo>
                  <a:pt x="1514793" y="2728120"/>
                </a:lnTo>
                <a:lnTo>
                  <a:pt x="1511936" y="2723976"/>
                </a:lnTo>
                <a:lnTo>
                  <a:pt x="1509396" y="2720151"/>
                </a:lnTo>
                <a:lnTo>
                  <a:pt x="1507490" y="2716008"/>
                </a:lnTo>
                <a:lnTo>
                  <a:pt x="1505586" y="2711864"/>
                </a:lnTo>
                <a:lnTo>
                  <a:pt x="1503998" y="2707721"/>
                </a:lnTo>
                <a:lnTo>
                  <a:pt x="1502410" y="2703896"/>
                </a:lnTo>
                <a:lnTo>
                  <a:pt x="1501776" y="2699434"/>
                </a:lnTo>
                <a:lnTo>
                  <a:pt x="1500823" y="2694971"/>
                </a:lnTo>
                <a:lnTo>
                  <a:pt x="1500506" y="2691147"/>
                </a:lnTo>
                <a:lnTo>
                  <a:pt x="1500188" y="2686684"/>
                </a:lnTo>
                <a:lnTo>
                  <a:pt x="1500506" y="2682541"/>
                </a:lnTo>
                <a:lnTo>
                  <a:pt x="1500823" y="2678397"/>
                </a:lnTo>
                <a:lnTo>
                  <a:pt x="1501776" y="2674254"/>
                </a:lnTo>
                <a:lnTo>
                  <a:pt x="1502410" y="2670110"/>
                </a:lnTo>
                <a:lnTo>
                  <a:pt x="1503998" y="2665967"/>
                </a:lnTo>
                <a:lnTo>
                  <a:pt x="1505586" y="2661823"/>
                </a:lnTo>
                <a:lnTo>
                  <a:pt x="1507490" y="2657998"/>
                </a:lnTo>
                <a:lnTo>
                  <a:pt x="1509396" y="2653855"/>
                </a:lnTo>
                <a:lnTo>
                  <a:pt x="1511936" y="2649711"/>
                </a:lnTo>
                <a:lnTo>
                  <a:pt x="1514793" y="2645568"/>
                </a:lnTo>
                <a:lnTo>
                  <a:pt x="1520826" y="2638237"/>
                </a:lnTo>
                <a:lnTo>
                  <a:pt x="1528128" y="2630587"/>
                </a:lnTo>
                <a:lnTo>
                  <a:pt x="1536383" y="2622938"/>
                </a:lnTo>
                <a:lnTo>
                  <a:pt x="1545273" y="2615607"/>
                </a:lnTo>
                <a:lnTo>
                  <a:pt x="1555750" y="2608914"/>
                </a:lnTo>
                <a:lnTo>
                  <a:pt x="1566863" y="2601583"/>
                </a:lnTo>
                <a:lnTo>
                  <a:pt x="1578610" y="2594889"/>
                </a:lnTo>
                <a:lnTo>
                  <a:pt x="1591628" y="2588515"/>
                </a:lnTo>
                <a:lnTo>
                  <a:pt x="1604963" y="2582140"/>
                </a:lnTo>
                <a:lnTo>
                  <a:pt x="1619568" y="2576403"/>
                </a:lnTo>
                <a:lnTo>
                  <a:pt x="1634490" y="2570666"/>
                </a:lnTo>
                <a:lnTo>
                  <a:pt x="1650683" y="2565247"/>
                </a:lnTo>
                <a:lnTo>
                  <a:pt x="1667193" y="2560148"/>
                </a:lnTo>
                <a:lnTo>
                  <a:pt x="1684656" y="2555367"/>
                </a:lnTo>
                <a:lnTo>
                  <a:pt x="1702753" y="2550586"/>
                </a:lnTo>
                <a:lnTo>
                  <a:pt x="1721168" y="2546123"/>
                </a:lnTo>
                <a:lnTo>
                  <a:pt x="1740536" y="2542299"/>
                </a:lnTo>
                <a:lnTo>
                  <a:pt x="1760220" y="2538793"/>
                </a:lnTo>
                <a:lnTo>
                  <a:pt x="1780540" y="2535605"/>
                </a:lnTo>
                <a:lnTo>
                  <a:pt x="1801496" y="2532737"/>
                </a:lnTo>
                <a:lnTo>
                  <a:pt x="1822768" y="2529868"/>
                </a:lnTo>
                <a:lnTo>
                  <a:pt x="1844358" y="2527637"/>
                </a:lnTo>
                <a:lnTo>
                  <a:pt x="1866900" y="2526043"/>
                </a:lnTo>
                <a:lnTo>
                  <a:pt x="1889443" y="2524450"/>
                </a:lnTo>
                <a:lnTo>
                  <a:pt x="1912303" y="2523493"/>
                </a:lnTo>
                <a:lnTo>
                  <a:pt x="1935480" y="2522856"/>
                </a:lnTo>
                <a:lnTo>
                  <a:pt x="1959293" y="2522537"/>
                </a:lnTo>
                <a:close/>
                <a:moveTo>
                  <a:pt x="2854584" y="2507933"/>
                </a:moveTo>
                <a:lnTo>
                  <a:pt x="2854584" y="2625091"/>
                </a:lnTo>
                <a:lnTo>
                  <a:pt x="2873946" y="2630488"/>
                </a:lnTo>
                <a:lnTo>
                  <a:pt x="2893626" y="2636203"/>
                </a:lnTo>
                <a:lnTo>
                  <a:pt x="2914258" y="2640966"/>
                </a:lnTo>
                <a:lnTo>
                  <a:pt x="2935524" y="2645728"/>
                </a:lnTo>
                <a:lnTo>
                  <a:pt x="2935524" y="2529523"/>
                </a:lnTo>
                <a:lnTo>
                  <a:pt x="2914258" y="2524761"/>
                </a:lnTo>
                <a:lnTo>
                  <a:pt x="2893626" y="2519363"/>
                </a:lnTo>
                <a:lnTo>
                  <a:pt x="2873946" y="2513965"/>
                </a:lnTo>
                <a:lnTo>
                  <a:pt x="2854584" y="2507933"/>
                </a:lnTo>
                <a:close/>
                <a:moveTo>
                  <a:pt x="2692385" y="2444750"/>
                </a:moveTo>
                <a:lnTo>
                  <a:pt x="2692385" y="2542223"/>
                </a:lnTo>
                <a:lnTo>
                  <a:pt x="2695241" y="2545081"/>
                </a:lnTo>
                <a:lnTo>
                  <a:pt x="2698098" y="2548256"/>
                </a:lnTo>
                <a:lnTo>
                  <a:pt x="2705399" y="2554923"/>
                </a:lnTo>
                <a:lnTo>
                  <a:pt x="2714921" y="2561591"/>
                </a:lnTo>
                <a:lnTo>
                  <a:pt x="2725078" y="2568576"/>
                </a:lnTo>
                <a:lnTo>
                  <a:pt x="2737140" y="2576196"/>
                </a:lnTo>
                <a:lnTo>
                  <a:pt x="2748884" y="2582863"/>
                </a:lnTo>
                <a:lnTo>
                  <a:pt x="2761581" y="2589213"/>
                </a:lnTo>
                <a:lnTo>
                  <a:pt x="2773325" y="2595246"/>
                </a:lnTo>
                <a:lnTo>
                  <a:pt x="2773325" y="2486343"/>
                </a:lnTo>
                <a:lnTo>
                  <a:pt x="2758407" y="2480628"/>
                </a:lnTo>
                <a:lnTo>
                  <a:pt x="2744441" y="2475230"/>
                </a:lnTo>
                <a:lnTo>
                  <a:pt x="2732379" y="2469198"/>
                </a:lnTo>
                <a:lnTo>
                  <a:pt x="2721269" y="2464118"/>
                </a:lnTo>
                <a:lnTo>
                  <a:pt x="2712064" y="2458720"/>
                </a:lnTo>
                <a:lnTo>
                  <a:pt x="2704446" y="2453958"/>
                </a:lnTo>
                <a:lnTo>
                  <a:pt x="2697781" y="2449195"/>
                </a:lnTo>
                <a:lnTo>
                  <a:pt x="2692385" y="2444750"/>
                </a:lnTo>
                <a:close/>
                <a:moveTo>
                  <a:pt x="3744614" y="2439353"/>
                </a:moveTo>
                <a:lnTo>
                  <a:pt x="3737949" y="2444433"/>
                </a:lnTo>
                <a:lnTo>
                  <a:pt x="3730648" y="2449195"/>
                </a:lnTo>
                <a:lnTo>
                  <a:pt x="3722713" y="2454275"/>
                </a:lnTo>
                <a:lnTo>
                  <a:pt x="3715095" y="2459038"/>
                </a:lnTo>
                <a:lnTo>
                  <a:pt x="3706524" y="2462848"/>
                </a:lnTo>
                <a:lnTo>
                  <a:pt x="3698907" y="2466975"/>
                </a:lnTo>
                <a:lnTo>
                  <a:pt x="3691289" y="2470468"/>
                </a:lnTo>
                <a:lnTo>
                  <a:pt x="3683671" y="2473325"/>
                </a:lnTo>
                <a:lnTo>
                  <a:pt x="3683671" y="2592706"/>
                </a:lnTo>
                <a:lnTo>
                  <a:pt x="3692558" y="2588578"/>
                </a:lnTo>
                <a:lnTo>
                  <a:pt x="3701128" y="2583816"/>
                </a:lnTo>
                <a:lnTo>
                  <a:pt x="3709381" y="2579053"/>
                </a:lnTo>
                <a:lnTo>
                  <a:pt x="3717634" y="2573973"/>
                </a:lnTo>
                <a:lnTo>
                  <a:pt x="3725252" y="2568258"/>
                </a:lnTo>
                <a:lnTo>
                  <a:pt x="3732235" y="2563178"/>
                </a:lnTo>
                <a:lnTo>
                  <a:pt x="3738901" y="2557781"/>
                </a:lnTo>
                <a:lnTo>
                  <a:pt x="3744614" y="2553018"/>
                </a:lnTo>
                <a:lnTo>
                  <a:pt x="3744614" y="2439353"/>
                </a:lnTo>
                <a:close/>
                <a:moveTo>
                  <a:pt x="3151360" y="2322195"/>
                </a:moveTo>
                <a:lnTo>
                  <a:pt x="3151360" y="2437130"/>
                </a:lnTo>
                <a:lnTo>
                  <a:pt x="3174848" y="2437765"/>
                </a:lnTo>
                <a:lnTo>
                  <a:pt x="3198972" y="2437765"/>
                </a:lnTo>
                <a:lnTo>
                  <a:pt x="3215477" y="2437765"/>
                </a:lnTo>
                <a:lnTo>
                  <a:pt x="3231983" y="2437448"/>
                </a:lnTo>
                <a:lnTo>
                  <a:pt x="3231983" y="2322512"/>
                </a:lnTo>
                <a:lnTo>
                  <a:pt x="3198972" y="2323147"/>
                </a:lnTo>
                <a:lnTo>
                  <a:pt x="3174848" y="2323147"/>
                </a:lnTo>
                <a:lnTo>
                  <a:pt x="3151360" y="2322195"/>
                </a:lnTo>
                <a:close/>
                <a:moveTo>
                  <a:pt x="3815080" y="2317750"/>
                </a:moveTo>
                <a:lnTo>
                  <a:pt x="3816033" y="2325370"/>
                </a:lnTo>
                <a:lnTo>
                  <a:pt x="3816350" y="2332673"/>
                </a:lnTo>
                <a:lnTo>
                  <a:pt x="3816350" y="2483803"/>
                </a:lnTo>
                <a:lnTo>
                  <a:pt x="3816033" y="2484438"/>
                </a:lnTo>
                <a:lnTo>
                  <a:pt x="3815398" y="2493010"/>
                </a:lnTo>
                <a:lnTo>
                  <a:pt x="3814763" y="2498408"/>
                </a:lnTo>
                <a:lnTo>
                  <a:pt x="3813493" y="2504123"/>
                </a:lnTo>
                <a:lnTo>
                  <a:pt x="3811906" y="2509520"/>
                </a:lnTo>
                <a:lnTo>
                  <a:pt x="3810319" y="2514600"/>
                </a:lnTo>
                <a:lnTo>
                  <a:pt x="3808097" y="2520316"/>
                </a:lnTo>
                <a:lnTo>
                  <a:pt x="3805558" y="2525713"/>
                </a:lnTo>
                <a:lnTo>
                  <a:pt x="3803019" y="2530793"/>
                </a:lnTo>
                <a:lnTo>
                  <a:pt x="3799844" y="2536508"/>
                </a:lnTo>
                <a:lnTo>
                  <a:pt x="3796036" y="2541588"/>
                </a:lnTo>
                <a:lnTo>
                  <a:pt x="3792226" y="2546668"/>
                </a:lnTo>
                <a:lnTo>
                  <a:pt x="3788418" y="2551748"/>
                </a:lnTo>
                <a:lnTo>
                  <a:pt x="3783974" y="2556828"/>
                </a:lnTo>
                <a:lnTo>
                  <a:pt x="3779212" y="2561591"/>
                </a:lnTo>
                <a:lnTo>
                  <a:pt x="3774134" y="2566671"/>
                </a:lnTo>
                <a:lnTo>
                  <a:pt x="3768420" y="2571433"/>
                </a:lnTo>
                <a:lnTo>
                  <a:pt x="3763024" y="2576513"/>
                </a:lnTo>
                <a:lnTo>
                  <a:pt x="3750963" y="2586038"/>
                </a:lnTo>
                <a:lnTo>
                  <a:pt x="3737314" y="2595246"/>
                </a:lnTo>
                <a:lnTo>
                  <a:pt x="3722713" y="2604136"/>
                </a:lnTo>
                <a:lnTo>
                  <a:pt x="3707477" y="2613026"/>
                </a:lnTo>
                <a:lnTo>
                  <a:pt x="3690971" y="2621281"/>
                </a:lnTo>
                <a:lnTo>
                  <a:pt x="3673513" y="2628901"/>
                </a:lnTo>
                <a:lnTo>
                  <a:pt x="3655103" y="2636838"/>
                </a:lnTo>
                <a:lnTo>
                  <a:pt x="3635424" y="2644458"/>
                </a:lnTo>
                <a:lnTo>
                  <a:pt x="3615109" y="2651443"/>
                </a:lnTo>
                <a:lnTo>
                  <a:pt x="3593842" y="2658111"/>
                </a:lnTo>
                <a:lnTo>
                  <a:pt x="3571941" y="2664461"/>
                </a:lnTo>
                <a:lnTo>
                  <a:pt x="3549087" y="2670493"/>
                </a:lnTo>
                <a:lnTo>
                  <a:pt x="3525281" y="2675891"/>
                </a:lnTo>
                <a:lnTo>
                  <a:pt x="3501157" y="2680971"/>
                </a:lnTo>
                <a:lnTo>
                  <a:pt x="3476082" y="2685733"/>
                </a:lnTo>
                <a:lnTo>
                  <a:pt x="3450371" y="2689861"/>
                </a:lnTo>
                <a:lnTo>
                  <a:pt x="3424343" y="2693671"/>
                </a:lnTo>
                <a:lnTo>
                  <a:pt x="3397680" y="2697163"/>
                </a:lnTo>
                <a:lnTo>
                  <a:pt x="3370065" y="2700021"/>
                </a:lnTo>
                <a:lnTo>
                  <a:pt x="3341815" y="2702561"/>
                </a:lnTo>
                <a:lnTo>
                  <a:pt x="3313565" y="2704466"/>
                </a:lnTo>
                <a:lnTo>
                  <a:pt x="3284680" y="2705736"/>
                </a:lnTo>
                <a:lnTo>
                  <a:pt x="3255478" y="2706371"/>
                </a:lnTo>
                <a:lnTo>
                  <a:pt x="3225959" y="2706688"/>
                </a:lnTo>
                <a:lnTo>
                  <a:pt x="3195487" y="2706371"/>
                </a:lnTo>
                <a:lnTo>
                  <a:pt x="3165650" y="2705736"/>
                </a:lnTo>
                <a:lnTo>
                  <a:pt x="3136130" y="2704148"/>
                </a:lnTo>
                <a:lnTo>
                  <a:pt x="3106928" y="2701926"/>
                </a:lnTo>
                <a:lnTo>
                  <a:pt x="3078678" y="2699703"/>
                </a:lnTo>
                <a:lnTo>
                  <a:pt x="3050428" y="2696528"/>
                </a:lnTo>
                <a:lnTo>
                  <a:pt x="3022813" y="2693353"/>
                </a:lnTo>
                <a:lnTo>
                  <a:pt x="2996150" y="2688908"/>
                </a:lnTo>
                <a:lnTo>
                  <a:pt x="2970122" y="2684781"/>
                </a:lnTo>
                <a:lnTo>
                  <a:pt x="2944729" y="2680018"/>
                </a:lnTo>
                <a:lnTo>
                  <a:pt x="2919971" y="2674303"/>
                </a:lnTo>
                <a:lnTo>
                  <a:pt x="2895847" y="2668588"/>
                </a:lnTo>
                <a:lnTo>
                  <a:pt x="2872994" y="2662556"/>
                </a:lnTo>
                <a:lnTo>
                  <a:pt x="2850775" y="2655888"/>
                </a:lnTo>
                <a:lnTo>
                  <a:pt x="2829190" y="2648903"/>
                </a:lnTo>
                <a:lnTo>
                  <a:pt x="2808876" y="2641601"/>
                </a:lnTo>
                <a:lnTo>
                  <a:pt x="2789196" y="2633663"/>
                </a:lnTo>
                <a:lnTo>
                  <a:pt x="2770469" y="2625408"/>
                </a:lnTo>
                <a:lnTo>
                  <a:pt x="2753328" y="2617153"/>
                </a:lnTo>
                <a:lnTo>
                  <a:pt x="2736823" y="2608581"/>
                </a:lnTo>
                <a:lnTo>
                  <a:pt x="2721269" y="2599373"/>
                </a:lnTo>
                <a:lnTo>
                  <a:pt x="2706986" y="2590483"/>
                </a:lnTo>
                <a:lnTo>
                  <a:pt x="2693972" y="2580641"/>
                </a:lnTo>
                <a:lnTo>
                  <a:pt x="2688258" y="2575878"/>
                </a:lnTo>
                <a:lnTo>
                  <a:pt x="2682227" y="2570798"/>
                </a:lnTo>
                <a:lnTo>
                  <a:pt x="2676831" y="2566036"/>
                </a:lnTo>
                <a:lnTo>
                  <a:pt x="2671753" y="2560956"/>
                </a:lnTo>
                <a:lnTo>
                  <a:pt x="2666991" y="2555558"/>
                </a:lnTo>
                <a:lnTo>
                  <a:pt x="2662548" y="2550161"/>
                </a:lnTo>
                <a:lnTo>
                  <a:pt x="2658104" y="2545081"/>
                </a:lnTo>
                <a:lnTo>
                  <a:pt x="2654612" y="2540001"/>
                </a:lnTo>
                <a:lnTo>
                  <a:pt x="2651121" y="2534286"/>
                </a:lnTo>
                <a:lnTo>
                  <a:pt x="2647947" y="2528888"/>
                </a:lnTo>
                <a:lnTo>
                  <a:pt x="2645090" y="2523808"/>
                </a:lnTo>
                <a:lnTo>
                  <a:pt x="2642868" y="2518093"/>
                </a:lnTo>
                <a:lnTo>
                  <a:pt x="2640329" y="2512695"/>
                </a:lnTo>
                <a:lnTo>
                  <a:pt x="2638742" y="2506663"/>
                </a:lnTo>
                <a:lnTo>
                  <a:pt x="2637789" y="2501265"/>
                </a:lnTo>
                <a:lnTo>
                  <a:pt x="2636520" y="2495868"/>
                </a:lnTo>
                <a:lnTo>
                  <a:pt x="2636202" y="2489835"/>
                </a:lnTo>
                <a:lnTo>
                  <a:pt x="2635885" y="2484438"/>
                </a:lnTo>
                <a:lnTo>
                  <a:pt x="2635250" y="2484438"/>
                </a:lnTo>
                <a:lnTo>
                  <a:pt x="2635250" y="2375535"/>
                </a:lnTo>
                <a:lnTo>
                  <a:pt x="2646360" y="2383790"/>
                </a:lnTo>
                <a:lnTo>
                  <a:pt x="2657786" y="2392045"/>
                </a:lnTo>
                <a:lnTo>
                  <a:pt x="2670166" y="2399983"/>
                </a:lnTo>
                <a:lnTo>
                  <a:pt x="2683180" y="2407285"/>
                </a:lnTo>
                <a:lnTo>
                  <a:pt x="2696511" y="2414905"/>
                </a:lnTo>
                <a:lnTo>
                  <a:pt x="2710160" y="2421890"/>
                </a:lnTo>
                <a:lnTo>
                  <a:pt x="2724761" y="2429193"/>
                </a:lnTo>
                <a:lnTo>
                  <a:pt x="2740314" y="2435860"/>
                </a:lnTo>
                <a:lnTo>
                  <a:pt x="2755550" y="2442210"/>
                </a:lnTo>
                <a:lnTo>
                  <a:pt x="2771738" y="2448243"/>
                </a:lnTo>
                <a:lnTo>
                  <a:pt x="2788244" y="2453958"/>
                </a:lnTo>
                <a:lnTo>
                  <a:pt x="2805384" y="2459673"/>
                </a:lnTo>
                <a:lnTo>
                  <a:pt x="2822525" y="2465070"/>
                </a:lnTo>
                <a:lnTo>
                  <a:pt x="2840300" y="2470150"/>
                </a:lnTo>
                <a:lnTo>
                  <a:pt x="2858393" y="2474913"/>
                </a:lnTo>
                <a:lnTo>
                  <a:pt x="2877120" y="2479675"/>
                </a:lnTo>
                <a:lnTo>
                  <a:pt x="2895530" y="2483803"/>
                </a:lnTo>
                <a:lnTo>
                  <a:pt x="2914892" y="2487930"/>
                </a:lnTo>
                <a:lnTo>
                  <a:pt x="2934255" y="2491423"/>
                </a:lnTo>
                <a:lnTo>
                  <a:pt x="2953617" y="2494915"/>
                </a:lnTo>
                <a:lnTo>
                  <a:pt x="2973614" y="2498090"/>
                </a:lnTo>
                <a:lnTo>
                  <a:pt x="2993294" y="2501265"/>
                </a:lnTo>
                <a:lnTo>
                  <a:pt x="3013926" y="2503488"/>
                </a:lnTo>
                <a:lnTo>
                  <a:pt x="3033923" y="2506028"/>
                </a:lnTo>
                <a:lnTo>
                  <a:pt x="3054555" y="2508250"/>
                </a:lnTo>
                <a:lnTo>
                  <a:pt x="3074869" y="2509838"/>
                </a:lnTo>
                <a:lnTo>
                  <a:pt x="3095819" y="2511425"/>
                </a:lnTo>
                <a:lnTo>
                  <a:pt x="3116451" y="2512695"/>
                </a:lnTo>
                <a:lnTo>
                  <a:pt x="3137400" y="2513965"/>
                </a:lnTo>
                <a:lnTo>
                  <a:pt x="3158032" y="2514600"/>
                </a:lnTo>
                <a:lnTo>
                  <a:pt x="3178981" y="2514918"/>
                </a:lnTo>
                <a:lnTo>
                  <a:pt x="3199613" y="2514918"/>
                </a:lnTo>
                <a:lnTo>
                  <a:pt x="3224372" y="2514918"/>
                </a:lnTo>
                <a:lnTo>
                  <a:pt x="3249765" y="2514283"/>
                </a:lnTo>
                <a:lnTo>
                  <a:pt x="3274523" y="2513330"/>
                </a:lnTo>
                <a:lnTo>
                  <a:pt x="3299282" y="2511743"/>
                </a:lnTo>
                <a:lnTo>
                  <a:pt x="3324040" y="2510473"/>
                </a:lnTo>
                <a:lnTo>
                  <a:pt x="3348481" y="2507933"/>
                </a:lnTo>
                <a:lnTo>
                  <a:pt x="3372922" y="2505710"/>
                </a:lnTo>
                <a:lnTo>
                  <a:pt x="3397680" y="2502535"/>
                </a:lnTo>
                <a:lnTo>
                  <a:pt x="3421486" y="2499360"/>
                </a:lnTo>
                <a:lnTo>
                  <a:pt x="3445292" y="2495233"/>
                </a:lnTo>
                <a:lnTo>
                  <a:pt x="3468464" y="2491423"/>
                </a:lnTo>
                <a:lnTo>
                  <a:pt x="3491635" y="2486978"/>
                </a:lnTo>
                <a:lnTo>
                  <a:pt x="3514171" y="2481898"/>
                </a:lnTo>
                <a:lnTo>
                  <a:pt x="3536390" y="2476818"/>
                </a:lnTo>
                <a:lnTo>
                  <a:pt x="3557974" y="2471420"/>
                </a:lnTo>
                <a:lnTo>
                  <a:pt x="3579241" y="2465070"/>
                </a:lnTo>
                <a:lnTo>
                  <a:pt x="3599873" y="2458720"/>
                </a:lnTo>
                <a:lnTo>
                  <a:pt x="3619870" y="2452053"/>
                </a:lnTo>
                <a:lnTo>
                  <a:pt x="3639233" y="2444750"/>
                </a:lnTo>
                <a:lnTo>
                  <a:pt x="3657643" y="2437448"/>
                </a:lnTo>
                <a:lnTo>
                  <a:pt x="3676053" y="2429510"/>
                </a:lnTo>
                <a:lnTo>
                  <a:pt x="3692876" y="2421255"/>
                </a:lnTo>
                <a:lnTo>
                  <a:pt x="3709381" y="2412365"/>
                </a:lnTo>
                <a:lnTo>
                  <a:pt x="3724935" y="2403475"/>
                </a:lnTo>
                <a:lnTo>
                  <a:pt x="3739853" y="2393950"/>
                </a:lnTo>
                <a:lnTo>
                  <a:pt x="3753502" y="2384108"/>
                </a:lnTo>
                <a:lnTo>
                  <a:pt x="3766198" y="2374265"/>
                </a:lnTo>
                <a:lnTo>
                  <a:pt x="3772547" y="2368550"/>
                </a:lnTo>
                <a:lnTo>
                  <a:pt x="3777943" y="2363470"/>
                </a:lnTo>
                <a:lnTo>
                  <a:pt x="3783656" y="2358073"/>
                </a:lnTo>
                <a:lnTo>
                  <a:pt x="3789052" y="2352675"/>
                </a:lnTo>
                <a:lnTo>
                  <a:pt x="3793814" y="2346960"/>
                </a:lnTo>
                <a:lnTo>
                  <a:pt x="3798575" y="2341563"/>
                </a:lnTo>
                <a:lnTo>
                  <a:pt x="3803336" y="2335530"/>
                </a:lnTo>
                <a:lnTo>
                  <a:pt x="3807145" y="2329498"/>
                </a:lnTo>
                <a:lnTo>
                  <a:pt x="3811271" y="2323783"/>
                </a:lnTo>
                <a:lnTo>
                  <a:pt x="3815080" y="2317750"/>
                </a:lnTo>
                <a:close/>
                <a:moveTo>
                  <a:pt x="2989478" y="2307907"/>
                </a:moveTo>
                <a:lnTo>
                  <a:pt x="2989478" y="2423478"/>
                </a:lnTo>
                <a:lnTo>
                  <a:pt x="3009158" y="2426018"/>
                </a:lnTo>
                <a:lnTo>
                  <a:pt x="3029472" y="2428240"/>
                </a:lnTo>
                <a:lnTo>
                  <a:pt x="3049469" y="2430780"/>
                </a:lnTo>
                <a:lnTo>
                  <a:pt x="3070419" y="2432685"/>
                </a:lnTo>
                <a:lnTo>
                  <a:pt x="3070419" y="2317432"/>
                </a:lnTo>
                <a:lnTo>
                  <a:pt x="3049469" y="2315527"/>
                </a:lnTo>
                <a:lnTo>
                  <a:pt x="3029472" y="2313305"/>
                </a:lnTo>
                <a:lnTo>
                  <a:pt x="3009158" y="2310765"/>
                </a:lnTo>
                <a:lnTo>
                  <a:pt x="2989478" y="2307907"/>
                </a:lnTo>
                <a:close/>
                <a:moveTo>
                  <a:pt x="2827597" y="2271395"/>
                </a:moveTo>
                <a:lnTo>
                  <a:pt x="2827597" y="2388553"/>
                </a:lnTo>
                <a:lnTo>
                  <a:pt x="2846959" y="2393950"/>
                </a:lnTo>
                <a:lnTo>
                  <a:pt x="2866956" y="2399665"/>
                </a:lnTo>
                <a:lnTo>
                  <a:pt x="2887588" y="2404428"/>
                </a:lnTo>
                <a:lnTo>
                  <a:pt x="2908220" y="2408873"/>
                </a:lnTo>
                <a:lnTo>
                  <a:pt x="2908220" y="2292985"/>
                </a:lnTo>
                <a:lnTo>
                  <a:pt x="2887588" y="2288222"/>
                </a:lnTo>
                <a:lnTo>
                  <a:pt x="2866956" y="2282825"/>
                </a:lnTo>
                <a:lnTo>
                  <a:pt x="2846959" y="2277110"/>
                </a:lnTo>
                <a:lnTo>
                  <a:pt x="2827597" y="2271395"/>
                </a:lnTo>
                <a:close/>
                <a:moveTo>
                  <a:pt x="3717945" y="2227897"/>
                </a:moveTo>
                <a:lnTo>
                  <a:pt x="3711914" y="2232025"/>
                </a:lnTo>
                <a:lnTo>
                  <a:pt x="3704931" y="2235517"/>
                </a:lnTo>
                <a:lnTo>
                  <a:pt x="3696678" y="2239327"/>
                </a:lnTo>
                <a:lnTo>
                  <a:pt x="3688425" y="2242820"/>
                </a:lnTo>
                <a:lnTo>
                  <a:pt x="3671285" y="2249487"/>
                </a:lnTo>
                <a:lnTo>
                  <a:pt x="3656684" y="2255202"/>
                </a:lnTo>
                <a:lnTo>
                  <a:pt x="3656684" y="2356167"/>
                </a:lnTo>
                <a:lnTo>
                  <a:pt x="3665254" y="2351722"/>
                </a:lnTo>
                <a:lnTo>
                  <a:pt x="3674142" y="2347595"/>
                </a:lnTo>
                <a:lnTo>
                  <a:pt x="3682394" y="2342197"/>
                </a:lnTo>
                <a:lnTo>
                  <a:pt x="3690647" y="2337117"/>
                </a:lnTo>
                <a:lnTo>
                  <a:pt x="3698582" y="2331720"/>
                </a:lnTo>
                <a:lnTo>
                  <a:pt x="3705566" y="2326640"/>
                </a:lnTo>
                <a:lnTo>
                  <a:pt x="3711914" y="2321560"/>
                </a:lnTo>
                <a:lnTo>
                  <a:pt x="3717945" y="2316162"/>
                </a:lnTo>
                <a:lnTo>
                  <a:pt x="3717945" y="2227897"/>
                </a:lnTo>
                <a:close/>
                <a:moveTo>
                  <a:pt x="2665715" y="2187575"/>
                </a:moveTo>
                <a:lnTo>
                  <a:pt x="2665715" y="2305685"/>
                </a:lnTo>
                <a:lnTo>
                  <a:pt x="2668254" y="2308542"/>
                </a:lnTo>
                <a:lnTo>
                  <a:pt x="2671429" y="2311717"/>
                </a:lnTo>
                <a:lnTo>
                  <a:pt x="2678729" y="2318385"/>
                </a:lnTo>
                <a:lnTo>
                  <a:pt x="2687934" y="2325052"/>
                </a:lnTo>
                <a:lnTo>
                  <a:pt x="2698726" y="2332037"/>
                </a:lnTo>
                <a:lnTo>
                  <a:pt x="2710153" y="2339657"/>
                </a:lnTo>
                <a:lnTo>
                  <a:pt x="2722215" y="2346325"/>
                </a:lnTo>
                <a:lnTo>
                  <a:pt x="2734594" y="2352675"/>
                </a:lnTo>
                <a:lnTo>
                  <a:pt x="2746656" y="2358390"/>
                </a:lnTo>
                <a:lnTo>
                  <a:pt x="2746656" y="2239327"/>
                </a:lnTo>
                <a:lnTo>
                  <a:pt x="2734594" y="2233612"/>
                </a:lnTo>
                <a:lnTo>
                  <a:pt x="2723167" y="2227580"/>
                </a:lnTo>
                <a:lnTo>
                  <a:pt x="2712058" y="2221230"/>
                </a:lnTo>
                <a:lnTo>
                  <a:pt x="2701583" y="2214562"/>
                </a:lnTo>
                <a:lnTo>
                  <a:pt x="2691743" y="2208212"/>
                </a:lnTo>
                <a:lnTo>
                  <a:pt x="2682538" y="2201545"/>
                </a:lnTo>
                <a:lnTo>
                  <a:pt x="2673650" y="2194560"/>
                </a:lnTo>
                <a:lnTo>
                  <a:pt x="2665715" y="2187575"/>
                </a:lnTo>
                <a:close/>
                <a:moveTo>
                  <a:pt x="2609850" y="2081212"/>
                </a:moveTo>
                <a:lnTo>
                  <a:pt x="2613342" y="2087245"/>
                </a:lnTo>
                <a:lnTo>
                  <a:pt x="2617468" y="2092960"/>
                </a:lnTo>
                <a:lnTo>
                  <a:pt x="2621594" y="2098675"/>
                </a:lnTo>
                <a:lnTo>
                  <a:pt x="2626038" y="2104390"/>
                </a:lnTo>
                <a:lnTo>
                  <a:pt x="2631117" y="2110105"/>
                </a:lnTo>
                <a:lnTo>
                  <a:pt x="2635878" y="2115502"/>
                </a:lnTo>
                <a:lnTo>
                  <a:pt x="2641274" y="2120900"/>
                </a:lnTo>
                <a:lnTo>
                  <a:pt x="2646988" y="2126615"/>
                </a:lnTo>
                <a:lnTo>
                  <a:pt x="2658732" y="2136775"/>
                </a:lnTo>
                <a:lnTo>
                  <a:pt x="2671746" y="2146935"/>
                </a:lnTo>
                <a:lnTo>
                  <a:pt x="2685712" y="2157095"/>
                </a:lnTo>
                <a:lnTo>
                  <a:pt x="2700631" y="2165985"/>
                </a:lnTo>
                <a:lnTo>
                  <a:pt x="2715867" y="2175192"/>
                </a:lnTo>
                <a:lnTo>
                  <a:pt x="2732372" y="2183765"/>
                </a:lnTo>
                <a:lnTo>
                  <a:pt x="2749830" y="2192020"/>
                </a:lnTo>
                <a:lnTo>
                  <a:pt x="2767923" y="2199957"/>
                </a:lnTo>
                <a:lnTo>
                  <a:pt x="2786650" y="2207895"/>
                </a:lnTo>
                <a:lnTo>
                  <a:pt x="2805695" y="2214880"/>
                </a:lnTo>
                <a:lnTo>
                  <a:pt x="2826009" y="2221547"/>
                </a:lnTo>
                <a:lnTo>
                  <a:pt x="2846959" y="2227897"/>
                </a:lnTo>
                <a:lnTo>
                  <a:pt x="2867591" y="2234247"/>
                </a:lnTo>
                <a:lnTo>
                  <a:pt x="2889492" y="2239645"/>
                </a:lnTo>
                <a:lnTo>
                  <a:pt x="2912029" y="2245042"/>
                </a:lnTo>
                <a:lnTo>
                  <a:pt x="2934248" y="2250122"/>
                </a:lnTo>
                <a:lnTo>
                  <a:pt x="2957102" y="2254250"/>
                </a:lnTo>
                <a:lnTo>
                  <a:pt x="2980908" y="2258695"/>
                </a:lnTo>
                <a:lnTo>
                  <a:pt x="3004396" y="2262187"/>
                </a:lnTo>
                <a:lnTo>
                  <a:pt x="3028203" y="2265680"/>
                </a:lnTo>
                <a:lnTo>
                  <a:pt x="3052644" y="2268537"/>
                </a:lnTo>
                <a:lnTo>
                  <a:pt x="3077084" y="2271395"/>
                </a:lnTo>
                <a:lnTo>
                  <a:pt x="3101525" y="2273300"/>
                </a:lnTo>
                <a:lnTo>
                  <a:pt x="3125966" y="2275205"/>
                </a:lnTo>
                <a:lnTo>
                  <a:pt x="3150725" y="2276792"/>
                </a:lnTo>
                <a:lnTo>
                  <a:pt x="3175800" y="2277745"/>
                </a:lnTo>
                <a:lnTo>
                  <a:pt x="3200559" y="2278380"/>
                </a:lnTo>
                <a:lnTo>
                  <a:pt x="3225317" y="2278380"/>
                </a:lnTo>
                <a:lnTo>
                  <a:pt x="3246266" y="2278380"/>
                </a:lnTo>
                <a:lnTo>
                  <a:pt x="3267216" y="2278062"/>
                </a:lnTo>
                <a:lnTo>
                  <a:pt x="3288165" y="2277110"/>
                </a:lnTo>
                <a:lnTo>
                  <a:pt x="3308797" y="2276157"/>
                </a:lnTo>
                <a:lnTo>
                  <a:pt x="3329429" y="2274887"/>
                </a:lnTo>
                <a:lnTo>
                  <a:pt x="3350378" y="2273300"/>
                </a:lnTo>
                <a:lnTo>
                  <a:pt x="3371010" y="2271712"/>
                </a:lnTo>
                <a:lnTo>
                  <a:pt x="3391325" y="2269807"/>
                </a:lnTo>
                <a:lnTo>
                  <a:pt x="3411957" y="2267267"/>
                </a:lnTo>
                <a:lnTo>
                  <a:pt x="3431954" y="2264727"/>
                </a:lnTo>
                <a:lnTo>
                  <a:pt x="3451951" y="2261870"/>
                </a:lnTo>
                <a:lnTo>
                  <a:pt x="3471948" y="2258695"/>
                </a:lnTo>
                <a:lnTo>
                  <a:pt x="3491628" y="2255202"/>
                </a:lnTo>
                <a:lnTo>
                  <a:pt x="3510990" y="2251710"/>
                </a:lnTo>
                <a:lnTo>
                  <a:pt x="3530035" y="2247582"/>
                </a:lnTo>
                <a:lnTo>
                  <a:pt x="3548763" y="2243455"/>
                </a:lnTo>
                <a:lnTo>
                  <a:pt x="3567173" y="2239010"/>
                </a:lnTo>
                <a:lnTo>
                  <a:pt x="3585265" y="2233930"/>
                </a:lnTo>
                <a:lnTo>
                  <a:pt x="3603041" y="2229167"/>
                </a:lnTo>
                <a:lnTo>
                  <a:pt x="3620498" y="2223452"/>
                </a:lnTo>
                <a:lnTo>
                  <a:pt x="3637004" y="2218055"/>
                </a:lnTo>
                <a:lnTo>
                  <a:pt x="3653510" y="2212022"/>
                </a:lnTo>
                <a:lnTo>
                  <a:pt x="3669698" y="2206307"/>
                </a:lnTo>
                <a:lnTo>
                  <a:pt x="3685251" y="2199957"/>
                </a:lnTo>
                <a:lnTo>
                  <a:pt x="3700170" y="2193290"/>
                </a:lnTo>
                <a:lnTo>
                  <a:pt x="3714770" y="2185987"/>
                </a:lnTo>
                <a:lnTo>
                  <a:pt x="3728419" y="2179002"/>
                </a:lnTo>
                <a:lnTo>
                  <a:pt x="3741751" y="2171382"/>
                </a:lnTo>
                <a:lnTo>
                  <a:pt x="3754765" y="2164080"/>
                </a:lnTo>
                <a:lnTo>
                  <a:pt x="3767144" y="2156142"/>
                </a:lnTo>
                <a:lnTo>
                  <a:pt x="3778571" y="2147887"/>
                </a:lnTo>
                <a:lnTo>
                  <a:pt x="3789363" y="2139632"/>
                </a:lnTo>
                <a:lnTo>
                  <a:pt x="3789363" y="2247265"/>
                </a:lnTo>
                <a:lnTo>
                  <a:pt x="3788728" y="2247582"/>
                </a:lnTo>
                <a:lnTo>
                  <a:pt x="3788728" y="2252027"/>
                </a:lnTo>
                <a:lnTo>
                  <a:pt x="3788411" y="2256472"/>
                </a:lnTo>
                <a:lnTo>
                  <a:pt x="3787776" y="2261870"/>
                </a:lnTo>
                <a:lnTo>
                  <a:pt x="3786506" y="2267267"/>
                </a:lnTo>
                <a:lnTo>
                  <a:pt x="3785237" y="2272982"/>
                </a:lnTo>
                <a:lnTo>
                  <a:pt x="3783332" y="2278062"/>
                </a:lnTo>
                <a:lnTo>
                  <a:pt x="3781428" y="2283460"/>
                </a:lnTo>
                <a:lnTo>
                  <a:pt x="3778571" y="2289175"/>
                </a:lnTo>
                <a:lnTo>
                  <a:pt x="3775714" y="2294255"/>
                </a:lnTo>
                <a:lnTo>
                  <a:pt x="3772540" y="2299335"/>
                </a:lnTo>
                <a:lnTo>
                  <a:pt x="3769048" y="2304732"/>
                </a:lnTo>
                <a:lnTo>
                  <a:pt x="3765557" y="2310130"/>
                </a:lnTo>
                <a:lnTo>
                  <a:pt x="3761113" y="2315210"/>
                </a:lnTo>
                <a:lnTo>
                  <a:pt x="3756987" y="2320290"/>
                </a:lnTo>
                <a:lnTo>
                  <a:pt x="3752226" y="2325052"/>
                </a:lnTo>
                <a:lnTo>
                  <a:pt x="3747147" y="2330132"/>
                </a:lnTo>
                <a:lnTo>
                  <a:pt x="3741433" y="2334895"/>
                </a:lnTo>
                <a:lnTo>
                  <a:pt x="3736037" y="2339975"/>
                </a:lnTo>
                <a:lnTo>
                  <a:pt x="3723658" y="2349500"/>
                </a:lnTo>
                <a:lnTo>
                  <a:pt x="3710327" y="2358390"/>
                </a:lnTo>
                <a:lnTo>
                  <a:pt x="3696043" y="2367598"/>
                </a:lnTo>
                <a:lnTo>
                  <a:pt x="3680490" y="2376170"/>
                </a:lnTo>
                <a:lnTo>
                  <a:pt x="3663667" y="2384425"/>
                </a:lnTo>
                <a:lnTo>
                  <a:pt x="3646526" y="2392363"/>
                </a:lnTo>
                <a:lnTo>
                  <a:pt x="3627799" y="2400300"/>
                </a:lnTo>
                <a:lnTo>
                  <a:pt x="3608754" y="2407920"/>
                </a:lnTo>
                <a:lnTo>
                  <a:pt x="3588122" y="2414905"/>
                </a:lnTo>
                <a:lnTo>
                  <a:pt x="3566855" y="2421573"/>
                </a:lnTo>
                <a:lnTo>
                  <a:pt x="3544636" y="2427923"/>
                </a:lnTo>
                <a:lnTo>
                  <a:pt x="3522417" y="2433955"/>
                </a:lnTo>
                <a:lnTo>
                  <a:pt x="3498611" y="2439353"/>
                </a:lnTo>
                <a:lnTo>
                  <a:pt x="3474170" y="2444433"/>
                </a:lnTo>
                <a:lnTo>
                  <a:pt x="3449412" y="2449195"/>
                </a:lnTo>
                <a:lnTo>
                  <a:pt x="3423701" y="2453323"/>
                </a:lnTo>
                <a:lnTo>
                  <a:pt x="3397356" y="2457133"/>
                </a:lnTo>
                <a:lnTo>
                  <a:pt x="3370376" y="2460625"/>
                </a:lnTo>
                <a:lnTo>
                  <a:pt x="3343395" y="2463483"/>
                </a:lnTo>
                <a:lnTo>
                  <a:pt x="3315146" y="2465705"/>
                </a:lnTo>
                <a:lnTo>
                  <a:pt x="3286896" y="2467928"/>
                </a:lnTo>
                <a:lnTo>
                  <a:pt x="3258011" y="2468880"/>
                </a:lnTo>
                <a:lnTo>
                  <a:pt x="3228491" y="2469833"/>
                </a:lnTo>
                <a:lnTo>
                  <a:pt x="3198972" y="2470150"/>
                </a:lnTo>
                <a:lnTo>
                  <a:pt x="3168500" y="2469833"/>
                </a:lnTo>
                <a:lnTo>
                  <a:pt x="3138663" y="2468880"/>
                </a:lnTo>
                <a:lnTo>
                  <a:pt x="3109143" y="2467293"/>
                </a:lnTo>
                <a:lnTo>
                  <a:pt x="3080259" y="2465388"/>
                </a:lnTo>
                <a:lnTo>
                  <a:pt x="3051374" y="2463165"/>
                </a:lnTo>
                <a:lnTo>
                  <a:pt x="3023441" y="2459990"/>
                </a:lnTo>
                <a:lnTo>
                  <a:pt x="2996144" y="2456815"/>
                </a:lnTo>
                <a:lnTo>
                  <a:pt x="2969481" y="2452370"/>
                </a:lnTo>
                <a:lnTo>
                  <a:pt x="2943453" y="2447925"/>
                </a:lnTo>
                <a:lnTo>
                  <a:pt x="2917742" y="2443480"/>
                </a:lnTo>
                <a:lnTo>
                  <a:pt x="2892984" y="2437765"/>
                </a:lnTo>
                <a:lnTo>
                  <a:pt x="2869178" y="2432050"/>
                </a:lnTo>
                <a:lnTo>
                  <a:pt x="2846007" y="2426018"/>
                </a:lnTo>
                <a:lnTo>
                  <a:pt x="2823470" y="2419350"/>
                </a:lnTo>
                <a:lnTo>
                  <a:pt x="2802203" y="2412048"/>
                </a:lnTo>
                <a:lnTo>
                  <a:pt x="2781889" y="2405063"/>
                </a:lnTo>
                <a:lnTo>
                  <a:pt x="2762527" y="2397125"/>
                </a:lnTo>
                <a:lnTo>
                  <a:pt x="2743799" y="2389188"/>
                </a:lnTo>
                <a:lnTo>
                  <a:pt x="2726024" y="2380615"/>
                </a:lnTo>
                <a:lnTo>
                  <a:pt x="2709518" y="2372043"/>
                </a:lnTo>
                <a:lnTo>
                  <a:pt x="2694600" y="2362835"/>
                </a:lnTo>
                <a:lnTo>
                  <a:pt x="2679999" y="2353945"/>
                </a:lnTo>
                <a:lnTo>
                  <a:pt x="2666985" y="2343785"/>
                </a:lnTo>
                <a:lnTo>
                  <a:pt x="2660954" y="2339340"/>
                </a:lnTo>
                <a:lnTo>
                  <a:pt x="2655240" y="2333942"/>
                </a:lnTo>
                <a:lnTo>
                  <a:pt x="2650162" y="2328862"/>
                </a:lnTo>
                <a:lnTo>
                  <a:pt x="2645083" y="2324100"/>
                </a:lnTo>
                <a:lnTo>
                  <a:pt x="2639687" y="2319020"/>
                </a:lnTo>
                <a:lnTo>
                  <a:pt x="2635561" y="2313622"/>
                </a:lnTo>
                <a:lnTo>
                  <a:pt x="2631434" y="2308542"/>
                </a:lnTo>
                <a:lnTo>
                  <a:pt x="2627625" y="2303145"/>
                </a:lnTo>
                <a:lnTo>
                  <a:pt x="2624134" y="2297747"/>
                </a:lnTo>
                <a:lnTo>
                  <a:pt x="2620960" y="2292350"/>
                </a:lnTo>
                <a:lnTo>
                  <a:pt x="2618103" y="2286635"/>
                </a:lnTo>
                <a:lnTo>
                  <a:pt x="2615881" y="2281555"/>
                </a:lnTo>
                <a:lnTo>
                  <a:pt x="2613659" y="2275840"/>
                </a:lnTo>
                <a:lnTo>
                  <a:pt x="2612072" y="2270125"/>
                </a:lnTo>
                <a:lnTo>
                  <a:pt x="2610485" y="2264727"/>
                </a:lnTo>
                <a:lnTo>
                  <a:pt x="2609850" y="2259012"/>
                </a:lnTo>
                <a:lnTo>
                  <a:pt x="2609215" y="2253297"/>
                </a:lnTo>
                <a:lnTo>
                  <a:pt x="2609215" y="2247582"/>
                </a:lnTo>
                <a:lnTo>
                  <a:pt x="2608580" y="2247582"/>
                </a:lnTo>
                <a:lnTo>
                  <a:pt x="2608580" y="2101215"/>
                </a:lnTo>
                <a:lnTo>
                  <a:pt x="2608263" y="2097405"/>
                </a:lnTo>
                <a:lnTo>
                  <a:pt x="2608580" y="2089150"/>
                </a:lnTo>
                <a:lnTo>
                  <a:pt x="2609850" y="2081212"/>
                </a:lnTo>
                <a:close/>
                <a:moveTo>
                  <a:pt x="3270250" y="1882775"/>
                </a:moveTo>
                <a:lnTo>
                  <a:pt x="3307579" y="1890615"/>
                </a:lnTo>
                <a:lnTo>
                  <a:pt x="3314856" y="1892183"/>
                </a:lnTo>
                <a:lnTo>
                  <a:pt x="3321499" y="1894064"/>
                </a:lnTo>
                <a:lnTo>
                  <a:pt x="3326877" y="1895945"/>
                </a:lnTo>
                <a:lnTo>
                  <a:pt x="3331622" y="1898141"/>
                </a:lnTo>
                <a:lnTo>
                  <a:pt x="3336367" y="1900649"/>
                </a:lnTo>
                <a:lnTo>
                  <a:pt x="3340164" y="1902844"/>
                </a:lnTo>
                <a:lnTo>
                  <a:pt x="3348389" y="1908802"/>
                </a:lnTo>
                <a:lnTo>
                  <a:pt x="3351236" y="1911625"/>
                </a:lnTo>
                <a:lnTo>
                  <a:pt x="3353767" y="1914133"/>
                </a:lnTo>
                <a:lnTo>
                  <a:pt x="3355665" y="1916955"/>
                </a:lnTo>
                <a:lnTo>
                  <a:pt x="3356930" y="1919778"/>
                </a:lnTo>
                <a:lnTo>
                  <a:pt x="3357563" y="1922913"/>
                </a:lnTo>
                <a:lnTo>
                  <a:pt x="3357563" y="1925422"/>
                </a:lnTo>
                <a:lnTo>
                  <a:pt x="3357247" y="1928244"/>
                </a:lnTo>
                <a:lnTo>
                  <a:pt x="3355981" y="1931066"/>
                </a:lnTo>
                <a:lnTo>
                  <a:pt x="3354716" y="1933889"/>
                </a:lnTo>
                <a:lnTo>
                  <a:pt x="3352818" y="1936397"/>
                </a:lnTo>
                <a:lnTo>
                  <a:pt x="3350603" y="1939220"/>
                </a:lnTo>
                <a:lnTo>
                  <a:pt x="3347440" y="1941415"/>
                </a:lnTo>
                <a:lnTo>
                  <a:pt x="3344276" y="1943923"/>
                </a:lnTo>
                <a:lnTo>
                  <a:pt x="3340164" y="1945805"/>
                </a:lnTo>
                <a:lnTo>
                  <a:pt x="3336051" y="1947686"/>
                </a:lnTo>
                <a:lnTo>
                  <a:pt x="3331306" y="1949568"/>
                </a:lnTo>
                <a:lnTo>
                  <a:pt x="3324979" y="1951763"/>
                </a:lnTo>
                <a:lnTo>
                  <a:pt x="3318335" y="1953644"/>
                </a:lnTo>
                <a:lnTo>
                  <a:pt x="3310743" y="1955212"/>
                </a:lnTo>
                <a:lnTo>
                  <a:pt x="3303467" y="1956466"/>
                </a:lnTo>
                <a:lnTo>
                  <a:pt x="3295558" y="1957094"/>
                </a:lnTo>
                <a:lnTo>
                  <a:pt x="3287333" y="1958034"/>
                </a:lnTo>
                <a:lnTo>
                  <a:pt x="3270250" y="1958975"/>
                </a:lnTo>
                <a:lnTo>
                  <a:pt x="3270250" y="1882775"/>
                </a:lnTo>
                <a:close/>
                <a:moveTo>
                  <a:pt x="2635250" y="1862137"/>
                </a:moveTo>
                <a:lnTo>
                  <a:pt x="2635885" y="1868810"/>
                </a:lnTo>
                <a:lnTo>
                  <a:pt x="2636520" y="1875166"/>
                </a:lnTo>
                <a:lnTo>
                  <a:pt x="2637789" y="1881521"/>
                </a:lnTo>
                <a:lnTo>
                  <a:pt x="2639694" y="1887559"/>
                </a:lnTo>
                <a:lnTo>
                  <a:pt x="2641598" y="1893914"/>
                </a:lnTo>
                <a:lnTo>
                  <a:pt x="2644455" y="1900270"/>
                </a:lnTo>
                <a:lnTo>
                  <a:pt x="2647629" y="1906307"/>
                </a:lnTo>
                <a:lnTo>
                  <a:pt x="2650803" y="1912663"/>
                </a:lnTo>
                <a:lnTo>
                  <a:pt x="2654612" y="1918383"/>
                </a:lnTo>
                <a:lnTo>
                  <a:pt x="2659056" y="1924420"/>
                </a:lnTo>
                <a:lnTo>
                  <a:pt x="2663817" y="1930458"/>
                </a:lnTo>
                <a:lnTo>
                  <a:pt x="2668896" y="1936178"/>
                </a:lnTo>
                <a:lnTo>
                  <a:pt x="2673975" y="1941898"/>
                </a:lnTo>
                <a:lnTo>
                  <a:pt x="2680005" y="1947618"/>
                </a:lnTo>
                <a:lnTo>
                  <a:pt x="2686354" y="1953338"/>
                </a:lnTo>
                <a:lnTo>
                  <a:pt x="2692385" y="1958740"/>
                </a:lnTo>
                <a:lnTo>
                  <a:pt x="2692385" y="2069006"/>
                </a:lnTo>
                <a:lnTo>
                  <a:pt x="2695241" y="2071549"/>
                </a:lnTo>
                <a:lnTo>
                  <a:pt x="2698098" y="2074726"/>
                </a:lnTo>
                <a:lnTo>
                  <a:pt x="2705399" y="2081400"/>
                </a:lnTo>
                <a:lnTo>
                  <a:pt x="2714921" y="2088391"/>
                </a:lnTo>
                <a:lnTo>
                  <a:pt x="2725078" y="2095699"/>
                </a:lnTo>
                <a:lnTo>
                  <a:pt x="2737140" y="2103008"/>
                </a:lnTo>
                <a:lnTo>
                  <a:pt x="2748884" y="2109681"/>
                </a:lnTo>
                <a:lnTo>
                  <a:pt x="2761581" y="2116354"/>
                </a:lnTo>
                <a:lnTo>
                  <a:pt x="2773325" y="2121757"/>
                </a:lnTo>
                <a:lnTo>
                  <a:pt x="2773325" y="2007994"/>
                </a:lnTo>
                <a:lnTo>
                  <a:pt x="2792370" y="2016256"/>
                </a:lnTo>
                <a:lnTo>
                  <a:pt x="2812050" y="2024201"/>
                </a:lnTo>
                <a:lnTo>
                  <a:pt x="2832999" y="2031827"/>
                </a:lnTo>
                <a:lnTo>
                  <a:pt x="2854584" y="2038818"/>
                </a:lnTo>
                <a:lnTo>
                  <a:pt x="2854584" y="2151945"/>
                </a:lnTo>
                <a:lnTo>
                  <a:pt x="2873946" y="2157347"/>
                </a:lnTo>
                <a:lnTo>
                  <a:pt x="2893626" y="2162749"/>
                </a:lnTo>
                <a:lnTo>
                  <a:pt x="2914258" y="2167516"/>
                </a:lnTo>
                <a:lnTo>
                  <a:pt x="2935524" y="2172282"/>
                </a:lnTo>
                <a:lnTo>
                  <a:pt x="2935524" y="2060744"/>
                </a:lnTo>
                <a:lnTo>
                  <a:pt x="2955204" y="2064558"/>
                </a:lnTo>
                <a:lnTo>
                  <a:pt x="2974884" y="2068371"/>
                </a:lnTo>
                <a:lnTo>
                  <a:pt x="2995198" y="2071549"/>
                </a:lnTo>
                <a:lnTo>
                  <a:pt x="3016148" y="2075362"/>
                </a:lnTo>
                <a:lnTo>
                  <a:pt x="3016148" y="2186900"/>
                </a:lnTo>
                <a:lnTo>
                  <a:pt x="3035827" y="2189442"/>
                </a:lnTo>
                <a:lnTo>
                  <a:pt x="3056142" y="2191666"/>
                </a:lnTo>
                <a:lnTo>
                  <a:pt x="3076456" y="2194208"/>
                </a:lnTo>
                <a:lnTo>
                  <a:pt x="3097406" y="2196115"/>
                </a:lnTo>
                <a:lnTo>
                  <a:pt x="3097406" y="2084577"/>
                </a:lnTo>
                <a:lnTo>
                  <a:pt x="3117085" y="2086166"/>
                </a:lnTo>
                <a:lnTo>
                  <a:pt x="3137400" y="2087437"/>
                </a:lnTo>
                <a:lnTo>
                  <a:pt x="3157715" y="2088708"/>
                </a:lnTo>
                <a:lnTo>
                  <a:pt x="3178346" y="2089344"/>
                </a:lnTo>
                <a:lnTo>
                  <a:pt x="3178346" y="2200246"/>
                </a:lnTo>
                <a:lnTo>
                  <a:pt x="3201835" y="2201199"/>
                </a:lnTo>
                <a:lnTo>
                  <a:pt x="3225959" y="2201199"/>
                </a:lnTo>
                <a:lnTo>
                  <a:pt x="3258970" y="2200882"/>
                </a:lnTo>
                <a:lnTo>
                  <a:pt x="3258970" y="2089344"/>
                </a:lnTo>
                <a:lnTo>
                  <a:pt x="3291029" y="2088708"/>
                </a:lnTo>
                <a:lnTo>
                  <a:pt x="3322135" y="2087119"/>
                </a:lnTo>
                <a:lnTo>
                  <a:pt x="3352925" y="2084577"/>
                </a:lnTo>
                <a:lnTo>
                  <a:pt x="3383396" y="2082035"/>
                </a:lnTo>
                <a:lnTo>
                  <a:pt x="3412916" y="2078540"/>
                </a:lnTo>
                <a:lnTo>
                  <a:pt x="3441801" y="2074091"/>
                </a:lnTo>
                <a:lnTo>
                  <a:pt x="3470051" y="2069642"/>
                </a:lnTo>
                <a:lnTo>
                  <a:pt x="3497348" y="2064558"/>
                </a:lnTo>
                <a:lnTo>
                  <a:pt x="3524011" y="2058520"/>
                </a:lnTo>
                <a:lnTo>
                  <a:pt x="3549722" y="2052482"/>
                </a:lnTo>
                <a:lnTo>
                  <a:pt x="3574480" y="2046127"/>
                </a:lnTo>
                <a:lnTo>
                  <a:pt x="3598604" y="2038500"/>
                </a:lnTo>
                <a:lnTo>
                  <a:pt x="3621457" y="2030874"/>
                </a:lnTo>
                <a:lnTo>
                  <a:pt x="3643042" y="2023247"/>
                </a:lnTo>
                <a:lnTo>
                  <a:pt x="3663991" y="2014350"/>
                </a:lnTo>
                <a:lnTo>
                  <a:pt x="3683671" y="2005770"/>
                </a:lnTo>
                <a:lnTo>
                  <a:pt x="3683671" y="2119532"/>
                </a:lnTo>
                <a:lnTo>
                  <a:pt x="3692558" y="2115083"/>
                </a:lnTo>
                <a:lnTo>
                  <a:pt x="3701128" y="2110635"/>
                </a:lnTo>
                <a:lnTo>
                  <a:pt x="3709381" y="2105550"/>
                </a:lnTo>
                <a:lnTo>
                  <a:pt x="3717634" y="2100466"/>
                </a:lnTo>
                <a:lnTo>
                  <a:pt x="3725252" y="2095064"/>
                </a:lnTo>
                <a:lnTo>
                  <a:pt x="3732235" y="2089979"/>
                </a:lnTo>
                <a:lnTo>
                  <a:pt x="3738901" y="2084577"/>
                </a:lnTo>
                <a:lnTo>
                  <a:pt x="3744614" y="2079493"/>
                </a:lnTo>
                <a:lnTo>
                  <a:pt x="3744614" y="1970179"/>
                </a:lnTo>
                <a:lnTo>
                  <a:pt x="3752867" y="1964142"/>
                </a:lnTo>
                <a:lnTo>
                  <a:pt x="3760802" y="1958104"/>
                </a:lnTo>
                <a:lnTo>
                  <a:pt x="3767786" y="1951749"/>
                </a:lnTo>
                <a:lnTo>
                  <a:pt x="3774769" y="1945393"/>
                </a:lnTo>
                <a:lnTo>
                  <a:pt x="3781117" y="1939038"/>
                </a:lnTo>
                <a:lnTo>
                  <a:pt x="3786830" y="1932365"/>
                </a:lnTo>
                <a:lnTo>
                  <a:pt x="3792226" y="1925691"/>
                </a:lnTo>
                <a:lnTo>
                  <a:pt x="3796988" y="1919018"/>
                </a:lnTo>
                <a:lnTo>
                  <a:pt x="3801432" y="1912027"/>
                </a:lnTo>
                <a:lnTo>
                  <a:pt x="3805240" y="1905354"/>
                </a:lnTo>
                <a:lnTo>
                  <a:pt x="3808415" y="1898363"/>
                </a:lnTo>
                <a:lnTo>
                  <a:pt x="3811271" y="1891372"/>
                </a:lnTo>
                <a:lnTo>
                  <a:pt x="3813176" y="1884063"/>
                </a:lnTo>
                <a:lnTo>
                  <a:pt x="3814763" y="1877072"/>
                </a:lnTo>
                <a:lnTo>
                  <a:pt x="3816033" y="1869446"/>
                </a:lnTo>
                <a:lnTo>
                  <a:pt x="3816350" y="1862455"/>
                </a:lnTo>
                <a:lnTo>
                  <a:pt x="3816350" y="2010536"/>
                </a:lnTo>
                <a:lnTo>
                  <a:pt x="3816033" y="2010854"/>
                </a:lnTo>
                <a:lnTo>
                  <a:pt x="3815398" y="2019434"/>
                </a:lnTo>
                <a:lnTo>
                  <a:pt x="3814763" y="2025154"/>
                </a:lnTo>
                <a:lnTo>
                  <a:pt x="3813493" y="2030556"/>
                </a:lnTo>
                <a:lnTo>
                  <a:pt x="3811906" y="2036276"/>
                </a:lnTo>
                <a:lnTo>
                  <a:pt x="3810319" y="2041678"/>
                </a:lnTo>
                <a:lnTo>
                  <a:pt x="3808097" y="2046762"/>
                </a:lnTo>
                <a:lnTo>
                  <a:pt x="3805558" y="2052482"/>
                </a:lnTo>
                <a:lnTo>
                  <a:pt x="3803019" y="2057567"/>
                </a:lnTo>
                <a:lnTo>
                  <a:pt x="3799844" y="2062969"/>
                </a:lnTo>
                <a:lnTo>
                  <a:pt x="3796036" y="2068053"/>
                </a:lnTo>
                <a:lnTo>
                  <a:pt x="3792226" y="2073137"/>
                </a:lnTo>
                <a:lnTo>
                  <a:pt x="3788418" y="2078540"/>
                </a:lnTo>
                <a:lnTo>
                  <a:pt x="3783974" y="2083624"/>
                </a:lnTo>
                <a:lnTo>
                  <a:pt x="3779212" y="2088391"/>
                </a:lnTo>
                <a:lnTo>
                  <a:pt x="3774134" y="2093475"/>
                </a:lnTo>
                <a:lnTo>
                  <a:pt x="3768420" y="2098241"/>
                </a:lnTo>
                <a:lnTo>
                  <a:pt x="3763024" y="2103326"/>
                </a:lnTo>
                <a:lnTo>
                  <a:pt x="3750963" y="2112859"/>
                </a:lnTo>
                <a:lnTo>
                  <a:pt x="3737314" y="2121757"/>
                </a:lnTo>
                <a:lnTo>
                  <a:pt x="3722713" y="2130972"/>
                </a:lnTo>
                <a:lnTo>
                  <a:pt x="3707477" y="2139552"/>
                </a:lnTo>
                <a:lnTo>
                  <a:pt x="3690971" y="2147814"/>
                </a:lnTo>
                <a:lnTo>
                  <a:pt x="3673513" y="2156076"/>
                </a:lnTo>
                <a:lnTo>
                  <a:pt x="3655103" y="2163702"/>
                </a:lnTo>
                <a:lnTo>
                  <a:pt x="3635424" y="2171011"/>
                </a:lnTo>
                <a:lnTo>
                  <a:pt x="3615109" y="2178320"/>
                </a:lnTo>
                <a:lnTo>
                  <a:pt x="3593842" y="2184993"/>
                </a:lnTo>
                <a:lnTo>
                  <a:pt x="3571941" y="2191349"/>
                </a:lnTo>
                <a:lnTo>
                  <a:pt x="3549087" y="2197068"/>
                </a:lnTo>
                <a:lnTo>
                  <a:pt x="3525281" y="2202788"/>
                </a:lnTo>
                <a:lnTo>
                  <a:pt x="3501157" y="2207873"/>
                </a:lnTo>
                <a:lnTo>
                  <a:pt x="3476082" y="2212639"/>
                </a:lnTo>
                <a:lnTo>
                  <a:pt x="3450371" y="2217088"/>
                </a:lnTo>
                <a:lnTo>
                  <a:pt x="3424343" y="2220584"/>
                </a:lnTo>
                <a:lnTo>
                  <a:pt x="3397680" y="2224079"/>
                </a:lnTo>
                <a:lnTo>
                  <a:pt x="3370065" y="2226939"/>
                </a:lnTo>
                <a:lnTo>
                  <a:pt x="3341815" y="2229163"/>
                </a:lnTo>
                <a:lnTo>
                  <a:pt x="3313565" y="2231070"/>
                </a:lnTo>
                <a:lnTo>
                  <a:pt x="3284680" y="2232341"/>
                </a:lnTo>
                <a:lnTo>
                  <a:pt x="3255478" y="2233294"/>
                </a:lnTo>
                <a:lnTo>
                  <a:pt x="3225959" y="2233612"/>
                </a:lnTo>
                <a:lnTo>
                  <a:pt x="3195487" y="2233294"/>
                </a:lnTo>
                <a:lnTo>
                  <a:pt x="3165650" y="2232341"/>
                </a:lnTo>
                <a:lnTo>
                  <a:pt x="3136130" y="2231070"/>
                </a:lnTo>
                <a:lnTo>
                  <a:pt x="3106928" y="2229163"/>
                </a:lnTo>
                <a:lnTo>
                  <a:pt x="3078678" y="2226303"/>
                </a:lnTo>
                <a:lnTo>
                  <a:pt x="3050428" y="2223761"/>
                </a:lnTo>
                <a:lnTo>
                  <a:pt x="3022813" y="2220266"/>
                </a:lnTo>
                <a:lnTo>
                  <a:pt x="2996150" y="2216135"/>
                </a:lnTo>
                <a:lnTo>
                  <a:pt x="2970122" y="2211368"/>
                </a:lnTo>
                <a:lnTo>
                  <a:pt x="2944729" y="2206602"/>
                </a:lnTo>
                <a:lnTo>
                  <a:pt x="2919971" y="2201199"/>
                </a:lnTo>
                <a:lnTo>
                  <a:pt x="2895847" y="2195797"/>
                </a:lnTo>
                <a:lnTo>
                  <a:pt x="2872994" y="2189442"/>
                </a:lnTo>
                <a:lnTo>
                  <a:pt x="2850775" y="2182769"/>
                </a:lnTo>
                <a:lnTo>
                  <a:pt x="2829190" y="2175460"/>
                </a:lnTo>
                <a:lnTo>
                  <a:pt x="2808876" y="2168469"/>
                </a:lnTo>
                <a:lnTo>
                  <a:pt x="2789196" y="2160525"/>
                </a:lnTo>
                <a:lnTo>
                  <a:pt x="2770469" y="2152580"/>
                </a:lnTo>
                <a:lnTo>
                  <a:pt x="2753328" y="2144001"/>
                </a:lnTo>
                <a:lnTo>
                  <a:pt x="2736823" y="2135103"/>
                </a:lnTo>
                <a:lnTo>
                  <a:pt x="2721269" y="2126205"/>
                </a:lnTo>
                <a:lnTo>
                  <a:pt x="2706986" y="2116990"/>
                </a:lnTo>
                <a:lnTo>
                  <a:pt x="2693972" y="2107139"/>
                </a:lnTo>
                <a:lnTo>
                  <a:pt x="2688258" y="2102372"/>
                </a:lnTo>
                <a:lnTo>
                  <a:pt x="2682227" y="2097288"/>
                </a:lnTo>
                <a:lnTo>
                  <a:pt x="2676831" y="2092522"/>
                </a:lnTo>
                <a:lnTo>
                  <a:pt x="2671753" y="2087437"/>
                </a:lnTo>
                <a:lnTo>
                  <a:pt x="2666991" y="2082353"/>
                </a:lnTo>
                <a:lnTo>
                  <a:pt x="2662548" y="2076951"/>
                </a:lnTo>
                <a:lnTo>
                  <a:pt x="2658104" y="2071549"/>
                </a:lnTo>
                <a:lnTo>
                  <a:pt x="2654612" y="2066464"/>
                </a:lnTo>
                <a:lnTo>
                  <a:pt x="2651121" y="2061062"/>
                </a:lnTo>
                <a:lnTo>
                  <a:pt x="2647947" y="2055342"/>
                </a:lnTo>
                <a:lnTo>
                  <a:pt x="2645090" y="2050258"/>
                </a:lnTo>
                <a:lnTo>
                  <a:pt x="2642868" y="2044856"/>
                </a:lnTo>
                <a:lnTo>
                  <a:pt x="2640329" y="2039454"/>
                </a:lnTo>
                <a:lnTo>
                  <a:pt x="2638742" y="2033416"/>
                </a:lnTo>
                <a:lnTo>
                  <a:pt x="2637789" y="2027696"/>
                </a:lnTo>
                <a:lnTo>
                  <a:pt x="2636520" y="2022294"/>
                </a:lnTo>
                <a:lnTo>
                  <a:pt x="2636202" y="2016256"/>
                </a:lnTo>
                <a:lnTo>
                  <a:pt x="2635885" y="2010854"/>
                </a:lnTo>
                <a:lnTo>
                  <a:pt x="2635250" y="2010854"/>
                </a:lnTo>
                <a:lnTo>
                  <a:pt x="2635250" y="1862137"/>
                </a:lnTo>
                <a:close/>
                <a:moveTo>
                  <a:pt x="3815353" y="1849331"/>
                </a:moveTo>
                <a:lnTo>
                  <a:pt x="3816061" y="1854393"/>
                </a:lnTo>
                <a:lnTo>
                  <a:pt x="3816350" y="1860279"/>
                </a:lnTo>
                <a:lnTo>
                  <a:pt x="3816061" y="1862137"/>
                </a:lnTo>
                <a:lnTo>
                  <a:pt x="3816061" y="1859040"/>
                </a:lnTo>
                <a:lnTo>
                  <a:pt x="3815773" y="1853154"/>
                </a:lnTo>
                <a:lnTo>
                  <a:pt x="3815353" y="1849331"/>
                </a:lnTo>
                <a:close/>
                <a:moveTo>
                  <a:pt x="2636143" y="1848861"/>
                </a:moveTo>
                <a:lnTo>
                  <a:pt x="2635885" y="1853247"/>
                </a:lnTo>
                <a:lnTo>
                  <a:pt x="2635250" y="1859280"/>
                </a:lnTo>
                <a:lnTo>
                  <a:pt x="2635250" y="1854517"/>
                </a:lnTo>
                <a:lnTo>
                  <a:pt x="2636143" y="1848861"/>
                </a:lnTo>
                <a:close/>
                <a:moveTo>
                  <a:pt x="3814618" y="1842622"/>
                </a:moveTo>
                <a:lnTo>
                  <a:pt x="3815195" y="1847888"/>
                </a:lnTo>
                <a:lnTo>
                  <a:pt x="3815353" y="1849331"/>
                </a:lnTo>
                <a:lnTo>
                  <a:pt x="3815195" y="1848198"/>
                </a:lnTo>
                <a:lnTo>
                  <a:pt x="3814618" y="1842622"/>
                </a:lnTo>
                <a:close/>
                <a:moveTo>
                  <a:pt x="2638425" y="1836737"/>
                </a:moveTo>
                <a:lnTo>
                  <a:pt x="2636838" y="1842770"/>
                </a:lnTo>
                <a:lnTo>
                  <a:pt x="2636202" y="1848485"/>
                </a:lnTo>
                <a:lnTo>
                  <a:pt x="2636143" y="1848861"/>
                </a:lnTo>
                <a:lnTo>
                  <a:pt x="2636202" y="1847850"/>
                </a:lnTo>
                <a:lnTo>
                  <a:pt x="2636838" y="1842452"/>
                </a:lnTo>
                <a:lnTo>
                  <a:pt x="2638425" y="1836737"/>
                </a:lnTo>
                <a:close/>
                <a:moveTo>
                  <a:pt x="3187700" y="1751012"/>
                </a:moveTo>
                <a:lnTo>
                  <a:pt x="3187700" y="1827212"/>
                </a:lnTo>
                <a:lnTo>
                  <a:pt x="3172031" y="1824063"/>
                </a:lnTo>
                <a:lnTo>
                  <a:pt x="3153163" y="1820285"/>
                </a:lnTo>
                <a:lnTo>
                  <a:pt x="3144209" y="1818396"/>
                </a:lnTo>
                <a:lnTo>
                  <a:pt x="3136535" y="1816191"/>
                </a:lnTo>
                <a:lnTo>
                  <a:pt x="3129179" y="1813987"/>
                </a:lnTo>
                <a:lnTo>
                  <a:pt x="3122144" y="1811153"/>
                </a:lnTo>
                <a:lnTo>
                  <a:pt x="3115749" y="1808005"/>
                </a:lnTo>
                <a:lnTo>
                  <a:pt x="3109673" y="1804541"/>
                </a:lnTo>
                <a:lnTo>
                  <a:pt x="3106475" y="1801707"/>
                </a:lnTo>
                <a:lnTo>
                  <a:pt x="3103917" y="1799503"/>
                </a:lnTo>
                <a:lnTo>
                  <a:pt x="3101998" y="1796669"/>
                </a:lnTo>
                <a:lnTo>
                  <a:pt x="3100399" y="1793835"/>
                </a:lnTo>
                <a:lnTo>
                  <a:pt x="3099120" y="1791001"/>
                </a:lnTo>
                <a:lnTo>
                  <a:pt x="3098800" y="1788167"/>
                </a:lnTo>
                <a:lnTo>
                  <a:pt x="3098800" y="1785334"/>
                </a:lnTo>
                <a:lnTo>
                  <a:pt x="3099120" y="1782500"/>
                </a:lnTo>
                <a:lnTo>
                  <a:pt x="3099759" y="1779351"/>
                </a:lnTo>
                <a:lnTo>
                  <a:pt x="3101358" y="1777147"/>
                </a:lnTo>
                <a:lnTo>
                  <a:pt x="3103597" y="1774313"/>
                </a:lnTo>
                <a:lnTo>
                  <a:pt x="3105835" y="1771794"/>
                </a:lnTo>
                <a:lnTo>
                  <a:pt x="3108713" y="1769275"/>
                </a:lnTo>
                <a:lnTo>
                  <a:pt x="3112231" y="1767386"/>
                </a:lnTo>
                <a:lnTo>
                  <a:pt x="3116068" y="1765182"/>
                </a:lnTo>
                <a:lnTo>
                  <a:pt x="3120545" y="1763607"/>
                </a:lnTo>
                <a:lnTo>
                  <a:pt x="3127581" y="1760773"/>
                </a:lnTo>
                <a:lnTo>
                  <a:pt x="3135255" y="1758884"/>
                </a:lnTo>
                <a:lnTo>
                  <a:pt x="3143250" y="1756680"/>
                </a:lnTo>
                <a:lnTo>
                  <a:pt x="3151564" y="1755106"/>
                </a:lnTo>
                <a:lnTo>
                  <a:pt x="3160199" y="1753531"/>
                </a:lnTo>
                <a:lnTo>
                  <a:pt x="3169472" y="1752587"/>
                </a:lnTo>
                <a:lnTo>
                  <a:pt x="3178426" y="1751642"/>
                </a:lnTo>
                <a:lnTo>
                  <a:pt x="3187700" y="1751012"/>
                </a:lnTo>
                <a:close/>
                <a:moveTo>
                  <a:pt x="3203106" y="1692876"/>
                </a:moveTo>
                <a:lnTo>
                  <a:pt x="3200250" y="1693193"/>
                </a:lnTo>
                <a:lnTo>
                  <a:pt x="3197710" y="1693827"/>
                </a:lnTo>
                <a:lnTo>
                  <a:pt x="3194854" y="1694144"/>
                </a:lnTo>
                <a:lnTo>
                  <a:pt x="3192949" y="1694778"/>
                </a:lnTo>
                <a:lnTo>
                  <a:pt x="3191045" y="1696045"/>
                </a:lnTo>
                <a:lnTo>
                  <a:pt x="3189458" y="1697313"/>
                </a:lnTo>
                <a:lnTo>
                  <a:pt x="3188506" y="1698581"/>
                </a:lnTo>
                <a:lnTo>
                  <a:pt x="3188188" y="1699532"/>
                </a:lnTo>
                <a:lnTo>
                  <a:pt x="3188188" y="1720450"/>
                </a:lnTo>
                <a:lnTo>
                  <a:pt x="3171684" y="1721718"/>
                </a:lnTo>
                <a:lnTo>
                  <a:pt x="3155179" y="1723620"/>
                </a:lnTo>
                <a:lnTo>
                  <a:pt x="3139309" y="1726155"/>
                </a:lnTo>
                <a:lnTo>
                  <a:pt x="3123756" y="1728691"/>
                </a:lnTo>
                <a:lnTo>
                  <a:pt x="3108838" y="1731860"/>
                </a:lnTo>
                <a:lnTo>
                  <a:pt x="3095190" y="1735347"/>
                </a:lnTo>
                <a:lnTo>
                  <a:pt x="3081542" y="1739784"/>
                </a:lnTo>
                <a:lnTo>
                  <a:pt x="3069480" y="1744538"/>
                </a:lnTo>
                <a:lnTo>
                  <a:pt x="3061228" y="1748342"/>
                </a:lnTo>
                <a:lnTo>
                  <a:pt x="3053293" y="1752462"/>
                </a:lnTo>
                <a:lnTo>
                  <a:pt x="3046310" y="1756582"/>
                </a:lnTo>
                <a:lnTo>
                  <a:pt x="3040280" y="1761019"/>
                </a:lnTo>
                <a:lnTo>
                  <a:pt x="3034884" y="1765774"/>
                </a:lnTo>
                <a:lnTo>
                  <a:pt x="3030440" y="1770528"/>
                </a:lnTo>
                <a:lnTo>
                  <a:pt x="3026949" y="1775282"/>
                </a:lnTo>
                <a:lnTo>
                  <a:pt x="3024092" y="1780353"/>
                </a:lnTo>
                <a:lnTo>
                  <a:pt x="3022505" y="1785107"/>
                </a:lnTo>
                <a:lnTo>
                  <a:pt x="3021235" y="1790179"/>
                </a:lnTo>
                <a:lnTo>
                  <a:pt x="3021235" y="1794933"/>
                </a:lnTo>
                <a:lnTo>
                  <a:pt x="3022505" y="1800004"/>
                </a:lnTo>
                <a:lnTo>
                  <a:pt x="3024092" y="1805075"/>
                </a:lnTo>
                <a:lnTo>
                  <a:pt x="3026949" y="1809829"/>
                </a:lnTo>
                <a:lnTo>
                  <a:pt x="3030758" y="1814583"/>
                </a:lnTo>
                <a:lnTo>
                  <a:pt x="3035519" y="1819338"/>
                </a:lnTo>
                <a:lnTo>
                  <a:pt x="3040597" y="1823775"/>
                </a:lnTo>
                <a:lnTo>
                  <a:pt x="3046310" y="1827578"/>
                </a:lnTo>
                <a:lnTo>
                  <a:pt x="3052976" y="1831065"/>
                </a:lnTo>
                <a:lnTo>
                  <a:pt x="3059958" y="1835185"/>
                </a:lnTo>
                <a:lnTo>
                  <a:pt x="3067893" y="1838354"/>
                </a:lnTo>
                <a:lnTo>
                  <a:pt x="3076146" y="1841524"/>
                </a:lnTo>
                <a:lnTo>
                  <a:pt x="3084716" y="1844059"/>
                </a:lnTo>
                <a:lnTo>
                  <a:pt x="3094555" y="1846595"/>
                </a:lnTo>
                <a:lnTo>
                  <a:pt x="3130104" y="1853885"/>
                </a:lnTo>
                <a:lnTo>
                  <a:pt x="3188188" y="1865929"/>
                </a:lnTo>
                <a:lnTo>
                  <a:pt x="3188188" y="1956259"/>
                </a:lnTo>
                <a:lnTo>
                  <a:pt x="3173588" y="1954357"/>
                </a:lnTo>
                <a:lnTo>
                  <a:pt x="3159305" y="1952455"/>
                </a:lnTo>
                <a:lnTo>
                  <a:pt x="3152005" y="1951187"/>
                </a:lnTo>
                <a:lnTo>
                  <a:pt x="3144070" y="1949603"/>
                </a:lnTo>
                <a:lnTo>
                  <a:pt x="3127565" y="1945799"/>
                </a:lnTo>
                <a:lnTo>
                  <a:pt x="3111695" y="1941362"/>
                </a:lnTo>
                <a:lnTo>
                  <a:pt x="3098681" y="1936608"/>
                </a:lnTo>
                <a:lnTo>
                  <a:pt x="3095190" y="1935657"/>
                </a:lnTo>
                <a:lnTo>
                  <a:pt x="3091699" y="1934072"/>
                </a:lnTo>
                <a:lnTo>
                  <a:pt x="3088842" y="1932805"/>
                </a:lnTo>
                <a:lnTo>
                  <a:pt x="3088524" y="1932488"/>
                </a:lnTo>
                <a:lnTo>
                  <a:pt x="3084398" y="1929952"/>
                </a:lnTo>
                <a:lnTo>
                  <a:pt x="3082176" y="1928684"/>
                </a:lnTo>
                <a:lnTo>
                  <a:pt x="3079637" y="1927733"/>
                </a:lnTo>
                <a:lnTo>
                  <a:pt x="3077415" y="1926783"/>
                </a:lnTo>
                <a:lnTo>
                  <a:pt x="3074559" y="1926149"/>
                </a:lnTo>
                <a:lnTo>
                  <a:pt x="3068211" y="1925198"/>
                </a:lnTo>
                <a:lnTo>
                  <a:pt x="3061863" y="1924881"/>
                </a:lnTo>
                <a:lnTo>
                  <a:pt x="3055197" y="1925515"/>
                </a:lnTo>
                <a:lnTo>
                  <a:pt x="3048532" y="1926466"/>
                </a:lnTo>
                <a:lnTo>
                  <a:pt x="3042184" y="1928050"/>
                </a:lnTo>
                <a:lnTo>
                  <a:pt x="3035836" y="1929952"/>
                </a:lnTo>
                <a:lnTo>
                  <a:pt x="3030123" y="1932488"/>
                </a:lnTo>
                <a:lnTo>
                  <a:pt x="3025044" y="1934706"/>
                </a:lnTo>
                <a:lnTo>
                  <a:pt x="3020918" y="1937559"/>
                </a:lnTo>
                <a:lnTo>
                  <a:pt x="3017427" y="1940728"/>
                </a:lnTo>
                <a:lnTo>
                  <a:pt x="3016157" y="1941679"/>
                </a:lnTo>
                <a:lnTo>
                  <a:pt x="3015522" y="1943264"/>
                </a:lnTo>
                <a:lnTo>
                  <a:pt x="3015205" y="1944849"/>
                </a:lnTo>
                <a:lnTo>
                  <a:pt x="3015205" y="1946116"/>
                </a:lnTo>
                <a:lnTo>
                  <a:pt x="3015205" y="1947701"/>
                </a:lnTo>
                <a:lnTo>
                  <a:pt x="3015840" y="1948969"/>
                </a:lnTo>
                <a:lnTo>
                  <a:pt x="3017109" y="1950554"/>
                </a:lnTo>
                <a:lnTo>
                  <a:pt x="3018696" y="1951504"/>
                </a:lnTo>
                <a:lnTo>
                  <a:pt x="3025044" y="1955625"/>
                </a:lnTo>
                <a:lnTo>
                  <a:pt x="3032027" y="1959428"/>
                </a:lnTo>
                <a:lnTo>
                  <a:pt x="3039962" y="1962915"/>
                </a:lnTo>
                <a:lnTo>
                  <a:pt x="3048532" y="1966084"/>
                </a:lnTo>
                <a:lnTo>
                  <a:pt x="3057737" y="1969253"/>
                </a:lnTo>
                <a:lnTo>
                  <a:pt x="3067576" y="1972106"/>
                </a:lnTo>
                <a:lnTo>
                  <a:pt x="3077733" y="1974959"/>
                </a:lnTo>
                <a:lnTo>
                  <a:pt x="3088842" y="1977177"/>
                </a:lnTo>
                <a:lnTo>
                  <a:pt x="3100268" y="1979713"/>
                </a:lnTo>
                <a:lnTo>
                  <a:pt x="3111695" y="1981614"/>
                </a:lnTo>
                <a:lnTo>
                  <a:pt x="3123756" y="1983516"/>
                </a:lnTo>
                <a:lnTo>
                  <a:pt x="3136452" y="1985101"/>
                </a:lnTo>
                <a:lnTo>
                  <a:pt x="3149148" y="1986369"/>
                </a:lnTo>
                <a:lnTo>
                  <a:pt x="3162162" y="1987636"/>
                </a:lnTo>
                <a:lnTo>
                  <a:pt x="3188188" y="1989538"/>
                </a:lnTo>
                <a:lnTo>
                  <a:pt x="3188188" y="2009823"/>
                </a:lnTo>
                <a:lnTo>
                  <a:pt x="3188506" y="2011407"/>
                </a:lnTo>
                <a:lnTo>
                  <a:pt x="3189458" y="2012675"/>
                </a:lnTo>
                <a:lnTo>
                  <a:pt x="3191045" y="2013626"/>
                </a:lnTo>
                <a:lnTo>
                  <a:pt x="3192949" y="2014577"/>
                </a:lnTo>
                <a:lnTo>
                  <a:pt x="3194854" y="2015528"/>
                </a:lnTo>
                <a:lnTo>
                  <a:pt x="3197710" y="2015845"/>
                </a:lnTo>
                <a:lnTo>
                  <a:pt x="3200250" y="2016162"/>
                </a:lnTo>
                <a:lnTo>
                  <a:pt x="3203106" y="2016479"/>
                </a:lnTo>
                <a:lnTo>
                  <a:pt x="3254843" y="2016479"/>
                </a:lnTo>
                <a:lnTo>
                  <a:pt x="3258017" y="2016162"/>
                </a:lnTo>
                <a:lnTo>
                  <a:pt x="3260556" y="2015845"/>
                </a:lnTo>
                <a:lnTo>
                  <a:pt x="3263413" y="2015528"/>
                </a:lnTo>
                <a:lnTo>
                  <a:pt x="3265317" y="2014577"/>
                </a:lnTo>
                <a:lnTo>
                  <a:pt x="3267539" y="2013626"/>
                </a:lnTo>
                <a:lnTo>
                  <a:pt x="3269126" y="2012675"/>
                </a:lnTo>
                <a:lnTo>
                  <a:pt x="3269761" y="2011407"/>
                </a:lnTo>
                <a:lnTo>
                  <a:pt x="3270078" y="2009823"/>
                </a:lnTo>
                <a:lnTo>
                  <a:pt x="3270078" y="1988587"/>
                </a:lnTo>
                <a:lnTo>
                  <a:pt x="3286265" y="1987636"/>
                </a:lnTo>
                <a:lnTo>
                  <a:pt x="3302136" y="1986369"/>
                </a:lnTo>
                <a:lnTo>
                  <a:pt x="3317371" y="1984467"/>
                </a:lnTo>
                <a:lnTo>
                  <a:pt x="3331971" y="1981931"/>
                </a:lnTo>
                <a:lnTo>
                  <a:pt x="3345937" y="1979079"/>
                </a:lnTo>
                <a:lnTo>
                  <a:pt x="3358950" y="1976543"/>
                </a:lnTo>
                <a:lnTo>
                  <a:pt x="3370694" y="1973057"/>
                </a:lnTo>
                <a:lnTo>
                  <a:pt x="3381486" y="1968937"/>
                </a:lnTo>
                <a:lnTo>
                  <a:pt x="3390056" y="1965450"/>
                </a:lnTo>
                <a:lnTo>
                  <a:pt x="3398308" y="1961964"/>
                </a:lnTo>
                <a:lnTo>
                  <a:pt x="3405291" y="1957843"/>
                </a:lnTo>
                <a:lnTo>
                  <a:pt x="3411956" y="1953723"/>
                </a:lnTo>
                <a:lnTo>
                  <a:pt x="3417670" y="1949286"/>
                </a:lnTo>
                <a:lnTo>
                  <a:pt x="3422748" y="1944849"/>
                </a:lnTo>
                <a:lnTo>
                  <a:pt x="3427192" y="1940094"/>
                </a:lnTo>
                <a:lnTo>
                  <a:pt x="3430683" y="1935657"/>
                </a:lnTo>
                <a:lnTo>
                  <a:pt x="3433540" y="1930903"/>
                </a:lnTo>
                <a:lnTo>
                  <a:pt x="3435444" y="1926149"/>
                </a:lnTo>
                <a:lnTo>
                  <a:pt x="3436396" y="1921078"/>
                </a:lnTo>
                <a:lnTo>
                  <a:pt x="3437031" y="1916323"/>
                </a:lnTo>
                <a:lnTo>
                  <a:pt x="3436079" y="1910935"/>
                </a:lnTo>
                <a:lnTo>
                  <a:pt x="3434492" y="1905864"/>
                </a:lnTo>
                <a:lnTo>
                  <a:pt x="3432270" y="1901110"/>
                </a:lnTo>
                <a:lnTo>
                  <a:pt x="3429096" y="1896039"/>
                </a:lnTo>
                <a:lnTo>
                  <a:pt x="3426557" y="1893820"/>
                </a:lnTo>
                <a:lnTo>
                  <a:pt x="3424335" y="1890968"/>
                </a:lnTo>
                <a:lnTo>
                  <a:pt x="3418304" y="1886530"/>
                </a:lnTo>
                <a:lnTo>
                  <a:pt x="3411639" y="1882093"/>
                </a:lnTo>
                <a:lnTo>
                  <a:pt x="3404339" y="1877973"/>
                </a:lnTo>
                <a:lnTo>
                  <a:pt x="3395451" y="1874169"/>
                </a:lnTo>
                <a:lnTo>
                  <a:pt x="3385929" y="1870683"/>
                </a:lnTo>
                <a:lnTo>
                  <a:pt x="3375772" y="1866880"/>
                </a:lnTo>
                <a:lnTo>
                  <a:pt x="3365298" y="1863710"/>
                </a:lnTo>
                <a:lnTo>
                  <a:pt x="3354189" y="1860541"/>
                </a:lnTo>
                <a:lnTo>
                  <a:pt x="3342763" y="1858005"/>
                </a:lnTo>
                <a:lnTo>
                  <a:pt x="3318640" y="1852300"/>
                </a:lnTo>
                <a:lnTo>
                  <a:pt x="3294200" y="1847546"/>
                </a:lnTo>
                <a:lnTo>
                  <a:pt x="3270078" y="1843426"/>
                </a:lnTo>
                <a:lnTo>
                  <a:pt x="3270078" y="1752779"/>
                </a:lnTo>
                <a:lnTo>
                  <a:pt x="3291026" y="1755631"/>
                </a:lnTo>
                <a:lnTo>
                  <a:pt x="3298961" y="1756582"/>
                </a:lnTo>
                <a:lnTo>
                  <a:pt x="3306896" y="1758801"/>
                </a:lnTo>
                <a:lnTo>
                  <a:pt x="3323719" y="1762921"/>
                </a:lnTo>
                <a:lnTo>
                  <a:pt x="3339589" y="1767992"/>
                </a:lnTo>
                <a:lnTo>
                  <a:pt x="3352920" y="1772746"/>
                </a:lnTo>
                <a:lnTo>
                  <a:pt x="3360537" y="1775599"/>
                </a:lnTo>
                <a:lnTo>
                  <a:pt x="3363076" y="1777184"/>
                </a:lnTo>
                <a:lnTo>
                  <a:pt x="3367203" y="1779402"/>
                </a:lnTo>
                <a:lnTo>
                  <a:pt x="3369424" y="1780670"/>
                </a:lnTo>
                <a:lnTo>
                  <a:pt x="3371964" y="1781938"/>
                </a:lnTo>
                <a:lnTo>
                  <a:pt x="3374186" y="1783206"/>
                </a:lnTo>
                <a:lnTo>
                  <a:pt x="3377042" y="1783523"/>
                </a:lnTo>
                <a:lnTo>
                  <a:pt x="3383390" y="1784157"/>
                </a:lnTo>
                <a:lnTo>
                  <a:pt x="3389738" y="1784790"/>
                </a:lnTo>
                <a:lnTo>
                  <a:pt x="3396404" y="1784157"/>
                </a:lnTo>
                <a:lnTo>
                  <a:pt x="3403069" y="1783206"/>
                </a:lnTo>
                <a:lnTo>
                  <a:pt x="3409417" y="1781621"/>
                </a:lnTo>
                <a:lnTo>
                  <a:pt x="3415765" y="1779402"/>
                </a:lnTo>
                <a:lnTo>
                  <a:pt x="3421478" y="1777184"/>
                </a:lnTo>
                <a:lnTo>
                  <a:pt x="3426557" y="1774965"/>
                </a:lnTo>
                <a:lnTo>
                  <a:pt x="3430683" y="1772113"/>
                </a:lnTo>
                <a:lnTo>
                  <a:pt x="3434174" y="1769260"/>
                </a:lnTo>
                <a:lnTo>
                  <a:pt x="3435127" y="1767675"/>
                </a:lnTo>
                <a:lnTo>
                  <a:pt x="3436079" y="1766091"/>
                </a:lnTo>
                <a:lnTo>
                  <a:pt x="3436396" y="1765140"/>
                </a:lnTo>
                <a:lnTo>
                  <a:pt x="3436396" y="1763555"/>
                </a:lnTo>
                <a:lnTo>
                  <a:pt x="3436079" y="1761970"/>
                </a:lnTo>
                <a:lnTo>
                  <a:pt x="3435761" y="1760702"/>
                </a:lnTo>
                <a:lnTo>
                  <a:pt x="3434492" y="1759118"/>
                </a:lnTo>
                <a:lnTo>
                  <a:pt x="3432905" y="1757850"/>
                </a:lnTo>
                <a:lnTo>
                  <a:pt x="3428144" y="1754997"/>
                </a:lnTo>
                <a:lnTo>
                  <a:pt x="3423065" y="1752145"/>
                </a:lnTo>
                <a:lnTo>
                  <a:pt x="3417352" y="1749292"/>
                </a:lnTo>
                <a:lnTo>
                  <a:pt x="3410369" y="1746440"/>
                </a:lnTo>
                <a:lnTo>
                  <a:pt x="3403386" y="1743587"/>
                </a:lnTo>
                <a:lnTo>
                  <a:pt x="3396404" y="1741369"/>
                </a:lnTo>
                <a:lnTo>
                  <a:pt x="3380534" y="1736614"/>
                </a:lnTo>
                <a:lnTo>
                  <a:pt x="3363711" y="1732177"/>
                </a:lnTo>
                <a:lnTo>
                  <a:pt x="3346572" y="1728374"/>
                </a:lnTo>
                <a:lnTo>
                  <a:pt x="3329749" y="1725204"/>
                </a:lnTo>
                <a:lnTo>
                  <a:pt x="3313562" y="1723303"/>
                </a:lnTo>
                <a:lnTo>
                  <a:pt x="3292296" y="1720767"/>
                </a:lnTo>
                <a:lnTo>
                  <a:pt x="3270078" y="1719182"/>
                </a:lnTo>
                <a:lnTo>
                  <a:pt x="3270078" y="1699532"/>
                </a:lnTo>
                <a:lnTo>
                  <a:pt x="3269761" y="1698581"/>
                </a:lnTo>
                <a:lnTo>
                  <a:pt x="3269126" y="1697313"/>
                </a:lnTo>
                <a:lnTo>
                  <a:pt x="3267539" y="1696045"/>
                </a:lnTo>
                <a:lnTo>
                  <a:pt x="3265317" y="1694778"/>
                </a:lnTo>
                <a:lnTo>
                  <a:pt x="3263413" y="1694144"/>
                </a:lnTo>
                <a:lnTo>
                  <a:pt x="3260556" y="1693827"/>
                </a:lnTo>
                <a:lnTo>
                  <a:pt x="3258017" y="1693193"/>
                </a:lnTo>
                <a:lnTo>
                  <a:pt x="3254843" y="1692876"/>
                </a:lnTo>
                <a:lnTo>
                  <a:pt x="3203106" y="1692876"/>
                </a:lnTo>
                <a:close/>
                <a:moveTo>
                  <a:pt x="3225959" y="1673225"/>
                </a:moveTo>
                <a:lnTo>
                  <a:pt x="3251986" y="1673542"/>
                </a:lnTo>
                <a:lnTo>
                  <a:pt x="3278013" y="1674493"/>
                </a:lnTo>
                <a:lnTo>
                  <a:pt x="3303722" y="1675444"/>
                </a:lnTo>
                <a:lnTo>
                  <a:pt x="3328480" y="1677028"/>
                </a:lnTo>
                <a:lnTo>
                  <a:pt x="3353237" y="1679247"/>
                </a:lnTo>
                <a:lnTo>
                  <a:pt x="3377360" y="1681466"/>
                </a:lnTo>
                <a:lnTo>
                  <a:pt x="3401165" y="1684318"/>
                </a:lnTo>
                <a:lnTo>
                  <a:pt x="3424335" y="1687805"/>
                </a:lnTo>
                <a:lnTo>
                  <a:pt x="3446870" y="1691291"/>
                </a:lnTo>
                <a:lnTo>
                  <a:pt x="3468771" y="1695411"/>
                </a:lnTo>
                <a:lnTo>
                  <a:pt x="3490037" y="1699532"/>
                </a:lnTo>
                <a:lnTo>
                  <a:pt x="3510668" y="1704286"/>
                </a:lnTo>
                <a:lnTo>
                  <a:pt x="3530664" y="1709357"/>
                </a:lnTo>
                <a:lnTo>
                  <a:pt x="3550026" y="1715062"/>
                </a:lnTo>
                <a:lnTo>
                  <a:pt x="3568752" y="1720450"/>
                </a:lnTo>
                <a:lnTo>
                  <a:pt x="3586527" y="1726789"/>
                </a:lnTo>
                <a:lnTo>
                  <a:pt x="3603349" y="1733128"/>
                </a:lnTo>
                <a:lnTo>
                  <a:pt x="3619219" y="1739467"/>
                </a:lnTo>
                <a:lnTo>
                  <a:pt x="3634454" y="1746440"/>
                </a:lnTo>
                <a:lnTo>
                  <a:pt x="3648738" y="1753413"/>
                </a:lnTo>
                <a:lnTo>
                  <a:pt x="3661751" y="1760702"/>
                </a:lnTo>
                <a:lnTo>
                  <a:pt x="3673812" y="1768626"/>
                </a:lnTo>
                <a:lnTo>
                  <a:pt x="3685239" y="1776550"/>
                </a:lnTo>
                <a:lnTo>
                  <a:pt x="3695713" y="1784157"/>
                </a:lnTo>
                <a:lnTo>
                  <a:pt x="3704600" y="1792397"/>
                </a:lnTo>
                <a:lnTo>
                  <a:pt x="3708726" y="1796834"/>
                </a:lnTo>
                <a:lnTo>
                  <a:pt x="3712535" y="1800955"/>
                </a:lnTo>
                <a:lnTo>
                  <a:pt x="3716027" y="1805075"/>
                </a:lnTo>
                <a:lnTo>
                  <a:pt x="3719518" y="1809512"/>
                </a:lnTo>
                <a:lnTo>
                  <a:pt x="3722375" y="1813950"/>
                </a:lnTo>
                <a:lnTo>
                  <a:pt x="3725231" y="1818704"/>
                </a:lnTo>
                <a:lnTo>
                  <a:pt x="3727453" y="1822824"/>
                </a:lnTo>
                <a:lnTo>
                  <a:pt x="3729357" y="1827261"/>
                </a:lnTo>
                <a:lnTo>
                  <a:pt x="3731579" y="1832015"/>
                </a:lnTo>
                <a:lnTo>
                  <a:pt x="3733166" y="1836136"/>
                </a:lnTo>
                <a:lnTo>
                  <a:pt x="3733801" y="1840890"/>
                </a:lnTo>
                <a:lnTo>
                  <a:pt x="3735071" y="1845644"/>
                </a:lnTo>
                <a:lnTo>
                  <a:pt x="3735388" y="1850081"/>
                </a:lnTo>
                <a:lnTo>
                  <a:pt x="3735388" y="1854836"/>
                </a:lnTo>
                <a:lnTo>
                  <a:pt x="3735388" y="1859590"/>
                </a:lnTo>
                <a:lnTo>
                  <a:pt x="3735071" y="1864344"/>
                </a:lnTo>
                <a:lnTo>
                  <a:pt x="3733801" y="1869098"/>
                </a:lnTo>
                <a:lnTo>
                  <a:pt x="3733166" y="1873219"/>
                </a:lnTo>
                <a:lnTo>
                  <a:pt x="3731579" y="1877973"/>
                </a:lnTo>
                <a:lnTo>
                  <a:pt x="3729357" y="1882727"/>
                </a:lnTo>
                <a:lnTo>
                  <a:pt x="3727453" y="1887164"/>
                </a:lnTo>
                <a:lnTo>
                  <a:pt x="3725231" y="1891285"/>
                </a:lnTo>
                <a:lnTo>
                  <a:pt x="3722375" y="1895722"/>
                </a:lnTo>
                <a:lnTo>
                  <a:pt x="3719518" y="1900476"/>
                </a:lnTo>
                <a:lnTo>
                  <a:pt x="3716027" y="1904913"/>
                </a:lnTo>
                <a:lnTo>
                  <a:pt x="3712535" y="1908717"/>
                </a:lnTo>
                <a:lnTo>
                  <a:pt x="3708726" y="1913154"/>
                </a:lnTo>
                <a:lnTo>
                  <a:pt x="3704600" y="1917274"/>
                </a:lnTo>
                <a:lnTo>
                  <a:pt x="3695713" y="1925515"/>
                </a:lnTo>
                <a:lnTo>
                  <a:pt x="3685239" y="1933438"/>
                </a:lnTo>
                <a:lnTo>
                  <a:pt x="3673812" y="1941362"/>
                </a:lnTo>
                <a:lnTo>
                  <a:pt x="3661751" y="1948969"/>
                </a:lnTo>
                <a:lnTo>
                  <a:pt x="3648738" y="1956259"/>
                </a:lnTo>
                <a:lnTo>
                  <a:pt x="3634454" y="1963548"/>
                </a:lnTo>
                <a:lnTo>
                  <a:pt x="3619219" y="1970521"/>
                </a:lnTo>
                <a:lnTo>
                  <a:pt x="3603349" y="1976860"/>
                </a:lnTo>
                <a:lnTo>
                  <a:pt x="3586527" y="1983199"/>
                </a:lnTo>
                <a:lnTo>
                  <a:pt x="3568752" y="1989538"/>
                </a:lnTo>
                <a:lnTo>
                  <a:pt x="3550026" y="1994926"/>
                </a:lnTo>
                <a:lnTo>
                  <a:pt x="3530664" y="2000631"/>
                </a:lnTo>
                <a:lnTo>
                  <a:pt x="3510668" y="2005702"/>
                </a:lnTo>
                <a:lnTo>
                  <a:pt x="3490037" y="2010457"/>
                </a:lnTo>
                <a:lnTo>
                  <a:pt x="3468771" y="2014577"/>
                </a:lnTo>
                <a:lnTo>
                  <a:pt x="3446870" y="2018697"/>
                </a:lnTo>
                <a:lnTo>
                  <a:pt x="3424335" y="2022184"/>
                </a:lnTo>
                <a:lnTo>
                  <a:pt x="3401165" y="2025670"/>
                </a:lnTo>
                <a:lnTo>
                  <a:pt x="3377360" y="2028523"/>
                </a:lnTo>
                <a:lnTo>
                  <a:pt x="3353237" y="2030741"/>
                </a:lnTo>
                <a:lnTo>
                  <a:pt x="3328480" y="2032643"/>
                </a:lnTo>
                <a:lnTo>
                  <a:pt x="3303722" y="2034228"/>
                </a:lnTo>
                <a:lnTo>
                  <a:pt x="3278013" y="2035495"/>
                </a:lnTo>
                <a:lnTo>
                  <a:pt x="3251986" y="2036446"/>
                </a:lnTo>
                <a:lnTo>
                  <a:pt x="3225959" y="2036763"/>
                </a:lnTo>
                <a:lnTo>
                  <a:pt x="3199615" y="2036446"/>
                </a:lnTo>
                <a:lnTo>
                  <a:pt x="3173905" y="2035495"/>
                </a:lnTo>
                <a:lnTo>
                  <a:pt x="3148196" y="2034228"/>
                </a:lnTo>
                <a:lnTo>
                  <a:pt x="3123121" y="2032643"/>
                </a:lnTo>
                <a:lnTo>
                  <a:pt x="3098681" y="2030741"/>
                </a:lnTo>
                <a:lnTo>
                  <a:pt x="3074241" y="2028523"/>
                </a:lnTo>
                <a:lnTo>
                  <a:pt x="3050436" y="2025670"/>
                </a:lnTo>
                <a:lnTo>
                  <a:pt x="3027584" y="2022184"/>
                </a:lnTo>
                <a:lnTo>
                  <a:pt x="3004731" y="2018697"/>
                </a:lnTo>
                <a:lnTo>
                  <a:pt x="2983147" y="2014577"/>
                </a:lnTo>
                <a:lnTo>
                  <a:pt x="2961564" y="2010457"/>
                </a:lnTo>
                <a:lnTo>
                  <a:pt x="2940933" y="2005702"/>
                </a:lnTo>
                <a:lnTo>
                  <a:pt x="2920937" y="2000631"/>
                </a:lnTo>
                <a:lnTo>
                  <a:pt x="2901575" y="1994926"/>
                </a:lnTo>
                <a:lnTo>
                  <a:pt x="2883483" y="1989538"/>
                </a:lnTo>
                <a:lnTo>
                  <a:pt x="2865709" y="1983199"/>
                </a:lnTo>
                <a:lnTo>
                  <a:pt x="2848569" y="1976860"/>
                </a:lnTo>
                <a:lnTo>
                  <a:pt x="2832382" y="1970521"/>
                </a:lnTo>
                <a:lnTo>
                  <a:pt x="2817464" y="1963548"/>
                </a:lnTo>
                <a:lnTo>
                  <a:pt x="2803181" y="1956259"/>
                </a:lnTo>
                <a:lnTo>
                  <a:pt x="2789850" y="1948969"/>
                </a:lnTo>
                <a:lnTo>
                  <a:pt x="2777789" y="1941362"/>
                </a:lnTo>
                <a:lnTo>
                  <a:pt x="2766362" y="1933438"/>
                </a:lnTo>
                <a:lnTo>
                  <a:pt x="2755888" y="1925515"/>
                </a:lnTo>
                <a:lnTo>
                  <a:pt x="2747001" y="1917274"/>
                </a:lnTo>
                <a:lnTo>
                  <a:pt x="2742875" y="1913154"/>
                </a:lnTo>
                <a:lnTo>
                  <a:pt x="2739066" y="1908717"/>
                </a:lnTo>
                <a:lnTo>
                  <a:pt x="2735574" y="1904913"/>
                </a:lnTo>
                <a:lnTo>
                  <a:pt x="2732400" y="1900476"/>
                </a:lnTo>
                <a:lnTo>
                  <a:pt x="2729226" y="1895722"/>
                </a:lnTo>
                <a:lnTo>
                  <a:pt x="2726370" y="1891285"/>
                </a:lnTo>
                <a:lnTo>
                  <a:pt x="2724148" y="1887164"/>
                </a:lnTo>
                <a:lnTo>
                  <a:pt x="2722244" y="1882727"/>
                </a:lnTo>
                <a:lnTo>
                  <a:pt x="2720022" y="1877973"/>
                </a:lnTo>
                <a:lnTo>
                  <a:pt x="2718435" y="1873219"/>
                </a:lnTo>
                <a:lnTo>
                  <a:pt x="2717800" y="1869098"/>
                </a:lnTo>
                <a:lnTo>
                  <a:pt x="2716530" y="1864344"/>
                </a:lnTo>
                <a:lnTo>
                  <a:pt x="2716213" y="1859590"/>
                </a:lnTo>
                <a:lnTo>
                  <a:pt x="2716213" y="1854836"/>
                </a:lnTo>
                <a:lnTo>
                  <a:pt x="2716213" y="1850081"/>
                </a:lnTo>
                <a:lnTo>
                  <a:pt x="2716530" y="1845644"/>
                </a:lnTo>
                <a:lnTo>
                  <a:pt x="2717800" y="1840890"/>
                </a:lnTo>
                <a:lnTo>
                  <a:pt x="2718435" y="1836136"/>
                </a:lnTo>
                <a:lnTo>
                  <a:pt x="2720022" y="1832015"/>
                </a:lnTo>
                <a:lnTo>
                  <a:pt x="2722244" y="1827261"/>
                </a:lnTo>
                <a:lnTo>
                  <a:pt x="2724148" y="1822824"/>
                </a:lnTo>
                <a:lnTo>
                  <a:pt x="2726370" y="1818704"/>
                </a:lnTo>
                <a:lnTo>
                  <a:pt x="2729226" y="1813950"/>
                </a:lnTo>
                <a:lnTo>
                  <a:pt x="2732400" y="1809512"/>
                </a:lnTo>
                <a:lnTo>
                  <a:pt x="2735574" y="1805075"/>
                </a:lnTo>
                <a:lnTo>
                  <a:pt x="2739066" y="1800955"/>
                </a:lnTo>
                <a:lnTo>
                  <a:pt x="2742875" y="1796834"/>
                </a:lnTo>
                <a:lnTo>
                  <a:pt x="2747001" y="1792397"/>
                </a:lnTo>
                <a:lnTo>
                  <a:pt x="2755888" y="1784157"/>
                </a:lnTo>
                <a:lnTo>
                  <a:pt x="2766362" y="1776550"/>
                </a:lnTo>
                <a:lnTo>
                  <a:pt x="2777789" y="1768626"/>
                </a:lnTo>
                <a:lnTo>
                  <a:pt x="2789850" y="1760702"/>
                </a:lnTo>
                <a:lnTo>
                  <a:pt x="2803181" y="1753413"/>
                </a:lnTo>
                <a:lnTo>
                  <a:pt x="2817464" y="1746440"/>
                </a:lnTo>
                <a:lnTo>
                  <a:pt x="2832382" y="1739467"/>
                </a:lnTo>
                <a:lnTo>
                  <a:pt x="2848569" y="1733128"/>
                </a:lnTo>
                <a:lnTo>
                  <a:pt x="2865709" y="1726789"/>
                </a:lnTo>
                <a:lnTo>
                  <a:pt x="2883483" y="1720450"/>
                </a:lnTo>
                <a:lnTo>
                  <a:pt x="2901575" y="1715062"/>
                </a:lnTo>
                <a:lnTo>
                  <a:pt x="2920937" y="1709357"/>
                </a:lnTo>
                <a:lnTo>
                  <a:pt x="2940933" y="1704286"/>
                </a:lnTo>
                <a:lnTo>
                  <a:pt x="2961564" y="1699532"/>
                </a:lnTo>
                <a:lnTo>
                  <a:pt x="2983147" y="1695411"/>
                </a:lnTo>
                <a:lnTo>
                  <a:pt x="3004731" y="1691291"/>
                </a:lnTo>
                <a:lnTo>
                  <a:pt x="3027584" y="1687805"/>
                </a:lnTo>
                <a:lnTo>
                  <a:pt x="3050436" y="1684318"/>
                </a:lnTo>
                <a:lnTo>
                  <a:pt x="3074241" y="1681466"/>
                </a:lnTo>
                <a:lnTo>
                  <a:pt x="3098681" y="1679247"/>
                </a:lnTo>
                <a:lnTo>
                  <a:pt x="3123121" y="1677028"/>
                </a:lnTo>
                <a:lnTo>
                  <a:pt x="3148196" y="1675444"/>
                </a:lnTo>
                <a:lnTo>
                  <a:pt x="3173905" y="1674493"/>
                </a:lnTo>
                <a:lnTo>
                  <a:pt x="3199615" y="1673542"/>
                </a:lnTo>
                <a:lnTo>
                  <a:pt x="3225959" y="1673225"/>
                </a:lnTo>
                <a:close/>
                <a:moveTo>
                  <a:pt x="3454389" y="0"/>
                </a:moveTo>
                <a:lnTo>
                  <a:pt x="3461374" y="0"/>
                </a:lnTo>
                <a:lnTo>
                  <a:pt x="3468995" y="635"/>
                </a:lnTo>
                <a:lnTo>
                  <a:pt x="3475981" y="1587"/>
                </a:lnTo>
                <a:lnTo>
                  <a:pt x="3482966" y="3174"/>
                </a:lnTo>
                <a:lnTo>
                  <a:pt x="3490270" y="5079"/>
                </a:lnTo>
                <a:lnTo>
                  <a:pt x="3497255" y="7300"/>
                </a:lnTo>
                <a:lnTo>
                  <a:pt x="3503923" y="9839"/>
                </a:lnTo>
                <a:lnTo>
                  <a:pt x="3510591" y="13013"/>
                </a:lnTo>
                <a:lnTo>
                  <a:pt x="3517259" y="16505"/>
                </a:lnTo>
                <a:lnTo>
                  <a:pt x="3523610" y="20314"/>
                </a:lnTo>
                <a:lnTo>
                  <a:pt x="3529643" y="24757"/>
                </a:lnTo>
                <a:lnTo>
                  <a:pt x="3535676" y="29518"/>
                </a:lnTo>
                <a:lnTo>
                  <a:pt x="3541074" y="34596"/>
                </a:lnTo>
                <a:lnTo>
                  <a:pt x="3546472" y="39992"/>
                </a:lnTo>
                <a:lnTo>
                  <a:pt x="3551235" y="45705"/>
                </a:lnTo>
                <a:lnTo>
                  <a:pt x="3555998" y="51418"/>
                </a:lnTo>
                <a:lnTo>
                  <a:pt x="3560443" y="57766"/>
                </a:lnTo>
                <a:lnTo>
                  <a:pt x="3564254" y="64113"/>
                </a:lnTo>
                <a:lnTo>
                  <a:pt x="3567746" y="70779"/>
                </a:lnTo>
                <a:lnTo>
                  <a:pt x="3570922" y="77444"/>
                </a:lnTo>
                <a:lnTo>
                  <a:pt x="3573462" y="84109"/>
                </a:lnTo>
                <a:lnTo>
                  <a:pt x="3575684" y="91410"/>
                </a:lnTo>
                <a:lnTo>
                  <a:pt x="3577590" y="98709"/>
                </a:lnTo>
                <a:lnTo>
                  <a:pt x="3579177" y="106009"/>
                </a:lnTo>
                <a:lnTo>
                  <a:pt x="3580448" y="113309"/>
                </a:lnTo>
                <a:lnTo>
                  <a:pt x="3580765" y="120927"/>
                </a:lnTo>
                <a:lnTo>
                  <a:pt x="3581400" y="128544"/>
                </a:lnTo>
                <a:lnTo>
                  <a:pt x="3580765" y="136162"/>
                </a:lnTo>
                <a:lnTo>
                  <a:pt x="3530913" y="1012801"/>
                </a:lnTo>
                <a:lnTo>
                  <a:pt x="3529960" y="1019149"/>
                </a:lnTo>
                <a:lnTo>
                  <a:pt x="3529326" y="1025814"/>
                </a:lnTo>
                <a:lnTo>
                  <a:pt x="3528055" y="1032162"/>
                </a:lnTo>
                <a:lnTo>
                  <a:pt x="3526785" y="1038510"/>
                </a:lnTo>
                <a:lnTo>
                  <a:pt x="3524880" y="1044541"/>
                </a:lnTo>
                <a:lnTo>
                  <a:pt x="3522975" y="1050254"/>
                </a:lnTo>
                <a:lnTo>
                  <a:pt x="3520434" y="1056284"/>
                </a:lnTo>
                <a:lnTo>
                  <a:pt x="3518212" y="1062315"/>
                </a:lnTo>
                <a:lnTo>
                  <a:pt x="3515354" y="1067710"/>
                </a:lnTo>
                <a:lnTo>
                  <a:pt x="3512179" y="1072789"/>
                </a:lnTo>
                <a:lnTo>
                  <a:pt x="3508686" y="1077867"/>
                </a:lnTo>
                <a:lnTo>
                  <a:pt x="3505193" y="1083263"/>
                </a:lnTo>
                <a:lnTo>
                  <a:pt x="3501700" y="1087706"/>
                </a:lnTo>
                <a:lnTo>
                  <a:pt x="3497572" y="1092467"/>
                </a:lnTo>
                <a:lnTo>
                  <a:pt x="3493445" y="1096910"/>
                </a:lnTo>
                <a:lnTo>
                  <a:pt x="3488999" y="1101354"/>
                </a:lnTo>
                <a:lnTo>
                  <a:pt x="3484554" y="1105163"/>
                </a:lnTo>
                <a:lnTo>
                  <a:pt x="3479791" y="1108654"/>
                </a:lnTo>
                <a:lnTo>
                  <a:pt x="3474710" y="1112463"/>
                </a:lnTo>
                <a:lnTo>
                  <a:pt x="3469630" y="1115319"/>
                </a:lnTo>
                <a:lnTo>
                  <a:pt x="3464550" y="1118493"/>
                </a:lnTo>
                <a:lnTo>
                  <a:pt x="3459152" y="1121350"/>
                </a:lnTo>
                <a:lnTo>
                  <a:pt x="3453436" y="1123889"/>
                </a:lnTo>
                <a:lnTo>
                  <a:pt x="3448038" y="1126111"/>
                </a:lnTo>
                <a:lnTo>
                  <a:pt x="3442005" y="1128015"/>
                </a:lnTo>
                <a:lnTo>
                  <a:pt x="3435972" y="1129602"/>
                </a:lnTo>
                <a:lnTo>
                  <a:pt x="3430256" y="1130871"/>
                </a:lnTo>
                <a:lnTo>
                  <a:pt x="3423906" y="1132141"/>
                </a:lnTo>
                <a:lnTo>
                  <a:pt x="3417873" y="1132776"/>
                </a:lnTo>
                <a:lnTo>
                  <a:pt x="3411522" y="1133093"/>
                </a:lnTo>
                <a:lnTo>
                  <a:pt x="3405490" y="1133093"/>
                </a:lnTo>
                <a:lnTo>
                  <a:pt x="3398504" y="1132776"/>
                </a:lnTo>
                <a:lnTo>
                  <a:pt x="3392471" y="1132458"/>
                </a:lnTo>
                <a:lnTo>
                  <a:pt x="3386120" y="1131189"/>
                </a:lnTo>
                <a:lnTo>
                  <a:pt x="3379770" y="1129919"/>
                </a:lnTo>
                <a:lnTo>
                  <a:pt x="3373736" y="1128332"/>
                </a:lnTo>
                <a:lnTo>
                  <a:pt x="3368021" y="1126745"/>
                </a:lnTo>
                <a:lnTo>
                  <a:pt x="3361988" y="1124524"/>
                </a:lnTo>
                <a:lnTo>
                  <a:pt x="3356590" y="1122302"/>
                </a:lnTo>
                <a:lnTo>
                  <a:pt x="3350874" y="1119763"/>
                </a:lnTo>
                <a:lnTo>
                  <a:pt x="3345476" y="1116589"/>
                </a:lnTo>
                <a:lnTo>
                  <a:pt x="3340396" y="1113415"/>
                </a:lnTo>
                <a:lnTo>
                  <a:pt x="3334998" y="1109924"/>
                </a:lnTo>
                <a:lnTo>
                  <a:pt x="3330553" y="1106432"/>
                </a:lnTo>
                <a:lnTo>
                  <a:pt x="3325790" y="1102306"/>
                </a:lnTo>
                <a:lnTo>
                  <a:pt x="3321344" y="1098497"/>
                </a:lnTo>
                <a:lnTo>
                  <a:pt x="3316899" y="1094054"/>
                </a:lnTo>
                <a:lnTo>
                  <a:pt x="3312771" y="1089293"/>
                </a:lnTo>
                <a:lnTo>
                  <a:pt x="3308961" y="1084849"/>
                </a:lnTo>
                <a:lnTo>
                  <a:pt x="3305150" y="1080089"/>
                </a:lnTo>
                <a:lnTo>
                  <a:pt x="3301975" y="1074693"/>
                </a:lnTo>
                <a:lnTo>
                  <a:pt x="3298482" y="1069615"/>
                </a:lnTo>
                <a:lnTo>
                  <a:pt x="3295625" y="1064219"/>
                </a:lnTo>
                <a:lnTo>
                  <a:pt x="3293084" y="1058823"/>
                </a:lnTo>
                <a:lnTo>
                  <a:pt x="3290544" y="1053110"/>
                </a:lnTo>
                <a:lnTo>
                  <a:pt x="3288639" y="1047397"/>
                </a:lnTo>
                <a:lnTo>
                  <a:pt x="3286734" y="1041367"/>
                </a:lnTo>
                <a:lnTo>
                  <a:pt x="3285146" y="1035019"/>
                </a:lnTo>
                <a:lnTo>
                  <a:pt x="3283558" y="1028988"/>
                </a:lnTo>
                <a:lnTo>
                  <a:pt x="3282606" y="1022640"/>
                </a:lnTo>
                <a:lnTo>
                  <a:pt x="3281971" y="1015975"/>
                </a:lnTo>
                <a:lnTo>
                  <a:pt x="3281654" y="1009627"/>
                </a:lnTo>
                <a:lnTo>
                  <a:pt x="3281018" y="1003597"/>
                </a:lnTo>
                <a:lnTo>
                  <a:pt x="3281654" y="996614"/>
                </a:lnTo>
                <a:lnTo>
                  <a:pt x="3306103" y="573529"/>
                </a:lnTo>
                <a:lnTo>
                  <a:pt x="3299118" y="568768"/>
                </a:lnTo>
                <a:lnTo>
                  <a:pt x="2057582" y="2162081"/>
                </a:lnTo>
                <a:lnTo>
                  <a:pt x="2052502" y="2168112"/>
                </a:lnTo>
                <a:lnTo>
                  <a:pt x="2047422" y="2173825"/>
                </a:lnTo>
                <a:lnTo>
                  <a:pt x="2042024" y="2178903"/>
                </a:lnTo>
                <a:lnTo>
                  <a:pt x="2036626" y="2183981"/>
                </a:lnTo>
                <a:lnTo>
                  <a:pt x="2030592" y="2188742"/>
                </a:lnTo>
                <a:lnTo>
                  <a:pt x="2024877" y="2193186"/>
                </a:lnTo>
                <a:lnTo>
                  <a:pt x="2018844" y="2197629"/>
                </a:lnTo>
                <a:lnTo>
                  <a:pt x="2012493" y="2201121"/>
                </a:lnTo>
                <a:lnTo>
                  <a:pt x="2006143" y="2204612"/>
                </a:lnTo>
                <a:lnTo>
                  <a:pt x="1999475" y="2207786"/>
                </a:lnTo>
                <a:lnTo>
                  <a:pt x="1992807" y="2210642"/>
                </a:lnTo>
                <a:lnTo>
                  <a:pt x="1986139" y="2213182"/>
                </a:lnTo>
                <a:lnTo>
                  <a:pt x="1979470" y="2215403"/>
                </a:lnTo>
                <a:lnTo>
                  <a:pt x="1972485" y="2217308"/>
                </a:lnTo>
                <a:lnTo>
                  <a:pt x="1965499" y="2218577"/>
                </a:lnTo>
                <a:lnTo>
                  <a:pt x="1958514" y="2219529"/>
                </a:lnTo>
                <a:lnTo>
                  <a:pt x="1951528" y="2220482"/>
                </a:lnTo>
                <a:lnTo>
                  <a:pt x="1944225" y="2221116"/>
                </a:lnTo>
                <a:lnTo>
                  <a:pt x="1937239" y="2221116"/>
                </a:lnTo>
                <a:lnTo>
                  <a:pt x="1929619" y="2221116"/>
                </a:lnTo>
                <a:lnTo>
                  <a:pt x="1922633" y="2220482"/>
                </a:lnTo>
                <a:lnTo>
                  <a:pt x="1915647" y="2219529"/>
                </a:lnTo>
                <a:lnTo>
                  <a:pt x="1908344" y="2218577"/>
                </a:lnTo>
                <a:lnTo>
                  <a:pt x="1901358" y="2216990"/>
                </a:lnTo>
                <a:lnTo>
                  <a:pt x="1894690" y="2214769"/>
                </a:lnTo>
                <a:lnTo>
                  <a:pt x="1887387" y="2212547"/>
                </a:lnTo>
                <a:lnTo>
                  <a:pt x="1880402" y="2210008"/>
                </a:lnTo>
                <a:lnTo>
                  <a:pt x="1873734" y="2207151"/>
                </a:lnTo>
                <a:lnTo>
                  <a:pt x="1867066" y="2203977"/>
                </a:lnTo>
                <a:lnTo>
                  <a:pt x="1860715" y="2199851"/>
                </a:lnTo>
                <a:lnTo>
                  <a:pt x="1854047" y="2196042"/>
                </a:lnTo>
                <a:lnTo>
                  <a:pt x="1847696" y="2191599"/>
                </a:lnTo>
                <a:lnTo>
                  <a:pt x="1229469" y="1731062"/>
                </a:lnTo>
                <a:lnTo>
                  <a:pt x="271487" y="2768937"/>
                </a:lnTo>
                <a:lnTo>
                  <a:pt x="266406" y="2774967"/>
                </a:lnTo>
                <a:lnTo>
                  <a:pt x="260691" y="2780680"/>
                </a:lnTo>
                <a:lnTo>
                  <a:pt x="254975" y="2785759"/>
                </a:lnTo>
                <a:lnTo>
                  <a:pt x="248942" y="2791154"/>
                </a:lnTo>
                <a:lnTo>
                  <a:pt x="242592" y="2795915"/>
                </a:lnTo>
                <a:lnTo>
                  <a:pt x="236241" y="2800041"/>
                </a:lnTo>
                <a:lnTo>
                  <a:pt x="230208" y="2804167"/>
                </a:lnTo>
                <a:lnTo>
                  <a:pt x="223223" y="2807659"/>
                </a:lnTo>
                <a:lnTo>
                  <a:pt x="216554" y="2810833"/>
                </a:lnTo>
                <a:lnTo>
                  <a:pt x="209886" y="2814007"/>
                </a:lnTo>
                <a:lnTo>
                  <a:pt x="202901" y="2816228"/>
                </a:lnTo>
                <a:lnTo>
                  <a:pt x="195915" y="2818767"/>
                </a:lnTo>
                <a:lnTo>
                  <a:pt x="188612" y="2820354"/>
                </a:lnTo>
                <a:lnTo>
                  <a:pt x="181309" y="2821941"/>
                </a:lnTo>
                <a:lnTo>
                  <a:pt x="174006" y="2822894"/>
                </a:lnTo>
                <a:lnTo>
                  <a:pt x="166703" y="2823846"/>
                </a:lnTo>
                <a:lnTo>
                  <a:pt x="159082" y="2824163"/>
                </a:lnTo>
                <a:lnTo>
                  <a:pt x="152096" y="2824163"/>
                </a:lnTo>
                <a:lnTo>
                  <a:pt x="144476" y="2823846"/>
                </a:lnTo>
                <a:lnTo>
                  <a:pt x="136855" y="2823528"/>
                </a:lnTo>
                <a:lnTo>
                  <a:pt x="129552" y="2822259"/>
                </a:lnTo>
                <a:lnTo>
                  <a:pt x="122249" y="2820672"/>
                </a:lnTo>
                <a:lnTo>
                  <a:pt x="114945" y="2819085"/>
                </a:lnTo>
                <a:lnTo>
                  <a:pt x="107642" y="2816546"/>
                </a:lnTo>
                <a:lnTo>
                  <a:pt x="100657" y="2814324"/>
                </a:lnTo>
                <a:lnTo>
                  <a:pt x="93671" y="2811467"/>
                </a:lnTo>
                <a:lnTo>
                  <a:pt x="87003" y="2807976"/>
                </a:lnTo>
                <a:lnTo>
                  <a:pt x="80335" y="2804485"/>
                </a:lnTo>
                <a:lnTo>
                  <a:pt x="73349" y="2800359"/>
                </a:lnTo>
                <a:lnTo>
                  <a:pt x="66681" y="2796233"/>
                </a:lnTo>
                <a:lnTo>
                  <a:pt x="60331" y="2791472"/>
                </a:lnTo>
                <a:lnTo>
                  <a:pt x="54298" y="2785759"/>
                </a:lnTo>
                <a:lnTo>
                  <a:pt x="48265" y="2780680"/>
                </a:lnTo>
                <a:lnTo>
                  <a:pt x="42867" y="2774967"/>
                </a:lnTo>
                <a:lnTo>
                  <a:pt x="37469" y="2768937"/>
                </a:lnTo>
                <a:lnTo>
                  <a:pt x="32388" y="2762906"/>
                </a:lnTo>
                <a:lnTo>
                  <a:pt x="28260" y="2756876"/>
                </a:lnTo>
                <a:lnTo>
                  <a:pt x="23815" y="2749893"/>
                </a:lnTo>
                <a:lnTo>
                  <a:pt x="19687" y="2743228"/>
                </a:lnTo>
                <a:lnTo>
                  <a:pt x="16194" y="2736563"/>
                </a:lnTo>
                <a:lnTo>
                  <a:pt x="13019" y="2729580"/>
                </a:lnTo>
                <a:lnTo>
                  <a:pt x="10479" y="2722280"/>
                </a:lnTo>
                <a:lnTo>
                  <a:pt x="7938" y="2715297"/>
                </a:lnTo>
                <a:lnTo>
                  <a:pt x="5716" y="2708315"/>
                </a:lnTo>
                <a:lnTo>
                  <a:pt x="3811" y="2700697"/>
                </a:lnTo>
                <a:lnTo>
                  <a:pt x="2540" y="2693080"/>
                </a:lnTo>
                <a:lnTo>
                  <a:pt x="1270" y="2685780"/>
                </a:lnTo>
                <a:lnTo>
                  <a:pt x="635" y="2678162"/>
                </a:lnTo>
                <a:lnTo>
                  <a:pt x="0" y="2670228"/>
                </a:lnTo>
                <a:lnTo>
                  <a:pt x="0" y="2662927"/>
                </a:lnTo>
                <a:lnTo>
                  <a:pt x="0" y="2655310"/>
                </a:lnTo>
                <a:lnTo>
                  <a:pt x="953" y="2648010"/>
                </a:lnTo>
                <a:lnTo>
                  <a:pt x="1588" y="2640075"/>
                </a:lnTo>
                <a:lnTo>
                  <a:pt x="3176" y="2632458"/>
                </a:lnTo>
                <a:lnTo>
                  <a:pt x="4763" y="2625158"/>
                </a:lnTo>
                <a:lnTo>
                  <a:pt x="6668" y="2617858"/>
                </a:lnTo>
                <a:lnTo>
                  <a:pt x="9526" y="2610558"/>
                </a:lnTo>
                <a:lnTo>
                  <a:pt x="12384" y="2603258"/>
                </a:lnTo>
                <a:lnTo>
                  <a:pt x="15559" y="2596275"/>
                </a:lnTo>
                <a:lnTo>
                  <a:pt x="19052" y="2588975"/>
                </a:lnTo>
                <a:lnTo>
                  <a:pt x="22545" y="2582310"/>
                </a:lnTo>
                <a:lnTo>
                  <a:pt x="26990" y="2575644"/>
                </a:lnTo>
                <a:lnTo>
                  <a:pt x="31753" y="2569297"/>
                </a:lnTo>
                <a:lnTo>
                  <a:pt x="36516" y="2562631"/>
                </a:lnTo>
                <a:lnTo>
                  <a:pt x="1086264" y="1414621"/>
                </a:lnTo>
                <a:lnTo>
                  <a:pt x="1091027" y="1408908"/>
                </a:lnTo>
                <a:lnTo>
                  <a:pt x="1096742" y="1403829"/>
                </a:lnTo>
                <a:lnTo>
                  <a:pt x="1101823" y="1398751"/>
                </a:lnTo>
                <a:lnTo>
                  <a:pt x="1107221" y="1393990"/>
                </a:lnTo>
                <a:lnTo>
                  <a:pt x="1113254" y="1389229"/>
                </a:lnTo>
                <a:lnTo>
                  <a:pt x="1119287" y="1385103"/>
                </a:lnTo>
                <a:lnTo>
                  <a:pt x="1125002" y="1381295"/>
                </a:lnTo>
                <a:lnTo>
                  <a:pt x="1131353" y="1377803"/>
                </a:lnTo>
                <a:lnTo>
                  <a:pt x="1137703" y="1374629"/>
                </a:lnTo>
                <a:lnTo>
                  <a:pt x="1144054" y="1371455"/>
                </a:lnTo>
                <a:lnTo>
                  <a:pt x="1150722" y="1368599"/>
                </a:lnTo>
                <a:lnTo>
                  <a:pt x="1157390" y="1366694"/>
                </a:lnTo>
                <a:lnTo>
                  <a:pt x="1164058" y="1364790"/>
                </a:lnTo>
                <a:lnTo>
                  <a:pt x="1170726" y="1362568"/>
                </a:lnTo>
                <a:lnTo>
                  <a:pt x="1177394" y="1361616"/>
                </a:lnTo>
                <a:lnTo>
                  <a:pt x="1184698" y="1360347"/>
                </a:lnTo>
                <a:lnTo>
                  <a:pt x="1191683" y="1360029"/>
                </a:lnTo>
                <a:lnTo>
                  <a:pt x="1198351" y="1359712"/>
                </a:lnTo>
                <a:lnTo>
                  <a:pt x="1205654" y="1359077"/>
                </a:lnTo>
                <a:lnTo>
                  <a:pt x="1212640" y="1359712"/>
                </a:lnTo>
                <a:lnTo>
                  <a:pt x="1219626" y="1360347"/>
                </a:lnTo>
                <a:lnTo>
                  <a:pt x="1226294" y="1361299"/>
                </a:lnTo>
                <a:lnTo>
                  <a:pt x="1233597" y="1362251"/>
                </a:lnTo>
                <a:lnTo>
                  <a:pt x="1240582" y="1363838"/>
                </a:lnTo>
                <a:lnTo>
                  <a:pt x="1247251" y="1365742"/>
                </a:lnTo>
                <a:lnTo>
                  <a:pt x="1253919" y="1368281"/>
                </a:lnTo>
                <a:lnTo>
                  <a:pt x="1260904" y="1371138"/>
                </a:lnTo>
                <a:lnTo>
                  <a:pt x="1267572" y="1373677"/>
                </a:lnTo>
                <a:lnTo>
                  <a:pt x="1274240" y="1376851"/>
                </a:lnTo>
                <a:lnTo>
                  <a:pt x="1280591" y="1380977"/>
                </a:lnTo>
                <a:lnTo>
                  <a:pt x="1286942" y="1384786"/>
                </a:lnTo>
                <a:lnTo>
                  <a:pt x="1292975" y="1389229"/>
                </a:lnTo>
                <a:lnTo>
                  <a:pt x="1907709" y="1846910"/>
                </a:lnTo>
                <a:lnTo>
                  <a:pt x="3043507" y="389124"/>
                </a:lnTo>
                <a:lnTo>
                  <a:pt x="3023186" y="374841"/>
                </a:lnTo>
                <a:lnTo>
                  <a:pt x="2660568" y="470377"/>
                </a:lnTo>
                <a:lnTo>
                  <a:pt x="2654853" y="471646"/>
                </a:lnTo>
                <a:lnTo>
                  <a:pt x="2648502" y="472598"/>
                </a:lnTo>
                <a:lnTo>
                  <a:pt x="2642152" y="473551"/>
                </a:lnTo>
                <a:lnTo>
                  <a:pt x="2635801" y="473868"/>
                </a:lnTo>
                <a:lnTo>
                  <a:pt x="2629450" y="474185"/>
                </a:lnTo>
                <a:lnTo>
                  <a:pt x="2623418" y="473868"/>
                </a:lnTo>
                <a:lnTo>
                  <a:pt x="2617384" y="473551"/>
                </a:lnTo>
                <a:lnTo>
                  <a:pt x="2611352" y="472598"/>
                </a:lnTo>
                <a:lnTo>
                  <a:pt x="2605318" y="471964"/>
                </a:lnTo>
                <a:lnTo>
                  <a:pt x="2599603" y="470377"/>
                </a:lnTo>
                <a:lnTo>
                  <a:pt x="2593570" y="468790"/>
                </a:lnTo>
                <a:lnTo>
                  <a:pt x="2587537" y="466885"/>
                </a:lnTo>
                <a:lnTo>
                  <a:pt x="2582139" y="464346"/>
                </a:lnTo>
                <a:lnTo>
                  <a:pt x="2576741" y="462124"/>
                </a:lnTo>
                <a:lnTo>
                  <a:pt x="2571660" y="459268"/>
                </a:lnTo>
                <a:lnTo>
                  <a:pt x="2565945" y="456094"/>
                </a:lnTo>
                <a:lnTo>
                  <a:pt x="2560864" y="452920"/>
                </a:lnTo>
                <a:lnTo>
                  <a:pt x="2556102" y="449429"/>
                </a:lnTo>
                <a:lnTo>
                  <a:pt x="2551339" y="445937"/>
                </a:lnTo>
                <a:lnTo>
                  <a:pt x="2546576" y="441811"/>
                </a:lnTo>
                <a:lnTo>
                  <a:pt x="2542448" y="437685"/>
                </a:lnTo>
                <a:lnTo>
                  <a:pt x="2538002" y="433242"/>
                </a:lnTo>
                <a:lnTo>
                  <a:pt x="2533875" y="428481"/>
                </a:lnTo>
                <a:lnTo>
                  <a:pt x="2530064" y="423402"/>
                </a:lnTo>
                <a:lnTo>
                  <a:pt x="2526572" y="418324"/>
                </a:lnTo>
                <a:lnTo>
                  <a:pt x="2523396" y="413246"/>
                </a:lnTo>
                <a:lnTo>
                  <a:pt x="2520221" y="407533"/>
                </a:lnTo>
                <a:lnTo>
                  <a:pt x="2517363" y="402137"/>
                </a:lnTo>
                <a:lnTo>
                  <a:pt x="2514823" y="396107"/>
                </a:lnTo>
                <a:lnTo>
                  <a:pt x="2512283" y="390394"/>
                </a:lnTo>
                <a:lnTo>
                  <a:pt x="2510378" y="384046"/>
                </a:lnTo>
                <a:lnTo>
                  <a:pt x="2508472" y="377698"/>
                </a:lnTo>
                <a:lnTo>
                  <a:pt x="2507202" y="371350"/>
                </a:lnTo>
                <a:lnTo>
                  <a:pt x="2505932" y="364685"/>
                </a:lnTo>
                <a:lnTo>
                  <a:pt x="2505297" y="358337"/>
                </a:lnTo>
                <a:lnTo>
                  <a:pt x="2504980" y="351989"/>
                </a:lnTo>
                <a:lnTo>
                  <a:pt x="2504344" y="345641"/>
                </a:lnTo>
                <a:lnTo>
                  <a:pt x="2504344" y="339293"/>
                </a:lnTo>
                <a:lnTo>
                  <a:pt x="2505297" y="332946"/>
                </a:lnTo>
                <a:lnTo>
                  <a:pt x="2505615" y="326915"/>
                </a:lnTo>
                <a:lnTo>
                  <a:pt x="2506885" y="320567"/>
                </a:lnTo>
                <a:lnTo>
                  <a:pt x="2508155" y="314537"/>
                </a:lnTo>
                <a:lnTo>
                  <a:pt x="2509425" y="308506"/>
                </a:lnTo>
                <a:lnTo>
                  <a:pt x="2511648" y="302793"/>
                </a:lnTo>
                <a:lnTo>
                  <a:pt x="2513870" y="296763"/>
                </a:lnTo>
                <a:lnTo>
                  <a:pt x="2516410" y="291367"/>
                </a:lnTo>
                <a:lnTo>
                  <a:pt x="2518633" y="285654"/>
                </a:lnTo>
                <a:lnTo>
                  <a:pt x="2521808" y="280576"/>
                </a:lnTo>
                <a:lnTo>
                  <a:pt x="2524984" y="275180"/>
                </a:lnTo>
                <a:lnTo>
                  <a:pt x="2528159" y="270102"/>
                </a:lnTo>
                <a:lnTo>
                  <a:pt x="2531970" y="265341"/>
                </a:lnTo>
                <a:lnTo>
                  <a:pt x="2535462" y="260580"/>
                </a:lnTo>
                <a:lnTo>
                  <a:pt x="2539908" y="256136"/>
                </a:lnTo>
                <a:lnTo>
                  <a:pt x="2544353" y="251693"/>
                </a:lnTo>
                <a:lnTo>
                  <a:pt x="2548481" y="247567"/>
                </a:lnTo>
                <a:lnTo>
                  <a:pt x="2553244" y="243441"/>
                </a:lnTo>
                <a:lnTo>
                  <a:pt x="2558642" y="239949"/>
                </a:lnTo>
                <a:lnTo>
                  <a:pt x="2563722" y="236458"/>
                </a:lnTo>
                <a:lnTo>
                  <a:pt x="2568803" y="233284"/>
                </a:lnTo>
                <a:lnTo>
                  <a:pt x="2574201" y="230428"/>
                </a:lnTo>
                <a:lnTo>
                  <a:pt x="2579916" y="227889"/>
                </a:lnTo>
                <a:lnTo>
                  <a:pt x="2585632" y="225349"/>
                </a:lnTo>
                <a:lnTo>
                  <a:pt x="2591982" y="223445"/>
                </a:lnTo>
                <a:lnTo>
                  <a:pt x="2598015" y="221541"/>
                </a:lnTo>
                <a:lnTo>
                  <a:pt x="3425176" y="4126"/>
                </a:lnTo>
                <a:lnTo>
                  <a:pt x="3432162" y="2222"/>
                </a:lnTo>
                <a:lnTo>
                  <a:pt x="3439782" y="952"/>
                </a:lnTo>
                <a:lnTo>
                  <a:pt x="3446768" y="318"/>
                </a:lnTo>
                <a:lnTo>
                  <a:pt x="3454389" y="0"/>
                </a:lnTo>
                <a:close/>
              </a:path>
            </a:pathLst>
          </a:custGeom>
          <a:solidFill>
            <a:schemeClr val="bg1"/>
          </a:solidFill>
          <a:ln>
            <a:noFill/>
          </a:ln>
          <a:extLst/>
        </p:spPr>
        <p:txBody>
          <a:bodyPr anchor="ctr">
            <a:scene3d>
              <a:camera prst="orthographicFront"/>
              <a:lightRig rig="threePt" dir="t"/>
            </a:scene3d>
            <a:sp3d contourW="12700">
              <a:contourClr>
                <a:srgbClr val="FFFFFF"/>
              </a:contourClr>
            </a:sp3d>
          </a:bodyPr>
          <a:lstStyle/>
          <a:p>
            <a:pPr algn="ctr">
              <a:defRPr/>
            </a:pPr>
            <a:endParaRPr lang="zh-CN" altLang="en-US" sz="1200">
              <a:solidFill>
                <a:srgbClr val="FFFFFF"/>
              </a:solidFill>
              <a:ea typeface="宋体" panose="02010600030101010101" pitchFamily="2" charset="-122"/>
            </a:endParaRPr>
          </a:p>
        </p:txBody>
      </p:sp>
    </p:spTree>
    <p:extLst>
      <p:ext uri="{BB962C8B-B14F-4D97-AF65-F5344CB8AC3E}">
        <p14:creationId xmlns:p14="http://schemas.microsoft.com/office/powerpoint/2010/main" val="2326930090"/>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Tm="0">
        <p15:prstTrans prst="pageCurlDouble"/>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left)">
                                      <p:cBhvr>
                                        <p:cTn id="7" dur="500"/>
                                        <p:tgtEl>
                                          <p:spTgt spid="3"/>
                                        </p:tgtEl>
                                      </p:cBhvr>
                                    </p:animEffect>
                                  </p:childTnLst>
                                </p:cTn>
                              </p:par>
                              <p:par>
                                <p:cTn id="8" presetID="53" presetClass="entr" presetSubtype="16" fill="hold" nodeType="withEffect">
                                  <p:stCondLst>
                                    <p:cond delay="0"/>
                                  </p:stCondLst>
                                  <p:childTnLst>
                                    <p:set>
                                      <p:cBhvr>
                                        <p:cTn id="9" dur="1" fill="hold">
                                          <p:stCondLst>
                                            <p:cond delay="0"/>
                                          </p:stCondLst>
                                        </p:cTn>
                                        <p:tgtEl>
                                          <p:spTgt spid="5"/>
                                        </p:tgtEl>
                                        <p:attrNameLst>
                                          <p:attrName>style.visibility</p:attrName>
                                        </p:attrNameLst>
                                      </p:cBhvr>
                                      <p:to>
                                        <p:strVal val="visible"/>
                                      </p:to>
                                    </p:set>
                                    <p:anim calcmode="lin" valueType="num">
                                      <p:cBhvr>
                                        <p:cTn id="10" dur="500" fill="hold"/>
                                        <p:tgtEl>
                                          <p:spTgt spid="5"/>
                                        </p:tgtEl>
                                        <p:attrNameLst>
                                          <p:attrName>ppt_w</p:attrName>
                                        </p:attrNameLst>
                                      </p:cBhvr>
                                      <p:tavLst>
                                        <p:tav tm="0">
                                          <p:val>
                                            <p:fltVal val="0"/>
                                          </p:val>
                                        </p:tav>
                                        <p:tav tm="100000">
                                          <p:val>
                                            <p:strVal val="#ppt_w"/>
                                          </p:val>
                                        </p:tav>
                                      </p:tavLst>
                                    </p:anim>
                                    <p:anim calcmode="lin" valueType="num">
                                      <p:cBhvr>
                                        <p:cTn id="11" dur="500" fill="hold"/>
                                        <p:tgtEl>
                                          <p:spTgt spid="5"/>
                                        </p:tgtEl>
                                        <p:attrNameLst>
                                          <p:attrName>ppt_h</p:attrName>
                                        </p:attrNameLst>
                                      </p:cBhvr>
                                      <p:tavLst>
                                        <p:tav tm="0">
                                          <p:val>
                                            <p:fltVal val="0"/>
                                          </p:val>
                                        </p:tav>
                                        <p:tav tm="100000">
                                          <p:val>
                                            <p:strVal val="#ppt_h"/>
                                          </p:val>
                                        </p:tav>
                                      </p:tavLst>
                                    </p:anim>
                                    <p:animEffect transition="in" filter="fade">
                                      <p:cBhvr>
                                        <p:cTn id="12" dur="500"/>
                                        <p:tgtEl>
                                          <p:spTgt spid="5"/>
                                        </p:tgtEl>
                                      </p:cBhvr>
                                    </p:animEffect>
                                  </p:childTnLst>
                                </p:cTn>
                              </p:par>
                            </p:childTnLst>
                          </p:cTn>
                        </p:par>
                        <p:par>
                          <p:cTn id="13" fill="hold">
                            <p:stCondLst>
                              <p:cond delay="500"/>
                            </p:stCondLst>
                            <p:childTnLst>
                              <p:par>
                                <p:cTn id="14" presetID="22" presetClass="entr" presetSubtype="1" fill="hold" nodeType="afterEffect">
                                  <p:stCondLst>
                                    <p:cond delay="0"/>
                                  </p:stCondLst>
                                  <p:childTnLst>
                                    <p:set>
                                      <p:cBhvr>
                                        <p:cTn id="15" dur="1" fill="hold">
                                          <p:stCondLst>
                                            <p:cond delay="0"/>
                                          </p:stCondLst>
                                        </p:cTn>
                                        <p:tgtEl>
                                          <p:spTgt spid="10"/>
                                        </p:tgtEl>
                                        <p:attrNameLst>
                                          <p:attrName>style.visibility</p:attrName>
                                        </p:attrNameLst>
                                      </p:cBhvr>
                                      <p:to>
                                        <p:strVal val="visible"/>
                                      </p:to>
                                    </p:set>
                                    <p:animEffect transition="in" filter="wipe(up)">
                                      <p:cBhvr>
                                        <p:cTn id="16" dur="500"/>
                                        <p:tgtEl>
                                          <p:spTgt spid="10"/>
                                        </p:tgtEl>
                                      </p:cBhvr>
                                    </p:animEffect>
                                  </p:childTnLst>
                                </p:cTn>
                              </p:par>
                              <p:par>
                                <p:cTn id="17" presetID="53" presetClass="entr" presetSubtype="16" fill="hold" nodeType="withEffect">
                                  <p:stCondLst>
                                    <p:cond delay="0"/>
                                  </p:stCondLst>
                                  <p:childTnLst>
                                    <p:set>
                                      <p:cBhvr>
                                        <p:cTn id="18" dur="1" fill="hold">
                                          <p:stCondLst>
                                            <p:cond delay="0"/>
                                          </p:stCondLst>
                                        </p:cTn>
                                        <p:tgtEl>
                                          <p:spTgt spid="12"/>
                                        </p:tgtEl>
                                        <p:attrNameLst>
                                          <p:attrName>style.visibility</p:attrName>
                                        </p:attrNameLst>
                                      </p:cBhvr>
                                      <p:to>
                                        <p:strVal val="visible"/>
                                      </p:to>
                                    </p:set>
                                    <p:anim calcmode="lin" valueType="num">
                                      <p:cBhvr>
                                        <p:cTn id="19" dur="500" fill="hold"/>
                                        <p:tgtEl>
                                          <p:spTgt spid="12"/>
                                        </p:tgtEl>
                                        <p:attrNameLst>
                                          <p:attrName>ppt_w</p:attrName>
                                        </p:attrNameLst>
                                      </p:cBhvr>
                                      <p:tavLst>
                                        <p:tav tm="0">
                                          <p:val>
                                            <p:fltVal val="0"/>
                                          </p:val>
                                        </p:tav>
                                        <p:tav tm="100000">
                                          <p:val>
                                            <p:strVal val="#ppt_w"/>
                                          </p:val>
                                        </p:tav>
                                      </p:tavLst>
                                    </p:anim>
                                    <p:anim calcmode="lin" valueType="num">
                                      <p:cBhvr>
                                        <p:cTn id="20" dur="500" fill="hold"/>
                                        <p:tgtEl>
                                          <p:spTgt spid="12"/>
                                        </p:tgtEl>
                                        <p:attrNameLst>
                                          <p:attrName>ppt_h</p:attrName>
                                        </p:attrNameLst>
                                      </p:cBhvr>
                                      <p:tavLst>
                                        <p:tav tm="0">
                                          <p:val>
                                            <p:fltVal val="0"/>
                                          </p:val>
                                        </p:tav>
                                        <p:tav tm="100000">
                                          <p:val>
                                            <p:strVal val="#ppt_h"/>
                                          </p:val>
                                        </p:tav>
                                      </p:tavLst>
                                    </p:anim>
                                    <p:animEffect transition="in" filter="fade">
                                      <p:cBhvr>
                                        <p:cTn id="21" dur="500"/>
                                        <p:tgtEl>
                                          <p:spTgt spid="12"/>
                                        </p:tgtEl>
                                      </p:cBhvr>
                                    </p:animEffect>
                                  </p:childTnLst>
                                </p:cTn>
                              </p:par>
                            </p:childTnLst>
                          </p:cTn>
                        </p:par>
                        <p:par>
                          <p:cTn id="22" fill="hold">
                            <p:stCondLst>
                              <p:cond delay="1000"/>
                            </p:stCondLst>
                            <p:childTnLst>
                              <p:par>
                                <p:cTn id="23" presetID="22" presetClass="entr" presetSubtype="1" fill="hold" nodeType="afterEffect">
                                  <p:stCondLst>
                                    <p:cond delay="0"/>
                                  </p:stCondLst>
                                  <p:childTnLst>
                                    <p:set>
                                      <p:cBhvr>
                                        <p:cTn id="24" dur="1" fill="hold">
                                          <p:stCondLst>
                                            <p:cond delay="0"/>
                                          </p:stCondLst>
                                        </p:cTn>
                                        <p:tgtEl>
                                          <p:spTgt spid="15"/>
                                        </p:tgtEl>
                                        <p:attrNameLst>
                                          <p:attrName>style.visibility</p:attrName>
                                        </p:attrNameLst>
                                      </p:cBhvr>
                                      <p:to>
                                        <p:strVal val="visible"/>
                                      </p:to>
                                    </p:set>
                                    <p:animEffect transition="in" filter="wipe(up)">
                                      <p:cBhvr>
                                        <p:cTn id="25" dur="500"/>
                                        <p:tgtEl>
                                          <p:spTgt spid="15"/>
                                        </p:tgtEl>
                                      </p:cBhvr>
                                    </p:animEffect>
                                  </p:childTnLst>
                                </p:cTn>
                              </p:par>
                            </p:childTnLst>
                          </p:cTn>
                        </p:par>
                        <p:par>
                          <p:cTn id="26" fill="hold">
                            <p:stCondLst>
                              <p:cond delay="1500"/>
                            </p:stCondLst>
                            <p:childTnLst>
                              <p:par>
                                <p:cTn id="27" presetID="53" presetClass="entr" presetSubtype="16" fill="hold" nodeType="afterEffect">
                                  <p:stCondLst>
                                    <p:cond delay="0"/>
                                  </p:stCondLst>
                                  <p:childTnLst>
                                    <p:set>
                                      <p:cBhvr>
                                        <p:cTn id="28" dur="1" fill="hold">
                                          <p:stCondLst>
                                            <p:cond delay="0"/>
                                          </p:stCondLst>
                                        </p:cTn>
                                        <p:tgtEl>
                                          <p:spTgt spid="18"/>
                                        </p:tgtEl>
                                        <p:attrNameLst>
                                          <p:attrName>style.visibility</p:attrName>
                                        </p:attrNameLst>
                                      </p:cBhvr>
                                      <p:to>
                                        <p:strVal val="visible"/>
                                      </p:to>
                                    </p:set>
                                    <p:anim calcmode="lin" valueType="num">
                                      <p:cBhvr>
                                        <p:cTn id="29" dur="500" fill="hold"/>
                                        <p:tgtEl>
                                          <p:spTgt spid="18"/>
                                        </p:tgtEl>
                                        <p:attrNameLst>
                                          <p:attrName>ppt_w</p:attrName>
                                        </p:attrNameLst>
                                      </p:cBhvr>
                                      <p:tavLst>
                                        <p:tav tm="0">
                                          <p:val>
                                            <p:fltVal val="0"/>
                                          </p:val>
                                        </p:tav>
                                        <p:tav tm="100000">
                                          <p:val>
                                            <p:strVal val="#ppt_w"/>
                                          </p:val>
                                        </p:tav>
                                      </p:tavLst>
                                    </p:anim>
                                    <p:anim calcmode="lin" valueType="num">
                                      <p:cBhvr>
                                        <p:cTn id="30" dur="500" fill="hold"/>
                                        <p:tgtEl>
                                          <p:spTgt spid="18"/>
                                        </p:tgtEl>
                                        <p:attrNameLst>
                                          <p:attrName>ppt_h</p:attrName>
                                        </p:attrNameLst>
                                      </p:cBhvr>
                                      <p:tavLst>
                                        <p:tav tm="0">
                                          <p:val>
                                            <p:fltVal val="0"/>
                                          </p:val>
                                        </p:tav>
                                        <p:tav tm="100000">
                                          <p:val>
                                            <p:strVal val="#ppt_h"/>
                                          </p:val>
                                        </p:tav>
                                      </p:tavLst>
                                    </p:anim>
                                    <p:animEffect transition="in" filter="fade">
                                      <p:cBhvr>
                                        <p:cTn id="31" dur="500"/>
                                        <p:tgtEl>
                                          <p:spTgt spid="18"/>
                                        </p:tgtEl>
                                      </p:cBhvr>
                                    </p:animEffect>
                                  </p:childTnLst>
                                </p:cTn>
                              </p:par>
                              <p:par>
                                <p:cTn id="32" presetID="53" presetClass="entr" presetSubtype="528" fill="hold" grpId="0" nodeType="withEffect">
                                  <p:stCondLst>
                                    <p:cond delay="0"/>
                                  </p:stCondLst>
                                  <p:childTnLst>
                                    <p:set>
                                      <p:cBhvr>
                                        <p:cTn id="33" dur="1" fill="hold">
                                          <p:stCondLst>
                                            <p:cond delay="0"/>
                                          </p:stCondLst>
                                        </p:cTn>
                                        <p:tgtEl>
                                          <p:spTgt spid="70"/>
                                        </p:tgtEl>
                                        <p:attrNameLst>
                                          <p:attrName>style.visibility</p:attrName>
                                        </p:attrNameLst>
                                      </p:cBhvr>
                                      <p:to>
                                        <p:strVal val="visible"/>
                                      </p:to>
                                    </p:set>
                                    <p:anim calcmode="lin" valueType="num">
                                      <p:cBhvr>
                                        <p:cTn id="34" dur="500" fill="hold"/>
                                        <p:tgtEl>
                                          <p:spTgt spid="70"/>
                                        </p:tgtEl>
                                        <p:attrNameLst>
                                          <p:attrName>ppt_w</p:attrName>
                                        </p:attrNameLst>
                                      </p:cBhvr>
                                      <p:tavLst>
                                        <p:tav tm="0">
                                          <p:val>
                                            <p:fltVal val="0"/>
                                          </p:val>
                                        </p:tav>
                                        <p:tav tm="100000">
                                          <p:val>
                                            <p:strVal val="#ppt_w"/>
                                          </p:val>
                                        </p:tav>
                                      </p:tavLst>
                                    </p:anim>
                                    <p:anim calcmode="lin" valueType="num">
                                      <p:cBhvr>
                                        <p:cTn id="35" dur="500" fill="hold"/>
                                        <p:tgtEl>
                                          <p:spTgt spid="70"/>
                                        </p:tgtEl>
                                        <p:attrNameLst>
                                          <p:attrName>ppt_h</p:attrName>
                                        </p:attrNameLst>
                                      </p:cBhvr>
                                      <p:tavLst>
                                        <p:tav tm="0">
                                          <p:val>
                                            <p:fltVal val="0"/>
                                          </p:val>
                                        </p:tav>
                                        <p:tav tm="100000">
                                          <p:val>
                                            <p:strVal val="#ppt_h"/>
                                          </p:val>
                                        </p:tav>
                                      </p:tavLst>
                                    </p:anim>
                                    <p:animEffect transition="in" filter="fade">
                                      <p:cBhvr>
                                        <p:cTn id="36" dur="500"/>
                                        <p:tgtEl>
                                          <p:spTgt spid="70"/>
                                        </p:tgtEl>
                                      </p:cBhvr>
                                    </p:animEffect>
                                    <p:anim calcmode="lin" valueType="num">
                                      <p:cBhvr>
                                        <p:cTn id="37" dur="500" fill="hold"/>
                                        <p:tgtEl>
                                          <p:spTgt spid="70"/>
                                        </p:tgtEl>
                                        <p:attrNameLst>
                                          <p:attrName>ppt_x</p:attrName>
                                        </p:attrNameLst>
                                      </p:cBhvr>
                                      <p:tavLst>
                                        <p:tav tm="0">
                                          <p:val>
                                            <p:fltVal val="0.5"/>
                                          </p:val>
                                        </p:tav>
                                        <p:tav tm="100000">
                                          <p:val>
                                            <p:strVal val="#ppt_x"/>
                                          </p:val>
                                        </p:tav>
                                      </p:tavLst>
                                    </p:anim>
                                    <p:anim calcmode="lin" valueType="num">
                                      <p:cBhvr>
                                        <p:cTn id="38" dur="500" fill="hold"/>
                                        <p:tgtEl>
                                          <p:spTgt spid="70"/>
                                        </p:tgtEl>
                                        <p:attrNameLst>
                                          <p:attrName>ppt_y</p:attrName>
                                        </p:attrNameLst>
                                      </p:cBhvr>
                                      <p:tavLst>
                                        <p:tav tm="0">
                                          <p:val>
                                            <p:fltVal val="0.5"/>
                                          </p:val>
                                        </p:tav>
                                        <p:tav tm="100000">
                                          <p:val>
                                            <p:strVal val="#ppt_y"/>
                                          </p:val>
                                        </p:tav>
                                      </p:tavLst>
                                    </p:anim>
                                  </p:childTnLst>
                                </p:cTn>
                              </p:par>
                            </p:childTnLst>
                          </p:cTn>
                        </p:par>
                        <p:par>
                          <p:cTn id="39" fill="hold">
                            <p:stCondLst>
                              <p:cond delay="2000"/>
                            </p:stCondLst>
                            <p:childTnLst>
                              <p:par>
                                <p:cTn id="40" presetID="22" presetClass="entr" presetSubtype="1" fill="hold" nodeType="afterEffect">
                                  <p:stCondLst>
                                    <p:cond delay="0"/>
                                  </p:stCondLst>
                                  <p:childTnLst>
                                    <p:set>
                                      <p:cBhvr>
                                        <p:cTn id="41" dur="1" fill="hold">
                                          <p:stCondLst>
                                            <p:cond delay="0"/>
                                          </p:stCondLst>
                                        </p:cTn>
                                        <p:tgtEl>
                                          <p:spTgt spid="22"/>
                                        </p:tgtEl>
                                        <p:attrNameLst>
                                          <p:attrName>style.visibility</p:attrName>
                                        </p:attrNameLst>
                                      </p:cBhvr>
                                      <p:to>
                                        <p:strVal val="visible"/>
                                      </p:to>
                                    </p:set>
                                    <p:animEffect transition="in" filter="wipe(up)">
                                      <p:cBhvr>
                                        <p:cTn id="42" dur="500"/>
                                        <p:tgtEl>
                                          <p:spTgt spid="22"/>
                                        </p:tgtEl>
                                      </p:cBhvr>
                                    </p:animEffect>
                                  </p:childTnLst>
                                </p:cTn>
                              </p:par>
                            </p:childTnLst>
                          </p:cTn>
                        </p:par>
                        <p:par>
                          <p:cTn id="43" fill="hold">
                            <p:stCondLst>
                              <p:cond delay="2500"/>
                            </p:stCondLst>
                            <p:childTnLst>
                              <p:par>
                                <p:cTn id="44" presetID="53" presetClass="entr" presetSubtype="16" fill="hold" nodeType="afterEffect">
                                  <p:stCondLst>
                                    <p:cond delay="0"/>
                                  </p:stCondLst>
                                  <p:childTnLst>
                                    <p:set>
                                      <p:cBhvr>
                                        <p:cTn id="45" dur="1" fill="hold">
                                          <p:stCondLst>
                                            <p:cond delay="0"/>
                                          </p:stCondLst>
                                        </p:cTn>
                                        <p:tgtEl>
                                          <p:spTgt spid="77"/>
                                        </p:tgtEl>
                                        <p:attrNameLst>
                                          <p:attrName>style.visibility</p:attrName>
                                        </p:attrNameLst>
                                      </p:cBhvr>
                                      <p:to>
                                        <p:strVal val="visible"/>
                                      </p:to>
                                    </p:set>
                                    <p:anim calcmode="lin" valueType="num">
                                      <p:cBhvr>
                                        <p:cTn id="46" dur="500" fill="hold"/>
                                        <p:tgtEl>
                                          <p:spTgt spid="77"/>
                                        </p:tgtEl>
                                        <p:attrNameLst>
                                          <p:attrName>ppt_w</p:attrName>
                                        </p:attrNameLst>
                                      </p:cBhvr>
                                      <p:tavLst>
                                        <p:tav tm="0">
                                          <p:val>
                                            <p:fltVal val="0"/>
                                          </p:val>
                                        </p:tav>
                                        <p:tav tm="100000">
                                          <p:val>
                                            <p:strVal val="#ppt_w"/>
                                          </p:val>
                                        </p:tav>
                                      </p:tavLst>
                                    </p:anim>
                                    <p:anim calcmode="lin" valueType="num">
                                      <p:cBhvr>
                                        <p:cTn id="47" dur="500" fill="hold"/>
                                        <p:tgtEl>
                                          <p:spTgt spid="77"/>
                                        </p:tgtEl>
                                        <p:attrNameLst>
                                          <p:attrName>ppt_h</p:attrName>
                                        </p:attrNameLst>
                                      </p:cBhvr>
                                      <p:tavLst>
                                        <p:tav tm="0">
                                          <p:val>
                                            <p:fltVal val="0"/>
                                          </p:val>
                                        </p:tav>
                                        <p:tav tm="100000">
                                          <p:val>
                                            <p:strVal val="#ppt_h"/>
                                          </p:val>
                                        </p:tav>
                                      </p:tavLst>
                                    </p:anim>
                                    <p:animEffect transition="in" filter="fade">
                                      <p:cBhvr>
                                        <p:cTn id="48" dur="500"/>
                                        <p:tgtEl>
                                          <p:spTgt spid="77"/>
                                        </p:tgtEl>
                                      </p:cBhvr>
                                    </p:animEffect>
                                  </p:childTnLst>
                                </p:cTn>
                              </p:par>
                            </p:childTnLst>
                          </p:cTn>
                        </p:par>
                        <p:par>
                          <p:cTn id="49" fill="hold">
                            <p:stCondLst>
                              <p:cond delay="3000"/>
                            </p:stCondLst>
                            <p:childTnLst>
                              <p:par>
                                <p:cTn id="50" presetID="22" presetClass="entr" presetSubtype="4" fill="hold" nodeType="afterEffect">
                                  <p:stCondLst>
                                    <p:cond delay="0"/>
                                  </p:stCondLst>
                                  <p:childTnLst>
                                    <p:set>
                                      <p:cBhvr>
                                        <p:cTn id="51" dur="1" fill="hold">
                                          <p:stCondLst>
                                            <p:cond delay="0"/>
                                          </p:stCondLst>
                                        </p:cTn>
                                        <p:tgtEl>
                                          <p:spTgt spid="27"/>
                                        </p:tgtEl>
                                        <p:attrNameLst>
                                          <p:attrName>style.visibility</p:attrName>
                                        </p:attrNameLst>
                                      </p:cBhvr>
                                      <p:to>
                                        <p:strVal val="visible"/>
                                      </p:to>
                                    </p:set>
                                    <p:animEffect transition="in" filter="wipe(down)">
                                      <p:cBhvr>
                                        <p:cTn id="52" dur="500"/>
                                        <p:tgtEl>
                                          <p:spTgt spid="27"/>
                                        </p:tgtEl>
                                      </p:cBhvr>
                                    </p:animEffect>
                                  </p:childTnLst>
                                </p:cTn>
                              </p:par>
                              <p:par>
                                <p:cTn id="53" presetID="53" presetClass="entr" presetSubtype="16" fill="hold" nodeType="withEffect">
                                  <p:stCondLst>
                                    <p:cond delay="0"/>
                                  </p:stCondLst>
                                  <p:childTnLst>
                                    <p:set>
                                      <p:cBhvr>
                                        <p:cTn id="54" dur="1" fill="hold">
                                          <p:stCondLst>
                                            <p:cond delay="0"/>
                                          </p:stCondLst>
                                        </p:cTn>
                                        <p:tgtEl>
                                          <p:spTgt spid="29"/>
                                        </p:tgtEl>
                                        <p:attrNameLst>
                                          <p:attrName>style.visibility</p:attrName>
                                        </p:attrNameLst>
                                      </p:cBhvr>
                                      <p:to>
                                        <p:strVal val="visible"/>
                                      </p:to>
                                    </p:set>
                                    <p:anim calcmode="lin" valueType="num">
                                      <p:cBhvr>
                                        <p:cTn id="55" dur="500" fill="hold"/>
                                        <p:tgtEl>
                                          <p:spTgt spid="29"/>
                                        </p:tgtEl>
                                        <p:attrNameLst>
                                          <p:attrName>ppt_w</p:attrName>
                                        </p:attrNameLst>
                                      </p:cBhvr>
                                      <p:tavLst>
                                        <p:tav tm="0">
                                          <p:val>
                                            <p:fltVal val="0"/>
                                          </p:val>
                                        </p:tav>
                                        <p:tav tm="100000">
                                          <p:val>
                                            <p:strVal val="#ppt_w"/>
                                          </p:val>
                                        </p:tav>
                                      </p:tavLst>
                                    </p:anim>
                                    <p:anim calcmode="lin" valueType="num">
                                      <p:cBhvr>
                                        <p:cTn id="56" dur="500" fill="hold"/>
                                        <p:tgtEl>
                                          <p:spTgt spid="29"/>
                                        </p:tgtEl>
                                        <p:attrNameLst>
                                          <p:attrName>ppt_h</p:attrName>
                                        </p:attrNameLst>
                                      </p:cBhvr>
                                      <p:tavLst>
                                        <p:tav tm="0">
                                          <p:val>
                                            <p:fltVal val="0"/>
                                          </p:val>
                                        </p:tav>
                                        <p:tav tm="100000">
                                          <p:val>
                                            <p:strVal val="#ppt_h"/>
                                          </p:val>
                                        </p:tav>
                                      </p:tavLst>
                                    </p:anim>
                                    <p:animEffect transition="in" filter="fade">
                                      <p:cBhvr>
                                        <p:cTn id="57" dur="500"/>
                                        <p:tgtEl>
                                          <p:spTgt spid="29"/>
                                        </p:tgtEl>
                                      </p:cBhvr>
                                    </p:animEffect>
                                  </p:childTnLst>
                                </p:cTn>
                              </p:par>
                              <p:par>
                                <p:cTn id="58" presetID="53" presetClass="entr" presetSubtype="16" fill="hold" grpId="0" nodeType="withEffect">
                                  <p:stCondLst>
                                    <p:cond delay="500"/>
                                  </p:stCondLst>
                                  <p:childTnLst>
                                    <p:set>
                                      <p:cBhvr>
                                        <p:cTn id="59" dur="1" fill="hold">
                                          <p:stCondLst>
                                            <p:cond delay="0"/>
                                          </p:stCondLst>
                                        </p:cTn>
                                        <p:tgtEl>
                                          <p:spTgt spid="82"/>
                                        </p:tgtEl>
                                        <p:attrNameLst>
                                          <p:attrName>style.visibility</p:attrName>
                                        </p:attrNameLst>
                                      </p:cBhvr>
                                      <p:to>
                                        <p:strVal val="visible"/>
                                      </p:to>
                                    </p:set>
                                    <p:anim calcmode="lin" valueType="num">
                                      <p:cBhvr>
                                        <p:cTn id="60" dur="500" fill="hold"/>
                                        <p:tgtEl>
                                          <p:spTgt spid="82"/>
                                        </p:tgtEl>
                                        <p:attrNameLst>
                                          <p:attrName>ppt_w</p:attrName>
                                        </p:attrNameLst>
                                      </p:cBhvr>
                                      <p:tavLst>
                                        <p:tav tm="0">
                                          <p:val>
                                            <p:fltVal val="0"/>
                                          </p:val>
                                        </p:tav>
                                        <p:tav tm="100000">
                                          <p:val>
                                            <p:strVal val="#ppt_w"/>
                                          </p:val>
                                        </p:tav>
                                      </p:tavLst>
                                    </p:anim>
                                    <p:anim calcmode="lin" valueType="num">
                                      <p:cBhvr>
                                        <p:cTn id="61" dur="500" fill="hold"/>
                                        <p:tgtEl>
                                          <p:spTgt spid="82"/>
                                        </p:tgtEl>
                                        <p:attrNameLst>
                                          <p:attrName>ppt_h</p:attrName>
                                        </p:attrNameLst>
                                      </p:cBhvr>
                                      <p:tavLst>
                                        <p:tav tm="0">
                                          <p:val>
                                            <p:fltVal val="0"/>
                                          </p:val>
                                        </p:tav>
                                        <p:tav tm="100000">
                                          <p:val>
                                            <p:strVal val="#ppt_h"/>
                                          </p:val>
                                        </p:tav>
                                      </p:tavLst>
                                    </p:anim>
                                    <p:animEffect transition="in" filter="fade">
                                      <p:cBhvr>
                                        <p:cTn id="62" dur="500"/>
                                        <p:tgtEl>
                                          <p:spTgt spid="82"/>
                                        </p:tgtEl>
                                      </p:cBhvr>
                                    </p:animEffect>
                                  </p:childTnLst>
                                </p:cTn>
                              </p:par>
                              <p:par>
                                <p:cTn id="63" presetID="53" presetClass="entr" presetSubtype="16" fill="hold" nodeType="withEffect">
                                  <p:stCondLst>
                                    <p:cond delay="500"/>
                                  </p:stCondLst>
                                  <p:childTnLst>
                                    <p:set>
                                      <p:cBhvr>
                                        <p:cTn id="64" dur="1" fill="hold">
                                          <p:stCondLst>
                                            <p:cond delay="0"/>
                                          </p:stCondLst>
                                        </p:cTn>
                                        <p:tgtEl>
                                          <p:spTgt spid="119"/>
                                        </p:tgtEl>
                                        <p:attrNameLst>
                                          <p:attrName>style.visibility</p:attrName>
                                        </p:attrNameLst>
                                      </p:cBhvr>
                                      <p:to>
                                        <p:strVal val="visible"/>
                                      </p:to>
                                    </p:set>
                                    <p:anim calcmode="lin" valueType="num">
                                      <p:cBhvr>
                                        <p:cTn id="65" dur="500" fill="hold"/>
                                        <p:tgtEl>
                                          <p:spTgt spid="119"/>
                                        </p:tgtEl>
                                        <p:attrNameLst>
                                          <p:attrName>ppt_w</p:attrName>
                                        </p:attrNameLst>
                                      </p:cBhvr>
                                      <p:tavLst>
                                        <p:tav tm="0">
                                          <p:val>
                                            <p:fltVal val="0"/>
                                          </p:val>
                                        </p:tav>
                                        <p:tav tm="100000">
                                          <p:val>
                                            <p:strVal val="#ppt_w"/>
                                          </p:val>
                                        </p:tav>
                                      </p:tavLst>
                                    </p:anim>
                                    <p:anim calcmode="lin" valueType="num">
                                      <p:cBhvr>
                                        <p:cTn id="66" dur="500" fill="hold"/>
                                        <p:tgtEl>
                                          <p:spTgt spid="119"/>
                                        </p:tgtEl>
                                        <p:attrNameLst>
                                          <p:attrName>ppt_h</p:attrName>
                                        </p:attrNameLst>
                                      </p:cBhvr>
                                      <p:tavLst>
                                        <p:tav tm="0">
                                          <p:val>
                                            <p:fltVal val="0"/>
                                          </p:val>
                                        </p:tav>
                                        <p:tav tm="100000">
                                          <p:val>
                                            <p:strVal val="#ppt_h"/>
                                          </p:val>
                                        </p:tav>
                                      </p:tavLst>
                                    </p:anim>
                                    <p:animEffect transition="in" filter="fade">
                                      <p:cBhvr>
                                        <p:cTn id="67" dur="500"/>
                                        <p:tgtEl>
                                          <p:spTgt spid="119"/>
                                        </p:tgtEl>
                                      </p:cBhvr>
                                    </p:animEffect>
                                  </p:childTnLst>
                                </p:cTn>
                              </p:par>
                            </p:childTnLst>
                          </p:cTn>
                        </p:par>
                        <p:par>
                          <p:cTn id="68" fill="hold">
                            <p:stCondLst>
                              <p:cond delay="4000"/>
                            </p:stCondLst>
                            <p:childTnLst>
                              <p:par>
                                <p:cTn id="69" presetID="22" presetClass="entr" presetSubtype="4" fill="hold" nodeType="afterEffect">
                                  <p:stCondLst>
                                    <p:cond delay="0"/>
                                  </p:stCondLst>
                                  <p:childTnLst>
                                    <p:set>
                                      <p:cBhvr>
                                        <p:cTn id="70" dur="1" fill="hold">
                                          <p:stCondLst>
                                            <p:cond delay="0"/>
                                          </p:stCondLst>
                                        </p:cTn>
                                        <p:tgtEl>
                                          <p:spTgt spid="2051"/>
                                        </p:tgtEl>
                                        <p:attrNameLst>
                                          <p:attrName>style.visibility</p:attrName>
                                        </p:attrNameLst>
                                      </p:cBhvr>
                                      <p:to>
                                        <p:strVal val="visible"/>
                                      </p:to>
                                    </p:set>
                                    <p:animEffect transition="in" filter="wipe(down)">
                                      <p:cBhvr>
                                        <p:cTn id="71" dur="500"/>
                                        <p:tgtEl>
                                          <p:spTgt spid="2051"/>
                                        </p:tgtEl>
                                      </p:cBhvr>
                                    </p:animEffect>
                                  </p:childTnLst>
                                </p:cTn>
                              </p:par>
                              <p:par>
                                <p:cTn id="72" presetID="53" presetClass="entr" presetSubtype="16" fill="hold" nodeType="withEffect">
                                  <p:stCondLst>
                                    <p:cond delay="0"/>
                                  </p:stCondLst>
                                  <p:childTnLst>
                                    <p:set>
                                      <p:cBhvr>
                                        <p:cTn id="73" dur="1" fill="hold">
                                          <p:stCondLst>
                                            <p:cond delay="0"/>
                                          </p:stCondLst>
                                        </p:cTn>
                                        <p:tgtEl>
                                          <p:spTgt spid="123"/>
                                        </p:tgtEl>
                                        <p:attrNameLst>
                                          <p:attrName>style.visibility</p:attrName>
                                        </p:attrNameLst>
                                      </p:cBhvr>
                                      <p:to>
                                        <p:strVal val="visible"/>
                                      </p:to>
                                    </p:set>
                                    <p:anim calcmode="lin" valueType="num">
                                      <p:cBhvr>
                                        <p:cTn id="74" dur="500" fill="hold"/>
                                        <p:tgtEl>
                                          <p:spTgt spid="123"/>
                                        </p:tgtEl>
                                        <p:attrNameLst>
                                          <p:attrName>ppt_w</p:attrName>
                                        </p:attrNameLst>
                                      </p:cBhvr>
                                      <p:tavLst>
                                        <p:tav tm="0">
                                          <p:val>
                                            <p:fltVal val="0"/>
                                          </p:val>
                                        </p:tav>
                                        <p:tav tm="100000">
                                          <p:val>
                                            <p:strVal val="#ppt_w"/>
                                          </p:val>
                                        </p:tav>
                                      </p:tavLst>
                                    </p:anim>
                                    <p:anim calcmode="lin" valueType="num">
                                      <p:cBhvr>
                                        <p:cTn id="75" dur="500" fill="hold"/>
                                        <p:tgtEl>
                                          <p:spTgt spid="123"/>
                                        </p:tgtEl>
                                        <p:attrNameLst>
                                          <p:attrName>ppt_h</p:attrName>
                                        </p:attrNameLst>
                                      </p:cBhvr>
                                      <p:tavLst>
                                        <p:tav tm="0">
                                          <p:val>
                                            <p:fltVal val="0"/>
                                          </p:val>
                                        </p:tav>
                                        <p:tav tm="100000">
                                          <p:val>
                                            <p:strVal val="#ppt_h"/>
                                          </p:val>
                                        </p:tav>
                                      </p:tavLst>
                                    </p:anim>
                                    <p:animEffect transition="in" filter="fade">
                                      <p:cBhvr>
                                        <p:cTn id="76" dur="500"/>
                                        <p:tgtEl>
                                          <p:spTgt spid="123"/>
                                        </p:tgtEl>
                                      </p:cBhvr>
                                    </p:animEffect>
                                  </p:childTnLst>
                                </p:cTn>
                              </p:par>
                            </p:childTnLst>
                          </p:cTn>
                        </p:par>
                        <p:par>
                          <p:cTn id="77" fill="hold">
                            <p:stCondLst>
                              <p:cond delay="4500"/>
                            </p:stCondLst>
                            <p:childTnLst>
                              <p:par>
                                <p:cTn id="78" presetID="22" presetClass="entr" presetSubtype="1" fill="hold" nodeType="afterEffect">
                                  <p:stCondLst>
                                    <p:cond delay="0"/>
                                  </p:stCondLst>
                                  <p:childTnLst>
                                    <p:set>
                                      <p:cBhvr>
                                        <p:cTn id="79" dur="1" fill="hold">
                                          <p:stCondLst>
                                            <p:cond delay="0"/>
                                          </p:stCondLst>
                                        </p:cTn>
                                        <p:tgtEl>
                                          <p:spTgt spid="2053"/>
                                        </p:tgtEl>
                                        <p:attrNameLst>
                                          <p:attrName>style.visibility</p:attrName>
                                        </p:attrNameLst>
                                      </p:cBhvr>
                                      <p:to>
                                        <p:strVal val="visible"/>
                                      </p:to>
                                    </p:set>
                                    <p:animEffect transition="in" filter="wipe(up)">
                                      <p:cBhvr>
                                        <p:cTn id="80" dur="500"/>
                                        <p:tgtEl>
                                          <p:spTgt spid="2053"/>
                                        </p:tgtEl>
                                      </p:cBhvr>
                                    </p:animEffect>
                                  </p:childTnLst>
                                </p:cTn>
                              </p:par>
                              <p:par>
                                <p:cTn id="81" presetID="53" presetClass="entr" presetSubtype="16" fill="hold" nodeType="withEffect">
                                  <p:stCondLst>
                                    <p:cond delay="0"/>
                                  </p:stCondLst>
                                  <p:childTnLst>
                                    <p:set>
                                      <p:cBhvr>
                                        <p:cTn id="82" dur="1" fill="hold">
                                          <p:stCondLst>
                                            <p:cond delay="0"/>
                                          </p:stCondLst>
                                        </p:cTn>
                                        <p:tgtEl>
                                          <p:spTgt spid="128"/>
                                        </p:tgtEl>
                                        <p:attrNameLst>
                                          <p:attrName>style.visibility</p:attrName>
                                        </p:attrNameLst>
                                      </p:cBhvr>
                                      <p:to>
                                        <p:strVal val="visible"/>
                                      </p:to>
                                    </p:set>
                                    <p:anim calcmode="lin" valueType="num">
                                      <p:cBhvr>
                                        <p:cTn id="83" dur="500" fill="hold"/>
                                        <p:tgtEl>
                                          <p:spTgt spid="128"/>
                                        </p:tgtEl>
                                        <p:attrNameLst>
                                          <p:attrName>ppt_w</p:attrName>
                                        </p:attrNameLst>
                                      </p:cBhvr>
                                      <p:tavLst>
                                        <p:tav tm="0">
                                          <p:val>
                                            <p:fltVal val="0"/>
                                          </p:val>
                                        </p:tav>
                                        <p:tav tm="100000">
                                          <p:val>
                                            <p:strVal val="#ppt_w"/>
                                          </p:val>
                                        </p:tav>
                                      </p:tavLst>
                                    </p:anim>
                                    <p:anim calcmode="lin" valueType="num">
                                      <p:cBhvr>
                                        <p:cTn id="84" dur="500" fill="hold"/>
                                        <p:tgtEl>
                                          <p:spTgt spid="128"/>
                                        </p:tgtEl>
                                        <p:attrNameLst>
                                          <p:attrName>ppt_h</p:attrName>
                                        </p:attrNameLst>
                                      </p:cBhvr>
                                      <p:tavLst>
                                        <p:tav tm="0">
                                          <p:val>
                                            <p:fltVal val="0"/>
                                          </p:val>
                                        </p:tav>
                                        <p:tav tm="100000">
                                          <p:val>
                                            <p:strVal val="#ppt_h"/>
                                          </p:val>
                                        </p:tav>
                                      </p:tavLst>
                                    </p:anim>
                                    <p:animEffect transition="in" filter="fade">
                                      <p:cBhvr>
                                        <p:cTn id="85" dur="500"/>
                                        <p:tgtEl>
                                          <p:spTgt spid="128"/>
                                        </p:tgtEl>
                                      </p:cBhvr>
                                    </p:animEffect>
                                  </p:childTnLst>
                                </p:cTn>
                              </p:par>
                            </p:childTnLst>
                          </p:cTn>
                        </p:par>
                        <p:par>
                          <p:cTn id="86" fill="hold">
                            <p:stCondLst>
                              <p:cond delay="5000"/>
                            </p:stCondLst>
                            <p:childTnLst>
                              <p:par>
                                <p:cTn id="87" presetID="22" presetClass="entr" presetSubtype="4" fill="hold" nodeType="afterEffect">
                                  <p:stCondLst>
                                    <p:cond delay="0"/>
                                  </p:stCondLst>
                                  <p:childTnLst>
                                    <p:set>
                                      <p:cBhvr>
                                        <p:cTn id="88" dur="1" fill="hold">
                                          <p:stCondLst>
                                            <p:cond delay="0"/>
                                          </p:stCondLst>
                                        </p:cTn>
                                        <p:tgtEl>
                                          <p:spTgt spid="2055"/>
                                        </p:tgtEl>
                                        <p:attrNameLst>
                                          <p:attrName>style.visibility</p:attrName>
                                        </p:attrNameLst>
                                      </p:cBhvr>
                                      <p:to>
                                        <p:strVal val="visible"/>
                                      </p:to>
                                    </p:set>
                                    <p:animEffect transition="in" filter="wipe(down)">
                                      <p:cBhvr>
                                        <p:cTn id="89" dur="500"/>
                                        <p:tgtEl>
                                          <p:spTgt spid="2055"/>
                                        </p:tgtEl>
                                      </p:cBhvr>
                                    </p:animEffect>
                                  </p:childTnLst>
                                </p:cTn>
                              </p:par>
                              <p:par>
                                <p:cTn id="90" presetID="53" presetClass="entr" presetSubtype="16" fill="hold" nodeType="withEffect">
                                  <p:stCondLst>
                                    <p:cond delay="0"/>
                                  </p:stCondLst>
                                  <p:childTnLst>
                                    <p:set>
                                      <p:cBhvr>
                                        <p:cTn id="91" dur="1" fill="hold">
                                          <p:stCondLst>
                                            <p:cond delay="0"/>
                                          </p:stCondLst>
                                        </p:cTn>
                                        <p:tgtEl>
                                          <p:spTgt spid="141"/>
                                        </p:tgtEl>
                                        <p:attrNameLst>
                                          <p:attrName>style.visibility</p:attrName>
                                        </p:attrNameLst>
                                      </p:cBhvr>
                                      <p:to>
                                        <p:strVal val="visible"/>
                                      </p:to>
                                    </p:set>
                                    <p:anim calcmode="lin" valueType="num">
                                      <p:cBhvr>
                                        <p:cTn id="92" dur="500" fill="hold"/>
                                        <p:tgtEl>
                                          <p:spTgt spid="141"/>
                                        </p:tgtEl>
                                        <p:attrNameLst>
                                          <p:attrName>ppt_w</p:attrName>
                                        </p:attrNameLst>
                                      </p:cBhvr>
                                      <p:tavLst>
                                        <p:tav tm="0">
                                          <p:val>
                                            <p:fltVal val="0"/>
                                          </p:val>
                                        </p:tav>
                                        <p:tav tm="100000">
                                          <p:val>
                                            <p:strVal val="#ppt_w"/>
                                          </p:val>
                                        </p:tav>
                                      </p:tavLst>
                                    </p:anim>
                                    <p:anim calcmode="lin" valueType="num">
                                      <p:cBhvr>
                                        <p:cTn id="93" dur="500" fill="hold"/>
                                        <p:tgtEl>
                                          <p:spTgt spid="141"/>
                                        </p:tgtEl>
                                        <p:attrNameLst>
                                          <p:attrName>ppt_h</p:attrName>
                                        </p:attrNameLst>
                                      </p:cBhvr>
                                      <p:tavLst>
                                        <p:tav tm="0">
                                          <p:val>
                                            <p:fltVal val="0"/>
                                          </p:val>
                                        </p:tav>
                                        <p:tav tm="100000">
                                          <p:val>
                                            <p:strVal val="#ppt_h"/>
                                          </p:val>
                                        </p:tav>
                                      </p:tavLst>
                                    </p:anim>
                                    <p:animEffect transition="in" filter="fade">
                                      <p:cBhvr>
                                        <p:cTn id="94" dur="500"/>
                                        <p:tgtEl>
                                          <p:spTgt spid="141"/>
                                        </p:tgtEl>
                                      </p:cBhvr>
                                    </p:animEffect>
                                  </p:childTnLst>
                                </p:cTn>
                              </p:par>
                            </p:childTnLst>
                          </p:cTn>
                        </p:par>
                        <p:par>
                          <p:cTn id="95" fill="hold">
                            <p:stCondLst>
                              <p:cond delay="5500"/>
                            </p:stCondLst>
                            <p:childTnLst>
                              <p:par>
                                <p:cTn id="96" presetID="22" presetClass="entr" presetSubtype="8" fill="hold" nodeType="afterEffect">
                                  <p:stCondLst>
                                    <p:cond delay="0"/>
                                  </p:stCondLst>
                                  <p:childTnLst>
                                    <p:set>
                                      <p:cBhvr>
                                        <p:cTn id="97" dur="1" fill="hold">
                                          <p:stCondLst>
                                            <p:cond delay="0"/>
                                          </p:stCondLst>
                                        </p:cTn>
                                        <p:tgtEl>
                                          <p:spTgt spid="136"/>
                                        </p:tgtEl>
                                        <p:attrNameLst>
                                          <p:attrName>style.visibility</p:attrName>
                                        </p:attrNameLst>
                                      </p:cBhvr>
                                      <p:to>
                                        <p:strVal val="visible"/>
                                      </p:to>
                                    </p:set>
                                    <p:animEffect transition="in" filter="wipe(left)">
                                      <p:cBhvr>
                                        <p:cTn id="98" dur="500"/>
                                        <p:tgtEl>
                                          <p:spTgt spid="13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2" grpId="0"/>
      <p:bldP spid="70" grpId="0" animBg="1"/>
    </p:bldLst>
  </p:timing>
</p:sld>
</file>

<file path=ppt/slides/slide2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pSp>
        <p:nvGrpSpPr>
          <p:cNvPr id="53" name="组合 52"/>
          <p:cNvGrpSpPr/>
          <p:nvPr/>
        </p:nvGrpSpPr>
        <p:grpSpPr>
          <a:xfrm>
            <a:off x="3525149" y="3006562"/>
            <a:ext cx="523367" cy="471874"/>
            <a:chOff x="3720691" y="2824413"/>
            <a:chExt cx="1341120" cy="1209172"/>
          </a:xfrm>
          <a:blipFill dpi="0" rotWithShape="1">
            <a:blip r:embed="rId3">
              <a:extLst>
                <a:ext uri="{28A0092B-C50C-407E-A947-70E740481C1C}">
                  <a14:useLocalDpi xmlns:a14="http://schemas.microsoft.com/office/drawing/2010/main" val="0"/>
                </a:ext>
              </a:extLst>
            </a:blip>
            <a:srcRect/>
            <a:stretch>
              <a:fillRect/>
            </a:stretch>
          </a:blipFill>
        </p:grpSpPr>
        <p:sp>
          <p:nvSpPr>
            <p:cNvPr id="54" name="Freeform 5"/>
            <p:cNvSpPr>
              <a:spLocks/>
            </p:cNvSpPr>
            <p:nvPr/>
          </p:nvSpPr>
          <p:spPr bwMode="auto">
            <a:xfrm rot="1855731">
              <a:off x="3720691" y="2824413"/>
              <a:ext cx="1341120" cy="1209172"/>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grpFill/>
            <a:ln w="12700" cap="flat">
              <a:noFill/>
              <a:prstDash val="solid"/>
              <a:miter lim="800000"/>
              <a:headEnd/>
              <a:tailEnd/>
            </a:ln>
            <a:effectLst>
              <a:outerShdw blurRad="190500" dist="114300" dir="2700000" algn="tl" rotWithShape="0">
                <a:prstClr val="black">
                  <a:alpha val="40000"/>
                </a:prstClr>
              </a:outerShdw>
            </a:effectLst>
            <a:extLst/>
          </p:spPr>
          <p:txBody>
            <a:bodyPr vert="horz" wrap="square" lIns="68562" tIns="34281" rIns="68562" bIns="34281" numCol="1" anchor="t" anchorCtr="0" compatLnSpc="1">
              <a:prstTxWarp prst="textNoShape">
                <a:avLst/>
              </a:prstTxWarp>
            </a:bodyPr>
            <a:lstStyle/>
            <a:p>
              <a:endParaRPr lang="zh-CN" altLang="en-US" sz="1200"/>
            </a:p>
          </p:txBody>
        </p:sp>
        <p:sp>
          <p:nvSpPr>
            <p:cNvPr id="55" name="Freeform 5"/>
            <p:cNvSpPr>
              <a:spLocks/>
            </p:cNvSpPr>
            <p:nvPr/>
          </p:nvSpPr>
          <p:spPr bwMode="auto">
            <a:xfrm rot="1855731">
              <a:off x="3764581" y="2863367"/>
              <a:ext cx="1264630" cy="1140208"/>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grpFill/>
            <a:ln w="12700" cap="flat">
              <a:noFill/>
              <a:prstDash val="solid"/>
              <a:miter lim="800000"/>
              <a:headEnd/>
              <a:tailEnd/>
            </a:ln>
            <a:effectLst>
              <a:outerShdw blurRad="50800" dist="38100" dir="2700000" algn="tl" rotWithShape="0">
                <a:prstClr val="black">
                  <a:alpha val="40000"/>
                </a:prstClr>
              </a:outerShdw>
            </a:effectLst>
            <a:extLst/>
          </p:spPr>
          <p:txBody>
            <a:bodyPr vert="horz" wrap="square" lIns="68562" tIns="34281" rIns="68562" bIns="34281" numCol="1" anchor="t" anchorCtr="0" compatLnSpc="1">
              <a:prstTxWarp prst="textNoShape">
                <a:avLst/>
              </a:prstTxWarp>
            </a:bodyPr>
            <a:lstStyle/>
            <a:p>
              <a:endParaRPr lang="zh-CN" altLang="en-US" sz="1200"/>
            </a:p>
          </p:txBody>
        </p:sp>
      </p:grpSp>
      <p:grpSp>
        <p:nvGrpSpPr>
          <p:cNvPr id="57" name="组合 56"/>
          <p:cNvGrpSpPr/>
          <p:nvPr/>
        </p:nvGrpSpPr>
        <p:grpSpPr>
          <a:xfrm>
            <a:off x="1675093" y="1172985"/>
            <a:ext cx="664105" cy="598765"/>
            <a:chOff x="3720691" y="2824413"/>
            <a:chExt cx="1341120" cy="1209172"/>
          </a:xfrm>
          <a:blipFill dpi="0" rotWithShape="1">
            <a:blip r:embed="rId4">
              <a:extLst>
                <a:ext uri="{28A0092B-C50C-407E-A947-70E740481C1C}">
                  <a14:useLocalDpi xmlns:a14="http://schemas.microsoft.com/office/drawing/2010/main" val="0"/>
                </a:ext>
              </a:extLst>
            </a:blip>
            <a:srcRect/>
            <a:stretch>
              <a:fillRect/>
            </a:stretch>
          </a:blipFill>
        </p:grpSpPr>
        <p:sp>
          <p:nvSpPr>
            <p:cNvPr id="58" name="Freeform 5"/>
            <p:cNvSpPr>
              <a:spLocks/>
            </p:cNvSpPr>
            <p:nvPr/>
          </p:nvSpPr>
          <p:spPr bwMode="auto">
            <a:xfrm rot="1855731">
              <a:off x="3720691" y="2824413"/>
              <a:ext cx="1341120" cy="1209172"/>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grpFill/>
            <a:ln w="12700" cap="flat">
              <a:noFill/>
              <a:prstDash val="solid"/>
              <a:miter lim="800000"/>
              <a:headEnd/>
              <a:tailEnd/>
            </a:ln>
            <a:effectLst>
              <a:outerShdw blurRad="190500" dist="114300" dir="2700000" algn="tl" rotWithShape="0">
                <a:prstClr val="black">
                  <a:alpha val="40000"/>
                </a:prstClr>
              </a:outerShdw>
            </a:effectLst>
            <a:extLst/>
          </p:spPr>
          <p:txBody>
            <a:bodyPr vert="horz" wrap="square" lIns="68562" tIns="34281" rIns="68562" bIns="34281" numCol="1" anchor="t" anchorCtr="0" compatLnSpc="1">
              <a:prstTxWarp prst="textNoShape">
                <a:avLst/>
              </a:prstTxWarp>
            </a:bodyPr>
            <a:lstStyle/>
            <a:p>
              <a:endParaRPr lang="zh-CN" altLang="en-US" sz="1200"/>
            </a:p>
          </p:txBody>
        </p:sp>
        <p:sp>
          <p:nvSpPr>
            <p:cNvPr id="59" name="Freeform 5"/>
            <p:cNvSpPr>
              <a:spLocks/>
            </p:cNvSpPr>
            <p:nvPr/>
          </p:nvSpPr>
          <p:spPr bwMode="auto">
            <a:xfrm rot="1855731">
              <a:off x="3764581" y="2863367"/>
              <a:ext cx="1264630" cy="1140208"/>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grpFill/>
            <a:ln w="12700" cap="flat">
              <a:noFill/>
              <a:prstDash val="solid"/>
              <a:miter lim="800000"/>
              <a:headEnd/>
              <a:tailEnd/>
            </a:ln>
            <a:effectLst>
              <a:outerShdw blurRad="50800" dist="38100" dir="2700000" algn="tl" rotWithShape="0">
                <a:prstClr val="black">
                  <a:alpha val="40000"/>
                </a:prstClr>
              </a:outerShdw>
            </a:effectLst>
            <a:extLst/>
          </p:spPr>
          <p:txBody>
            <a:bodyPr vert="horz" wrap="square" lIns="68562" tIns="34281" rIns="68562" bIns="34281" numCol="1" anchor="t" anchorCtr="0" compatLnSpc="1">
              <a:prstTxWarp prst="textNoShape">
                <a:avLst/>
              </a:prstTxWarp>
            </a:bodyPr>
            <a:lstStyle/>
            <a:p>
              <a:endParaRPr lang="zh-CN" altLang="en-US" sz="1200"/>
            </a:p>
          </p:txBody>
        </p:sp>
      </p:grpSp>
      <p:grpSp>
        <p:nvGrpSpPr>
          <p:cNvPr id="60" name="组合 59"/>
          <p:cNvGrpSpPr/>
          <p:nvPr/>
        </p:nvGrpSpPr>
        <p:grpSpPr>
          <a:xfrm>
            <a:off x="2358331" y="1476787"/>
            <a:ext cx="1727742" cy="1557755"/>
            <a:chOff x="3001243" y="2824413"/>
            <a:chExt cx="1341120" cy="1209172"/>
          </a:xfrm>
          <a:blipFill dpi="0" rotWithShape="1">
            <a:blip r:embed="rId5">
              <a:extLst>
                <a:ext uri="{28A0092B-C50C-407E-A947-70E740481C1C}">
                  <a14:useLocalDpi xmlns:a14="http://schemas.microsoft.com/office/drawing/2010/main" val="0"/>
                </a:ext>
              </a:extLst>
            </a:blip>
            <a:srcRect/>
            <a:stretch>
              <a:fillRect/>
            </a:stretch>
          </a:blipFill>
        </p:grpSpPr>
        <p:grpSp>
          <p:nvGrpSpPr>
            <p:cNvPr id="61" name="组合 60"/>
            <p:cNvGrpSpPr/>
            <p:nvPr/>
          </p:nvGrpSpPr>
          <p:grpSpPr>
            <a:xfrm>
              <a:off x="3001243" y="2824413"/>
              <a:ext cx="1341120" cy="1209172"/>
              <a:chOff x="3720691" y="2824413"/>
              <a:chExt cx="1341120" cy="1209172"/>
            </a:xfrm>
            <a:grpFill/>
          </p:grpSpPr>
          <p:sp>
            <p:nvSpPr>
              <p:cNvPr id="63" name="Freeform 5"/>
              <p:cNvSpPr>
                <a:spLocks/>
              </p:cNvSpPr>
              <p:nvPr/>
            </p:nvSpPr>
            <p:spPr bwMode="auto">
              <a:xfrm rot="1855731">
                <a:off x="3720691" y="2824413"/>
                <a:ext cx="1341120" cy="1209172"/>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grpFill/>
              <a:ln w="12700" cap="flat">
                <a:noFill/>
                <a:prstDash val="solid"/>
                <a:miter lim="800000"/>
                <a:headEnd/>
                <a:tailEnd/>
              </a:ln>
              <a:effectLst>
                <a:outerShdw blurRad="190500" dist="114300" dir="2700000" algn="tl" rotWithShape="0">
                  <a:prstClr val="black">
                    <a:alpha val="40000"/>
                  </a:prstClr>
                </a:outerShdw>
              </a:effectLst>
              <a:extLst/>
            </p:spPr>
            <p:txBody>
              <a:bodyPr vert="horz" wrap="square" lIns="68562" tIns="34281" rIns="68562" bIns="34281" numCol="1" anchor="t" anchorCtr="0" compatLnSpc="1">
                <a:prstTxWarp prst="textNoShape">
                  <a:avLst/>
                </a:prstTxWarp>
              </a:bodyPr>
              <a:lstStyle/>
              <a:p>
                <a:endParaRPr lang="zh-CN" altLang="en-US" sz="1200"/>
              </a:p>
            </p:txBody>
          </p:sp>
          <p:sp>
            <p:nvSpPr>
              <p:cNvPr id="64" name="Freeform 5"/>
              <p:cNvSpPr>
                <a:spLocks/>
              </p:cNvSpPr>
              <p:nvPr/>
            </p:nvSpPr>
            <p:spPr bwMode="auto">
              <a:xfrm rot="1855731">
                <a:off x="3764581" y="2863367"/>
                <a:ext cx="1264630" cy="1140208"/>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grpFill/>
              <a:ln w="12700" cap="flat">
                <a:noFill/>
                <a:prstDash val="solid"/>
                <a:miter lim="800000"/>
                <a:headEnd/>
                <a:tailEnd/>
              </a:ln>
              <a:effectLst>
                <a:outerShdw blurRad="50800" dist="38100" dir="2700000" algn="tl" rotWithShape="0">
                  <a:prstClr val="black">
                    <a:alpha val="40000"/>
                  </a:prstClr>
                </a:outerShdw>
              </a:effectLst>
              <a:extLst/>
            </p:spPr>
            <p:txBody>
              <a:bodyPr vert="horz" wrap="square" lIns="68562" tIns="34281" rIns="68562" bIns="34281" numCol="1" anchor="t" anchorCtr="0" compatLnSpc="1">
                <a:prstTxWarp prst="textNoShape">
                  <a:avLst/>
                </a:prstTxWarp>
              </a:bodyPr>
              <a:lstStyle/>
              <a:p>
                <a:endParaRPr lang="zh-CN" altLang="en-US" sz="1200"/>
              </a:p>
            </p:txBody>
          </p:sp>
        </p:grpSp>
        <p:sp>
          <p:nvSpPr>
            <p:cNvPr id="62" name="Freeform 5"/>
            <p:cNvSpPr>
              <a:spLocks/>
            </p:cNvSpPr>
            <p:nvPr/>
          </p:nvSpPr>
          <p:spPr bwMode="auto">
            <a:xfrm rot="12638635">
              <a:off x="3175023" y="2830745"/>
              <a:ext cx="1020383" cy="645712"/>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 name="connsiteX0" fmla="*/ 7850 w 10000"/>
                <a:gd name="connsiteY0" fmla="*/ 9461 h 9993"/>
                <a:gd name="connsiteX1" fmla="*/ 7500 w 10000"/>
                <a:gd name="connsiteY1" fmla="*/ 9850 h 9993"/>
                <a:gd name="connsiteX2" fmla="*/ 7000 w 10000"/>
                <a:gd name="connsiteY2" fmla="*/ 9993 h 9993"/>
                <a:gd name="connsiteX3" fmla="*/ 2978 w 10000"/>
                <a:gd name="connsiteY3" fmla="*/ 9993 h 9993"/>
                <a:gd name="connsiteX4" fmla="*/ 2500 w 10000"/>
                <a:gd name="connsiteY4" fmla="*/ 9850 h 9993"/>
                <a:gd name="connsiteX5" fmla="*/ 2150 w 10000"/>
                <a:gd name="connsiteY5" fmla="*/ 9457 h 9993"/>
                <a:gd name="connsiteX6" fmla="*/ 0 w 10000"/>
                <a:gd name="connsiteY6" fmla="*/ 4997 h 9993"/>
                <a:gd name="connsiteX7" fmla="*/ 131 w 10000"/>
                <a:gd name="connsiteY7" fmla="*/ 4449 h 9993"/>
                <a:gd name="connsiteX8" fmla="*/ 2142 w 10000"/>
                <a:gd name="connsiteY8" fmla="*/ 549 h 9993"/>
                <a:gd name="connsiteX9" fmla="*/ 2500 w 10000"/>
                <a:gd name="connsiteY9" fmla="*/ 148 h 9993"/>
                <a:gd name="connsiteX10" fmla="*/ 2956 w 10000"/>
                <a:gd name="connsiteY10" fmla="*/ 1 h 9993"/>
                <a:gd name="connsiteX11" fmla="*/ 6993 w 10000"/>
                <a:gd name="connsiteY11" fmla="*/ 1 h 9993"/>
                <a:gd name="connsiteX12" fmla="*/ 7500 w 10000"/>
                <a:gd name="connsiteY12" fmla="*/ 148 h 9993"/>
                <a:gd name="connsiteX13" fmla="*/ 7850 w 10000"/>
                <a:gd name="connsiteY13" fmla="*/ 537 h 9993"/>
                <a:gd name="connsiteX14" fmla="*/ 9861 w 10000"/>
                <a:gd name="connsiteY14" fmla="*/ 4437 h 9993"/>
                <a:gd name="connsiteX15" fmla="*/ 10000 w 10000"/>
                <a:gd name="connsiteY15" fmla="*/ 4997 h 9993"/>
                <a:gd name="connsiteX16" fmla="*/ 9858 w 10000"/>
                <a:gd name="connsiteY16" fmla="*/ 5561 h 9993"/>
                <a:gd name="connsiteX17" fmla="*/ 7850 w 10000"/>
                <a:gd name="connsiteY17" fmla="*/ 9461 h 9993"/>
                <a:gd name="connsiteX0" fmla="*/ 7719 w 9869"/>
                <a:gd name="connsiteY0" fmla="*/ 9468 h 10000"/>
                <a:gd name="connsiteX1" fmla="*/ 7369 w 9869"/>
                <a:gd name="connsiteY1" fmla="*/ 9857 h 10000"/>
                <a:gd name="connsiteX2" fmla="*/ 6869 w 9869"/>
                <a:gd name="connsiteY2" fmla="*/ 10000 h 10000"/>
                <a:gd name="connsiteX3" fmla="*/ 2847 w 9869"/>
                <a:gd name="connsiteY3" fmla="*/ 10000 h 10000"/>
                <a:gd name="connsiteX4" fmla="*/ 2369 w 9869"/>
                <a:gd name="connsiteY4" fmla="*/ 9857 h 10000"/>
                <a:gd name="connsiteX5" fmla="*/ 2019 w 9869"/>
                <a:gd name="connsiteY5" fmla="*/ 9464 h 10000"/>
                <a:gd name="connsiteX6" fmla="*/ 0 w 9869"/>
                <a:gd name="connsiteY6" fmla="*/ 4452 h 10000"/>
                <a:gd name="connsiteX7" fmla="*/ 2011 w 9869"/>
                <a:gd name="connsiteY7" fmla="*/ 549 h 10000"/>
                <a:gd name="connsiteX8" fmla="*/ 2369 w 9869"/>
                <a:gd name="connsiteY8" fmla="*/ 148 h 10000"/>
                <a:gd name="connsiteX9" fmla="*/ 2825 w 9869"/>
                <a:gd name="connsiteY9" fmla="*/ 1 h 10000"/>
                <a:gd name="connsiteX10" fmla="*/ 6862 w 9869"/>
                <a:gd name="connsiteY10" fmla="*/ 1 h 10000"/>
                <a:gd name="connsiteX11" fmla="*/ 7369 w 9869"/>
                <a:gd name="connsiteY11" fmla="*/ 148 h 10000"/>
                <a:gd name="connsiteX12" fmla="*/ 7719 w 9869"/>
                <a:gd name="connsiteY12" fmla="*/ 537 h 10000"/>
                <a:gd name="connsiteX13" fmla="*/ 9730 w 9869"/>
                <a:gd name="connsiteY13" fmla="*/ 4440 h 10000"/>
                <a:gd name="connsiteX14" fmla="*/ 9869 w 9869"/>
                <a:gd name="connsiteY14" fmla="*/ 5001 h 10000"/>
                <a:gd name="connsiteX15" fmla="*/ 9727 w 9869"/>
                <a:gd name="connsiteY15" fmla="*/ 5565 h 10000"/>
                <a:gd name="connsiteX16" fmla="*/ 7719 w 9869"/>
                <a:gd name="connsiteY16" fmla="*/ 9468 h 10000"/>
                <a:gd name="connsiteX0" fmla="*/ 5783 w 7962"/>
                <a:gd name="connsiteY0" fmla="*/ 9468 h 10000"/>
                <a:gd name="connsiteX1" fmla="*/ 5429 w 7962"/>
                <a:gd name="connsiteY1" fmla="*/ 9857 h 10000"/>
                <a:gd name="connsiteX2" fmla="*/ 4922 w 7962"/>
                <a:gd name="connsiteY2" fmla="*/ 10000 h 10000"/>
                <a:gd name="connsiteX3" fmla="*/ 847 w 7962"/>
                <a:gd name="connsiteY3" fmla="*/ 10000 h 10000"/>
                <a:gd name="connsiteX4" fmla="*/ 362 w 7962"/>
                <a:gd name="connsiteY4" fmla="*/ 9857 h 10000"/>
                <a:gd name="connsiteX5" fmla="*/ 8 w 7962"/>
                <a:gd name="connsiteY5" fmla="*/ 9464 h 10000"/>
                <a:gd name="connsiteX6" fmla="*/ 0 w 7962"/>
                <a:gd name="connsiteY6" fmla="*/ 549 h 10000"/>
                <a:gd name="connsiteX7" fmla="*/ 362 w 7962"/>
                <a:gd name="connsiteY7" fmla="*/ 148 h 10000"/>
                <a:gd name="connsiteX8" fmla="*/ 824 w 7962"/>
                <a:gd name="connsiteY8" fmla="*/ 1 h 10000"/>
                <a:gd name="connsiteX9" fmla="*/ 4915 w 7962"/>
                <a:gd name="connsiteY9" fmla="*/ 1 h 10000"/>
                <a:gd name="connsiteX10" fmla="*/ 5429 w 7962"/>
                <a:gd name="connsiteY10" fmla="*/ 148 h 10000"/>
                <a:gd name="connsiteX11" fmla="*/ 5783 w 7962"/>
                <a:gd name="connsiteY11" fmla="*/ 537 h 10000"/>
                <a:gd name="connsiteX12" fmla="*/ 7821 w 7962"/>
                <a:gd name="connsiteY12" fmla="*/ 4440 h 10000"/>
                <a:gd name="connsiteX13" fmla="*/ 7962 w 7962"/>
                <a:gd name="connsiteY13" fmla="*/ 5001 h 10000"/>
                <a:gd name="connsiteX14" fmla="*/ 7818 w 7962"/>
                <a:gd name="connsiteY14" fmla="*/ 5565 h 10000"/>
                <a:gd name="connsiteX15" fmla="*/ 5783 w 7962"/>
                <a:gd name="connsiteY15" fmla="*/ 9468 h 10000"/>
                <a:gd name="connsiteX0" fmla="*/ 7253 w 9990"/>
                <a:gd name="connsiteY0" fmla="*/ 10060 h 10592"/>
                <a:gd name="connsiteX1" fmla="*/ 6809 w 9990"/>
                <a:gd name="connsiteY1" fmla="*/ 10449 h 10592"/>
                <a:gd name="connsiteX2" fmla="*/ 6172 w 9990"/>
                <a:gd name="connsiteY2" fmla="*/ 10592 h 10592"/>
                <a:gd name="connsiteX3" fmla="*/ 1054 w 9990"/>
                <a:gd name="connsiteY3" fmla="*/ 10592 h 10592"/>
                <a:gd name="connsiteX4" fmla="*/ 445 w 9990"/>
                <a:gd name="connsiteY4" fmla="*/ 10449 h 10592"/>
                <a:gd name="connsiteX5" fmla="*/ 0 w 9990"/>
                <a:gd name="connsiteY5" fmla="*/ 10056 h 10592"/>
                <a:gd name="connsiteX6" fmla="*/ 445 w 9990"/>
                <a:gd name="connsiteY6" fmla="*/ 740 h 10592"/>
                <a:gd name="connsiteX7" fmla="*/ 1025 w 9990"/>
                <a:gd name="connsiteY7" fmla="*/ 593 h 10592"/>
                <a:gd name="connsiteX8" fmla="*/ 6163 w 9990"/>
                <a:gd name="connsiteY8" fmla="*/ 593 h 10592"/>
                <a:gd name="connsiteX9" fmla="*/ 6809 w 9990"/>
                <a:gd name="connsiteY9" fmla="*/ 740 h 10592"/>
                <a:gd name="connsiteX10" fmla="*/ 7253 w 9990"/>
                <a:gd name="connsiteY10" fmla="*/ 1129 h 10592"/>
                <a:gd name="connsiteX11" fmla="*/ 9813 w 9990"/>
                <a:gd name="connsiteY11" fmla="*/ 5032 h 10592"/>
                <a:gd name="connsiteX12" fmla="*/ 9990 w 9990"/>
                <a:gd name="connsiteY12" fmla="*/ 5593 h 10592"/>
                <a:gd name="connsiteX13" fmla="*/ 9809 w 9990"/>
                <a:gd name="connsiteY13" fmla="*/ 6157 h 10592"/>
                <a:gd name="connsiteX14" fmla="*/ 7253 w 9990"/>
                <a:gd name="connsiteY14" fmla="*/ 10060 h 10592"/>
                <a:gd name="connsiteX0" fmla="*/ 7260 w 10000"/>
                <a:gd name="connsiteY0" fmla="*/ 8939 h 9441"/>
                <a:gd name="connsiteX1" fmla="*/ 6816 w 10000"/>
                <a:gd name="connsiteY1" fmla="*/ 9306 h 9441"/>
                <a:gd name="connsiteX2" fmla="*/ 6178 w 10000"/>
                <a:gd name="connsiteY2" fmla="*/ 9441 h 9441"/>
                <a:gd name="connsiteX3" fmla="*/ 1055 w 10000"/>
                <a:gd name="connsiteY3" fmla="*/ 9441 h 9441"/>
                <a:gd name="connsiteX4" fmla="*/ 445 w 10000"/>
                <a:gd name="connsiteY4" fmla="*/ 9306 h 9441"/>
                <a:gd name="connsiteX5" fmla="*/ 0 w 10000"/>
                <a:gd name="connsiteY5" fmla="*/ 8935 h 9441"/>
                <a:gd name="connsiteX6" fmla="*/ 1026 w 10000"/>
                <a:gd name="connsiteY6" fmla="*/ 1 h 9441"/>
                <a:gd name="connsiteX7" fmla="*/ 6169 w 10000"/>
                <a:gd name="connsiteY7" fmla="*/ 1 h 9441"/>
                <a:gd name="connsiteX8" fmla="*/ 6816 w 10000"/>
                <a:gd name="connsiteY8" fmla="*/ 140 h 9441"/>
                <a:gd name="connsiteX9" fmla="*/ 7260 w 10000"/>
                <a:gd name="connsiteY9" fmla="*/ 507 h 9441"/>
                <a:gd name="connsiteX10" fmla="*/ 9823 w 10000"/>
                <a:gd name="connsiteY10" fmla="*/ 4192 h 9441"/>
                <a:gd name="connsiteX11" fmla="*/ 10000 w 10000"/>
                <a:gd name="connsiteY11" fmla="*/ 4721 h 9441"/>
                <a:gd name="connsiteX12" fmla="*/ 9819 w 10000"/>
                <a:gd name="connsiteY12" fmla="*/ 5254 h 9441"/>
                <a:gd name="connsiteX13" fmla="*/ 7260 w 10000"/>
                <a:gd name="connsiteY13" fmla="*/ 8939 h 9441"/>
                <a:gd name="connsiteX0" fmla="*/ 7260 w 10000"/>
                <a:gd name="connsiteY0" fmla="*/ 9468 h 10000"/>
                <a:gd name="connsiteX1" fmla="*/ 6816 w 10000"/>
                <a:gd name="connsiteY1" fmla="*/ 9857 h 10000"/>
                <a:gd name="connsiteX2" fmla="*/ 6178 w 10000"/>
                <a:gd name="connsiteY2" fmla="*/ 10000 h 10000"/>
                <a:gd name="connsiteX3" fmla="*/ 1055 w 10000"/>
                <a:gd name="connsiteY3" fmla="*/ 10000 h 10000"/>
                <a:gd name="connsiteX4" fmla="*/ 445 w 10000"/>
                <a:gd name="connsiteY4" fmla="*/ 9857 h 10000"/>
                <a:gd name="connsiteX5" fmla="*/ 0 w 10000"/>
                <a:gd name="connsiteY5" fmla="*/ 9464 h 10000"/>
                <a:gd name="connsiteX6" fmla="*/ 6169 w 10000"/>
                <a:gd name="connsiteY6" fmla="*/ 1 h 10000"/>
                <a:gd name="connsiteX7" fmla="*/ 6816 w 10000"/>
                <a:gd name="connsiteY7" fmla="*/ 148 h 10000"/>
                <a:gd name="connsiteX8" fmla="*/ 7260 w 10000"/>
                <a:gd name="connsiteY8" fmla="*/ 537 h 10000"/>
                <a:gd name="connsiteX9" fmla="*/ 9823 w 10000"/>
                <a:gd name="connsiteY9" fmla="*/ 4440 h 10000"/>
                <a:gd name="connsiteX10" fmla="*/ 10000 w 10000"/>
                <a:gd name="connsiteY10" fmla="*/ 5001 h 10000"/>
                <a:gd name="connsiteX11" fmla="*/ 9819 w 10000"/>
                <a:gd name="connsiteY11" fmla="*/ 5565 h 10000"/>
                <a:gd name="connsiteX12" fmla="*/ 7260 w 10000"/>
                <a:gd name="connsiteY12" fmla="*/ 9468 h 10000"/>
                <a:gd name="connsiteX0" fmla="*/ 7260 w 10000"/>
                <a:gd name="connsiteY0" fmla="*/ 9320 h 9852"/>
                <a:gd name="connsiteX1" fmla="*/ 6816 w 10000"/>
                <a:gd name="connsiteY1" fmla="*/ 9709 h 9852"/>
                <a:gd name="connsiteX2" fmla="*/ 6178 w 10000"/>
                <a:gd name="connsiteY2" fmla="*/ 9852 h 9852"/>
                <a:gd name="connsiteX3" fmla="*/ 1055 w 10000"/>
                <a:gd name="connsiteY3" fmla="*/ 9852 h 9852"/>
                <a:gd name="connsiteX4" fmla="*/ 445 w 10000"/>
                <a:gd name="connsiteY4" fmla="*/ 9709 h 9852"/>
                <a:gd name="connsiteX5" fmla="*/ 0 w 10000"/>
                <a:gd name="connsiteY5" fmla="*/ 9316 h 9852"/>
                <a:gd name="connsiteX6" fmla="*/ 6816 w 10000"/>
                <a:gd name="connsiteY6" fmla="*/ 0 h 9852"/>
                <a:gd name="connsiteX7" fmla="*/ 7260 w 10000"/>
                <a:gd name="connsiteY7" fmla="*/ 389 h 9852"/>
                <a:gd name="connsiteX8" fmla="*/ 9823 w 10000"/>
                <a:gd name="connsiteY8" fmla="*/ 4292 h 9852"/>
                <a:gd name="connsiteX9" fmla="*/ 10000 w 10000"/>
                <a:gd name="connsiteY9" fmla="*/ 4853 h 9852"/>
                <a:gd name="connsiteX10" fmla="*/ 9819 w 10000"/>
                <a:gd name="connsiteY10" fmla="*/ 5417 h 9852"/>
                <a:gd name="connsiteX11" fmla="*/ 7260 w 10000"/>
                <a:gd name="connsiteY11" fmla="*/ 9320 h 9852"/>
                <a:gd name="connsiteX0" fmla="*/ 7260 w 10000"/>
                <a:gd name="connsiteY0" fmla="*/ 9065 h 9605"/>
                <a:gd name="connsiteX1" fmla="*/ 6816 w 10000"/>
                <a:gd name="connsiteY1" fmla="*/ 9460 h 9605"/>
                <a:gd name="connsiteX2" fmla="*/ 6178 w 10000"/>
                <a:gd name="connsiteY2" fmla="*/ 9605 h 9605"/>
                <a:gd name="connsiteX3" fmla="*/ 1055 w 10000"/>
                <a:gd name="connsiteY3" fmla="*/ 9605 h 9605"/>
                <a:gd name="connsiteX4" fmla="*/ 445 w 10000"/>
                <a:gd name="connsiteY4" fmla="*/ 9460 h 9605"/>
                <a:gd name="connsiteX5" fmla="*/ 0 w 10000"/>
                <a:gd name="connsiteY5" fmla="*/ 9061 h 9605"/>
                <a:gd name="connsiteX6" fmla="*/ 7260 w 10000"/>
                <a:gd name="connsiteY6" fmla="*/ 0 h 9605"/>
                <a:gd name="connsiteX7" fmla="*/ 9823 w 10000"/>
                <a:gd name="connsiteY7" fmla="*/ 3961 h 9605"/>
                <a:gd name="connsiteX8" fmla="*/ 10000 w 10000"/>
                <a:gd name="connsiteY8" fmla="*/ 4531 h 9605"/>
                <a:gd name="connsiteX9" fmla="*/ 9819 w 10000"/>
                <a:gd name="connsiteY9" fmla="*/ 5103 h 9605"/>
                <a:gd name="connsiteX10" fmla="*/ 7260 w 10000"/>
                <a:gd name="connsiteY10" fmla="*/ 9065 h 9605"/>
                <a:gd name="connsiteX0" fmla="*/ 7260 w 10000"/>
                <a:gd name="connsiteY0" fmla="*/ 5314 h 5876"/>
                <a:gd name="connsiteX1" fmla="*/ 6816 w 10000"/>
                <a:gd name="connsiteY1" fmla="*/ 5725 h 5876"/>
                <a:gd name="connsiteX2" fmla="*/ 6178 w 10000"/>
                <a:gd name="connsiteY2" fmla="*/ 5876 h 5876"/>
                <a:gd name="connsiteX3" fmla="*/ 1055 w 10000"/>
                <a:gd name="connsiteY3" fmla="*/ 5876 h 5876"/>
                <a:gd name="connsiteX4" fmla="*/ 445 w 10000"/>
                <a:gd name="connsiteY4" fmla="*/ 5725 h 5876"/>
                <a:gd name="connsiteX5" fmla="*/ 0 w 10000"/>
                <a:gd name="connsiteY5" fmla="*/ 5310 h 5876"/>
                <a:gd name="connsiteX6" fmla="*/ 9823 w 10000"/>
                <a:gd name="connsiteY6" fmla="*/ 0 h 5876"/>
                <a:gd name="connsiteX7" fmla="*/ 10000 w 10000"/>
                <a:gd name="connsiteY7" fmla="*/ 593 h 5876"/>
                <a:gd name="connsiteX8" fmla="*/ 9819 w 10000"/>
                <a:gd name="connsiteY8" fmla="*/ 1189 h 5876"/>
                <a:gd name="connsiteX9" fmla="*/ 7260 w 10000"/>
                <a:gd name="connsiteY9" fmla="*/ 5314 h 58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0000" h="5876">
                  <a:moveTo>
                    <a:pt x="7260" y="5314"/>
                  </a:moveTo>
                  <a:cubicBezTo>
                    <a:pt x="7153" y="5478"/>
                    <a:pt x="7007" y="5621"/>
                    <a:pt x="6816" y="5725"/>
                  </a:cubicBezTo>
                  <a:cubicBezTo>
                    <a:pt x="6616" y="5832"/>
                    <a:pt x="6396" y="5880"/>
                    <a:pt x="6178" y="5876"/>
                  </a:cubicBezTo>
                  <a:lnTo>
                    <a:pt x="1055" y="5876"/>
                  </a:lnTo>
                  <a:cubicBezTo>
                    <a:pt x="851" y="5876"/>
                    <a:pt x="637" y="5829"/>
                    <a:pt x="445" y="5725"/>
                  </a:cubicBezTo>
                  <a:cubicBezTo>
                    <a:pt x="254" y="5621"/>
                    <a:pt x="102" y="5478"/>
                    <a:pt x="0" y="5310"/>
                  </a:cubicBezTo>
                  <a:cubicBezTo>
                    <a:pt x="1563" y="4356"/>
                    <a:pt x="8156" y="786"/>
                    <a:pt x="9823" y="0"/>
                  </a:cubicBezTo>
                  <a:cubicBezTo>
                    <a:pt x="9935" y="173"/>
                    <a:pt x="10000" y="377"/>
                    <a:pt x="10000" y="593"/>
                  </a:cubicBezTo>
                  <a:cubicBezTo>
                    <a:pt x="10000" y="814"/>
                    <a:pt x="9935" y="1017"/>
                    <a:pt x="9819" y="1189"/>
                  </a:cubicBezTo>
                  <a:lnTo>
                    <a:pt x="7260" y="5314"/>
                  </a:lnTo>
                  <a:close/>
                </a:path>
              </a:pathLst>
            </a:custGeom>
            <a:grpFill/>
            <a:ln w="12700" cap="flat">
              <a:noFill/>
              <a:prstDash val="solid"/>
              <a:miter lim="800000"/>
              <a:headEnd/>
              <a:tailEnd/>
            </a:ln>
            <a:effectLst/>
            <a:extLst/>
          </p:spPr>
          <p:txBody>
            <a:bodyPr vert="horz" wrap="square" lIns="68562" tIns="34281" rIns="68562" bIns="34281" numCol="1" anchor="t" anchorCtr="0" compatLnSpc="1">
              <a:prstTxWarp prst="textNoShape">
                <a:avLst/>
              </a:prstTxWarp>
            </a:bodyPr>
            <a:lstStyle/>
            <a:p>
              <a:endParaRPr lang="zh-CN" altLang="en-US" sz="1200"/>
            </a:p>
          </p:txBody>
        </p:sp>
      </p:grpSp>
      <p:sp>
        <p:nvSpPr>
          <p:cNvPr id="68" name="标题 4"/>
          <p:cNvSpPr txBox="1">
            <a:spLocks/>
          </p:cNvSpPr>
          <p:nvPr/>
        </p:nvSpPr>
        <p:spPr>
          <a:xfrm>
            <a:off x="2142363" y="1638762"/>
            <a:ext cx="2159678" cy="355021"/>
          </a:xfrm>
          <a:prstGeom prst="rect">
            <a:avLst/>
          </a:prstGeom>
        </p:spPr>
        <p:txBody>
          <a:bodyPr vert="horz" lIns="68562" tIns="34281" rIns="68562" bIns="34281"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zh-CN" altLang="en-US" sz="1800" b="1" dirty="0">
                <a:solidFill>
                  <a:schemeClr val="bg1"/>
                </a:solidFill>
                <a:latin typeface="微软雅黑" panose="020B0503020204020204" pitchFamily="34" charset="-122"/>
                <a:ea typeface="微软雅黑" panose="020B0503020204020204" pitchFamily="34" charset="-122"/>
              </a:rPr>
              <a:t>添加标题</a:t>
            </a:r>
          </a:p>
        </p:txBody>
      </p:sp>
      <p:sp>
        <p:nvSpPr>
          <p:cNvPr id="70" name="矩形 47"/>
          <p:cNvSpPr>
            <a:spLocks noChangeArrowheads="1"/>
          </p:cNvSpPr>
          <p:nvPr/>
        </p:nvSpPr>
        <p:spPr bwMode="auto">
          <a:xfrm>
            <a:off x="2534873" y="2046261"/>
            <a:ext cx="1401625" cy="6509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55" tIns="34278" rIns="68555" bIns="34278">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nSpc>
                <a:spcPct val="120000"/>
              </a:lnSpc>
              <a:spcBef>
                <a:spcPct val="0"/>
              </a:spcBef>
              <a:buNone/>
            </a:pPr>
            <a:r>
              <a:rPr lang="zh-CN" altLang="en-US" sz="1050" dirty="0">
                <a:solidFill>
                  <a:schemeClr val="bg1"/>
                </a:solidFill>
                <a:sym typeface="微软雅黑" pitchFamily="34" charset="-122"/>
              </a:rPr>
              <a:t>在此录入上述图表的描述说明，录入上述图表的描述说明</a:t>
            </a:r>
            <a:r>
              <a:rPr lang="zh-CN" altLang="en-US" sz="1050" dirty="0">
                <a:solidFill>
                  <a:schemeClr val="bg1">
                    <a:lumMod val="50000"/>
                  </a:schemeClr>
                </a:solidFill>
                <a:sym typeface="微软雅黑" pitchFamily="34" charset="-122"/>
              </a:rPr>
              <a:t>。</a:t>
            </a:r>
          </a:p>
        </p:txBody>
      </p:sp>
      <p:grpSp>
        <p:nvGrpSpPr>
          <p:cNvPr id="84" name="组合 83"/>
          <p:cNvGrpSpPr/>
          <p:nvPr/>
        </p:nvGrpSpPr>
        <p:grpSpPr>
          <a:xfrm>
            <a:off x="4434919" y="1380880"/>
            <a:ext cx="502789" cy="453321"/>
            <a:chOff x="5424755" y="1340768"/>
            <a:chExt cx="670560" cy="604586"/>
          </a:xfrm>
          <a:blipFill dpi="0" rotWithShape="1">
            <a:blip r:embed="rId6">
              <a:extLst>
                <a:ext uri="{28A0092B-C50C-407E-A947-70E740481C1C}">
                  <a14:useLocalDpi xmlns:a14="http://schemas.microsoft.com/office/drawing/2010/main" val="0"/>
                </a:ext>
              </a:extLst>
            </a:blip>
            <a:srcRect/>
            <a:stretch>
              <a:fillRect/>
            </a:stretch>
          </a:blipFill>
        </p:grpSpPr>
        <p:grpSp>
          <p:nvGrpSpPr>
            <p:cNvPr id="85" name="组合 84"/>
            <p:cNvGrpSpPr/>
            <p:nvPr/>
          </p:nvGrpSpPr>
          <p:grpSpPr>
            <a:xfrm>
              <a:off x="5424755" y="1340768"/>
              <a:ext cx="670560" cy="604586"/>
              <a:chOff x="5424755" y="1340768"/>
              <a:chExt cx="670560" cy="604586"/>
            </a:xfrm>
            <a:grpFill/>
          </p:grpSpPr>
          <p:grpSp>
            <p:nvGrpSpPr>
              <p:cNvPr id="87" name="组合 86"/>
              <p:cNvGrpSpPr/>
              <p:nvPr/>
            </p:nvGrpSpPr>
            <p:grpSpPr>
              <a:xfrm>
                <a:off x="5424755" y="1340768"/>
                <a:ext cx="670560" cy="604586"/>
                <a:chOff x="3720691" y="2824413"/>
                <a:chExt cx="1341120" cy="1209172"/>
              </a:xfrm>
              <a:grpFill/>
            </p:grpSpPr>
            <p:sp>
              <p:nvSpPr>
                <p:cNvPr id="89" name="Freeform 5"/>
                <p:cNvSpPr>
                  <a:spLocks/>
                </p:cNvSpPr>
                <p:nvPr/>
              </p:nvSpPr>
              <p:spPr bwMode="auto">
                <a:xfrm rot="1855731">
                  <a:off x="3720691" y="2824413"/>
                  <a:ext cx="1341120" cy="1209172"/>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grpFill/>
                <a:ln w="12700" cap="flat">
                  <a:noFill/>
                  <a:prstDash val="solid"/>
                  <a:miter lim="800000"/>
                  <a:headEnd/>
                  <a:tailEnd/>
                </a:ln>
                <a:effectLst>
                  <a:outerShdw blurRad="190500" dist="114300" dir="2700000" algn="tl" rotWithShape="0">
                    <a:prstClr val="black">
                      <a:alpha val="40000"/>
                    </a:prstClr>
                  </a:outerShdw>
                </a:effectLst>
                <a:extLst/>
              </p:spPr>
              <p:txBody>
                <a:bodyPr vert="horz" wrap="square" lIns="68562" tIns="34281" rIns="68562" bIns="34281" numCol="1" anchor="t" anchorCtr="0" compatLnSpc="1">
                  <a:prstTxWarp prst="textNoShape">
                    <a:avLst/>
                  </a:prstTxWarp>
                </a:bodyPr>
                <a:lstStyle/>
                <a:p>
                  <a:endParaRPr lang="zh-CN" altLang="en-US" sz="1200">
                    <a:solidFill>
                      <a:srgbClr val="414455"/>
                    </a:solidFill>
                  </a:endParaRPr>
                </a:p>
              </p:txBody>
            </p:sp>
            <p:sp>
              <p:nvSpPr>
                <p:cNvPr id="90" name="Freeform 5"/>
                <p:cNvSpPr>
                  <a:spLocks/>
                </p:cNvSpPr>
                <p:nvPr/>
              </p:nvSpPr>
              <p:spPr bwMode="auto">
                <a:xfrm rot="1855731">
                  <a:off x="3764581" y="2863367"/>
                  <a:ext cx="1264630" cy="1140208"/>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grpFill/>
                <a:ln w="12700" cap="flat">
                  <a:noFill/>
                  <a:prstDash val="solid"/>
                  <a:miter lim="800000"/>
                  <a:headEnd/>
                  <a:tailEnd/>
                </a:ln>
                <a:effectLst>
                  <a:outerShdw blurRad="50800" dist="38100" dir="2700000" algn="tl" rotWithShape="0">
                    <a:prstClr val="black">
                      <a:alpha val="40000"/>
                    </a:prstClr>
                  </a:outerShdw>
                </a:effectLst>
                <a:extLst/>
              </p:spPr>
              <p:txBody>
                <a:bodyPr vert="horz" wrap="square" lIns="68562" tIns="34281" rIns="68562" bIns="34281" numCol="1" anchor="t" anchorCtr="0" compatLnSpc="1">
                  <a:prstTxWarp prst="textNoShape">
                    <a:avLst/>
                  </a:prstTxWarp>
                </a:bodyPr>
                <a:lstStyle/>
                <a:p>
                  <a:endParaRPr lang="zh-CN" altLang="en-US" sz="1200">
                    <a:solidFill>
                      <a:srgbClr val="414455"/>
                    </a:solidFill>
                  </a:endParaRPr>
                </a:p>
              </p:txBody>
            </p:sp>
          </p:grpSp>
          <p:sp>
            <p:nvSpPr>
              <p:cNvPr id="88" name="Freeform 5"/>
              <p:cNvSpPr>
                <a:spLocks/>
              </p:cNvSpPr>
              <p:nvPr/>
            </p:nvSpPr>
            <p:spPr bwMode="auto">
              <a:xfrm rot="1855731">
                <a:off x="5470180" y="1383052"/>
                <a:ext cx="576760" cy="520015"/>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grpFill/>
              <a:ln w="9525" cap="flat">
                <a:solidFill>
                  <a:srgbClr val="414455"/>
                </a:solidFill>
                <a:prstDash val="sysDash"/>
                <a:miter lim="800000"/>
                <a:headEnd/>
                <a:tailEnd/>
              </a:ln>
              <a:effectLst/>
              <a:extLst/>
            </p:spPr>
            <p:txBody>
              <a:bodyPr vert="horz" wrap="square" lIns="68562" tIns="34281" rIns="68562" bIns="34281" numCol="1" anchor="t" anchorCtr="0" compatLnSpc="1">
                <a:prstTxWarp prst="textNoShape">
                  <a:avLst/>
                </a:prstTxWarp>
              </a:bodyPr>
              <a:lstStyle/>
              <a:p>
                <a:endParaRPr lang="zh-CN" altLang="en-US" sz="1200">
                  <a:solidFill>
                    <a:srgbClr val="414455"/>
                  </a:solidFill>
                </a:endParaRPr>
              </a:p>
            </p:txBody>
          </p:sp>
        </p:grpSp>
        <p:sp>
          <p:nvSpPr>
            <p:cNvPr id="86" name="TextBox 7"/>
            <p:cNvSpPr>
              <a:spLocks noChangeArrowheads="1"/>
            </p:cNvSpPr>
            <p:nvPr/>
          </p:nvSpPr>
          <p:spPr bwMode="auto">
            <a:xfrm>
              <a:off x="5472003" y="1484784"/>
              <a:ext cx="576063" cy="307856"/>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defRPr/>
              </a:pPr>
              <a:r>
                <a:rPr lang="en-US" altLang="zh-CN" sz="1500" b="1" dirty="0">
                  <a:solidFill>
                    <a:schemeClr val="bg1"/>
                  </a:solidFill>
                  <a:latin typeface="方正兰亭黑简体" panose="02000000000000000000" pitchFamily="2" charset="-122"/>
                  <a:ea typeface="方正兰亭黑简体" panose="02000000000000000000" pitchFamily="2" charset="-122"/>
                  <a:sym typeface="微软雅黑" pitchFamily="34" charset="-122"/>
                </a:rPr>
                <a:t>01</a:t>
              </a:r>
              <a:endParaRPr lang="zh-CN" altLang="en-US" sz="1500" b="1" dirty="0">
                <a:solidFill>
                  <a:schemeClr val="bg1"/>
                </a:solidFill>
                <a:latin typeface="方正兰亭黑简体" panose="02000000000000000000" pitchFamily="2" charset="-122"/>
                <a:ea typeface="方正兰亭黑简体" panose="02000000000000000000" pitchFamily="2" charset="-122"/>
                <a:sym typeface="微软雅黑" pitchFamily="34" charset="-122"/>
              </a:endParaRPr>
            </a:p>
          </p:txBody>
        </p:sp>
      </p:grpSp>
      <p:sp>
        <p:nvSpPr>
          <p:cNvPr id="91" name="矩形 90"/>
          <p:cNvSpPr/>
          <p:nvPr/>
        </p:nvSpPr>
        <p:spPr>
          <a:xfrm>
            <a:off x="5074155" y="1264488"/>
            <a:ext cx="1163522" cy="253891"/>
          </a:xfrm>
          <a:prstGeom prst="rect">
            <a:avLst/>
          </a:prstGeom>
        </p:spPr>
        <p:txBody>
          <a:bodyPr wrap="square" lIns="68555" tIns="34278" rIns="68555" bIns="34278">
            <a:spAutoFit/>
          </a:bodyPr>
          <a:lstStyle/>
          <a:p>
            <a:r>
              <a:rPr lang="zh-CN" altLang="en-US" sz="1200" b="1" dirty="0">
                <a:solidFill>
                  <a:schemeClr val="bg1"/>
                </a:solidFill>
                <a:latin typeface="微软雅黑" pitchFamily="34" charset="-122"/>
                <a:ea typeface="微软雅黑" pitchFamily="34" charset="-122"/>
              </a:rPr>
              <a:t>添加标题</a:t>
            </a:r>
            <a:endParaRPr lang="en-US" altLang="zh-CN" sz="1200" b="1" dirty="0">
              <a:solidFill>
                <a:schemeClr val="bg1"/>
              </a:solidFill>
              <a:latin typeface="微软雅黑" pitchFamily="34" charset="-122"/>
              <a:ea typeface="微软雅黑" pitchFamily="34" charset="-122"/>
            </a:endParaRPr>
          </a:p>
        </p:txBody>
      </p:sp>
      <p:sp>
        <p:nvSpPr>
          <p:cNvPr id="92" name="矩形 91"/>
          <p:cNvSpPr>
            <a:spLocks noChangeArrowheads="1"/>
          </p:cNvSpPr>
          <p:nvPr/>
        </p:nvSpPr>
        <p:spPr bwMode="auto">
          <a:xfrm>
            <a:off x="5074155" y="1506673"/>
            <a:ext cx="2384313" cy="4570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55" tIns="34278" rIns="68555" bIns="34278">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nSpc>
                <a:spcPct val="120000"/>
              </a:lnSpc>
              <a:spcBef>
                <a:spcPct val="0"/>
              </a:spcBef>
              <a:buNone/>
            </a:pPr>
            <a:r>
              <a:rPr lang="zh-CN" altLang="en-US" sz="1050" dirty="0">
                <a:solidFill>
                  <a:schemeClr val="bg1"/>
                </a:solidFill>
                <a:sym typeface="微软雅黑" pitchFamily="34" charset="-122"/>
              </a:rPr>
              <a:t>在此录入上述图表的描述说明，录入上述图表的描述说明</a:t>
            </a:r>
            <a:r>
              <a:rPr lang="zh-CN" altLang="en-US" sz="1050" dirty="0">
                <a:solidFill>
                  <a:schemeClr val="bg1">
                    <a:lumMod val="50000"/>
                  </a:schemeClr>
                </a:solidFill>
                <a:sym typeface="微软雅黑" pitchFamily="34" charset="-122"/>
              </a:rPr>
              <a:t>。</a:t>
            </a:r>
          </a:p>
        </p:txBody>
      </p:sp>
      <p:grpSp>
        <p:nvGrpSpPr>
          <p:cNvPr id="93" name="组合 92"/>
          <p:cNvGrpSpPr/>
          <p:nvPr/>
        </p:nvGrpSpPr>
        <p:grpSpPr>
          <a:xfrm>
            <a:off x="4525580" y="2495624"/>
            <a:ext cx="502789" cy="453321"/>
            <a:chOff x="5424755" y="1340768"/>
            <a:chExt cx="670560" cy="604586"/>
          </a:xfrm>
          <a:blipFill dpi="0" rotWithShape="1">
            <a:blip r:embed="rId7">
              <a:extLst>
                <a:ext uri="{28A0092B-C50C-407E-A947-70E740481C1C}">
                  <a14:useLocalDpi xmlns:a14="http://schemas.microsoft.com/office/drawing/2010/main" val="0"/>
                </a:ext>
              </a:extLst>
            </a:blip>
            <a:srcRect/>
            <a:stretch>
              <a:fillRect/>
            </a:stretch>
          </a:blipFill>
        </p:grpSpPr>
        <p:grpSp>
          <p:nvGrpSpPr>
            <p:cNvPr id="94" name="组合 93"/>
            <p:cNvGrpSpPr/>
            <p:nvPr/>
          </p:nvGrpSpPr>
          <p:grpSpPr>
            <a:xfrm>
              <a:off x="5424755" y="1340768"/>
              <a:ext cx="670560" cy="604586"/>
              <a:chOff x="5424755" y="1340768"/>
              <a:chExt cx="670560" cy="604586"/>
            </a:xfrm>
            <a:grpFill/>
          </p:grpSpPr>
          <p:grpSp>
            <p:nvGrpSpPr>
              <p:cNvPr id="96" name="组合 95"/>
              <p:cNvGrpSpPr/>
              <p:nvPr/>
            </p:nvGrpSpPr>
            <p:grpSpPr>
              <a:xfrm>
                <a:off x="5424755" y="1340768"/>
                <a:ext cx="670560" cy="604586"/>
                <a:chOff x="3720691" y="2824413"/>
                <a:chExt cx="1341120" cy="1209172"/>
              </a:xfrm>
              <a:grpFill/>
            </p:grpSpPr>
            <p:sp>
              <p:nvSpPr>
                <p:cNvPr id="98" name="Freeform 5"/>
                <p:cNvSpPr>
                  <a:spLocks/>
                </p:cNvSpPr>
                <p:nvPr/>
              </p:nvSpPr>
              <p:spPr bwMode="auto">
                <a:xfrm rot="1855731">
                  <a:off x="3720691" y="2824413"/>
                  <a:ext cx="1341120" cy="1209172"/>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grpFill/>
                <a:ln w="12700" cap="flat">
                  <a:noFill/>
                  <a:prstDash val="solid"/>
                  <a:miter lim="800000"/>
                  <a:headEnd/>
                  <a:tailEnd/>
                </a:ln>
                <a:effectLst>
                  <a:outerShdw blurRad="190500" dist="114300" dir="2700000" algn="tl" rotWithShape="0">
                    <a:prstClr val="black">
                      <a:alpha val="40000"/>
                    </a:prstClr>
                  </a:outerShdw>
                </a:effectLst>
                <a:extLst/>
              </p:spPr>
              <p:txBody>
                <a:bodyPr vert="horz" wrap="square" lIns="68562" tIns="34281" rIns="68562" bIns="34281" numCol="1" anchor="t" anchorCtr="0" compatLnSpc="1">
                  <a:prstTxWarp prst="textNoShape">
                    <a:avLst/>
                  </a:prstTxWarp>
                </a:bodyPr>
                <a:lstStyle/>
                <a:p>
                  <a:endParaRPr lang="zh-CN" altLang="en-US" sz="1200">
                    <a:solidFill>
                      <a:srgbClr val="414455"/>
                    </a:solidFill>
                  </a:endParaRPr>
                </a:p>
              </p:txBody>
            </p:sp>
            <p:sp>
              <p:nvSpPr>
                <p:cNvPr id="99" name="Freeform 5"/>
                <p:cNvSpPr>
                  <a:spLocks/>
                </p:cNvSpPr>
                <p:nvPr/>
              </p:nvSpPr>
              <p:spPr bwMode="auto">
                <a:xfrm rot="1855731">
                  <a:off x="3764581" y="2863367"/>
                  <a:ext cx="1264630" cy="1140208"/>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grpFill/>
                <a:ln w="12700" cap="flat">
                  <a:noFill/>
                  <a:prstDash val="solid"/>
                  <a:miter lim="800000"/>
                  <a:headEnd/>
                  <a:tailEnd/>
                </a:ln>
                <a:effectLst>
                  <a:outerShdw blurRad="50800" dist="38100" dir="2700000" algn="tl" rotWithShape="0">
                    <a:prstClr val="black">
                      <a:alpha val="40000"/>
                    </a:prstClr>
                  </a:outerShdw>
                </a:effectLst>
                <a:extLst/>
              </p:spPr>
              <p:txBody>
                <a:bodyPr vert="horz" wrap="square" lIns="68562" tIns="34281" rIns="68562" bIns="34281" numCol="1" anchor="t" anchorCtr="0" compatLnSpc="1">
                  <a:prstTxWarp prst="textNoShape">
                    <a:avLst/>
                  </a:prstTxWarp>
                </a:bodyPr>
                <a:lstStyle/>
                <a:p>
                  <a:endParaRPr lang="zh-CN" altLang="en-US" sz="1200">
                    <a:solidFill>
                      <a:srgbClr val="414455"/>
                    </a:solidFill>
                  </a:endParaRPr>
                </a:p>
              </p:txBody>
            </p:sp>
          </p:grpSp>
          <p:sp>
            <p:nvSpPr>
              <p:cNvPr id="97" name="Freeform 5"/>
              <p:cNvSpPr>
                <a:spLocks/>
              </p:cNvSpPr>
              <p:nvPr/>
            </p:nvSpPr>
            <p:spPr bwMode="auto">
              <a:xfrm rot="1855731">
                <a:off x="5470180" y="1383052"/>
                <a:ext cx="576760" cy="520015"/>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grpFill/>
              <a:ln w="9525" cap="flat">
                <a:solidFill>
                  <a:srgbClr val="414455"/>
                </a:solidFill>
                <a:prstDash val="sysDash"/>
                <a:miter lim="800000"/>
                <a:headEnd/>
                <a:tailEnd/>
              </a:ln>
              <a:effectLst/>
              <a:extLst/>
            </p:spPr>
            <p:txBody>
              <a:bodyPr vert="horz" wrap="square" lIns="68562" tIns="34281" rIns="68562" bIns="34281" numCol="1" anchor="t" anchorCtr="0" compatLnSpc="1">
                <a:prstTxWarp prst="textNoShape">
                  <a:avLst/>
                </a:prstTxWarp>
              </a:bodyPr>
              <a:lstStyle/>
              <a:p>
                <a:endParaRPr lang="zh-CN" altLang="en-US" sz="1200">
                  <a:solidFill>
                    <a:srgbClr val="414455"/>
                  </a:solidFill>
                </a:endParaRPr>
              </a:p>
            </p:txBody>
          </p:sp>
        </p:grpSp>
        <p:sp>
          <p:nvSpPr>
            <p:cNvPr id="95" name="TextBox 7"/>
            <p:cNvSpPr>
              <a:spLocks noChangeArrowheads="1"/>
            </p:cNvSpPr>
            <p:nvPr/>
          </p:nvSpPr>
          <p:spPr bwMode="auto">
            <a:xfrm>
              <a:off x="5472003" y="1484784"/>
              <a:ext cx="576063" cy="307856"/>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defRPr/>
              </a:pPr>
              <a:r>
                <a:rPr lang="en-US" altLang="zh-CN" sz="1500" b="1" dirty="0">
                  <a:solidFill>
                    <a:schemeClr val="bg1"/>
                  </a:solidFill>
                  <a:latin typeface="方正兰亭黑简体" panose="02000000000000000000" pitchFamily="2" charset="-122"/>
                  <a:ea typeface="方正兰亭黑简体" panose="02000000000000000000" pitchFamily="2" charset="-122"/>
                  <a:sym typeface="微软雅黑" pitchFamily="34" charset="-122"/>
                </a:rPr>
                <a:t>02</a:t>
              </a:r>
              <a:endParaRPr lang="zh-CN" altLang="en-US" sz="1500" b="1" dirty="0">
                <a:solidFill>
                  <a:schemeClr val="bg1"/>
                </a:solidFill>
                <a:latin typeface="方正兰亭黑简体" panose="02000000000000000000" pitchFamily="2" charset="-122"/>
                <a:ea typeface="方正兰亭黑简体" panose="02000000000000000000" pitchFamily="2" charset="-122"/>
                <a:sym typeface="微软雅黑" pitchFamily="34" charset="-122"/>
              </a:endParaRPr>
            </a:p>
          </p:txBody>
        </p:sp>
      </p:grpSp>
      <p:sp>
        <p:nvSpPr>
          <p:cNvPr id="100" name="矩形 99"/>
          <p:cNvSpPr/>
          <p:nvPr/>
        </p:nvSpPr>
        <p:spPr>
          <a:xfrm>
            <a:off x="5164816" y="2379231"/>
            <a:ext cx="1163522" cy="253891"/>
          </a:xfrm>
          <a:prstGeom prst="rect">
            <a:avLst/>
          </a:prstGeom>
        </p:spPr>
        <p:txBody>
          <a:bodyPr wrap="square" lIns="68555" tIns="34278" rIns="68555" bIns="34278">
            <a:spAutoFit/>
          </a:bodyPr>
          <a:lstStyle/>
          <a:p>
            <a:r>
              <a:rPr lang="zh-CN" altLang="en-US" sz="1200" b="1" dirty="0">
                <a:solidFill>
                  <a:schemeClr val="bg1"/>
                </a:solidFill>
                <a:latin typeface="微软雅黑" pitchFamily="34" charset="-122"/>
                <a:ea typeface="微软雅黑" pitchFamily="34" charset="-122"/>
              </a:rPr>
              <a:t>添加标题</a:t>
            </a:r>
            <a:endParaRPr lang="en-US" altLang="zh-CN" sz="1200" b="1" dirty="0">
              <a:solidFill>
                <a:schemeClr val="bg1"/>
              </a:solidFill>
              <a:latin typeface="微软雅黑" pitchFamily="34" charset="-122"/>
              <a:ea typeface="微软雅黑" pitchFamily="34" charset="-122"/>
            </a:endParaRPr>
          </a:p>
        </p:txBody>
      </p:sp>
      <p:sp>
        <p:nvSpPr>
          <p:cNvPr id="101" name="矩形 100"/>
          <p:cNvSpPr>
            <a:spLocks noChangeArrowheads="1"/>
          </p:cNvSpPr>
          <p:nvPr/>
        </p:nvSpPr>
        <p:spPr bwMode="auto">
          <a:xfrm>
            <a:off x="5142811" y="2718267"/>
            <a:ext cx="2384313" cy="4570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55" tIns="34278" rIns="68555" bIns="34278">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nSpc>
                <a:spcPct val="120000"/>
              </a:lnSpc>
              <a:spcBef>
                <a:spcPct val="0"/>
              </a:spcBef>
              <a:buNone/>
            </a:pPr>
            <a:r>
              <a:rPr lang="zh-CN" altLang="en-US" sz="1050" dirty="0">
                <a:solidFill>
                  <a:schemeClr val="bg1"/>
                </a:solidFill>
                <a:sym typeface="微软雅黑" pitchFamily="34" charset="-122"/>
              </a:rPr>
              <a:t>在此录入上述图表的描述说明，录入上述图表的描述说明</a:t>
            </a:r>
            <a:r>
              <a:rPr lang="zh-CN" altLang="en-US" sz="1050" dirty="0">
                <a:solidFill>
                  <a:schemeClr val="bg1">
                    <a:lumMod val="50000"/>
                  </a:schemeClr>
                </a:solidFill>
                <a:sym typeface="微软雅黑" pitchFamily="34" charset="-122"/>
              </a:rPr>
              <a:t>。</a:t>
            </a:r>
          </a:p>
        </p:txBody>
      </p:sp>
      <p:grpSp>
        <p:nvGrpSpPr>
          <p:cNvPr id="102" name="组合 101"/>
          <p:cNvGrpSpPr/>
          <p:nvPr/>
        </p:nvGrpSpPr>
        <p:grpSpPr>
          <a:xfrm>
            <a:off x="974547" y="3360916"/>
            <a:ext cx="394805" cy="355962"/>
            <a:chOff x="5424755" y="1340768"/>
            <a:chExt cx="670560" cy="604586"/>
          </a:xfrm>
          <a:blipFill dpi="0" rotWithShape="1">
            <a:blip r:embed="rId8">
              <a:extLst>
                <a:ext uri="{28A0092B-C50C-407E-A947-70E740481C1C}">
                  <a14:useLocalDpi xmlns:a14="http://schemas.microsoft.com/office/drawing/2010/main" val="0"/>
                </a:ext>
              </a:extLst>
            </a:blip>
            <a:srcRect/>
            <a:stretch>
              <a:fillRect/>
            </a:stretch>
          </a:blipFill>
        </p:grpSpPr>
        <p:grpSp>
          <p:nvGrpSpPr>
            <p:cNvPr id="103" name="组合 102"/>
            <p:cNvGrpSpPr/>
            <p:nvPr/>
          </p:nvGrpSpPr>
          <p:grpSpPr>
            <a:xfrm>
              <a:off x="5424755" y="1340768"/>
              <a:ext cx="670560" cy="604586"/>
              <a:chOff x="3720691" y="2824413"/>
              <a:chExt cx="1341120" cy="1209172"/>
            </a:xfrm>
            <a:grpFill/>
          </p:grpSpPr>
          <p:sp>
            <p:nvSpPr>
              <p:cNvPr id="105" name="Freeform 5"/>
              <p:cNvSpPr>
                <a:spLocks/>
              </p:cNvSpPr>
              <p:nvPr/>
            </p:nvSpPr>
            <p:spPr bwMode="auto">
              <a:xfrm rot="1855731">
                <a:off x="3720691" y="2824413"/>
                <a:ext cx="1341120" cy="1209172"/>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grpFill/>
              <a:ln w="12700" cap="flat">
                <a:noFill/>
                <a:prstDash val="solid"/>
                <a:miter lim="800000"/>
                <a:headEnd/>
                <a:tailEnd/>
              </a:ln>
              <a:effectLst>
                <a:outerShdw blurRad="190500" dist="114300" dir="2700000" algn="tl" rotWithShape="0">
                  <a:prstClr val="black">
                    <a:alpha val="40000"/>
                  </a:prstClr>
                </a:outerShdw>
              </a:effectLst>
              <a:extLst/>
            </p:spPr>
            <p:txBody>
              <a:bodyPr vert="horz" wrap="square" lIns="68562" tIns="34281" rIns="68562" bIns="34281" numCol="1" anchor="t" anchorCtr="0" compatLnSpc="1">
                <a:prstTxWarp prst="textNoShape">
                  <a:avLst/>
                </a:prstTxWarp>
              </a:bodyPr>
              <a:lstStyle/>
              <a:p>
                <a:endParaRPr lang="zh-CN" altLang="en-US" sz="1200"/>
              </a:p>
            </p:txBody>
          </p:sp>
          <p:sp>
            <p:nvSpPr>
              <p:cNvPr id="106" name="Freeform 5"/>
              <p:cNvSpPr>
                <a:spLocks/>
              </p:cNvSpPr>
              <p:nvPr/>
            </p:nvSpPr>
            <p:spPr bwMode="auto">
              <a:xfrm rot="1855731">
                <a:off x="3764581" y="2863367"/>
                <a:ext cx="1264630" cy="1140208"/>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grpFill/>
              <a:ln w="12700" cap="flat">
                <a:noFill/>
                <a:prstDash val="solid"/>
                <a:miter lim="800000"/>
                <a:headEnd/>
                <a:tailEnd/>
              </a:ln>
              <a:effectLst>
                <a:outerShdw blurRad="50800" dist="38100" dir="2700000" algn="tl" rotWithShape="0">
                  <a:prstClr val="black">
                    <a:alpha val="40000"/>
                  </a:prstClr>
                </a:outerShdw>
              </a:effectLst>
              <a:extLst/>
            </p:spPr>
            <p:txBody>
              <a:bodyPr vert="horz" wrap="square" lIns="68562" tIns="34281" rIns="68562" bIns="34281" numCol="1" anchor="t" anchorCtr="0" compatLnSpc="1">
                <a:prstTxWarp prst="textNoShape">
                  <a:avLst/>
                </a:prstTxWarp>
              </a:bodyPr>
              <a:lstStyle/>
              <a:p>
                <a:endParaRPr lang="zh-CN" altLang="en-US" sz="1200"/>
              </a:p>
            </p:txBody>
          </p:sp>
        </p:grpSp>
        <p:sp>
          <p:nvSpPr>
            <p:cNvPr id="104" name="Freeform 5"/>
            <p:cNvSpPr>
              <a:spLocks/>
            </p:cNvSpPr>
            <p:nvPr/>
          </p:nvSpPr>
          <p:spPr bwMode="auto">
            <a:xfrm rot="1855731">
              <a:off x="5470180" y="1383052"/>
              <a:ext cx="576760" cy="520015"/>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grpFill/>
            <a:ln w="9525" cap="flat">
              <a:solidFill>
                <a:srgbClr val="414455"/>
              </a:solidFill>
              <a:prstDash val="sysDash"/>
              <a:miter lim="800000"/>
              <a:headEnd/>
              <a:tailEnd/>
            </a:ln>
            <a:effectLst/>
            <a:extLst/>
          </p:spPr>
          <p:txBody>
            <a:bodyPr vert="horz" wrap="square" lIns="68562" tIns="34281" rIns="68562" bIns="34281" numCol="1" anchor="t" anchorCtr="0" compatLnSpc="1">
              <a:prstTxWarp prst="textNoShape">
                <a:avLst/>
              </a:prstTxWarp>
            </a:bodyPr>
            <a:lstStyle/>
            <a:p>
              <a:endParaRPr lang="zh-CN" altLang="en-US" sz="1200"/>
            </a:p>
          </p:txBody>
        </p:sp>
      </p:grpSp>
      <p:sp>
        <p:nvSpPr>
          <p:cNvPr id="107" name="文本框 9"/>
          <p:cNvSpPr txBox="1"/>
          <p:nvPr/>
        </p:nvSpPr>
        <p:spPr>
          <a:xfrm>
            <a:off x="1494460" y="3371541"/>
            <a:ext cx="1403790" cy="236590"/>
          </a:xfrm>
          <a:prstGeom prst="rect">
            <a:avLst/>
          </a:prstGeom>
          <a:noFill/>
        </p:spPr>
        <p:txBody>
          <a:bodyPr wrap="square" lIns="51422" tIns="25711" rIns="51422" bIns="25711" rtlCol="0">
            <a:spAutoFit/>
          </a:bodyPr>
          <a:lstStyle/>
          <a:p>
            <a:pPr marL="0" lvl="1"/>
            <a:r>
              <a:rPr lang="zh-CN" altLang="en-US" sz="1200" dirty="0">
                <a:solidFill>
                  <a:schemeClr val="bg1"/>
                </a:solidFill>
                <a:latin typeface="微软雅黑" pitchFamily="34" charset="-122"/>
                <a:ea typeface="微软雅黑" pitchFamily="34" charset="-122"/>
              </a:rPr>
              <a:t>输入文字标题</a:t>
            </a:r>
          </a:p>
        </p:txBody>
      </p:sp>
      <p:cxnSp>
        <p:nvCxnSpPr>
          <p:cNvPr id="108" name="直接连接符 107"/>
          <p:cNvCxnSpPr/>
          <p:nvPr/>
        </p:nvCxnSpPr>
        <p:spPr>
          <a:xfrm>
            <a:off x="1548451" y="3641501"/>
            <a:ext cx="6123925" cy="0"/>
          </a:xfrm>
          <a:prstGeom prst="line">
            <a:avLst/>
          </a:prstGeom>
          <a:ln>
            <a:solidFill>
              <a:schemeClr val="bg1"/>
            </a:solidFill>
            <a:prstDash val="dash"/>
          </a:ln>
        </p:spPr>
        <p:style>
          <a:lnRef idx="1">
            <a:schemeClr val="accent1"/>
          </a:lnRef>
          <a:fillRef idx="0">
            <a:schemeClr val="accent1"/>
          </a:fillRef>
          <a:effectRef idx="0">
            <a:schemeClr val="accent1"/>
          </a:effectRef>
          <a:fontRef idx="minor">
            <a:schemeClr val="tx1"/>
          </a:fontRef>
        </p:style>
      </p:cxnSp>
      <p:grpSp>
        <p:nvGrpSpPr>
          <p:cNvPr id="109" name="组合 108"/>
          <p:cNvGrpSpPr/>
          <p:nvPr/>
        </p:nvGrpSpPr>
        <p:grpSpPr>
          <a:xfrm>
            <a:off x="7779503" y="3543709"/>
            <a:ext cx="193989" cy="174903"/>
            <a:chOff x="3720691" y="2824413"/>
            <a:chExt cx="1341120" cy="1209172"/>
          </a:xfrm>
          <a:blipFill dpi="0" rotWithShape="1">
            <a:blip r:embed="rId8">
              <a:extLst>
                <a:ext uri="{28A0092B-C50C-407E-A947-70E740481C1C}">
                  <a14:useLocalDpi xmlns:a14="http://schemas.microsoft.com/office/drawing/2010/main" val="0"/>
                </a:ext>
              </a:extLst>
            </a:blip>
            <a:srcRect/>
            <a:stretch>
              <a:fillRect/>
            </a:stretch>
          </a:blipFill>
        </p:grpSpPr>
        <p:sp>
          <p:nvSpPr>
            <p:cNvPr id="110" name="Freeform 5"/>
            <p:cNvSpPr>
              <a:spLocks/>
            </p:cNvSpPr>
            <p:nvPr/>
          </p:nvSpPr>
          <p:spPr bwMode="auto">
            <a:xfrm rot="1855731">
              <a:off x="3720691" y="2824413"/>
              <a:ext cx="1341120" cy="1209172"/>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grpFill/>
            <a:ln w="12700" cap="flat">
              <a:noFill/>
              <a:prstDash val="solid"/>
              <a:miter lim="800000"/>
              <a:headEnd/>
              <a:tailEnd/>
            </a:ln>
            <a:effectLst>
              <a:outerShdw blurRad="190500" dist="114300" dir="2700000" algn="tl" rotWithShape="0">
                <a:prstClr val="black">
                  <a:alpha val="40000"/>
                </a:prstClr>
              </a:outerShdw>
            </a:effectLst>
            <a:extLst/>
          </p:spPr>
          <p:txBody>
            <a:bodyPr vert="horz" wrap="square" lIns="68562" tIns="34281" rIns="68562" bIns="34281" numCol="1" anchor="t" anchorCtr="0" compatLnSpc="1">
              <a:prstTxWarp prst="textNoShape">
                <a:avLst/>
              </a:prstTxWarp>
            </a:bodyPr>
            <a:lstStyle/>
            <a:p>
              <a:endParaRPr lang="zh-CN" altLang="en-US" sz="1200"/>
            </a:p>
          </p:txBody>
        </p:sp>
        <p:sp>
          <p:nvSpPr>
            <p:cNvPr id="111" name="Freeform 5"/>
            <p:cNvSpPr>
              <a:spLocks/>
            </p:cNvSpPr>
            <p:nvPr/>
          </p:nvSpPr>
          <p:spPr bwMode="auto">
            <a:xfrm rot="1855731">
              <a:off x="3764581" y="2863367"/>
              <a:ext cx="1264630" cy="1140208"/>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grpFill/>
            <a:ln w="12700" cap="flat">
              <a:noFill/>
              <a:prstDash val="solid"/>
              <a:miter lim="800000"/>
              <a:headEnd/>
              <a:tailEnd/>
            </a:ln>
            <a:effectLst>
              <a:outerShdw blurRad="50800" dist="38100" dir="2700000" algn="tl" rotWithShape="0">
                <a:prstClr val="black">
                  <a:alpha val="40000"/>
                </a:prstClr>
              </a:outerShdw>
            </a:effectLst>
            <a:extLst/>
          </p:spPr>
          <p:txBody>
            <a:bodyPr vert="horz" wrap="square" lIns="68562" tIns="34281" rIns="68562" bIns="34281" numCol="1" anchor="t" anchorCtr="0" compatLnSpc="1">
              <a:prstTxWarp prst="textNoShape">
                <a:avLst/>
              </a:prstTxWarp>
            </a:bodyPr>
            <a:lstStyle/>
            <a:p>
              <a:endParaRPr lang="zh-CN" altLang="en-US" sz="1200"/>
            </a:p>
          </p:txBody>
        </p:sp>
      </p:grpSp>
      <p:sp>
        <p:nvSpPr>
          <p:cNvPr id="112" name="TextBox 111"/>
          <p:cNvSpPr txBox="1"/>
          <p:nvPr/>
        </p:nvSpPr>
        <p:spPr>
          <a:xfrm>
            <a:off x="1476028" y="3752140"/>
            <a:ext cx="6407261" cy="722505"/>
          </a:xfrm>
          <a:prstGeom prst="rect">
            <a:avLst/>
          </a:prstGeom>
          <a:noFill/>
        </p:spPr>
        <p:txBody>
          <a:bodyPr wrap="square" rtlCol="0">
            <a:spAutoFit/>
          </a:bodyPr>
          <a:lstStyle/>
          <a:p>
            <a:pPr>
              <a:lnSpc>
                <a:spcPct val="130000"/>
              </a:lnSpc>
              <a:spcBef>
                <a:spcPct val="0"/>
              </a:spcBef>
            </a:pPr>
            <a:r>
              <a:rPr lang="zh-CN" altLang="en-US" sz="1050" dirty="0">
                <a:solidFill>
                  <a:schemeClr val="bg1"/>
                </a:solidFill>
                <a:latin typeface="微软雅黑" panose="020B0503020204020204" pitchFamily="34" charset="-122"/>
                <a:ea typeface="微软雅黑" panose="020B0503020204020204" pitchFamily="34" charset="-122"/>
                <a:sym typeface="微软雅黑" pitchFamily="34" charset="-122"/>
              </a:rPr>
              <a:t>在此录入上述图表的综合描述说明，在此录入上述图表的上述图表的综合描述说明入。在此录入上述图表的综合描述说明，在此录入上述图表的上述图表的综合描述说明入。在此录入上述图表的综合描述说明，在此录入上述图表的上述图表的综合描述说明入</a:t>
            </a:r>
            <a:r>
              <a:rPr lang="zh-CN" altLang="en-US" sz="1050" dirty="0">
                <a:solidFill>
                  <a:schemeClr val="bg1">
                    <a:lumMod val="50000"/>
                  </a:schemeClr>
                </a:solidFill>
                <a:latin typeface="微软雅黑" panose="020B0503020204020204" pitchFamily="34" charset="-122"/>
                <a:ea typeface="微软雅黑" panose="020B0503020204020204" pitchFamily="34" charset="-122"/>
                <a:sym typeface="微软雅黑" pitchFamily="34" charset="-122"/>
              </a:rPr>
              <a:t>。</a:t>
            </a:r>
          </a:p>
        </p:txBody>
      </p:sp>
      <p:pic>
        <p:nvPicPr>
          <p:cNvPr id="44" name="Picture 3" descr="C:\Users\ABC\Desktop\GR-010 (2).png"/>
          <p:cNvPicPr>
            <a:picLocks noChangeAspect="1" noChangeArrowheads="1"/>
          </p:cNvPicPr>
          <p:nvPr/>
        </p:nvPicPr>
        <p:blipFill>
          <a:blip r:embed="rId9" cstate="screen">
            <a:grayscl/>
            <a:extLst>
              <a:ext uri="{28A0092B-C50C-407E-A947-70E740481C1C}">
                <a14:useLocalDpi xmlns:a14="http://schemas.microsoft.com/office/drawing/2010/main"/>
              </a:ext>
            </a:extLst>
          </a:blip>
          <a:srcRect/>
          <a:stretch>
            <a:fillRect/>
          </a:stretch>
        </p:blipFill>
        <p:spPr bwMode="auto">
          <a:xfrm rot="19741709">
            <a:off x="8463334" y="33575"/>
            <a:ext cx="630706" cy="340922"/>
          </a:xfrm>
          <a:prstGeom prst="rect">
            <a:avLst/>
          </a:prstGeom>
          <a:noFill/>
          <a:extLst>
            <a:ext uri="{909E8E84-426E-40DD-AFC4-6F175D3DCCD1}">
              <a14:hiddenFill xmlns:a14="http://schemas.microsoft.com/office/drawing/2010/main">
                <a:solidFill>
                  <a:srgbClr val="FFFFFF"/>
                </a:solidFill>
              </a14:hiddenFill>
            </a:ext>
          </a:extLst>
        </p:spPr>
      </p:pic>
      <p:pic>
        <p:nvPicPr>
          <p:cNvPr id="45" name="Picture 4" descr="C:\Users\ABC\Desktop\GR-010 (2).png"/>
          <p:cNvPicPr>
            <a:picLocks noChangeAspect="1" noChangeArrowheads="1"/>
          </p:cNvPicPr>
          <p:nvPr/>
        </p:nvPicPr>
        <p:blipFill>
          <a:blip r:embed="rId10">
            <a:biLevel thresh="25000"/>
            <a:extLst>
              <a:ext uri="{28A0092B-C50C-407E-A947-70E740481C1C}">
                <a14:useLocalDpi xmlns:a14="http://schemas.microsoft.com/office/drawing/2010/main"/>
              </a:ext>
            </a:extLst>
          </a:blip>
          <a:srcRect/>
          <a:stretch>
            <a:fillRect/>
          </a:stretch>
        </p:blipFill>
        <p:spPr bwMode="auto">
          <a:xfrm>
            <a:off x="-180000" y="332495"/>
            <a:ext cx="9525600" cy="342499"/>
          </a:xfrm>
          <a:prstGeom prst="rect">
            <a:avLst/>
          </a:prstGeom>
          <a:noFill/>
          <a:extLst>
            <a:ext uri="{909E8E84-426E-40DD-AFC4-6F175D3DCCD1}">
              <a14:hiddenFill xmlns:a14="http://schemas.microsoft.com/office/drawing/2010/main">
                <a:solidFill>
                  <a:srgbClr val="FFFFFF"/>
                </a:solidFill>
              </a14:hiddenFill>
            </a:ext>
          </a:extLst>
        </p:spPr>
      </p:pic>
      <p:sp>
        <p:nvSpPr>
          <p:cNvPr id="46" name="矩形 45"/>
          <p:cNvSpPr/>
          <p:nvPr/>
        </p:nvSpPr>
        <p:spPr>
          <a:xfrm>
            <a:off x="223170" y="134412"/>
            <a:ext cx="1569660" cy="369332"/>
          </a:xfrm>
          <a:prstGeom prst="rect">
            <a:avLst/>
          </a:prstGeom>
        </p:spPr>
        <p:txBody>
          <a:bodyPr wrap="none">
            <a:spAutoFit/>
          </a:bodyPr>
          <a:lstStyle/>
          <a:p>
            <a:pPr algn="ctr"/>
            <a:r>
              <a:rPr lang="zh-CN" altLang="en-US" sz="1800" b="1" dirty="0">
                <a:solidFill>
                  <a:schemeClr val="bg1"/>
                </a:solidFill>
                <a:latin typeface="微软雅黑" panose="020B0503020204020204" pitchFamily="34" charset="-122"/>
                <a:ea typeface="微软雅黑" panose="020B0503020204020204" pitchFamily="34" charset="-122"/>
              </a:rPr>
              <a:t>点击</a:t>
            </a:r>
            <a:r>
              <a:rPr lang="zh-CN" altLang="en-US" sz="1800" b="1" dirty="0" smtClean="0">
                <a:solidFill>
                  <a:schemeClr val="bg1"/>
                </a:solidFill>
                <a:latin typeface="微软雅黑" panose="020B0503020204020204" pitchFamily="34" charset="-122"/>
                <a:ea typeface="微软雅黑" panose="020B0503020204020204" pitchFamily="34" charset="-122"/>
              </a:rPr>
              <a:t>添加</a:t>
            </a:r>
            <a:r>
              <a:rPr lang="zh-CN" altLang="en-US" sz="1800" b="1" dirty="0">
                <a:solidFill>
                  <a:schemeClr val="bg1"/>
                </a:solidFill>
                <a:latin typeface="微软雅黑" panose="020B0503020204020204" pitchFamily="34" charset="-122"/>
                <a:ea typeface="微软雅黑" panose="020B0503020204020204" pitchFamily="34" charset="-122"/>
              </a:rPr>
              <a:t>标题</a:t>
            </a:r>
          </a:p>
        </p:txBody>
      </p:sp>
    </p:spTree>
    <p:extLst>
      <p:ext uri="{BB962C8B-B14F-4D97-AF65-F5344CB8AC3E}">
        <p14:creationId xmlns:p14="http://schemas.microsoft.com/office/powerpoint/2010/main" val="1762088216"/>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Tm="0">
        <p15:prstTrans prst="pageCurlDouble"/>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45"/>
                                        </p:tgtEl>
                                        <p:attrNameLst>
                                          <p:attrName>style.visibility</p:attrName>
                                        </p:attrNameLst>
                                      </p:cBhvr>
                                      <p:to>
                                        <p:strVal val="visible"/>
                                      </p:to>
                                    </p:set>
                                    <p:animEffect transition="in" filter="wipe(left)">
                                      <p:cBhvr>
                                        <p:cTn id="7" dur="1000"/>
                                        <p:tgtEl>
                                          <p:spTgt spid="45"/>
                                        </p:tgtEl>
                                      </p:cBhvr>
                                    </p:animEffect>
                                  </p:childTnLst>
                                </p:cTn>
                              </p:par>
                              <p:par>
                                <p:cTn id="8" presetID="1" presetClass="entr" presetSubtype="0" fill="hold" nodeType="withEffect">
                                  <p:stCondLst>
                                    <p:cond delay="0"/>
                                  </p:stCondLst>
                                  <p:childTnLst>
                                    <p:set>
                                      <p:cBhvr>
                                        <p:cTn id="9" dur="1" fill="hold">
                                          <p:stCondLst>
                                            <p:cond delay="0"/>
                                          </p:stCondLst>
                                        </p:cTn>
                                        <p:tgtEl>
                                          <p:spTgt spid="44"/>
                                        </p:tgtEl>
                                        <p:attrNameLst>
                                          <p:attrName>style.visibility</p:attrName>
                                        </p:attrNameLst>
                                      </p:cBhvr>
                                      <p:to>
                                        <p:strVal val="visible"/>
                                      </p:to>
                                    </p:set>
                                  </p:childTnLst>
                                </p:cTn>
                              </p:par>
                              <p:par>
                                <p:cTn id="10" presetID="63" presetClass="path" presetSubtype="0" accel="50000" decel="50000" fill="hold" nodeType="withEffect">
                                  <p:stCondLst>
                                    <p:cond delay="0"/>
                                  </p:stCondLst>
                                  <p:childTnLst>
                                    <p:animMotion origin="layout" path="M -0.92309 -0.00278 L 5.55556E-7 4.44444E-6 " pathEditMode="relative" rAng="0" ptsTypes="AA">
                                      <p:cBhvr>
                                        <p:cTn id="11" dur="1000" fill="hold"/>
                                        <p:tgtEl>
                                          <p:spTgt spid="44"/>
                                        </p:tgtEl>
                                        <p:attrNameLst>
                                          <p:attrName>ppt_x</p:attrName>
                                          <p:attrName>ppt_y</p:attrName>
                                        </p:attrNameLst>
                                      </p:cBhvr>
                                      <p:rCtr x="46146" y="139"/>
                                    </p:animMotion>
                                  </p:childTnLst>
                                </p:cTn>
                              </p:par>
                            </p:childTnLst>
                          </p:cTn>
                        </p:par>
                      </p:childTnLst>
                    </p:cTn>
                  </p:par>
                  <p:par>
                    <p:cTn id="12" fill="hold">
                      <p:stCondLst>
                        <p:cond delay="indefinite"/>
                      </p:stCondLst>
                      <p:childTnLst>
                        <p:par>
                          <p:cTn id="13" fill="hold">
                            <p:stCondLst>
                              <p:cond delay="0"/>
                            </p:stCondLst>
                            <p:childTnLst>
                              <p:par>
                                <p:cTn id="14" presetID="23" presetClass="entr" presetSubtype="16" fill="hold" grpId="0" nodeType="clickEffect">
                                  <p:stCondLst>
                                    <p:cond delay="0"/>
                                  </p:stCondLst>
                                  <p:childTnLst>
                                    <p:set>
                                      <p:cBhvr>
                                        <p:cTn id="15" dur="1" fill="hold">
                                          <p:stCondLst>
                                            <p:cond delay="0"/>
                                          </p:stCondLst>
                                        </p:cTn>
                                        <p:tgtEl>
                                          <p:spTgt spid="46"/>
                                        </p:tgtEl>
                                        <p:attrNameLst>
                                          <p:attrName>style.visibility</p:attrName>
                                        </p:attrNameLst>
                                      </p:cBhvr>
                                      <p:to>
                                        <p:strVal val="visible"/>
                                      </p:to>
                                    </p:set>
                                    <p:anim calcmode="lin" valueType="num">
                                      <p:cBhvr>
                                        <p:cTn id="16" dur="500" fill="hold"/>
                                        <p:tgtEl>
                                          <p:spTgt spid="46"/>
                                        </p:tgtEl>
                                        <p:attrNameLst>
                                          <p:attrName>ppt_w</p:attrName>
                                        </p:attrNameLst>
                                      </p:cBhvr>
                                      <p:tavLst>
                                        <p:tav tm="0">
                                          <p:val>
                                            <p:fltVal val="0"/>
                                          </p:val>
                                        </p:tav>
                                        <p:tav tm="100000">
                                          <p:val>
                                            <p:strVal val="#ppt_w"/>
                                          </p:val>
                                        </p:tav>
                                      </p:tavLst>
                                    </p:anim>
                                    <p:anim calcmode="lin" valueType="num">
                                      <p:cBhvr>
                                        <p:cTn id="17" dur="500" fill="hold"/>
                                        <p:tgtEl>
                                          <p:spTgt spid="46"/>
                                        </p:tgtEl>
                                        <p:attrNameLst>
                                          <p:attrName>ppt_h</p:attrName>
                                        </p:attrNameLst>
                                      </p:cBhvr>
                                      <p:tavLst>
                                        <p:tav tm="0">
                                          <p:val>
                                            <p:fltVal val="0"/>
                                          </p:val>
                                        </p:tav>
                                        <p:tav tm="100000">
                                          <p:val>
                                            <p:strVal val="#ppt_h"/>
                                          </p:val>
                                        </p:tav>
                                      </p:tavLst>
                                    </p:anim>
                                  </p:childTnLst>
                                </p:cTn>
                              </p:par>
                            </p:childTnLst>
                          </p:cTn>
                        </p:par>
                        <p:par>
                          <p:cTn id="18" fill="hold">
                            <p:stCondLst>
                              <p:cond delay="500"/>
                            </p:stCondLst>
                            <p:childTnLst>
                              <p:par>
                                <p:cTn id="19" presetID="2" presetClass="entr" presetSubtype="8" fill="hold" nodeType="afterEffect">
                                  <p:stCondLst>
                                    <p:cond delay="0"/>
                                  </p:stCondLst>
                                  <p:childTnLst>
                                    <p:set>
                                      <p:cBhvr>
                                        <p:cTn id="20" dur="1" fill="hold">
                                          <p:stCondLst>
                                            <p:cond delay="0"/>
                                          </p:stCondLst>
                                        </p:cTn>
                                        <p:tgtEl>
                                          <p:spTgt spid="60"/>
                                        </p:tgtEl>
                                        <p:attrNameLst>
                                          <p:attrName>style.visibility</p:attrName>
                                        </p:attrNameLst>
                                      </p:cBhvr>
                                      <p:to>
                                        <p:strVal val="visible"/>
                                      </p:to>
                                    </p:set>
                                    <p:anim calcmode="lin" valueType="num">
                                      <p:cBhvr additive="base">
                                        <p:cTn id="21" dur="500" fill="hold"/>
                                        <p:tgtEl>
                                          <p:spTgt spid="60"/>
                                        </p:tgtEl>
                                        <p:attrNameLst>
                                          <p:attrName>ppt_x</p:attrName>
                                        </p:attrNameLst>
                                      </p:cBhvr>
                                      <p:tavLst>
                                        <p:tav tm="0">
                                          <p:val>
                                            <p:strVal val="0-#ppt_w/2"/>
                                          </p:val>
                                        </p:tav>
                                        <p:tav tm="100000">
                                          <p:val>
                                            <p:strVal val="#ppt_x"/>
                                          </p:val>
                                        </p:tav>
                                      </p:tavLst>
                                    </p:anim>
                                    <p:anim calcmode="lin" valueType="num">
                                      <p:cBhvr additive="base">
                                        <p:cTn id="22" dur="500" fill="hold"/>
                                        <p:tgtEl>
                                          <p:spTgt spid="60"/>
                                        </p:tgtEl>
                                        <p:attrNameLst>
                                          <p:attrName>ppt_y</p:attrName>
                                        </p:attrNameLst>
                                      </p:cBhvr>
                                      <p:tavLst>
                                        <p:tav tm="0">
                                          <p:val>
                                            <p:strVal val="#ppt_y"/>
                                          </p:val>
                                        </p:tav>
                                        <p:tav tm="100000">
                                          <p:val>
                                            <p:strVal val="#ppt_y"/>
                                          </p:val>
                                        </p:tav>
                                      </p:tavLst>
                                    </p:anim>
                                  </p:childTnLst>
                                </p:cTn>
                              </p:par>
                            </p:childTnLst>
                          </p:cTn>
                        </p:par>
                        <p:par>
                          <p:cTn id="23" fill="hold">
                            <p:stCondLst>
                              <p:cond delay="1000"/>
                            </p:stCondLst>
                            <p:childTnLst>
                              <p:par>
                                <p:cTn id="24" presetID="32" presetClass="emph" presetSubtype="0" fill="hold" nodeType="afterEffect">
                                  <p:stCondLst>
                                    <p:cond delay="0"/>
                                  </p:stCondLst>
                                  <p:childTnLst>
                                    <p:animRot by="120000">
                                      <p:cBhvr>
                                        <p:cTn id="25" dur="100" fill="hold">
                                          <p:stCondLst>
                                            <p:cond delay="0"/>
                                          </p:stCondLst>
                                        </p:cTn>
                                        <p:tgtEl>
                                          <p:spTgt spid="60"/>
                                        </p:tgtEl>
                                        <p:attrNameLst>
                                          <p:attrName>r</p:attrName>
                                        </p:attrNameLst>
                                      </p:cBhvr>
                                    </p:animRot>
                                    <p:animRot by="-240000">
                                      <p:cBhvr>
                                        <p:cTn id="26" dur="200" fill="hold">
                                          <p:stCondLst>
                                            <p:cond delay="200"/>
                                          </p:stCondLst>
                                        </p:cTn>
                                        <p:tgtEl>
                                          <p:spTgt spid="60"/>
                                        </p:tgtEl>
                                        <p:attrNameLst>
                                          <p:attrName>r</p:attrName>
                                        </p:attrNameLst>
                                      </p:cBhvr>
                                    </p:animRot>
                                    <p:animRot by="240000">
                                      <p:cBhvr>
                                        <p:cTn id="27" dur="200" fill="hold">
                                          <p:stCondLst>
                                            <p:cond delay="400"/>
                                          </p:stCondLst>
                                        </p:cTn>
                                        <p:tgtEl>
                                          <p:spTgt spid="60"/>
                                        </p:tgtEl>
                                        <p:attrNameLst>
                                          <p:attrName>r</p:attrName>
                                        </p:attrNameLst>
                                      </p:cBhvr>
                                    </p:animRot>
                                    <p:animRot by="-240000">
                                      <p:cBhvr>
                                        <p:cTn id="28" dur="200" fill="hold">
                                          <p:stCondLst>
                                            <p:cond delay="600"/>
                                          </p:stCondLst>
                                        </p:cTn>
                                        <p:tgtEl>
                                          <p:spTgt spid="60"/>
                                        </p:tgtEl>
                                        <p:attrNameLst>
                                          <p:attrName>r</p:attrName>
                                        </p:attrNameLst>
                                      </p:cBhvr>
                                    </p:animRot>
                                    <p:animRot by="120000">
                                      <p:cBhvr>
                                        <p:cTn id="29" dur="200" fill="hold">
                                          <p:stCondLst>
                                            <p:cond delay="800"/>
                                          </p:stCondLst>
                                        </p:cTn>
                                        <p:tgtEl>
                                          <p:spTgt spid="60"/>
                                        </p:tgtEl>
                                        <p:attrNameLst>
                                          <p:attrName>r</p:attrName>
                                        </p:attrNameLst>
                                      </p:cBhvr>
                                    </p:animRot>
                                  </p:childTnLst>
                                </p:cTn>
                              </p:par>
                              <p:par>
                                <p:cTn id="30" presetID="53" presetClass="entr" presetSubtype="16" fill="hold" grpId="0" nodeType="withEffect">
                                  <p:stCondLst>
                                    <p:cond delay="500"/>
                                  </p:stCondLst>
                                  <p:childTnLst>
                                    <p:set>
                                      <p:cBhvr>
                                        <p:cTn id="31" dur="1" fill="hold">
                                          <p:stCondLst>
                                            <p:cond delay="0"/>
                                          </p:stCondLst>
                                        </p:cTn>
                                        <p:tgtEl>
                                          <p:spTgt spid="68"/>
                                        </p:tgtEl>
                                        <p:attrNameLst>
                                          <p:attrName>style.visibility</p:attrName>
                                        </p:attrNameLst>
                                      </p:cBhvr>
                                      <p:to>
                                        <p:strVal val="visible"/>
                                      </p:to>
                                    </p:set>
                                    <p:anim calcmode="lin" valueType="num">
                                      <p:cBhvr>
                                        <p:cTn id="32" dur="500" fill="hold"/>
                                        <p:tgtEl>
                                          <p:spTgt spid="68"/>
                                        </p:tgtEl>
                                        <p:attrNameLst>
                                          <p:attrName>ppt_w</p:attrName>
                                        </p:attrNameLst>
                                      </p:cBhvr>
                                      <p:tavLst>
                                        <p:tav tm="0">
                                          <p:val>
                                            <p:fltVal val="0"/>
                                          </p:val>
                                        </p:tav>
                                        <p:tav tm="100000">
                                          <p:val>
                                            <p:strVal val="#ppt_w"/>
                                          </p:val>
                                        </p:tav>
                                      </p:tavLst>
                                    </p:anim>
                                    <p:anim calcmode="lin" valueType="num">
                                      <p:cBhvr>
                                        <p:cTn id="33" dur="500" fill="hold"/>
                                        <p:tgtEl>
                                          <p:spTgt spid="68"/>
                                        </p:tgtEl>
                                        <p:attrNameLst>
                                          <p:attrName>ppt_h</p:attrName>
                                        </p:attrNameLst>
                                      </p:cBhvr>
                                      <p:tavLst>
                                        <p:tav tm="0">
                                          <p:val>
                                            <p:fltVal val="0"/>
                                          </p:val>
                                        </p:tav>
                                        <p:tav tm="100000">
                                          <p:val>
                                            <p:strVal val="#ppt_h"/>
                                          </p:val>
                                        </p:tav>
                                      </p:tavLst>
                                    </p:anim>
                                    <p:animEffect transition="in" filter="fade">
                                      <p:cBhvr>
                                        <p:cTn id="34" dur="500"/>
                                        <p:tgtEl>
                                          <p:spTgt spid="68"/>
                                        </p:tgtEl>
                                      </p:cBhvr>
                                    </p:animEffect>
                                  </p:childTnLst>
                                </p:cTn>
                              </p:par>
                              <p:par>
                                <p:cTn id="35" presetID="14" presetClass="entr" presetSubtype="10" fill="hold" grpId="0" nodeType="withEffect">
                                  <p:stCondLst>
                                    <p:cond delay="500"/>
                                  </p:stCondLst>
                                  <p:childTnLst>
                                    <p:set>
                                      <p:cBhvr>
                                        <p:cTn id="36" dur="1" fill="hold">
                                          <p:stCondLst>
                                            <p:cond delay="0"/>
                                          </p:stCondLst>
                                        </p:cTn>
                                        <p:tgtEl>
                                          <p:spTgt spid="70"/>
                                        </p:tgtEl>
                                        <p:attrNameLst>
                                          <p:attrName>style.visibility</p:attrName>
                                        </p:attrNameLst>
                                      </p:cBhvr>
                                      <p:to>
                                        <p:strVal val="visible"/>
                                      </p:to>
                                    </p:set>
                                    <p:animEffect transition="in" filter="randombar(horizontal)">
                                      <p:cBhvr>
                                        <p:cTn id="37" dur="400"/>
                                        <p:tgtEl>
                                          <p:spTgt spid="70"/>
                                        </p:tgtEl>
                                      </p:cBhvr>
                                    </p:animEffect>
                                  </p:childTnLst>
                                </p:cTn>
                              </p:par>
                              <p:par>
                                <p:cTn id="38" presetID="31" presetClass="entr" presetSubtype="0" fill="hold" nodeType="withEffect">
                                  <p:stCondLst>
                                    <p:cond delay="500"/>
                                  </p:stCondLst>
                                  <p:childTnLst>
                                    <p:set>
                                      <p:cBhvr>
                                        <p:cTn id="39" dur="1" fill="hold">
                                          <p:stCondLst>
                                            <p:cond delay="0"/>
                                          </p:stCondLst>
                                        </p:cTn>
                                        <p:tgtEl>
                                          <p:spTgt spid="53"/>
                                        </p:tgtEl>
                                        <p:attrNameLst>
                                          <p:attrName>style.visibility</p:attrName>
                                        </p:attrNameLst>
                                      </p:cBhvr>
                                      <p:to>
                                        <p:strVal val="visible"/>
                                      </p:to>
                                    </p:set>
                                    <p:anim calcmode="lin" valueType="num">
                                      <p:cBhvr>
                                        <p:cTn id="40" dur="1000" fill="hold"/>
                                        <p:tgtEl>
                                          <p:spTgt spid="53"/>
                                        </p:tgtEl>
                                        <p:attrNameLst>
                                          <p:attrName>ppt_w</p:attrName>
                                        </p:attrNameLst>
                                      </p:cBhvr>
                                      <p:tavLst>
                                        <p:tav tm="0">
                                          <p:val>
                                            <p:fltVal val="0"/>
                                          </p:val>
                                        </p:tav>
                                        <p:tav tm="100000">
                                          <p:val>
                                            <p:strVal val="#ppt_w"/>
                                          </p:val>
                                        </p:tav>
                                      </p:tavLst>
                                    </p:anim>
                                    <p:anim calcmode="lin" valueType="num">
                                      <p:cBhvr>
                                        <p:cTn id="41" dur="1000" fill="hold"/>
                                        <p:tgtEl>
                                          <p:spTgt spid="53"/>
                                        </p:tgtEl>
                                        <p:attrNameLst>
                                          <p:attrName>ppt_h</p:attrName>
                                        </p:attrNameLst>
                                      </p:cBhvr>
                                      <p:tavLst>
                                        <p:tav tm="0">
                                          <p:val>
                                            <p:fltVal val="0"/>
                                          </p:val>
                                        </p:tav>
                                        <p:tav tm="100000">
                                          <p:val>
                                            <p:strVal val="#ppt_h"/>
                                          </p:val>
                                        </p:tav>
                                      </p:tavLst>
                                    </p:anim>
                                    <p:anim calcmode="lin" valueType="num">
                                      <p:cBhvr>
                                        <p:cTn id="42" dur="1000" fill="hold"/>
                                        <p:tgtEl>
                                          <p:spTgt spid="53"/>
                                        </p:tgtEl>
                                        <p:attrNameLst>
                                          <p:attrName>style.rotation</p:attrName>
                                        </p:attrNameLst>
                                      </p:cBhvr>
                                      <p:tavLst>
                                        <p:tav tm="0">
                                          <p:val>
                                            <p:fltVal val="90"/>
                                          </p:val>
                                        </p:tav>
                                        <p:tav tm="100000">
                                          <p:val>
                                            <p:fltVal val="0"/>
                                          </p:val>
                                        </p:tav>
                                      </p:tavLst>
                                    </p:anim>
                                    <p:animEffect transition="in" filter="fade">
                                      <p:cBhvr>
                                        <p:cTn id="43" dur="1000"/>
                                        <p:tgtEl>
                                          <p:spTgt spid="53"/>
                                        </p:tgtEl>
                                      </p:cBhvr>
                                    </p:animEffect>
                                  </p:childTnLst>
                                </p:cTn>
                              </p:par>
                              <p:par>
                                <p:cTn id="44" presetID="31" presetClass="entr" presetSubtype="0" fill="hold" nodeType="withEffect">
                                  <p:stCondLst>
                                    <p:cond delay="500"/>
                                  </p:stCondLst>
                                  <p:childTnLst>
                                    <p:set>
                                      <p:cBhvr>
                                        <p:cTn id="45" dur="1" fill="hold">
                                          <p:stCondLst>
                                            <p:cond delay="0"/>
                                          </p:stCondLst>
                                        </p:cTn>
                                        <p:tgtEl>
                                          <p:spTgt spid="57"/>
                                        </p:tgtEl>
                                        <p:attrNameLst>
                                          <p:attrName>style.visibility</p:attrName>
                                        </p:attrNameLst>
                                      </p:cBhvr>
                                      <p:to>
                                        <p:strVal val="visible"/>
                                      </p:to>
                                    </p:set>
                                    <p:anim calcmode="lin" valueType="num">
                                      <p:cBhvr>
                                        <p:cTn id="46" dur="1000" fill="hold"/>
                                        <p:tgtEl>
                                          <p:spTgt spid="57"/>
                                        </p:tgtEl>
                                        <p:attrNameLst>
                                          <p:attrName>ppt_w</p:attrName>
                                        </p:attrNameLst>
                                      </p:cBhvr>
                                      <p:tavLst>
                                        <p:tav tm="0">
                                          <p:val>
                                            <p:fltVal val="0"/>
                                          </p:val>
                                        </p:tav>
                                        <p:tav tm="100000">
                                          <p:val>
                                            <p:strVal val="#ppt_w"/>
                                          </p:val>
                                        </p:tav>
                                      </p:tavLst>
                                    </p:anim>
                                    <p:anim calcmode="lin" valueType="num">
                                      <p:cBhvr>
                                        <p:cTn id="47" dur="1000" fill="hold"/>
                                        <p:tgtEl>
                                          <p:spTgt spid="57"/>
                                        </p:tgtEl>
                                        <p:attrNameLst>
                                          <p:attrName>ppt_h</p:attrName>
                                        </p:attrNameLst>
                                      </p:cBhvr>
                                      <p:tavLst>
                                        <p:tav tm="0">
                                          <p:val>
                                            <p:fltVal val="0"/>
                                          </p:val>
                                        </p:tav>
                                        <p:tav tm="100000">
                                          <p:val>
                                            <p:strVal val="#ppt_h"/>
                                          </p:val>
                                        </p:tav>
                                      </p:tavLst>
                                    </p:anim>
                                    <p:anim calcmode="lin" valueType="num">
                                      <p:cBhvr>
                                        <p:cTn id="48" dur="1000" fill="hold"/>
                                        <p:tgtEl>
                                          <p:spTgt spid="57"/>
                                        </p:tgtEl>
                                        <p:attrNameLst>
                                          <p:attrName>style.rotation</p:attrName>
                                        </p:attrNameLst>
                                      </p:cBhvr>
                                      <p:tavLst>
                                        <p:tav tm="0">
                                          <p:val>
                                            <p:fltVal val="90"/>
                                          </p:val>
                                        </p:tav>
                                        <p:tav tm="100000">
                                          <p:val>
                                            <p:fltVal val="0"/>
                                          </p:val>
                                        </p:tav>
                                      </p:tavLst>
                                    </p:anim>
                                    <p:animEffect transition="in" filter="fade">
                                      <p:cBhvr>
                                        <p:cTn id="49" dur="1000"/>
                                        <p:tgtEl>
                                          <p:spTgt spid="57"/>
                                        </p:tgtEl>
                                      </p:cBhvr>
                                    </p:animEffect>
                                  </p:childTnLst>
                                </p:cTn>
                              </p:par>
                            </p:childTnLst>
                          </p:cTn>
                        </p:par>
                        <p:par>
                          <p:cTn id="50" fill="hold">
                            <p:stCondLst>
                              <p:cond delay="2500"/>
                            </p:stCondLst>
                            <p:childTnLst>
                              <p:par>
                                <p:cTn id="51" presetID="49" presetClass="entr" presetSubtype="0" decel="100000" fill="hold" nodeType="afterEffect">
                                  <p:stCondLst>
                                    <p:cond delay="0"/>
                                  </p:stCondLst>
                                  <p:childTnLst>
                                    <p:set>
                                      <p:cBhvr>
                                        <p:cTn id="52" dur="1" fill="hold">
                                          <p:stCondLst>
                                            <p:cond delay="0"/>
                                          </p:stCondLst>
                                        </p:cTn>
                                        <p:tgtEl>
                                          <p:spTgt spid="84"/>
                                        </p:tgtEl>
                                        <p:attrNameLst>
                                          <p:attrName>style.visibility</p:attrName>
                                        </p:attrNameLst>
                                      </p:cBhvr>
                                      <p:to>
                                        <p:strVal val="visible"/>
                                      </p:to>
                                    </p:set>
                                    <p:anim calcmode="lin" valueType="num">
                                      <p:cBhvr>
                                        <p:cTn id="53" dur="500" fill="hold"/>
                                        <p:tgtEl>
                                          <p:spTgt spid="84"/>
                                        </p:tgtEl>
                                        <p:attrNameLst>
                                          <p:attrName>ppt_w</p:attrName>
                                        </p:attrNameLst>
                                      </p:cBhvr>
                                      <p:tavLst>
                                        <p:tav tm="0">
                                          <p:val>
                                            <p:fltVal val="0"/>
                                          </p:val>
                                        </p:tav>
                                        <p:tav tm="100000">
                                          <p:val>
                                            <p:strVal val="#ppt_w"/>
                                          </p:val>
                                        </p:tav>
                                      </p:tavLst>
                                    </p:anim>
                                    <p:anim calcmode="lin" valueType="num">
                                      <p:cBhvr>
                                        <p:cTn id="54" dur="500" fill="hold"/>
                                        <p:tgtEl>
                                          <p:spTgt spid="84"/>
                                        </p:tgtEl>
                                        <p:attrNameLst>
                                          <p:attrName>ppt_h</p:attrName>
                                        </p:attrNameLst>
                                      </p:cBhvr>
                                      <p:tavLst>
                                        <p:tav tm="0">
                                          <p:val>
                                            <p:fltVal val="0"/>
                                          </p:val>
                                        </p:tav>
                                        <p:tav tm="100000">
                                          <p:val>
                                            <p:strVal val="#ppt_h"/>
                                          </p:val>
                                        </p:tav>
                                      </p:tavLst>
                                    </p:anim>
                                    <p:anim calcmode="lin" valueType="num">
                                      <p:cBhvr>
                                        <p:cTn id="55" dur="500" fill="hold"/>
                                        <p:tgtEl>
                                          <p:spTgt spid="84"/>
                                        </p:tgtEl>
                                        <p:attrNameLst>
                                          <p:attrName>style.rotation</p:attrName>
                                        </p:attrNameLst>
                                      </p:cBhvr>
                                      <p:tavLst>
                                        <p:tav tm="0">
                                          <p:val>
                                            <p:fltVal val="360"/>
                                          </p:val>
                                        </p:tav>
                                        <p:tav tm="100000">
                                          <p:val>
                                            <p:fltVal val="0"/>
                                          </p:val>
                                        </p:tav>
                                      </p:tavLst>
                                    </p:anim>
                                    <p:animEffect transition="in" filter="fade">
                                      <p:cBhvr>
                                        <p:cTn id="56" dur="500"/>
                                        <p:tgtEl>
                                          <p:spTgt spid="84"/>
                                        </p:tgtEl>
                                      </p:cBhvr>
                                    </p:animEffect>
                                  </p:childTnLst>
                                </p:cTn>
                              </p:par>
                              <p:par>
                                <p:cTn id="57" presetID="14" presetClass="entr" presetSubtype="10" fill="hold" grpId="0" nodeType="withEffect">
                                  <p:stCondLst>
                                    <p:cond delay="500"/>
                                  </p:stCondLst>
                                  <p:childTnLst>
                                    <p:set>
                                      <p:cBhvr>
                                        <p:cTn id="58" dur="1" fill="hold">
                                          <p:stCondLst>
                                            <p:cond delay="0"/>
                                          </p:stCondLst>
                                        </p:cTn>
                                        <p:tgtEl>
                                          <p:spTgt spid="91"/>
                                        </p:tgtEl>
                                        <p:attrNameLst>
                                          <p:attrName>style.visibility</p:attrName>
                                        </p:attrNameLst>
                                      </p:cBhvr>
                                      <p:to>
                                        <p:strVal val="visible"/>
                                      </p:to>
                                    </p:set>
                                    <p:animEffect transition="in" filter="randombar(horizontal)">
                                      <p:cBhvr>
                                        <p:cTn id="59" dur="400"/>
                                        <p:tgtEl>
                                          <p:spTgt spid="91"/>
                                        </p:tgtEl>
                                      </p:cBhvr>
                                    </p:animEffect>
                                  </p:childTnLst>
                                </p:cTn>
                              </p:par>
                              <p:par>
                                <p:cTn id="60" presetID="14" presetClass="entr" presetSubtype="10" fill="hold" grpId="0" nodeType="withEffect">
                                  <p:stCondLst>
                                    <p:cond delay="500"/>
                                  </p:stCondLst>
                                  <p:childTnLst>
                                    <p:set>
                                      <p:cBhvr>
                                        <p:cTn id="61" dur="1" fill="hold">
                                          <p:stCondLst>
                                            <p:cond delay="0"/>
                                          </p:stCondLst>
                                        </p:cTn>
                                        <p:tgtEl>
                                          <p:spTgt spid="92"/>
                                        </p:tgtEl>
                                        <p:attrNameLst>
                                          <p:attrName>style.visibility</p:attrName>
                                        </p:attrNameLst>
                                      </p:cBhvr>
                                      <p:to>
                                        <p:strVal val="visible"/>
                                      </p:to>
                                    </p:set>
                                    <p:animEffect transition="in" filter="randombar(horizontal)">
                                      <p:cBhvr>
                                        <p:cTn id="62" dur="400"/>
                                        <p:tgtEl>
                                          <p:spTgt spid="92"/>
                                        </p:tgtEl>
                                      </p:cBhvr>
                                    </p:animEffect>
                                  </p:childTnLst>
                                </p:cTn>
                              </p:par>
                            </p:childTnLst>
                          </p:cTn>
                        </p:par>
                        <p:par>
                          <p:cTn id="63" fill="hold">
                            <p:stCondLst>
                              <p:cond delay="3400"/>
                            </p:stCondLst>
                            <p:childTnLst>
                              <p:par>
                                <p:cTn id="64" presetID="49" presetClass="entr" presetSubtype="0" decel="100000" fill="hold" nodeType="afterEffect">
                                  <p:stCondLst>
                                    <p:cond delay="0"/>
                                  </p:stCondLst>
                                  <p:childTnLst>
                                    <p:set>
                                      <p:cBhvr>
                                        <p:cTn id="65" dur="1" fill="hold">
                                          <p:stCondLst>
                                            <p:cond delay="0"/>
                                          </p:stCondLst>
                                        </p:cTn>
                                        <p:tgtEl>
                                          <p:spTgt spid="93"/>
                                        </p:tgtEl>
                                        <p:attrNameLst>
                                          <p:attrName>style.visibility</p:attrName>
                                        </p:attrNameLst>
                                      </p:cBhvr>
                                      <p:to>
                                        <p:strVal val="visible"/>
                                      </p:to>
                                    </p:set>
                                    <p:anim calcmode="lin" valueType="num">
                                      <p:cBhvr>
                                        <p:cTn id="66" dur="500" fill="hold"/>
                                        <p:tgtEl>
                                          <p:spTgt spid="93"/>
                                        </p:tgtEl>
                                        <p:attrNameLst>
                                          <p:attrName>ppt_w</p:attrName>
                                        </p:attrNameLst>
                                      </p:cBhvr>
                                      <p:tavLst>
                                        <p:tav tm="0">
                                          <p:val>
                                            <p:fltVal val="0"/>
                                          </p:val>
                                        </p:tav>
                                        <p:tav tm="100000">
                                          <p:val>
                                            <p:strVal val="#ppt_w"/>
                                          </p:val>
                                        </p:tav>
                                      </p:tavLst>
                                    </p:anim>
                                    <p:anim calcmode="lin" valueType="num">
                                      <p:cBhvr>
                                        <p:cTn id="67" dur="500" fill="hold"/>
                                        <p:tgtEl>
                                          <p:spTgt spid="93"/>
                                        </p:tgtEl>
                                        <p:attrNameLst>
                                          <p:attrName>ppt_h</p:attrName>
                                        </p:attrNameLst>
                                      </p:cBhvr>
                                      <p:tavLst>
                                        <p:tav tm="0">
                                          <p:val>
                                            <p:fltVal val="0"/>
                                          </p:val>
                                        </p:tav>
                                        <p:tav tm="100000">
                                          <p:val>
                                            <p:strVal val="#ppt_h"/>
                                          </p:val>
                                        </p:tav>
                                      </p:tavLst>
                                    </p:anim>
                                    <p:anim calcmode="lin" valueType="num">
                                      <p:cBhvr>
                                        <p:cTn id="68" dur="500" fill="hold"/>
                                        <p:tgtEl>
                                          <p:spTgt spid="93"/>
                                        </p:tgtEl>
                                        <p:attrNameLst>
                                          <p:attrName>style.rotation</p:attrName>
                                        </p:attrNameLst>
                                      </p:cBhvr>
                                      <p:tavLst>
                                        <p:tav tm="0">
                                          <p:val>
                                            <p:fltVal val="360"/>
                                          </p:val>
                                        </p:tav>
                                        <p:tav tm="100000">
                                          <p:val>
                                            <p:fltVal val="0"/>
                                          </p:val>
                                        </p:tav>
                                      </p:tavLst>
                                    </p:anim>
                                    <p:animEffect transition="in" filter="fade">
                                      <p:cBhvr>
                                        <p:cTn id="69" dur="500"/>
                                        <p:tgtEl>
                                          <p:spTgt spid="93"/>
                                        </p:tgtEl>
                                      </p:cBhvr>
                                    </p:animEffect>
                                  </p:childTnLst>
                                </p:cTn>
                              </p:par>
                              <p:par>
                                <p:cTn id="70" presetID="14" presetClass="entr" presetSubtype="10" fill="hold" grpId="0" nodeType="withEffect">
                                  <p:stCondLst>
                                    <p:cond delay="500"/>
                                  </p:stCondLst>
                                  <p:childTnLst>
                                    <p:set>
                                      <p:cBhvr>
                                        <p:cTn id="71" dur="1" fill="hold">
                                          <p:stCondLst>
                                            <p:cond delay="0"/>
                                          </p:stCondLst>
                                        </p:cTn>
                                        <p:tgtEl>
                                          <p:spTgt spid="100"/>
                                        </p:tgtEl>
                                        <p:attrNameLst>
                                          <p:attrName>style.visibility</p:attrName>
                                        </p:attrNameLst>
                                      </p:cBhvr>
                                      <p:to>
                                        <p:strVal val="visible"/>
                                      </p:to>
                                    </p:set>
                                    <p:animEffect transition="in" filter="randombar(horizontal)">
                                      <p:cBhvr>
                                        <p:cTn id="72" dur="400"/>
                                        <p:tgtEl>
                                          <p:spTgt spid="100"/>
                                        </p:tgtEl>
                                      </p:cBhvr>
                                    </p:animEffect>
                                  </p:childTnLst>
                                </p:cTn>
                              </p:par>
                              <p:par>
                                <p:cTn id="73" presetID="14" presetClass="entr" presetSubtype="10" fill="hold" grpId="0" nodeType="withEffect">
                                  <p:stCondLst>
                                    <p:cond delay="500"/>
                                  </p:stCondLst>
                                  <p:childTnLst>
                                    <p:set>
                                      <p:cBhvr>
                                        <p:cTn id="74" dur="1" fill="hold">
                                          <p:stCondLst>
                                            <p:cond delay="0"/>
                                          </p:stCondLst>
                                        </p:cTn>
                                        <p:tgtEl>
                                          <p:spTgt spid="101"/>
                                        </p:tgtEl>
                                        <p:attrNameLst>
                                          <p:attrName>style.visibility</p:attrName>
                                        </p:attrNameLst>
                                      </p:cBhvr>
                                      <p:to>
                                        <p:strVal val="visible"/>
                                      </p:to>
                                    </p:set>
                                    <p:animEffect transition="in" filter="randombar(horizontal)">
                                      <p:cBhvr>
                                        <p:cTn id="75" dur="400"/>
                                        <p:tgtEl>
                                          <p:spTgt spid="101"/>
                                        </p:tgtEl>
                                      </p:cBhvr>
                                    </p:animEffect>
                                  </p:childTnLst>
                                </p:cTn>
                              </p:par>
                            </p:childTnLst>
                          </p:cTn>
                        </p:par>
                        <p:par>
                          <p:cTn id="76" fill="hold">
                            <p:stCondLst>
                              <p:cond delay="4300"/>
                            </p:stCondLst>
                            <p:childTnLst>
                              <p:par>
                                <p:cTn id="77" presetID="2" presetClass="entr" presetSubtype="8" fill="hold" nodeType="afterEffect">
                                  <p:stCondLst>
                                    <p:cond delay="0"/>
                                  </p:stCondLst>
                                  <p:childTnLst>
                                    <p:set>
                                      <p:cBhvr>
                                        <p:cTn id="78" dur="1" fill="hold">
                                          <p:stCondLst>
                                            <p:cond delay="0"/>
                                          </p:stCondLst>
                                        </p:cTn>
                                        <p:tgtEl>
                                          <p:spTgt spid="102"/>
                                        </p:tgtEl>
                                        <p:attrNameLst>
                                          <p:attrName>style.visibility</p:attrName>
                                        </p:attrNameLst>
                                      </p:cBhvr>
                                      <p:to>
                                        <p:strVal val="visible"/>
                                      </p:to>
                                    </p:set>
                                    <p:anim calcmode="lin" valueType="num">
                                      <p:cBhvr additive="base">
                                        <p:cTn id="79" dur="500" fill="hold"/>
                                        <p:tgtEl>
                                          <p:spTgt spid="102"/>
                                        </p:tgtEl>
                                        <p:attrNameLst>
                                          <p:attrName>ppt_x</p:attrName>
                                        </p:attrNameLst>
                                      </p:cBhvr>
                                      <p:tavLst>
                                        <p:tav tm="0">
                                          <p:val>
                                            <p:strVal val="0-#ppt_w/2"/>
                                          </p:val>
                                        </p:tav>
                                        <p:tav tm="100000">
                                          <p:val>
                                            <p:strVal val="#ppt_x"/>
                                          </p:val>
                                        </p:tav>
                                      </p:tavLst>
                                    </p:anim>
                                    <p:anim calcmode="lin" valueType="num">
                                      <p:cBhvr additive="base">
                                        <p:cTn id="80" dur="500" fill="hold"/>
                                        <p:tgtEl>
                                          <p:spTgt spid="102"/>
                                        </p:tgtEl>
                                        <p:attrNameLst>
                                          <p:attrName>ppt_y</p:attrName>
                                        </p:attrNameLst>
                                      </p:cBhvr>
                                      <p:tavLst>
                                        <p:tav tm="0">
                                          <p:val>
                                            <p:strVal val="#ppt_y"/>
                                          </p:val>
                                        </p:tav>
                                        <p:tav tm="100000">
                                          <p:val>
                                            <p:strVal val="#ppt_y"/>
                                          </p:val>
                                        </p:tav>
                                      </p:tavLst>
                                    </p:anim>
                                  </p:childTnLst>
                                </p:cTn>
                              </p:par>
                            </p:childTnLst>
                          </p:cTn>
                        </p:par>
                        <p:par>
                          <p:cTn id="81" fill="hold">
                            <p:stCondLst>
                              <p:cond delay="4800"/>
                            </p:stCondLst>
                            <p:childTnLst>
                              <p:par>
                                <p:cTn id="82" presetID="42" presetClass="entr" presetSubtype="0" fill="hold" grpId="0" nodeType="afterEffect">
                                  <p:stCondLst>
                                    <p:cond delay="0"/>
                                  </p:stCondLst>
                                  <p:childTnLst>
                                    <p:set>
                                      <p:cBhvr>
                                        <p:cTn id="83" dur="1" fill="hold">
                                          <p:stCondLst>
                                            <p:cond delay="0"/>
                                          </p:stCondLst>
                                        </p:cTn>
                                        <p:tgtEl>
                                          <p:spTgt spid="107"/>
                                        </p:tgtEl>
                                        <p:attrNameLst>
                                          <p:attrName>style.visibility</p:attrName>
                                        </p:attrNameLst>
                                      </p:cBhvr>
                                      <p:to>
                                        <p:strVal val="visible"/>
                                      </p:to>
                                    </p:set>
                                    <p:animEffect transition="in" filter="fade">
                                      <p:cBhvr>
                                        <p:cTn id="84" dur="1000"/>
                                        <p:tgtEl>
                                          <p:spTgt spid="107"/>
                                        </p:tgtEl>
                                      </p:cBhvr>
                                    </p:animEffect>
                                    <p:anim calcmode="lin" valueType="num">
                                      <p:cBhvr>
                                        <p:cTn id="85" dur="1000" fill="hold"/>
                                        <p:tgtEl>
                                          <p:spTgt spid="107"/>
                                        </p:tgtEl>
                                        <p:attrNameLst>
                                          <p:attrName>ppt_x</p:attrName>
                                        </p:attrNameLst>
                                      </p:cBhvr>
                                      <p:tavLst>
                                        <p:tav tm="0">
                                          <p:val>
                                            <p:strVal val="#ppt_x"/>
                                          </p:val>
                                        </p:tav>
                                        <p:tav tm="100000">
                                          <p:val>
                                            <p:strVal val="#ppt_x"/>
                                          </p:val>
                                        </p:tav>
                                      </p:tavLst>
                                    </p:anim>
                                    <p:anim calcmode="lin" valueType="num">
                                      <p:cBhvr>
                                        <p:cTn id="86" dur="1000" fill="hold"/>
                                        <p:tgtEl>
                                          <p:spTgt spid="107"/>
                                        </p:tgtEl>
                                        <p:attrNameLst>
                                          <p:attrName>ppt_y</p:attrName>
                                        </p:attrNameLst>
                                      </p:cBhvr>
                                      <p:tavLst>
                                        <p:tav tm="0">
                                          <p:val>
                                            <p:strVal val="#ppt_y+.1"/>
                                          </p:val>
                                        </p:tav>
                                        <p:tav tm="100000">
                                          <p:val>
                                            <p:strVal val="#ppt_y"/>
                                          </p:val>
                                        </p:tav>
                                      </p:tavLst>
                                    </p:anim>
                                  </p:childTnLst>
                                </p:cTn>
                              </p:par>
                            </p:childTnLst>
                          </p:cTn>
                        </p:par>
                        <p:par>
                          <p:cTn id="87" fill="hold">
                            <p:stCondLst>
                              <p:cond delay="5800"/>
                            </p:stCondLst>
                            <p:childTnLst>
                              <p:par>
                                <p:cTn id="88" presetID="22" presetClass="entr" presetSubtype="8" fill="hold" nodeType="afterEffect">
                                  <p:stCondLst>
                                    <p:cond delay="0"/>
                                  </p:stCondLst>
                                  <p:childTnLst>
                                    <p:set>
                                      <p:cBhvr>
                                        <p:cTn id="89" dur="1" fill="hold">
                                          <p:stCondLst>
                                            <p:cond delay="0"/>
                                          </p:stCondLst>
                                        </p:cTn>
                                        <p:tgtEl>
                                          <p:spTgt spid="108"/>
                                        </p:tgtEl>
                                        <p:attrNameLst>
                                          <p:attrName>style.visibility</p:attrName>
                                        </p:attrNameLst>
                                      </p:cBhvr>
                                      <p:to>
                                        <p:strVal val="visible"/>
                                      </p:to>
                                    </p:set>
                                    <p:animEffect transition="in" filter="wipe(left)">
                                      <p:cBhvr>
                                        <p:cTn id="90" dur="500"/>
                                        <p:tgtEl>
                                          <p:spTgt spid="108"/>
                                        </p:tgtEl>
                                      </p:cBhvr>
                                    </p:animEffect>
                                  </p:childTnLst>
                                </p:cTn>
                              </p:par>
                              <p:par>
                                <p:cTn id="91" presetID="2" presetClass="entr" presetSubtype="2" fill="hold" nodeType="withEffect">
                                  <p:stCondLst>
                                    <p:cond delay="250"/>
                                  </p:stCondLst>
                                  <p:childTnLst>
                                    <p:set>
                                      <p:cBhvr>
                                        <p:cTn id="92" dur="1" fill="hold">
                                          <p:stCondLst>
                                            <p:cond delay="0"/>
                                          </p:stCondLst>
                                        </p:cTn>
                                        <p:tgtEl>
                                          <p:spTgt spid="109"/>
                                        </p:tgtEl>
                                        <p:attrNameLst>
                                          <p:attrName>style.visibility</p:attrName>
                                        </p:attrNameLst>
                                      </p:cBhvr>
                                      <p:to>
                                        <p:strVal val="visible"/>
                                      </p:to>
                                    </p:set>
                                    <p:anim calcmode="lin" valueType="num">
                                      <p:cBhvr additive="base">
                                        <p:cTn id="93" dur="500" fill="hold"/>
                                        <p:tgtEl>
                                          <p:spTgt spid="109"/>
                                        </p:tgtEl>
                                        <p:attrNameLst>
                                          <p:attrName>ppt_x</p:attrName>
                                        </p:attrNameLst>
                                      </p:cBhvr>
                                      <p:tavLst>
                                        <p:tav tm="0">
                                          <p:val>
                                            <p:strVal val="1+#ppt_w/2"/>
                                          </p:val>
                                        </p:tav>
                                        <p:tav tm="100000">
                                          <p:val>
                                            <p:strVal val="#ppt_x"/>
                                          </p:val>
                                        </p:tav>
                                      </p:tavLst>
                                    </p:anim>
                                    <p:anim calcmode="lin" valueType="num">
                                      <p:cBhvr additive="base">
                                        <p:cTn id="94" dur="500" fill="hold"/>
                                        <p:tgtEl>
                                          <p:spTgt spid="109"/>
                                        </p:tgtEl>
                                        <p:attrNameLst>
                                          <p:attrName>ppt_y</p:attrName>
                                        </p:attrNameLst>
                                      </p:cBhvr>
                                      <p:tavLst>
                                        <p:tav tm="0">
                                          <p:val>
                                            <p:strVal val="#ppt_y"/>
                                          </p:val>
                                        </p:tav>
                                        <p:tav tm="100000">
                                          <p:val>
                                            <p:strVal val="#ppt_y"/>
                                          </p:val>
                                        </p:tav>
                                      </p:tavLst>
                                    </p:anim>
                                  </p:childTnLst>
                                </p:cTn>
                              </p:par>
                            </p:childTnLst>
                          </p:cTn>
                        </p:par>
                        <p:par>
                          <p:cTn id="95" fill="hold">
                            <p:stCondLst>
                              <p:cond delay="6550"/>
                            </p:stCondLst>
                            <p:childTnLst>
                              <p:par>
                                <p:cTn id="96" presetID="18" presetClass="entr" presetSubtype="3" fill="hold" grpId="0" nodeType="afterEffect">
                                  <p:stCondLst>
                                    <p:cond delay="0"/>
                                  </p:stCondLst>
                                  <p:childTnLst>
                                    <p:set>
                                      <p:cBhvr>
                                        <p:cTn id="97" dur="1" fill="hold">
                                          <p:stCondLst>
                                            <p:cond delay="0"/>
                                          </p:stCondLst>
                                        </p:cTn>
                                        <p:tgtEl>
                                          <p:spTgt spid="112"/>
                                        </p:tgtEl>
                                        <p:attrNameLst>
                                          <p:attrName>style.visibility</p:attrName>
                                        </p:attrNameLst>
                                      </p:cBhvr>
                                      <p:to>
                                        <p:strVal val="visible"/>
                                      </p:to>
                                    </p:set>
                                    <p:animEffect transition="in" filter="strips(upRight)">
                                      <p:cBhvr>
                                        <p:cTn id="98" dur="500"/>
                                        <p:tgtEl>
                                          <p:spTgt spid="1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8" grpId="0"/>
      <p:bldP spid="70" grpId="0"/>
      <p:bldP spid="91" grpId="0"/>
      <p:bldP spid="92" grpId="0"/>
      <p:bldP spid="100" grpId="0"/>
      <p:bldP spid="101" grpId="0"/>
      <p:bldP spid="107" grpId="0"/>
      <p:bldP spid="112" grpId="0"/>
      <p:bldP spid="46" grpId="0"/>
    </p:bldLst>
  </p:timing>
</p:sld>
</file>

<file path=ppt/slides/slide2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pSp>
        <p:nvGrpSpPr>
          <p:cNvPr id="7" name="组合 6"/>
          <p:cNvGrpSpPr/>
          <p:nvPr/>
        </p:nvGrpSpPr>
        <p:grpSpPr>
          <a:xfrm>
            <a:off x="3225755" y="858107"/>
            <a:ext cx="96415" cy="3867333"/>
            <a:chOff x="3225404" y="829867"/>
            <a:chExt cx="96440" cy="3868340"/>
          </a:xfrm>
          <a:blipFill dpi="0" rotWithShape="1">
            <a:blip r:embed="rId3">
              <a:extLst>
                <a:ext uri="{28A0092B-C50C-407E-A947-70E740481C1C}">
                  <a14:useLocalDpi xmlns:a14="http://schemas.microsoft.com/office/drawing/2010/main" val="0"/>
                </a:ext>
              </a:extLst>
            </a:blip>
            <a:srcRect/>
            <a:stretch>
              <a:fillRect/>
            </a:stretch>
          </a:blipFill>
        </p:grpSpPr>
        <p:cxnSp>
          <p:nvCxnSpPr>
            <p:cNvPr id="65" name="直接连接符 13"/>
            <p:cNvCxnSpPr>
              <a:cxnSpLocks noChangeShapeType="1"/>
            </p:cNvCxnSpPr>
            <p:nvPr/>
          </p:nvCxnSpPr>
          <p:spPr bwMode="auto">
            <a:xfrm>
              <a:off x="3276600" y="829867"/>
              <a:ext cx="0" cy="3868340"/>
            </a:xfrm>
            <a:prstGeom prst="line">
              <a:avLst/>
            </a:prstGeom>
            <a:grpFill/>
            <a:ln w="31750">
              <a:gradFill flip="none" rotWithShape="1">
                <a:gsLst>
                  <a:gs pos="0">
                    <a:schemeClr val="bg1"/>
                  </a:gs>
                  <a:gs pos="100000">
                    <a:schemeClr val="bg1">
                      <a:lumMod val="85000"/>
                    </a:schemeClr>
                  </a:gs>
                </a:gsLst>
                <a:lin ang="2700000" scaled="1"/>
                <a:tileRect/>
              </a:gradFill>
            </a:ln>
            <a:effectLst>
              <a:outerShdw blurRad="254000" dist="101600" dir="2700000" algn="tl" rotWithShape="0">
                <a:prstClr val="black">
                  <a:alpha val="30000"/>
                </a:prstClr>
              </a:outerShdw>
            </a:effectLst>
            <a:extLst/>
          </p:spPr>
          <p:style>
            <a:lnRef idx="2">
              <a:schemeClr val="accent1">
                <a:shade val="50000"/>
              </a:schemeClr>
            </a:lnRef>
            <a:fillRef idx="1">
              <a:schemeClr val="accent1"/>
            </a:fillRef>
            <a:effectRef idx="0">
              <a:schemeClr val="accent1"/>
            </a:effectRef>
            <a:fontRef idx="minor">
              <a:schemeClr val="lt1"/>
            </a:fontRef>
          </p:style>
        </p:cxnSp>
        <p:sp>
          <p:nvSpPr>
            <p:cNvPr id="66" name="椭圆 14"/>
            <p:cNvSpPr>
              <a:spLocks noChangeArrowheads="1"/>
            </p:cNvSpPr>
            <p:nvPr/>
          </p:nvSpPr>
          <p:spPr bwMode="auto">
            <a:xfrm>
              <a:off x="3225404" y="1458517"/>
              <a:ext cx="96440" cy="96440"/>
            </a:xfrm>
            <a:prstGeom prst="ellipse">
              <a:avLst/>
            </a:prstGeom>
            <a:grpFill/>
            <a:ln w="31750">
              <a:gradFill flip="none" rotWithShape="1">
                <a:gsLst>
                  <a:gs pos="0">
                    <a:schemeClr val="bg1"/>
                  </a:gs>
                  <a:gs pos="100000">
                    <a:schemeClr val="bg1">
                      <a:lumMod val="85000"/>
                    </a:schemeClr>
                  </a:gs>
                </a:gsLst>
                <a:lin ang="2700000" scaled="1"/>
                <a:tileRect/>
              </a:gradFill>
            </a:ln>
            <a:effectLst>
              <a:outerShdw blurRad="254000" dist="1016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62" tIns="34281" rIns="68562" bIns="34281" rtlCol="0" anchor="ctr"/>
            <a:lstStyle/>
            <a:p>
              <a:pPr algn="ctr"/>
              <a:endParaRPr lang="zh-CN" altLang="en-US" sz="1800">
                <a:solidFill>
                  <a:schemeClr val="accent1"/>
                </a:solidFill>
                <a:latin typeface="微软雅黑" panose="020B0503020204020204" pitchFamily="34" charset="-122"/>
                <a:ea typeface="微软雅黑" panose="020B0503020204020204" pitchFamily="34" charset="-122"/>
              </a:endParaRPr>
            </a:p>
          </p:txBody>
        </p:sp>
        <p:sp>
          <p:nvSpPr>
            <p:cNvPr id="67" name="椭圆 15"/>
            <p:cNvSpPr>
              <a:spLocks noChangeArrowheads="1"/>
            </p:cNvSpPr>
            <p:nvPr/>
          </p:nvSpPr>
          <p:spPr bwMode="auto">
            <a:xfrm>
              <a:off x="3225404" y="2715817"/>
              <a:ext cx="96440" cy="96440"/>
            </a:xfrm>
            <a:prstGeom prst="ellipse">
              <a:avLst/>
            </a:prstGeom>
            <a:grpFill/>
            <a:ln w="31750">
              <a:gradFill flip="none" rotWithShape="1">
                <a:gsLst>
                  <a:gs pos="0">
                    <a:schemeClr val="bg1"/>
                  </a:gs>
                  <a:gs pos="100000">
                    <a:schemeClr val="bg1">
                      <a:lumMod val="85000"/>
                    </a:schemeClr>
                  </a:gs>
                </a:gsLst>
                <a:lin ang="2700000" scaled="1"/>
                <a:tileRect/>
              </a:gradFill>
            </a:ln>
            <a:effectLst>
              <a:outerShdw blurRad="254000" dist="1016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62" tIns="34281" rIns="68562" bIns="34281" rtlCol="0" anchor="ctr"/>
            <a:lstStyle/>
            <a:p>
              <a:pPr algn="ctr"/>
              <a:endParaRPr lang="zh-CN" altLang="en-US" sz="1800">
                <a:solidFill>
                  <a:schemeClr val="accent1"/>
                </a:solidFill>
                <a:latin typeface="微软雅黑" panose="020B0503020204020204" pitchFamily="34" charset="-122"/>
                <a:ea typeface="微软雅黑" panose="020B0503020204020204" pitchFamily="34" charset="-122"/>
              </a:endParaRPr>
            </a:p>
          </p:txBody>
        </p:sp>
        <p:sp>
          <p:nvSpPr>
            <p:cNvPr id="68" name="椭圆 16"/>
            <p:cNvSpPr>
              <a:spLocks noChangeArrowheads="1"/>
            </p:cNvSpPr>
            <p:nvPr/>
          </p:nvSpPr>
          <p:spPr bwMode="auto">
            <a:xfrm>
              <a:off x="3225404" y="3974306"/>
              <a:ext cx="96440" cy="96441"/>
            </a:xfrm>
            <a:prstGeom prst="ellipse">
              <a:avLst/>
            </a:prstGeom>
            <a:grpFill/>
            <a:ln w="31750">
              <a:gradFill flip="none" rotWithShape="1">
                <a:gsLst>
                  <a:gs pos="0">
                    <a:schemeClr val="bg1"/>
                  </a:gs>
                  <a:gs pos="100000">
                    <a:schemeClr val="bg1">
                      <a:lumMod val="85000"/>
                    </a:schemeClr>
                  </a:gs>
                </a:gsLst>
                <a:lin ang="2700000" scaled="1"/>
                <a:tileRect/>
              </a:gradFill>
            </a:ln>
            <a:effectLst>
              <a:outerShdw blurRad="254000" dist="1016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62" tIns="34281" rIns="68562" bIns="34281" rtlCol="0" anchor="ctr"/>
            <a:lstStyle/>
            <a:p>
              <a:pPr algn="ctr"/>
              <a:endParaRPr lang="zh-CN" altLang="en-US" sz="1800">
                <a:solidFill>
                  <a:schemeClr val="accent1"/>
                </a:solidFill>
                <a:latin typeface="微软雅黑" panose="020B0503020204020204" pitchFamily="34" charset="-122"/>
                <a:ea typeface="微软雅黑" panose="020B0503020204020204" pitchFamily="34" charset="-122"/>
              </a:endParaRPr>
            </a:p>
          </p:txBody>
        </p:sp>
      </p:grpSp>
      <p:grpSp>
        <p:nvGrpSpPr>
          <p:cNvPr id="6" name="组合 5"/>
          <p:cNvGrpSpPr/>
          <p:nvPr/>
        </p:nvGrpSpPr>
        <p:grpSpPr>
          <a:xfrm>
            <a:off x="1967590" y="1083671"/>
            <a:ext cx="957015" cy="3444176"/>
            <a:chOff x="1966912" y="1055490"/>
            <a:chExt cx="957264" cy="3445073"/>
          </a:xfrm>
          <a:blipFill dpi="0" rotWithShape="1">
            <a:blip r:embed="rId4">
              <a:extLst>
                <a:ext uri="{28A0092B-C50C-407E-A947-70E740481C1C}">
                  <a14:useLocalDpi xmlns:a14="http://schemas.microsoft.com/office/drawing/2010/main" val="0"/>
                </a:ext>
              </a:extLst>
            </a:blip>
            <a:srcRect/>
            <a:stretch>
              <a:fillRect/>
            </a:stretch>
          </a:blipFill>
        </p:grpSpPr>
        <p:sp>
          <p:nvSpPr>
            <p:cNvPr id="70" name="泪滴形 7"/>
            <p:cNvSpPr>
              <a:spLocks/>
            </p:cNvSpPr>
            <p:nvPr/>
          </p:nvSpPr>
          <p:spPr bwMode="auto">
            <a:xfrm rot="2700000">
              <a:off x="1967509" y="1054894"/>
              <a:ext cx="956072" cy="957263"/>
            </a:xfrm>
            <a:custGeom>
              <a:avLst/>
              <a:gdLst>
                <a:gd name="T0" fmla="*/ 0 w 1275488"/>
                <a:gd name="T1" fmla="*/ 637744 h 1275488"/>
                <a:gd name="T2" fmla="*/ 637744 w 1275488"/>
                <a:gd name="T3" fmla="*/ 0 h 1275488"/>
                <a:gd name="T4" fmla="*/ 1275488 w 1275488"/>
                <a:gd name="T5" fmla="*/ 0 h 1275488"/>
                <a:gd name="T6" fmla="*/ 1275488 w 1275488"/>
                <a:gd name="T7" fmla="*/ 637744 h 1275488"/>
                <a:gd name="T8" fmla="*/ 637744 w 1275488"/>
                <a:gd name="T9" fmla="*/ 1275488 h 1275488"/>
                <a:gd name="T10" fmla="*/ 0 w 1275488"/>
                <a:gd name="T11" fmla="*/ 637744 h 1275488"/>
              </a:gdLst>
              <a:ahLst/>
              <a:cxnLst>
                <a:cxn ang="0">
                  <a:pos x="T0" y="T1"/>
                </a:cxn>
                <a:cxn ang="0">
                  <a:pos x="T2" y="T3"/>
                </a:cxn>
                <a:cxn ang="0">
                  <a:pos x="T4" y="T5"/>
                </a:cxn>
                <a:cxn ang="0">
                  <a:pos x="T6" y="T7"/>
                </a:cxn>
                <a:cxn ang="0">
                  <a:pos x="T8" y="T9"/>
                </a:cxn>
                <a:cxn ang="0">
                  <a:pos x="T10" y="T11"/>
                </a:cxn>
              </a:cxnLst>
              <a:rect l="0" t="0" r="r" b="b"/>
              <a:pathLst>
                <a:path w="1275488" h="1275488">
                  <a:moveTo>
                    <a:pt x="0" y="637744"/>
                  </a:moveTo>
                  <a:cubicBezTo>
                    <a:pt x="0" y="285528"/>
                    <a:pt x="285528" y="0"/>
                    <a:pt x="637744" y="0"/>
                  </a:cubicBezTo>
                  <a:lnTo>
                    <a:pt x="1275488" y="0"/>
                  </a:lnTo>
                  <a:lnTo>
                    <a:pt x="1275488" y="637744"/>
                  </a:lnTo>
                  <a:cubicBezTo>
                    <a:pt x="1275488" y="989960"/>
                    <a:pt x="989960" y="1275488"/>
                    <a:pt x="637744" y="1275488"/>
                  </a:cubicBezTo>
                  <a:cubicBezTo>
                    <a:pt x="285528" y="1275488"/>
                    <a:pt x="0" y="989960"/>
                    <a:pt x="0" y="637744"/>
                  </a:cubicBezTo>
                  <a:close/>
                </a:path>
              </a:pathLst>
            </a:custGeom>
            <a:grpFill/>
            <a:ln w="31750">
              <a:noFill/>
            </a:ln>
            <a:effectLst>
              <a:outerShdw blurRad="254000" dist="101600" dir="2700000" algn="tl" rotWithShape="0">
                <a:prstClr val="black">
                  <a:alpha val="30000"/>
                </a:prstClr>
              </a:outerShdw>
            </a:effectLst>
            <a:extLst/>
          </p:spPr>
          <p:style>
            <a:lnRef idx="2">
              <a:schemeClr val="accent1">
                <a:shade val="50000"/>
              </a:schemeClr>
            </a:lnRef>
            <a:fillRef idx="1">
              <a:schemeClr val="accent1"/>
            </a:fillRef>
            <a:effectRef idx="0">
              <a:schemeClr val="accent1"/>
            </a:effectRef>
            <a:fontRef idx="minor">
              <a:schemeClr val="lt1"/>
            </a:fontRef>
          </p:style>
          <p:txBody>
            <a:bodyPr lIns="68562" tIns="34281" rIns="68562" bIns="34281" rtlCol="0" anchor="ctr"/>
            <a:lstStyle/>
            <a:p>
              <a:pPr algn="ctr"/>
              <a:endParaRPr lang="zh-CN" altLang="en-US" sz="1800">
                <a:solidFill>
                  <a:schemeClr val="accent1"/>
                </a:solidFill>
                <a:latin typeface="微软雅黑" panose="020B0503020204020204" pitchFamily="34" charset="-122"/>
                <a:ea typeface="微软雅黑" panose="020B0503020204020204" pitchFamily="34" charset="-122"/>
              </a:endParaRPr>
            </a:p>
          </p:txBody>
        </p:sp>
        <p:sp>
          <p:nvSpPr>
            <p:cNvPr id="71" name="文本框 17"/>
            <p:cNvSpPr txBox="1">
              <a:spLocks noChangeArrowheads="1"/>
            </p:cNvSpPr>
            <p:nvPr/>
          </p:nvSpPr>
          <p:spPr bwMode="auto">
            <a:xfrm>
              <a:off x="2213858" y="1275606"/>
              <a:ext cx="657266" cy="430871"/>
            </a:xfrm>
            <a:prstGeom prst="rect">
              <a:avLst/>
            </a:prstGeom>
            <a:noFill/>
            <a:ln w="9525">
              <a:noFill/>
              <a:miter lim="800000"/>
              <a:headEnd/>
              <a:tailEnd/>
            </a:ln>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eaLnBrk="1" hangingPunct="1"/>
              <a:r>
                <a:rPr lang="en-US" altLang="zh-CN" sz="2199" dirty="0">
                  <a:solidFill>
                    <a:schemeClr val="bg1"/>
                  </a:solidFill>
                  <a:latin typeface="微软雅黑" panose="020B0503020204020204" pitchFamily="34" charset="-122"/>
                  <a:ea typeface="微软雅黑" panose="020B0503020204020204" pitchFamily="34" charset="-122"/>
                </a:rPr>
                <a:t>01</a:t>
              </a:r>
              <a:endParaRPr lang="zh-CN" altLang="en-US" sz="2199" dirty="0">
                <a:solidFill>
                  <a:schemeClr val="bg1"/>
                </a:solidFill>
                <a:latin typeface="微软雅黑" panose="020B0503020204020204" pitchFamily="34" charset="-122"/>
                <a:ea typeface="微软雅黑" panose="020B0503020204020204" pitchFamily="34" charset="-122"/>
              </a:endParaRPr>
            </a:p>
          </p:txBody>
        </p:sp>
        <p:sp>
          <p:nvSpPr>
            <p:cNvPr id="73" name="泪滴形 9"/>
            <p:cNvSpPr>
              <a:spLocks/>
            </p:cNvSpPr>
            <p:nvPr/>
          </p:nvSpPr>
          <p:spPr bwMode="auto">
            <a:xfrm rot="2700000">
              <a:off x="1966912" y="2286000"/>
              <a:ext cx="957263" cy="957263"/>
            </a:xfrm>
            <a:custGeom>
              <a:avLst/>
              <a:gdLst>
                <a:gd name="T0" fmla="*/ 0 w 1275488"/>
                <a:gd name="T1" fmla="*/ 637744 h 1275488"/>
                <a:gd name="T2" fmla="*/ 637744 w 1275488"/>
                <a:gd name="T3" fmla="*/ 0 h 1275488"/>
                <a:gd name="T4" fmla="*/ 1275488 w 1275488"/>
                <a:gd name="T5" fmla="*/ 0 h 1275488"/>
                <a:gd name="T6" fmla="*/ 1275488 w 1275488"/>
                <a:gd name="T7" fmla="*/ 637744 h 1275488"/>
                <a:gd name="T8" fmla="*/ 637744 w 1275488"/>
                <a:gd name="T9" fmla="*/ 1275488 h 1275488"/>
                <a:gd name="T10" fmla="*/ 0 w 1275488"/>
                <a:gd name="T11" fmla="*/ 637744 h 1275488"/>
              </a:gdLst>
              <a:ahLst/>
              <a:cxnLst>
                <a:cxn ang="0">
                  <a:pos x="T0" y="T1"/>
                </a:cxn>
                <a:cxn ang="0">
                  <a:pos x="T2" y="T3"/>
                </a:cxn>
                <a:cxn ang="0">
                  <a:pos x="T4" y="T5"/>
                </a:cxn>
                <a:cxn ang="0">
                  <a:pos x="T6" y="T7"/>
                </a:cxn>
                <a:cxn ang="0">
                  <a:pos x="T8" y="T9"/>
                </a:cxn>
                <a:cxn ang="0">
                  <a:pos x="T10" y="T11"/>
                </a:cxn>
              </a:cxnLst>
              <a:rect l="0" t="0" r="r" b="b"/>
              <a:pathLst>
                <a:path w="1275488" h="1275488">
                  <a:moveTo>
                    <a:pt x="0" y="637744"/>
                  </a:moveTo>
                  <a:cubicBezTo>
                    <a:pt x="0" y="285528"/>
                    <a:pt x="285528" y="0"/>
                    <a:pt x="637744" y="0"/>
                  </a:cubicBezTo>
                  <a:lnTo>
                    <a:pt x="1275488" y="0"/>
                  </a:lnTo>
                  <a:lnTo>
                    <a:pt x="1275488" y="637744"/>
                  </a:lnTo>
                  <a:cubicBezTo>
                    <a:pt x="1275488" y="989960"/>
                    <a:pt x="989960" y="1275488"/>
                    <a:pt x="637744" y="1275488"/>
                  </a:cubicBezTo>
                  <a:cubicBezTo>
                    <a:pt x="285528" y="1275488"/>
                    <a:pt x="0" y="989960"/>
                    <a:pt x="0" y="637744"/>
                  </a:cubicBezTo>
                  <a:close/>
                </a:path>
              </a:pathLst>
            </a:custGeom>
            <a:grpFill/>
            <a:ln w="31750">
              <a:noFill/>
            </a:ln>
            <a:effectLst>
              <a:outerShdw blurRad="254000" dist="101600" dir="2700000" algn="tl" rotWithShape="0">
                <a:prstClr val="black">
                  <a:alpha val="30000"/>
                </a:prstClr>
              </a:outerShdw>
            </a:effectLst>
            <a:extLst/>
          </p:spPr>
          <p:style>
            <a:lnRef idx="2">
              <a:schemeClr val="accent1">
                <a:shade val="50000"/>
              </a:schemeClr>
            </a:lnRef>
            <a:fillRef idx="1">
              <a:schemeClr val="accent1"/>
            </a:fillRef>
            <a:effectRef idx="0">
              <a:schemeClr val="accent1"/>
            </a:effectRef>
            <a:fontRef idx="minor">
              <a:schemeClr val="lt1"/>
            </a:fontRef>
          </p:style>
          <p:txBody>
            <a:bodyPr lIns="68562" tIns="34281" rIns="68562" bIns="34281" rtlCol="0" anchor="ctr"/>
            <a:lstStyle/>
            <a:p>
              <a:pPr algn="ctr"/>
              <a:endParaRPr lang="zh-CN" altLang="en-US" sz="1800">
                <a:solidFill>
                  <a:schemeClr val="accent1"/>
                </a:solidFill>
                <a:latin typeface="微软雅黑" panose="020B0503020204020204" pitchFamily="34" charset="-122"/>
                <a:ea typeface="微软雅黑" panose="020B0503020204020204" pitchFamily="34" charset="-122"/>
              </a:endParaRPr>
            </a:p>
          </p:txBody>
        </p:sp>
        <p:sp>
          <p:nvSpPr>
            <p:cNvPr id="74" name="文本框 18"/>
            <p:cNvSpPr txBox="1">
              <a:spLocks noChangeArrowheads="1"/>
            </p:cNvSpPr>
            <p:nvPr/>
          </p:nvSpPr>
          <p:spPr bwMode="auto">
            <a:xfrm>
              <a:off x="2215761" y="2555977"/>
              <a:ext cx="657266" cy="430871"/>
            </a:xfrm>
            <a:prstGeom prst="rect">
              <a:avLst/>
            </a:prstGeom>
            <a:noFill/>
            <a:ln w="9525">
              <a:noFill/>
              <a:miter lim="800000"/>
              <a:headEnd/>
              <a:tailEnd/>
            </a:ln>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r>
                <a:rPr lang="en-US" altLang="zh-CN" sz="2199" dirty="0">
                  <a:solidFill>
                    <a:schemeClr val="bg1"/>
                  </a:solidFill>
                  <a:latin typeface="微软雅黑" panose="020B0503020204020204" pitchFamily="34" charset="-122"/>
                  <a:ea typeface="微软雅黑" panose="020B0503020204020204" pitchFamily="34" charset="-122"/>
                </a:rPr>
                <a:t>02</a:t>
              </a:r>
              <a:endParaRPr lang="zh-CN" altLang="en-US" sz="2199" dirty="0">
                <a:solidFill>
                  <a:schemeClr val="bg1"/>
                </a:solidFill>
                <a:latin typeface="微软雅黑" panose="020B0503020204020204" pitchFamily="34" charset="-122"/>
                <a:ea typeface="微软雅黑" panose="020B0503020204020204" pitchFamily="34" charset="-122"/>
              </a:endParaRPr>
            </a:p>
          </p:txBody>
        </p:sp>
        <p:sp>
          <p:nvSpPr>
            <p:cNvPr id="76" name="泪滴形 12"/>
            <p:cNvSpPr>
              <a:spLocks/>
            </p:cNvSpPr>
            <p:nvPr/>
          </p:nvSpPr>
          <p:spPr bwMode="auto">
            <a:xfrm rot="2700000">
              <a:off x="1966912" y="3543300"/>
              <a:ext cx="957263" cy="957263"/>
            </a:xfrm>
            <a:custGeom>
              <a:avLst/>
              <a:gdLst>
                <a:gd name="T0" fmla="*/ 0 w 1275488"/>
                <a:gd name="T1" fmla="*/ 637744 h 1275488"/>
                <a:gd name="T2" fmla="*/ 637744 w 1275488"/>
                <a:gd name="T3" fmla="*/ 0 h 1275488"/>
                <a:gd name="T4" fmla="*/ 1275488 w 1275488"/>
                <a:gd name="T5" fmla="*/ 0 h 1275488"/>
                <a:gd name="T6" fmla="*/ 1275488 w 1275488"/>
                <a:gd name="T7" fmla="*/ 637744 h 1275488"/>
                <a:gd name="T8" fmla="*/ 637744 w 1275488"/>
                <a:gd name="T9" fmla="*/ 1275488 h 1275488"/>
                <a:gd name="T10" fmla="*/ 0 w 1275488"/>
                <a:gd name="T11" fmla="*/ 637744 h 1275488"/>
              </a:gdLst>
              <a:ahLst/>
              <a:cxnLst>
                <a:cxn ang="0">
                  <a:pos x="T0" y="T1"/>
                </a:cxn>
                <a:cxn ang="0">
                  <a:pos x="T2" y="T3"/>
                </a:cxn>
                <a:cxn ang="0">
                  <a:pos x="T4" y="T5"/>
                </a:cxn>
                <a:cxn ang="0">
                  <a:pos x="T6" y="T7"/>
                </a:cxn>
                <a:cxn ang="0">
                  <a:pos x="T8" y="T9"/>
                </a:cxn>
                <a:cxn ang="0">
                  <a:pos x="T10" y="T11"/>
                </a:cxn>
              </a:cxnLst>
              <a:rect l="0" t="0" r="r" b="b"/>
              <a:pathLst>
                <a:path w="1275488" h="1275488">
                  <a:moveTo>
                    <a:pt x="0" y="637744"/>
                  </a:moveTo>
                  <a:cubicBezTo>
                    <a:pt x="0" y="285528"/>
                    <a:pt x="285528" y="0"/>
                    <a:pt x="637744" y="0"/>
                  </a:cubicBezTo>
                  <a:lnTo>
                    <a:pt x="1275488" y="0"/>
                  </a:lnTo>
                  <a:lnTo>
                    <a:pt x="1275488" y="637744"/>
                  </a:lnTo>
                  <a:cubicBezTo>
                    <a:pt x="1275488" y="989960"/>
                    <a:pt x="989960" y="1275488"/>
                    <a:pt x="637744" y="1275488"/>
                  </a:cubicBezTo>
                  <a:cubicBezTo>
                    <a:pt x="285528" y="1275488"/>
                    <a:pt x="0" y="989960"/>
                    <a:pt x="0" y="637744"/>
                  </a:cubicBezTo>
                  <a:close/>
                </a:path>
              </a:pathLst>
            </a:custGeom>
            <a:grpFill/>
            <a:ln w="31750">
              <a:noFill/>
            </a:ln>
            <a:effectLst>
              <a:outerShdw blurRad="254000" dist="101600" dir="2700000" algn="tl" rotWithShape="0">
                <a:prstClr val="black">
                  <a:alpha val="30000"/>
                </a:prstClr>
              </a:outerShdw>
            </a:effectLst>
            <a:extLst/>
          </p:spPr>
          <p:style>
            <a:lnRef idx="2">
              <a:schemeClr val="accent1">
                <a:shade val="50000"/>
              </a:schemeClr>
            </a:lnRef>
            <a:fillRef idx="1">
              <a:schemeClr val="accent1"/>
            </a:fillRef>
            <a:effectRef idx="0">
              <a:schemeClr val="accent1"/>
            </a:effectRef>
            <a:fontRef idx="minor">
              <a:schemeClr val="lt1"/>
            </a:fontRef>
          </p:style>
          <p:txBody>
            <a:bodyPr lIns="68562" tIns="34281" rIns="68562" bIns="34281" rtlCol="0" anchor="ctr"/>
            <a:lstStyle/>
            <a:p>
              <a:pPr algn="ctr"/>
              <a:endParaRPr lang="zh-CN" altLang="en-US" sz="1800">
                <a:solidFill>
                  <a:schemeClr val="accent1"/>
                </a:solidFill>
                <a:latin typeface="微软雅黑" panose="020B0503020204020204" pitchFamily="34" charset="-122"/>
                <a:ea typeface="微软雅黑" panose="020B0503020204020204" pitchFamily="34" charset="-122"/>
              </a:endParaRPr>
            </a:p>
          </p:txBody>
        </p:sp>
        <p:sp>
          <p:nvSpPr>
            <p:cNvPr id="77" name="文本框 19"/>
            <p:cNvSpPr txBox="1">
              <a:spLocks noChangeArrowheads="1"/>
            </p:cNvSpPr>
            <p:nvPr/>
          </p:nvSpPr>
          <p:spPr bwMode="auto">
            <a:xfrm>
              <a:off x="2215761" y="3795886"/>
              <a:ext cx="657266" cy="430871"/>
            </a:xfrm>
            <a:prstGeom prst="rect">
              <a:avLst/>
            </a:prstGeom>
            <a:noFill/>
            <a:ln w="9525">
              <a:noFill/>
              <a:miter lim="800000"/>
              <a:headEnd/>
              <a:tailEnd/>
            </a:ln>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eaLnBrk="1" hangingPunct="1"/>
              <a:r>
                <a:rPr lang="en-US" altLang="zh-CN" sz="2199" dirty="0">
                  <a:solidFill>
                    <a:schemeClr val="bg1"/>
                  </a:solidFill>
                  <a:latin typeface="微软雅黑" panose="020B0503020204020204" pitchFamily="34" charset="-122"/>
                  <a:ea typeface="微软雅黑" panose="020B0503020204020204" pitchFamily="34" charset="-122"/>
                </a:rPr>
                <a:t>03</a:t>
              </a:r>
              <a:endParaRPr lang="zh-CN" altLang="en-US" sz="2199" dirty="0">
                <a:solidFill>
                  <a:schemeClr val="bg1"/>
                </a:solidFill>
                <a:latin typeface="微软雅黑" panose="020B0503020204020204" pitchFamily="34" charset="-122"/>
                <a:ea typeface="微软雅黑" panose="020B0503020204020204" pitchFamily="34" charset="-122"/>
              </a:endParaRPr>
            </a:p>
          </p:txBody>
        </p:sp>
      </p:grpSp>
      <p:sp>
        <p:nvSpPr>
          <p:cNvPr id="78" name="矩形 20"/>
          <p:cNvSpPr>
            <a:spLocks noChangeArrowheads="1"/>
          </p:cNvSpPr>
          <p:nvPr/>
        </p:nvSpPr>
        <p:spPr bwMode="auto">
          <a:xfrm>
            <a:off x="3567375" y="1258537"/>
            <a:ext cx="2047342" cy="282104"/>
          </a:xfrm>
          <a:prstGeom prst="rect">
            <a:avLst/>
          </a:prstGeom>
          <a:blipFill dpi="0" rotWithShape="1">
            <a:blip r:embed="rId3">
              <a:extLst>
                <a:ext uri="{28A0092B-C50C-407E-A947-70E740481C1C}">
                  <a14:useLocalDpi xmlns:a14="http://schemas.microsoft.com/office/drawing/2010/main"/>
                </a:ext>
              </a:extLst>
            </a:blip>
            <a:srcRect/>
            <a:stretch>
              <a:fillRect/>
            </a:stretch>
          </a:blipFill>
          <a:ln w="31750">
            <a:noFill/>
          </a:ln>
          <a:effectLst>
            <a:outerShdw blurRad="254000" dist="1016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62" tIns="34281" rIns="68562" bIns="34281" rtlCol="0" anchor="ctr"/>
          <a:lstStyle/>
          <a:p>
            <a:pPr algn="ctr"/>
            <a:r>
              <a:rPr lang="zh-CN" altLang="en-US" sz="1400" dirty="0">
                <a:solidFill>
                  <a:schemeClr val="bg1"/>
                </a:solidFill>
                <a:latin typeface="微软雅黑" panose="020B0503020204020204" pitchFamily="34" charset="-122"/>
                <a:ea typeface="微软雅黑" panose="020B0503020204020204" pitchFamily="34" charset="-122"/>
              </a:rPr>
              <a:t>点击此处添加您的文字</a:t>
            </a:r>
          </a:p>
        </p:txBody>
      </p:sp>
      <p:sp>
        <p:nvSpPr>
          <p:cNvPr id="79" name="TextBox 10"/>
          <p:cNvSpPr txBox="1">
            <a:spLocks noChangeArrowheads="1"/>
          </p:cNvSpPr>
          <p:nvPr/>
        </p:nvSpPr>
        <p:spPr bwMode="auto">
          <a:xfrm>
            <a:off x="3476911" y="1561583"/>
            <a:ext cx="360308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just"/>
            <a:r>
              <a:rPr lang="zh-CN" altLang="en-US" sz="900" dirty="0">
                <a:solidFill>
                  <a:schemeClr val="bg1"/>
                </a:solidFill>
                <a:latin typeface="微软雅黑" panose="020B0503020204020204" pitchFamily="34" charset="-122"/>
                <a:ea typeface="微软雅黑" panose="020B0503020204020204" pitchFamily="34" charset="-122"/>
                <a:sym typeface="方正兰亭黑_GBK" panose="02000000000000000000" pitchFamily="2" charset="-122"/>
              </a:rPr>
              <a:t>在此录入上述图表的综合描述说明，在此录入上述图表的综合描述说明，在此录入上述图表的综合描述说明，</a:t>
            </a:r>
            <a:endParaRPr lang="zh-CN" altLang="en-US" sz="900" dirty="0">
              <a:solidFill>
                <a:schemeClr val="bg1"/>
              </a:solidFill>
              <a:latin typeface="微软雅黑" panose="020B0503020204020204" pitchFamily="34" charset="-122"/>
              <a:ea typeface="微软雅黑" panose="020B0503020204020204" pitchFamily="34" charset="-122"/>
            </a:endParaRPr>
          </a:p>
        </p:txBody>
      </p:sp>
      <p:sp>
        <p:nvSpPr>
          <p:cNvPr id="80" name="矩形 22"/>
          <p:cNvSpPr>
            <a:spLocks noChangeArrowheads="1"/>
          </p:cNvSpPr>
          <p:nvPr/>
        </p:nvSpPr>
        <p:spPr bwMode="auto">
          <a:xfrm>
            <a:off x="3567375" y="2578596"/>
            <a:ext cx="2047342" cy="283295"/>
          </a:xfrm>
          <a:prstGeom prst="rect">
            <a:avLst/>
          </a:prstGeom>
          <a:blipFill dpi="0" rotWithShape="1">
            <a:blip r:embed="rId3">
              <a:extLst>
                <a:ext uri="{28A0092B-C50C-407E-A947-70E740481C1C}">
                  <a14:useLocalDpi xmlns:a14="http://schemas.microsoft.com/office/drawing/2010/main"/>
                </a:ext>
              </a:extLst>
            </a:blip>
            <a:srcRect/>
            <a:stretch>
              <a:fillRect/>
            </a:stretch>
          </a:blipFill>
          <a:ln w="31750">
            <a:noFill/>
          </a:ln>
          <a:effectLst>
            <a:outerShdw blurRad="254000" dist="1016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62" tIns="34281" rIns="68562" bIns="34281" rtlCol="0" anchor="ctr"/>
          <a:lstStyle/>
          <a:p>
            <a:pPr algn="ctr"/>
            <a:r>
              <a:rPr lang="zh-CN" altLang="en-US" sz="1400" dirty="0">
                <a:solidFill>
                  <a:schemeClr val="bg1"/>
                </a:solidFill>
                <a:latin typeface="微软雅黑" panose="020B0503020204020204" pitchFamily="34" charset="-122"/>
                <a:ea typeface="微软雅黑" panose="020B0503020204020204" pitchFamily="34" charset="-122"/>
              </a:rPr>
              <a:t>点击此处添加您的文字</a:t>
            </a:r>
          </a:p>
        </p:txBody>
      </p:sp>
      <p:sp>
        <p:nvSpPr>
          <p:cNvPr id="81" name="TextBox 10"/>
          <p:cNvSpPr txBox="1">
            <a:spLocks noChangeArrowheads="1"/>
          </p:cNvSpPr>
          <p:nvPr/>
        </p:nvSpPr>
        <p:spPr bwMode="auto">
          <a:xfrm>
            <a:off x="3476911" y="2882832"/>
            <a:ext cx="360308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just"/>
            <a:r>
              <a:rPr lang="zh-CN" altLang="en-US" sz="900" dirty="0">
                <a:solidFill>
                  <a:schemeClr val="bg1"/>
                </a:solidFill>
                <a:latin typeface="微软雅黑" panose="020B0503020204020204" pitchFamily="34" charset="-122"/>
                <a:ea typeface="微软雅黑" panose="020B0503020204020204" pitchFamily="34" charset="-122"/>
                <a:sym typeface="方正兰亭黑_GBK" panose="02000000000000000000" pitchFamily="2" charset="-122"/>
              </a:rPr>
              <a:t>在此录入上述图表的综合描述说明，在此录入上述图表的综合描述说明，在此录入上述图表的综合描述说明</a:t>
            </a:r>
            <a:r>
              <a:rPr lang="zh-CN" altLang="en-US" sz="900" dirty="0">
                <a:solidFill>
                  <a:schemeClr val="accent1"/>
                </a:solidFill>
                <a:latin typeface="微软雅黑" panose="020B0503020204020204" pitchFamily="34" charset="-122"/>
                <a:ea typeface="微软雅黑" panose="020B0503020204020204" pitchFamily="34" charset="-122"/>
                <a:sym typeface="方正兰亭黑_GBK" panose="02000000000000000000" pitchFamily="2" charset="-122"/>
              </a:rPr>
              <a:t>，</a:t>
            </a:r>
            <a:endParaRPr lang="zh-CN" altLang="en-US" sz="900" dirty="0">
              <a:solidFill>
                <a:schemeClr val="accent1"/>
              </a:solidFill>
              <a:latin typeface="微软雅黑" panose="020B0503020204020204" pitchFamily="34" charset="-122"/>
              <a:ea typeface="微软雅黑" panose="020B0503020204020204" pitchFamily="34" charset="-122"/>
            </a:endParaRPr>
          </a:p>
        </p:txBody>
      </p:sp>
      <p:sp>
        <p:nvSpPr>
          <p:cNvPr id="82" name="矩形 24"/>
          <p:cNvSpPr>
            <a:spLocks noChangeArrowheads="1"/>
          </p:cNvSpPr>
          <p:nvPr/>
        </p:nvSpPr>
        <p:spPr bwMode="auto">
          <a:xfrm>
            <a:off x="3567375" y="3757715"/>
            <a:ext cx="2047342" cy="283295"/>
          </a:xfrm>
          <a:prstGeom prst="rect">
            <a:avLst/>
          </a:prstGeom>
          <a:blipFill dpi="0" rotWithShape="1">
            <a:blip r:embed="rId3">
              <a:extLst>
                <a:ext uri="{28A0092B-C50C-407E-A947-70E740481C1C}">
                  <a14:useLocalDpi xmlns:a14="http://schemas.microsoft.com/office/drawing/2010/main"/>
                </a:ext>
              </a:extLst>
            </a:blip>
            <a:srcRect/>
            <a:stretch>
              <a:fillRect/>
            </a:stretch>
          </a:blipFill>
          <a:ln w="31750">
            <a:noFill/>
          </a:ln>
          <a:effectLst>
            <a:outerShdw blurRad="254000" dist="1016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62" tIns="34281" rIns="68562" bIns="34281" rtlCol="0" anchor="ctr"/>
          <a:lstStyle/>
          <a:p>
            <a:pPr algn="ctr"/>
            <a:r>
              <a:rPr lang="zh-CN" altLang="en-US" sz="1400" dirty="0">
                <a:solidFill>
                  <a:schemeClr val="bg1"/>
                </a:solidFill>
                <a:latin typeface="微软雅黑" panose="020B0503020204020204" pitchFamily="34" charset="-122"/>
                <a:ea typeface="微软雅黑" panose="020B0503020204020204" pitchFamily="34" charset="-122"/>
              </a:rPr>
              <a:t>点击此处添加您的文字</a:t>
            </a:r>
          </a:p>
        </p:txBody>
      </p:sp>
      <p:sp>
        <p:nvSpPr>
          <p:cNvPr id="83" name="TextBox 10"/>
          <p:cNvSpPr txBox="1">
            <a:spLocks noChangeArrowheads="1"/>
          </p:cNvSpPr>
          <p:nvPr/>
        </p:nvSpPr>
        <p:spPr bwMode="auto">
          <a:xfrm>
            <a:off x="3476911" y="4098144"/>
            <a:ext cx="360308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just"/>
            <a:r>
              <a:rPr lang="zh-CN" altLang="en-US" sz="900" dirty="0">
                <a:solidFill>
                  <a:schemeClr val="bg1"/>
                </a:solidFill>
                <a:latin typeface="微软雅黑" panose="020B0503020204020204" pitchFamily="34" charset="-122"/>
                <a:ea typeface="微软雅黑" panose="020B0503020204020204" pitchFamily="34" charset="-122"/>
                <a:sym typeface="方正兰亭黑_GBK" panose="02000000000000000000" pitchFamily="2" charset="-122"/>
              </a:rPr>
              <a:t>在此录入上述图表的综合描述说明，在此录入上述图表的综合描述说明，在此录入上述图表的综合描述说明</a:t>
            </a:r>
            <a:r>
              <a:rPr lang="zh-CN" altLang="en-US" sz="900" dirty="0">
                <a:solidFill>
                  <a:schemeClr val="accent1"/>
                </a:solidFill>
                <a:latin typeface="微软雅黑" panose="020B0503020204020204" pitchFamily="34" charset="-122"/>
                <a:ea typeface="微软雅黑" panose="020B0503020204020204" pitchFamily="34" charset="-122"/>
                <a:sym typeface="方正兰亭黑_GBK" panose="02000000000000000000" pitchFamily="2" charset="-122"/>
              </a:rPr>
              <a:t>，</a:t>
            </a:r>
            <a:endParaRPr lang="zh-CN" altLang="en-US" sz="900" dirty="0">
              <a:solidFill>
                <a:schemeClr val="accent1"/>
              </a:solidFill>
              <a:latin typeface="微软雅黑" panose="020B0503020204020204" pitchFamily="34" charset="-122"/>
              <a:ea typeface="微软雅黑" panose="020B0503020204020204" pitchFamily="34" charset="-122"/>
            </a:endParaRPr>
          </a:p>
        </p:txBody>
      </p:sp>
      <p:pic>
        <p:nvPicPr>
          <p:cNvPr id="20" name="Picture 3" descr="C:\Users\ABC\Desktop\GR-010 (2).png"/>
          <p:cNvPicPr>
            <a:picLocks noChangeAspect="1" noChangeArrowheads="1"/>
          </p:cNvPicPr>
          <p:nvPr/>
        </p:nvPicPr>
        <p:blipFill>
          <a:blip r:embed="rId5" cstate="screen">
            <a:grayscl/>
            <a:extLst>
              <a:ext uri="{28A0092B-C50C-407E-A947-70E740481C1C}">
                <a14:useLocalDpi xmlns:a14="http://schemas.microsoft.com/office/drawing/2010/main"/>
              </a:ext>
            </a:extLst>
          </a:blip>
          <a:srcRect/>
          <a:stretch>
            <a:fillRect/>
          </a:stretch>
        </p:blipFill>
        <p:spPr bwMode="auto">
          <a:xfrm rot="19741709">
            <a:off x="8463334" y="33575"/>
            <a:ext cx="630706" cy="340922"/>
          </a:xfrm>
          <a:prstGeom prst="rect">
            <a:avLst/>
          </a:prstGeom>
          <a:noFill/>
          <a:extLst>
            <a:ext uri="{909E8E84-426E-40DD-AFC4-6F175D3DCCD1}">
              <a14:hiddenFill xmlns:a14="http://schemas.microsoft.com/office/drawing/2010/main">
                <a:solidFill>
                  <a:srgbClr val="FFFFFF"/>
                </a:solidFill>
              </a14:hiddenFill>
            </a:ext>
          </a:extLst>
        </p:spPr>
      </p:pic>
      <p:pic>
        <p:nvPicPr>
          <p:cNvPr id="21" name="Picture 4" descr="C:\Users\ABC\Desktop\GR-010 (2).png"/>
          <p:cNvPicPr>
            <a:picLocks noChangeAspect="1" noChangeArrowheads="1"/>
          </p:cNvPicPr>
          <p:nvPr/>
        </p:nvPicPr>
        <p:blipFill>
          <a:blip r:embed="rId6">
            <a:biLevel thresh="25000"/>
            <a:extLst>
              <a:ext uri="{28A0092B-C50C-407E-A947-70E740481C1C}">
                <a14:useLocalDpi xmlns:a14="http://schemas.microsoft.com/office/drawing/2010/main"/>
              </a:ext>
            </a:extLst>
          </a:blip>
          <a:srcRect/>
          <a:stretch>
            <a:fillRect/>
          </a:stretch>
        </p:blipFill>
        <p:spPr bwMode="auto">
          <a:xfrm>
            <a:off x="-180000" y="332495"/>
            <a:ext cx="9525600" cy="342499"/>
          </a:xfrm>
          <a:prstGeom prst="rect">
            <a:avLst/>
          </a:prstGeom>
          <a:noFill/>
          <a:extLst>
            <a:ext uri="{909E8E84-426E-40DD-AFC4-6F175D3DCCD1}">
              <a14:hiddenFill xmlns:a14="http://schemas.microsoft.com/office/drawing/2010/main">
                <a:solidFill>
                  <a:srgbClr val="FFFFFF"/>
                </a:solidFill>
              </a14:hiddenFill>
            </a:ext>
          </a:extLst>
        </p:spPr>
      </p:pic>
      <p:sp>
        <p:nvSpPr>
          <p:cNvPr id="22" name="矩形 21"/>
          <p:cNvSpPr/>
          <p:nvPr/>
        </p:nvSpPr>
        <p:spPr>
          <a:xfrm>
            <a:off x="223170" y="134412"/>
            <a:ext cx="1569660" cy="369332"/>
          </a:xfrm>
          <a:prstGeom prst="rect">
            <a:avLst/>
          </a:prstGeom>
        </p:spPr>
        <p:txBody>
          <a:bodyPr wrap="none">
            <a:spAutoFit/>
          </a:bodyPr>
          <a:lstStyle/>
          <a:p>
            <a:pPr algn="ctr"/>
            <a:r>
              <a:rPr lang="zh-CN" altLang="en-US" sz="1800" b="1" dirty="0">
                <a:solidFill>
                  <a:schemeClr val="bg1"/>
                </a:solidFill>
                <a:latin typeface="微软雅黑" panose="020B0503020204020204" pitchFamily="34" charset="-122"/>
                <a:ea typeface="微软雅黑" panose="020B0503020204020204" pitchFamily="34" charset="-122"/>
              </a:rPr>
              <a:t>点击</a:t>
            </a:r>
            <a:r>
              <a:rPr lang="zh-CN" altLang="en-US" sz="1800" b="1" dirty="0" smtClean="0">
                <a:solidFill>
                  <a:schemeClr val="bg1"/>
                </a:solidFill>
                <a:latin typeface="微软雅黑" panose="020B0503020204020204" pitchFamily="34" charset="-122"/>
                <a:ea typeface="微软雅黑" panose="020B0503020204020204" pitchFamily="34" charset="-122"/>
              </a:rPr>
              <a:t>添加</a:t>
            </a:r>
            <a:r>
              <a:rPr lang="zh-CN" altLang="en-US" sz="1800" b="1" dirty="0">
                <a:solidFill>
                  <a:schemeClr val="bg1"/>
                </a:solidFill>
                <a:latin typeface="微软雅黑" panose="020B0503020204020204" pitchFamily="34" charset="-122"/>
                <a:ea typeface="微软雅黑" panose="020B0503020204020204" pitchFamily="34" charset="-122"/>
              </a:rPr>
              <a:t>标题</a:t>
            </a:r>
          </a:p>
        </p:txBody>
      </p:sp>
    </p:spTree>
    <p:extLst>
      <p:ext uri="{BB962C8B-B14F-4D97-AF65-F5344CB8AC3E}">
        <p14:creationId xmlns:p14="http://schemas.microsoft.com/office/powerpoint/2010/main" val="159811198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Tm="5000">
        <p15:prstTrans prst="pageCurlDouble"/>
      </p:transition>
    </mc:Choice>
    <mc:Fallback xmlns="">
      <p:transition spd="slow" advTm="5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wipe(left)">
                                      <p:cBhvr>
                                        <p:cTn id="7" dur="1000"/>
                                        <p:tgtEl>
                                          <p:spTgt spid="21"/>
                                        </p:tgtEl>
                                      </p:cBhvr>
                                    </p:animEffect>
                                  </p:childTnLst>
                                </p:cTn>
                              </p:par>
                              <p:par>
                                <p:cTn id="8" presetID="1" presetClass="entr" presetSubtype="0" fill="hold" nodeType="withEffect">
                                  <p:stCondLst>
                                    <p:cond delay="0"/>
                                  </p:stCondLst>
                                  <p:childTnLst>
                                    <p:set>
                                      <p:cBhvr>
                                        <p:cTn id="9" dur="1" fill="hold">
                                          <p:stCondLst>
                                            <p:cond delay="0"/>
                                          </p:stCondLst>
                                        </p:cTn>
                                        <p:tgtEl>
                                          <p:spTgt spid="20"/>
                                        </p:tgtEl>
                                        <p:attrNameLst>
                                          <p:attrName>style.visibility</p:attrName>
                                        </p:attrNameLst>
                                      </p:cBhvr>
                                      <p:to>
                                        <p:strVal val="visible"/>
                                      </p:to>
                                    </p:set>
                                  </p:childTnLst>
                                </p:cTn>
                              </p:par>
                              <p:par>
                                <p:cTn id="10" presetID="63" presetClass="path" presetSubtype="0" accel="50000" decel="50000" fill="hold" nodeType="withEffect">
                                  <p:stCondLst>
                                    <p:cond delay="0"/>
                                  </p:stCondLst>
                                  <p:childTnLst>
                                    <p:animMotion origin="layout" path="M -0.92309 -0.00278 L 5.55556E-7 4.44444E-6 " pathEditMode="relative" rAng="0" ptsTypes="AA">
                                      <p:cBhvr>
                                        <p:cTn id="11" dur="1000" fill="hold"/>
                                        <p:tgtEl>
                                          <p:spTgt spid="20"/>
                                        </p:tgtEl>
                                        <p:attrNameLst>
                                          <p:attrName>ppt_x</p:attrName>
                                          <p:attrName>ppt_y</p:attrName>
                                        </p:attrNameLst>
                                      </p:cBhvr>
                                      <p:rCtr x="46146" y="139"/>
                                    </p:animMotion>
                                  </p:childTnLst>
                                </p:cTn>
                              </p:par>
                            </p:childTnLst>
                          </p:cTn>
                        </p:par>
                      </p:childTnLst>
                    </p:cTn>
                  </p:par>
                  <p:par>
                    <p:cTn id="12" fill="hold">
                      <p:stCondLst>
                        <p:cond delay="indefinite"/>
                      </p:stCondLst>
                      <p:childTnLst>
                        <p:par>
                          <p:cTn id="13" fill="hold">
                            <p:stCondLst>
                              <p:cond delay="0"/>
                            </p:stCondLst>
                            <p:childTnLst>
                              <p:par>
                                <p:cTn id="14" presetID="23" presetClass="entr" presetSubtype="16" fill="hold" grpId="0" nodeType="clickEffect">
                                  <p:stCondLst>
                                    <p:cond delay="0"/>
                                  </p:stCondLst>
                                  <p:childTnLst>
                                    <p:set>
                                      <p:cBhvr>
                                        <p:cTn id="15" dur="1" fill="hold">
                                          <p:stCondLst>
                                            <p:cond delay="0"/>
                                          </p:stCondLst>
                                        </p:cTn>
                                        <p:tgtEl>
                                          <p:spTgt spid="22"/>
                                        </p:tgtEl>
                                        <p:attrNameLst>
                                          <p:attrName>style.visibility</p:attrName>
                                        </p:attrNameLst>
                                      </p:cBhvr>
                                      <p:to>
                                        <p:strVal val="visible"/>
                                      </p:to>
                                    </p:set>
                                    <p:anim calcmode="lin" valueType="num">
                                      <p:cBhvr>
                                        <p:cTn id="16" dur="500" fill="hold"/>
                                        <p:tgtEl>
                                          <p:spTgt spid="22"/>
                                        </p:tgtEl>
                                        <p:attrNameLst>
                                          <p:attrName>ppt_w</p:attrName>
                                        </p:attrNameLst>
                                      </p:cBhvr>
                                      <p:tavLst>
                                        <p:tav tm="0">
                                          <p:val>
                                            <p:fltVal val="0"/>
                                          </p:val>
                                        </p:tav>
                                        <p:tav tm="100000">
                                          <p:val>
                                            <p:strVal val="#ppt_w"/>
                                          </p:val>
                                        </p:tav>
                                      </p:tavLst>
                                    </p:anim>
                                    <p:anim calcmode="lin" valueType="num">
                                      <p:cBhvr>
                                        <p:cTn id="17" dur="500" fill="hold"/>
                                        <p:tgtEl>
                                          <p:spTgt spid="22"/>
                                        </p:tgtEl>
                                        <p:attrNameLst>
                                          <p:attrName>ppt_h</p:attrName>
                                        </p:attrNameLst>
                                      </p:cBhvr>
                                      <p:tavLst>
                                        <p:tav tm="0">
                                          <p:val>
                                            <p:fltVal val="0"/>
                                          </p:val>
                                        </p:tav>
                                        <p:tav tm="100000">
                                          <p:val>
                                            <p:strVal val="#ppt_h"/>
                                          </p:val>
                                        </p:tav>
                                      </p:tavLst>
                                    </p:anim>
                                  </p:childTnLst>
                                </p:cTn>
                              </p:par>
                            </p:childTnLst>
                          </p:cTn>
                        </p:par>
                      </p:childTnLst>
                    </p:cTn>
                  </p:par>
                  <p:par>
                    <p:cTn id="18" fill="hold">
                      <p:stCondLst>
                        <p:cond delay="indefinite"/>
                      </p:stCondLst>
                      <p:childTnLst>
                        <p:par>
                          <p:cTn id="19" fill="hold">
                            <p:stCondLst>
                              <p:cond delay="0"/>
                            </p:stCondLst>
                            <p:childTnLst>
                              <p:par>
                                <p:cTn id="20" presetID="2" presetClass="entr" presetSubtype="8" fill="hold" nodeType="clickEffect">
                                  <p:stCondLst>
                                    <p:cond delay="0"/>
                                  </p:stCondLst>
                                  <p:childTnLst>
                                    <p:set>
                                      <p:cBhvr>
                                        <p:cTn id="21" dur="1" fill="hold">
                                          <p:stCondLst>
                                            <p:cond delay="0"/>
                                          </p:stCondLst>
                                        </p:cTn>
                                        <p:tgtEl>
                                          <p:spTgt spid="6"/>
                                        </p:tgtEl>
                                        <p:attrNameLst>
                                          <p:attrName>style.visibility</p:attrName>
                                        </p:attrNameLst>
                                      </p:cBhvr>
                                      <p:to>
                                        <p:strVal val="visible"/>
                                      </p:to>
                                    </p:set>
                                    <p:anim calcmode="lin" valueType="num">
                                      <p:cBhvr additive="base">
                                        <p:cTn id="22" dur="500" fill="hold"/>
                                        <p:tgtEl>
                                          <p:spTgt spid="6"/>
                                        </p:tgtEl>
                                        <p:attrNameLst>
                                          <p:attrName>ppt_x</p:attrName>
                                        </p:attrNameLst>
                                      </p:cBhvr>
                                      <p:tavLst>
                                        <p:tav tm="0">
                                          <p:val>
                                            <p:strVal val="0-#ppt_w/2"/>
                                          </p:val>
                                        </p:tav>
                                        <p:tav tm="100000">
                                          <p:val>
                                            <p:strVal val="#ppt_x"/>
                                          </p:val>
                                        </p:tav>
                                      </p:tavLst>
                                    </p:anim>
                                    <p:anim calcmode="lin" valueType="num">
                                      <p:cBhvr additive="base">
                                        <p:cTn id="23" dur="500" fill="hold"/>
                                        <p:tgtEl>
                                          <p:spTgt spid="6"/>
                                        </p:tgtEl>
                                        <p:attrNameLst>
                                          <p:attrName>ppt_y</p:attrName>
                                        </p:attrNameLst>
                                      </p:cBhvr>
                                      <p:tavLst>
                                        <p:tav tm="0">
                                          <p:val>
                                            <p:strVal val="#ppt_y"/>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22" presetClass="entr" presetSubtype="4" fill="hold" nodeType="clickEffect">
                                  <p:stCondLst>
                                    <p:cond delay="0"/>
                                  </p:stCondLst>
                                  <p:childTnLst>
                                    <p:set>
                                      <p:cBhvr>
                                        <p:cTn id="27" dur="1" fill="hold">
                                          <p:stCondLst>
                                            <p:cond delay="0"/>
                                          </p:stCondLst>
                                        </p:cTn>
                                        <p:tgtEl>
                                          <p:spTgt spid="7"/>
                                        </p:tgtEl>
                                        <p:attrNameLst>
                                          <p:attrName>style.visibility</p:attrName>
                                        </p:attrNameLst>
                                      </p:cBhvr>
                                      <p:to>
                                        <p:strVal val="visible"/>
                                      </p:to>
                                    </p:set>
                                    <p:animEffect transition="in" filter="wipe(down)">
                                      <p:cBhvr>
                                        <p:cTn id="28" dur="500"/>
                                        <p:tgtEl>
                                          <p:spTgt spid="7"/>
                                        </p:tgtEl>
                                      </p:cBhvr>
                                    </p:animEffect>
                                  </p:childTnLst>
                                </p:cTn>
                              </p:par>
                            </p:childTnLst>
                          </p:cTn>
                        </p:par>
                      </p:childTnLst>
                    </p:cTn>
                  </p:par>
                  <p:par>
                    <p:cTn id="29" fill="hold">
                      <p:stCondLst>
                        <p:cond delay="indefinite"/>
                      </p:stCondLst>
                      <p:childTnLst>
                        <p:par>
                          <p:cTn id="30" fill="hold">
                            <p:stCondLst>
                              <p:cond delay="0"/>
                            </p:stCondLst>
                            <p:childTnLst>
                              <p:par>
                                <p:cTn id="31" presetID="2" presetClass="entr" presetSubtype="2" fill="hold" grpId="0" nodeType="clickEffect">
                                  <p:stCondLst>
                                    <p:cond delay="0"/>
                                  </p:stCondLst>
                                  <p:childTnLst>
                                    <p:set>
                                      <p:cBhvr>
                                        <p:cTn id="32" dur="1" fill="hold">
                                          <p:stCondLst>
                                            <p:cond delay="0"/>
                                          </p:stCondLst>
                                        </p:cTn>
                                        <p:tgtEl>
                                          <p:spTgt spid="78"/>
                                        </p:tgtEl>
                                        <p:attrNameLst>
                                          <p:attrName>style.visibility</p:attrName>
                                        </p:attrNameLst>
                                      </p:cBhvr>
                                      <p:to>
                                        <p:strVal val="visible"/>
                                      </p:to>
                                    </p:set>
                                    <p:anim calcmode="lin" valueType="num">
                                      <p:cBhvr additive="base">
                                        <p:cTn id="33" dur="500" fill="hold"/>
                                        <p:tgtEl>
                                          <p:spTgt spid="78"/>
                                        </p:tgtEl>
                                        <p:attrNameLst>
                                          <p:attrName>ppt_x</p:attrName>
                                        </p:attrNameLst>
                                      </p:cBhvr>
                                      <p:tavLst>
                                        <p:tav tm="0">
                                          <p:val>
                                            <p:strVal val="1+#ppt_w/2"/>
                                          </p:val>
                                        </p:tav>
                                        <p:tav tm="100000">
                                          <p:val>
                                            <p:strVal val="#ppt_x"/>
                                          </p:val>
                                        </p:tav>
                                      </p:tavLst>
                                    </p:anim>
                                    <p:anim calcmode="lin" valueType="num">
                                      <p:cBhvr additive="base">
                                        <p:cTn id="34" dur="500" fill="hold"/>
                                        <p:tgtEl>
                                          <p:spTgt spid="78"/>
                                        </p:tgtEl>
                                        <p:attrNameLst>
                                          <p:attrName>ppt_y</p:attrName>
                                        </p:attrNameLst>
                                      </p:cBhvr>
                                      <p:tavLst>
                                        <p:tav tm="0">
                                          <p:val>
                                            <p:strVal val="#ppt_y"/>
                                          </p:val>
                                        </p:tav>
                                        <p:tav tm="100000">
                                          <p:val>
                                            <p:strVal val="#ppt_y"/>
                                          </p:val>
                                        </p:tav>
                                      </p:tavLst>
                                    </p:anim>
                                  </p:childTnLst>
                                </p:cTn>
                              </p:par>
                              <p:par>
                                <p:cTn id="35" presetID="2" presetClass="entr" presetSubtype="2" fill="hold" grpId="0" nodeType="withEffect">
                                  <p:stCondLst>
                                    <p:cond delay="0"/>
                                  </p:stCondLst>
                                  <p:childTnLst>
                                    <p:set>
                                      <p:cBhvr>
                                        <p:cTn id="36" dur="1" fill="hold">
                                          <p:stCondLst>
                                            <p:cond delay="0"/>
                                          </p:stCondLst>
                                        </p:cTn>
                                        <p:tgtEl>
                                          <p:spTgt spid="79"/>
                                        </p:tgtEl>
                                        <p:attrNameLst>
                                          <p:attrName>style.visibility</p:attrName>
                                        </p:attrNameLst>
                                      </p:cBhvr>
                                      <p:to>
                                        <p:strVal val="visible"/>
                                      </p:to>
                                    </p:set>
                                    <p:anim calcmode="lin" valueType="num">
                                      <p:cBhvr additive="base">
                                        <p:cTn id="37" dur="500" fill="hold"/>
                                        <p:tgtEl>
                                          <p:spTgt spid="79"/>
                                        </p:tgtEl>
                                        <p:attrNameLst>
                                          <p:attrName>ppt_x</p:attrName>
                                        </p:attrNameLst>
                                      </p:cBhvr>
                                      <p:tavLst>
                                        <p:tav tm="0">
                                          <p:val>
                                            <p:strVal val="1+#ppt_w/2"/>
                                          </p:val>
                                        </p:tav>
                                        <p:tav tm="100000">
                                          <p:val>
                                            <p:strVal val="#ppt_x"/>
                                          </p:val>
                                        </p:tav>
                                      </p:tavLst>
                                    </p:anim>
                                    <p:anim calcmode="lin" valueType="num">
                                      <p:cBhvr additive="base">
                                        <p:cTn id="38" dur="500" fill="hold"/>
                                        <p:tgtEl>
                                          <p:spTgt spid="79"/>
                                        </p:tgtEl>
                                        <p:attrNameLst>
                                          <p:attrName>ppt_y</p:attrName>
                                        </p:attrNameLst>
                                      </p:cBhvr>
                                      <p:tavLst>
                                        <p:tav tm="0">
                                          <p:val>
                                            <p:strVal val="#ppt_y"/>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2" fill="hold" grpId="0" nodeType="clickEffect">
                                  <p:stCondLst>
                                    <p:cond delay="0"/>
                                  </p:stCondLst>
                                  <p:childTnLst>
                                    <p:set>
                                      <p:cBhvr>
                                        <p:cTn id="42" dur="1" fill="hold">
                                          <p:stCondLst>
                                            <p:cond delay="0"/>
                                          </p:stCondLst>
                                        </p:cTn>
                                        <p:tgtEl>
                                          <p:spTgt spid="80"/>
                                        </p:tgtEl>
                                        <p:attrNameLst>
                                          <p:attrName>style.visibility</p:attrName>
                                        </p:attrNameLst>
                                      </p:cBhvr>
                                      <p:to>
                                        <p:strVal val="visible"/>
                                      </p:to>
                                    </p:set>
                                    <p:anim calcmode="lin" valueType="num">
                                      <p:cBhvr additive="base">
                                        <p:cTn id="43" dur="500" fill="hold"/>
                                        <p:tgtEl>
                                          <p:spTgt spid="80"/>
                                        </p:tgtEl>
                                        <p:attrNameLst>
                                          <p:attrName>ppt_x</p:attrName>
                                        </p:attrNameLst>
                                      </p:cBhvr>
                                      <p:tavLst>
                                        <p:tav tm="0">
                                          <p:val>
                                            <p:strVal val="1+#ppt_w/2"/>
                                          </p:val>
                                        </p:tav>
                                        <p:tav tm="100000">
                                          <p:val>
                                            <p:strVal val="#ppt_x"/>
                                          </p:val>
                                        </p:tav>
                                      </p:tavLst>
                                    </p:anim>
                                    <p:anim calcmode="lin" valueType="num">
                                      <p:cBhvr additive="base">
                                        <p:cTn id="44" dur="500" fill="hold"/>
                                        <p:tgtEl>
                                          <p:spTgt spid="80"/>
                                        </p:tgtEl>
                                        <p:attrNameLst>
                                          <p:attrName>ppt_y</p:attrName>
                                        </p:attrNameLst>
                                      </p:cBhvr>
                                      <p:tavLst>
                                        <p:tav tm="0">
                                          <p:val>
                                            <p:strVal val="#ppt_y"/>
                                          </p:val>
                                        </p:tav>
                                        <p:tav tm="100000">
                                          <p:val>
                                            <p:strVal val="#ppt_y"/>
                                          </p:val>
                                        </p:tav>
                                      </p:tavLst>
                                    </p:anim>
                                  </p:childTnLst>
                                </p:cTn>
                              </p:par>
                              <p:par>
                                <p:cTn id="45" presetID="2" presetClass="entr" presetSubtype="2" fill="hold" grpId="0" nodeType="withEffect">
                                  <p:stCondLst>
                                    <p:cond delay="0"/>
                                  </p:stCondLst>
                                  <p:childTnLst>
                                    <p:set>
                                      <p:cBhvr>
                                        <p:cTn id="46" dur="1" fill="hold">
                                          <p:stCondLst>
                                            <p:cond delay="0"/>
                                          </p:stCondLst>
                                        </p:cTn>
                                        <p:tgtEl>
                                          <p:spTgt spid="81"/>
                                        </p:tgtEl>
                                        <p:attrNameLst>
                                          <p:attrName>style.visibility</p:attrName>
                                        </p:attrNameLst>
                                      </p:cBhvr>
                                      <p:to>
                                        <p:strVal val="visible"/>
                                      </p:to>
                                    </p:set>
                                    <p:anim calcmode="lin" valueType="num">
                                      <p:cBhvr additive="base">
                                        <p:cTn id="47" dur="500" fill="hold"/>
                                        <p:tgtEl>
                                          <p:spTgt spid="81"/>
                                        </p:tgtEl>
                                        <p:attrNameLst>
                                          <p:attrName>ppt_x</p:attrName>
                                        </p:attrNameLst>
                                      </p:cBhvr>
                                      <p:tavLst>
                                        <p:tav tm="0">
                                          <p:val>
                                            <p:strVal val="1+#ppt_w/2"/>
                                          </p:val>
                                        </p:tav>
                                        <p:tav tm="100000">
                                          <p:val>
                                            <p:strVal val="#ppt_x"/>
                                          </p:val>
                                        </p:tav>
                                      </p:tavLst>
                                    </p:anim>
                                    <p:anim calcmode="lin" valueType="num">
                                      <p:cBhvr additive="base">
                                        <p:cTn id="48" dur="500" fill="hold"/>
                                        <p:tgtEl>
                                          <p:spTgt spid="81"/>
                                        </p:tgtEl>
                                        <p:attrNameLst>
                                          <p:attrName>ppt_y</p:attrName>
                                        </p:attrNameLst>
                                      </p:cBhvr>
                                      <p:tavLst>
                                        <p:tav tm="0">
                                          <p:val>
                                            <p:strVal val="#ppt_y"/>
                                          </p:val>
                                        </p:tav>
                                        <p:tav tm="100000">
                                          <p:val>
                                            <p:strVal val="#ppt_y"/>
                                          </p:val>
                                        </p:tav>
                                      </p:tavLst>
                                    </p:anim>
                                  </p:childTnLst>
                                </p:cTn>
                              </p:par>
                            </p:childTnLst>
                          </p:cTn>
                        </p:par>
                      </p:childTnLst>
                    </p:cTn>
                  </p:par>
                  <p:par>
                    <p:cTn id="49" fill="hold">
                      <p:stCondLst>
                        <p:cond delay="indefinite"/>
                      </p:stCondLst>
                      <p:childTnLst>
                        <p:par>
                          <p:cTn id="50" fill="hold">
                            <p:stCondLst>
                              <p:cond delay="0"/>
                            </p:stCondLst>
                            <p:childTnLst>
                              <p:par>
                                <p:cTn id="51" presetID="2" presetClass="entr" presetSubtype="2" fill="hold" grpId="0" nodeType="clickEffect">
                                  <p:stCondLst>
                                    <p:cond delay="0"/>
                                  </p:stCondLst>
                                  <p:childTnLst>
                                    <p:set>
                                      <p:cBhvr>
                                        <p:cTn id="52" dur="1" fill="hold">
                                          <p:stCondLst>
                                            <p:cond delay="0"/>
                                          </p:stCondLst>
                                        </p:cTn>
                                        <p:tgtEl>
                                          <p:spTgt spid="82"/>
                                        </p:tgtEl>
                                        <p:attrNameLst>
                                          <p:attrName>style.visibility</p:attrName>
                                        </p:attrNameLst>
                                      </p:cBhvr>
                                      <p:to>
                                        <p:strVal val="visible"/>
                                      </p:to>
                                    </p:set>
                                    <p:anim calcmode="lin" valueType="num">
                                      <p:cBhvr additive="base">
                                        <p:cTn id="53" dur="500" fill="hold"/>
                                        <p:tgtEl>
                                          <p:spTgt spid="82"/>
                                        </p:tgtEl>
                                        <p:attrNameLst>
                                          <p:attrName>ppt_x</p:attrName>
                                        </p:attrNameLst>
                                      </p:cBhvr>
                                      <p:tavLst>
                                        <p:tav tm="0">
                                          <p:val>
                                            <p:strVal val="1+#ppt_w/2"/>
                                          </p:val>
                                        </p:tav>
                                        <p:tav tm="100000">
                                          <p:val>
                                            <p:strVal val="#ppt_x"/>
                                          </p:val>
                                        </p:tav>
                                      </p:tavLst>
                                    </p:anim>
                                    <p:anim calcmode="lin" valueType="num">
                                      <p:cBhvr additive="base">
                                        <p:cTn id="54" dur="500" fill="hold"/>
                                        <p:tgtEl>
                                          <p:spTgt spid="82"/>
                                        </p:tgtEl>
                                        <p:attrNameLst>
                                          <p:attrName>ppt_y</p:attrName>
                                        </p:attrNameLst>
                                      </p:cBhvr>
                                      <p:tavLst>
                                        <p:tav tm="0">
                                          <p:val>
                                            <p:strVal val="#ppt_y"/>
                                          </p:val>
                                        </p:tav>
                                        <p:tav tm="100000">
                                          <p:val>
                                            <p:strVal val="#ppt_y"/>
                                          </p:val>
                                        </p:tav>
                                      </p:tavLst>
                                    </p:anim>
                                  </p:childTnLst>
                                </p:cTn>
                              </p:par>
                              <p:par>
                                <p:cTn id="55" presetID="2" presetClass="entr" presetSubtype="2" fill="hold" grpId="0" nodeType="withEffect">
                                  <p:stCondLst>
                                    <p:cond delay="0"/>
                                  </p:stCondLst>
                                  <p:childTnLst>
                                    <p:set>
                                      <p:cBhvr>
                                        <p:cTn id="56" dur="1" fill="hold">
                                          <p:stCondLst>
                                            <p:cond delay="0"/>
                                          </p:stCondLst>
                                        </p:cTn>
                                        <p:tgtEl>
                                          <p:spTgt spid="83"/>
                                        </p:tgtEl>
                                        <p:attrNameLst>
                                          <p:attrName>style.visibility</p:attrName>
                                        </p:attrNameLst>
                                      </p:cBhvr>
                                      <p:to>
                                        <p:strVal val="visible"/>
                                      </p:to>
                                    </p:set>
                                    <p:anim calcmode="lin" valueType="num">
                                      <p:cBhvr additive="base">
                                        <p:cTn id="57" dur="500" fill="hold"/>
                                        <p:tgtEl>
                                          <p:spTgt spid="83"/>
                                        </p:tgtEl>
                                        <p:attrNameLst>
                                          <p:attrName>ppt_x</p:attrName>
                                        </p:attrNameLst>
                                      </p:cBhvr>
                                      <p:tavLst>
                                        <p:tav tm="0">
                                          <p:val>
                                            <p:strVal val="1+#ppt_w/2"/>
                                          </p:val>
                                        </p:tav>
                                        <p:tav tm="100000">
                                          <p:val>
                                            <p:strVal val="#ppt_x"/>
                                          </p:val>
                                        </p:tav>
                                      </p:tavLst>
                                    </p:anim>
                                    <p:anim calcmode="lin" valueType="num">
                                      <p:cBhvr additive="base">
                                        <p:cTn id="58" dur="500" fill="hold"/>
                                        <p:tgtEl>
                                          <p:spTgt spid="8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8" grpId="0" animBg="1"/>
      <p:bldP spid="79" grpId="0"/>
      <p:bldP spid="80" grpId="0" animBg="1"/>
      <p:bldP spid="81" grpId="0"/>
      <p:bldP spid="82" grpId="0" animBg="1"/>
      <p:bldP spid="83" grpId="0"/>
      <p:bldP spid="22" grpId="0"/>
    </p:bldLst>
  </p:timing>
</p:sld>
</file>

<file path=ppt/slides/slide2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pSp>
        <p:nvGrpSpPr>
          <p:cNvPr id="14" name="组合 13"/>
          <p:cNvGrpSpPr/>
          <p:nvPr/>
        </p:nvGrpSpPr>
        <p:grpSpPr>
          <a:xfrm>
            <a:off x="1342688" y="1367945"/>
            <a:ext cx="1187823" cy="1187823"/>
            <a:chOff x="1057027" y="2420888"/>
            <a:chExt cx="864096" cy="864096"/>
          </a:xfrm>
          <a:blipFill dpi="0" rotWithShape="1">
            <a:blip r:embed="rId3">
              <a:extLst>
                <a:ext uri="{28A0092B-C50C-407E-A947-70E740481C1C}">
                  <a14:useLocalDpi xmlns:a14="http://schemas.microsoft.com/office/drawing/2010/main" val="0"/>
                </a:ext>
              </a:extLst>
            </a:blip>
            <a:srcRect/>
            <a:stretch>
              <a:fillRect/>
            </a:stretch>
          </a:blipFill>
        </p:grpSpPr>
        <p:sp>
          <p:nvSpPr>
            <p:cNvPr id="15" name="椭圆 14"/>
            <p:cNvSpPr/>
            <p:nvPr/>
          </p:nvSpPr>
          <p:spPr>
            <a:xfrm>
              <a:off x="1057027" y="2420888"/>
              <a:ext cx="864096" cy="864096"/>
            </a:xfrm>
            <a:prstGeom prst="ellipse">
              <a:avLst/>
            </a:prstGeom>
            <a:grpFill/>
            <a:ln>
              <a:noFill/>
            </a:ln>
            <a:effectLst>
              <a:outerShdw blurRad="190500" dist="1143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p>
          </p:txBody>
        </p:sp>
        <p:sp>
          <p:nvSpPr>
            <p:cNvPr id="16" name="椭圆 15"/>
            <p:cNvSpPr/>
            <p:nvPr/>
          </p:nvSpPr>
          <p:spPr>
            <a:xfrm>
              <a:off x="1097531" y="2461084"/>
              <a:ext cx="783704" cy="783704"/>
            </a:xfrm>
            <a:prstGeom prst="ellipse">
              <a:avLst/>
            </a:prstGeom>
            <a:grpFill/>
            <a:ln>
              <a:noFill/>
            </a:ln>
            <a:effectLst>
              <a:outerShdw blurRad="190500" dist="1143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p>
          </p:txBody>
        </p:sp>
      </p:grpSp>
      <p:sp>
        <p:nvSpPr>
          <p:cNvPr id="19" name="文本框 9"/>
          <p:cNvSpPr txBox="1"/>
          <p:nvPr/>
        </p:nvSpPr>
        <p:spPr>
          <a:xfrm>
            <a:off x="1550617" y="1820509"/>
            <a:ext cx="755887" cy="282757"/>
          </a:xfrm>
          <a:prstGeom prst="rect">
            <a:avLst/>
          </a:prstGeom>
          <a:noFill/>
          <a:ln>
            <a:noFill/>
          </a:ln>
        </p:spPr>
        <p:txBody>
          <a:bodyPr wrap="square" lIns="51422" tIns="25711" rIns="51422" bIns="25711" rtlCol="0">
            <a:spAutoFit/>
          </a:bodyPr>
          <a:lstStyle/>
          <a:p>
            <a:pPr marL="0" lvl="1" algn="ctr"/>
            <a:r>
              <a:rPr lang="en-US" altLang="zh-CN" sz="1500" dirty="0">
                <a:solidFill>
                  <a:schemeClr val="bg1"/>
                </a:solidFill>
                <a:latin typeface="方正兰亭黑简体" panose="02000000000000000000" pitchFamily="2" charset="-122"/>
                <a:ea typeface="方正兰亭黑简体" panose="02000000000000000000" pitchFamily="2" charset="-122"/>
              </a:rPr>
              <a:t>50%</a:t>
            </a:r>
            <a:endParaRPr lang="zh-CN" altLang="en-US" sz="1500" dirty="0">
              <a:solidFill>
                <a:schemeClr val="bg1"/>
              </a:solidFill>
              <a:latin typeface="方正兰亭黑简体" panose="02000000000000000000" pitchFamily="2" charset="-122"/>
              <a:ea typeface="方正兰亭黑简体" panose="02000000000000000000" pitchFamily="2" charset="-122"/>
            </a:endParaRPr>
          </a:p>
        </p:txBody>
      </p:sp>
      <p:grpSp>
        <p:nvGrpSpPr>
          <p:cNvPr id="20" name="组合 19"/>
          <p:cNvGrpSpPr/>
          <p:nvPr/>
        </p:nvGrpSpPr>
        <p:grpSpPr>
          <a:xfrm>
            <a:off x="2630456" y="1342243"/>
            <a:ext cx="193989" cy="174903"/>
            <a:chOff x="3720691" y="2824413"/>
            <a:chExt cx="1341120" cy="1209172"/>
          </a:xfrm>
          <a:blipFill dpi="0" rotWithShape="1">
            <a:blip r:embed="rId4">
              <a:extLst>
                <a:ext uri="{28A0092B-C50C-407E-A947-70E740481C1C}">
                  <a14:useLocalDpi xmlns:a14="http://schemas.microsoft.com/office/drawing/2010/main" val="0"/>
                </a:ext>
              </a:extLst>
            </a:blip>
            <a:srcRect/>
            <a:stretch>
              <a:fillRect/>
            </a:stretch>
          </a:blipFill>
        </p:grpSpPr>
        <p:sp>
          <p:nvSpPr>
            <p:cNvPr id="21" name="Freeform 5"/>
            <p:cNvSpPr>
              <a:spLocks/>
            </p:cNvSpPr>
            <p:nvPr/>
          </p:nvSpPr>
          <p:spPr bwMode="auto">
            <a:xfrm rot="1855731">
              <a:off x="3720691" y="2824413"/>
              <a:ext cx="1341120" cy="1209172"/>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grpFill/>
            <a:ln w="12700" cap="flat">
              <a:noFill/>
              <a:prstDash val="solid"/>
              <a:miter lim="800000"/>
              <a:headEnd/>
              <a:tailEnd/>
            </a:ln>
            <a:effectLst>
              <a:outerShdw blurRad="190500" dist="114300" dir="2700000" algn="tl" rotWithShape="0">
                <a:prstClr val="black">
                  <a:alpha val="40000"/>
                </a:prstClr>
              </a:outerShdw>
            </a:effectLst>
            <a:extLst/>
          </p:spPr>
          <p:txBody>
            <a:bodyPr vert="horz" wrap="square" lIns="68562" tIns="34281" rIns="68562" bIns="34281" numCol="1" anchor="t" anchorCtr="0" compatLnSpc="1">
              <a:prstTxWarp prst="textNoShape">
                <a:avLst/>
              </a:prstTxWarp>
            </a:bodyPr>
            <a:lstStyle/>
            <a:p>
              <a:endParaRPr lang="zh-CN" altLang="en-US" sz="1200">
                <a:latin typeface="方正兰亭黑简体" panose="02000000000000000000" pitchFamily="2" charset="-122"/>
                <a:ea typeface="方正兰亭黑简体" panose="02000000000000000000" pitchFamily="2" charset="-122"/>
              </a:endParaRPr>
            </a:p>
          </p:txBody>
        </p:sp>
        <p:sp>
          <p:nvSpPr>
            <p:cNvPr id="22" name="Freeform 5"/>
            <p:cNvSpPr>
              <a:spLocks/>
            </p:cNvSpPr>
            <p:nvPr/>
          </p:nvSpPr>
          <p:spPr bwMode="auto">
            <a:xfrm rot="1855731">
              <a:off x="3764581" y="2863367"/>
              <a:ext cx="1264630" cy="1140208"/>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grpFill/>
            <a:ln w="12700" cap="flat">
              <a:noFill/>
              <a:prstDash val="solid"/>
              <a:miter lim="800000"/>
              <a:headEnd/>
              <a:tailEnd/>
            </a:ln>
            <a:effectLst>
              <a:outerShdw blurRad="50800" dist="38100" dir="2700000" algn="tl" rotWithShape="0">
                <a:prstClr val="black">
                  <a:alpha val="40000"/>
                </a:prstClr>
              </a:outerShdw>
            </a:effectLst>
            <a:extLst/>
          </p:spPr>
          <p:txBody>
            <a:bodyPr vert="horz" wrap="square" lIns="68562" tIns="34281" rIns="68562" bIns="34281" numCol="1" anchor="t" anchorCtr="0" compatLnSpc="1">
              <a:prstTxWarp prst="textNoShape">
                <a:avLst/>
              </a:prstTxWarp>
            </a:bodyPr>
            <a:lstStyle/>
            <a:p>
              <a:endParaRPr lang="zh-CN" altLang="en-US" sz="1200">
                <a:latin typeface="方正兰亭黑简体" panose="02000000000000000000" pitchFamily="2" charset="-122"/>
                <a:ea typeface="方正兰亭黑简体" panose="02000000000000000000" pitchFamily="2" charset="-122"/>
              </a:endParaRPr>
            </a:p>
          </p:txBody>
        </p:sp>
      </p:grpSp>
      <p:sp>
        <p:nvSpPr>
          <p:cNvPr id="24" name="矩形 47"/>
          <p:cNvSpPr>
            <a:spLocks noChangeArrowheads="1"/>
          </p:cNvSpPr>
          <p:nvPr/>
        </p:nvSpPr>
        <p:spPr bwMode="auto">
          <a:xfrm>
            <a:off x="2692091" y="1776385"/>
            <a:ext cx="2098042" cy="457024"/>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Lst>
        </p:spPr>
        <p:txBody>
          <a:bodyPr wrap="square" lIns="68555" tIns="34278" rIns="68555" bIns="34278">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nSpc>
                <a:spcPct val="120000"/>
              </a:lnSpc>
              <a:spcBef>
                <a:spcPct val="0"/>
              </a:spcBef>
              <a:buNone/>
            </a:pPr>
            <a:r>
              <a:rPr lang="zh-CN" altLang="en-US" sz="1050" dirty="0">
                <a:solidFill>
                  <a:schemeClr val="bg1"/>
                </a:solidFill>
                <a:sym typeface="微软雅黑" pitchFamily="34" charset="-122"/>
              </a:rPr>
              <a:t>在此录入上述图表的描述明，在此录入上述图表的描述说</a:t>
            </a:r>
            <a:r>
              <a:rPr lang="zh-CN" altLang="en-US" sz="1050" dirty="0">
                <a:solidFill>
                  <a:schemeClr val="bg1">
                    <a:lumMod val="50000"/>
                  </a:schemeClr>
                </a:solidFill>
                <a:sym typeface="微软雅黑" pitchFamily="34" charset="-122"/>
              </a:rPr>
              <a:t>。</a:t>
            </a:r>
          </a:p>
        </p:txBody>
      </p:sp>
      <p:grpSp>
        <p:nvGrpSpPr>
          <p:cNvPr id="25" name="组合 24"/>
          <p:cNvGrpSpPr/>
          <p:nvPr/>
        </p:nvGrpSpPr>
        <p:grpSpPr>
          <a:xfrm>
            <a:off x="4943963" y="1343970"/>
            <a:ext cx="1187823" cy="1187823"/>
            <a:chOff x="1057027" y="2420888"/>
            <a:chExt cx="864096" cy="864096"/>
          </a:xfrm>
          <a:blipFill dpi="0" rotWithShape="1">
            <a:blip r:embed="rId5">
              <a:extLst>
                <a:ext uri="{28A0092B-C50C-407E-A947-70E740481C1C}">
                  <a14:useLocalDpi xmlns:a14="http://schemas.microsoft.com/office/drawing/2010/main" val="0"/>
                </a:ext>
              </a:extLst>
            </a:blip>
            <a:srcRect/>
            <a:stretch>
              <a:fillRect/>
            </a:stretch>
          </a:blipFill>
        </p:grpSpPr>
        <p:sp>
          <p:nvSpPr>
            <p:cNvPr id="26" name="椭圆 25"/>
            <p:cNvSpPr/>
            <p:nvPr/>
          </p:nvSpPr>
          <p:spPr>
            <a:xfrm>
              <a:off x="1057027" y="2420888"/>
              <a:ext cx="864096" cy="864096"/>
            </a:xfrm>
            <a:prstGeom prst="ellipse">
              <a:avLst/>
            </a:prstGeom>
            <a:grpFill/>
            <a:ln>
              <a:noFill/>
            </a:ln>
            <a:effectLst>
              <a:outerShdw blurRad="190500" dist="1143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p>
          </p:txBody>
        </p:sp>
        <p:sp>
          <p:nvSpPr>
            <p:cNvPr id="27" name="椭圆 26"/>
            <p:cNvSpPr/>
            <p:nvPr/>
          </p:nvSpPr>
          <p:spPr>
            <a:xfrm>
              <a:off x="1097531" y="2461084"/>
              <a:ext cx="783704" cy="783704"/>
            </a:xfrm>
            <a:prstGeom prst="ellipse">
              <a:avLst/>
            </a:prstGeom>
            <a:grpFill/>
            <a:ln>
              <a:noFill/>
            </a:ln>
            <a:effectLst>
              <a:outerShdw blurRad="190500" dist="1143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p>
          </p:txBody>
        </p:sp>
      </p:grpSp>
      <p:sp>
        <p:nvSpPr>
          <p:cNvPr id="30" name="文本框 9"/>
          <p:cNvSpPr txBox="1"/>
          <p:nvPr/>
        </p:nvSpPr>
        <p:spPr>
          <a:xfrm>
            <a:off x="5162096" y="1821772"/>
            <a:ext cx="755887" cy="282757"/>
          </a:xfrm>
          <a:prstGeom prst="rect">
            <a:avLst/>
          </a:prstGeom>
          <a:noFill/>
          <a:ln>
            <a:noFill/>
          </a:ln>
        </p:spPr>
        <p:txBody>
          <a:bodyPr wrap="square" lIns="51422" tIns="25711" rIns="51422" bIns="25711" rtlCol="0">
            <a:spAutoFit/>
          </a:bodyPr>
          <a:lstStyle/>
          <a:p>
            <a:pPr marL="0" lvl="1" algn="ctr"/>
            <a:r>
              <a:rPr lang="en-US" altLang="zh-CN" sz="1500" dirty="0">
                <a:solidFill>
                  <a:schemeClr val="bg1"/>
                </a:solidFill>
                <a:latin typeface="方正兰亭黑简体" panose="02000000000000000000" pitchFamily="2" charset="-122"/>
                <a:ea typeface="方正兰亭黑简体" panose="02000000000000000000" pitchFamily="2" charset="-122"/>
              </a:rPr>
              <a:t>60%</a:t>
            </a:r>
            <a:endParaRPr lang="zh-CN" altLang="en-US" sz="1500" dirty="0">
              <a:solidFill>
                <a:schemeClr val="bg1"/>
              </a:solidFill>
              <a:latin typeface="方正兰亭黑简体" panose="02000000000000000000" pitchFamily="2" charset="-122"/>
              <a:ea typeface="方正兰亭黑简体" panose="02000000000000000000" pitchFamily="2" charset="-122"/>
            </a:endParaRPr>
          </a:p>
        </p:txBody>
      </p:sp>
      <p:grpSp>
        <p:nvGrpSpPr>
          <p:cNvPr id="31" name="组合 30"/>
          <p:cNvGrpSpPr/>
          <p:nvPr/>
        </p:nvGrpSpPr>
        <p:grpSpPr>
          <a:xfrm>
            <a:off x="6241935" y="1348117"/>
            <a:ext cx="193989" cy="174903"/>
            <a:chOff x="3720691" y="2824413"/>
            <a:chExt cx="1341120" cy="1209172"/>
          </a:xfrm>
          <a:blipFill dpi="0" rotWithShape="1">
            <a:blip r:embed="rId4">
              <a:extLst>
                <a:ext uri="{28A0092B-C50C-407E-A947-70E740481C1C}">
                  <a14:useLocalDpi xmlns:a14="http://schemas.microsoft.com/office/drawing/2010/main" val="0"/>
                </a:ext>
              </a:extLst>
            </a:blip>
            <a:srcRect/>
            <a:stretch>
              <a:fillRect/>
            </a:stretch>
          </a:blipFill>
        </p:grpSpPr>
        <p:sp>
          <p:nvSpPr>
            <p:cNvPr id="32" name="Freeform 5"/>
            <p:cNvSpPr>
              <a:spLocks/>
            </p:cNvSpPr>
            <p:nvPr/>
          </p:nvSpPr>
          <p:spPr bwMode="auto">
            <a:xfrm rot="1855731">
              <a:off x="3720691" y="2824413"/>
              <a:ext cx="1341120" cy="1209172"/>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grpFill/>
            <a:ln w="12700" cap="flat">
              <a:noFill/>
              <a:prstDash val="solid"/>
              <a:miter lim="800000"/>
              <a:headEnd/>
              <a:tailEnd/>
            </a:ln>
            <a:effectLst>
              <a:outerShdw blurRad="190500" dist="114300" dir="2700000" algn="tl" rotWithShape="0">
                <a:prstClr val="black">
                  <a:alpha val="40000"/>
                </a:prstClr>
              </a:outerShdw>
            </a:effectLst>
            <a:extLst/>
          </p:spPr>
          <p:txBody>
            <a:bodyPr vert="horz" wrap="square" lIns="68562" tIns="34281" rIns="68562" bIns="34281" numCol="1" anchor="t" anchorCtr="0" compatLnSpc="1">
              <a:prstTxWarp prst="textNoShape">
                <a:avLst/>
              </a:prstTxWarp>
            </a:bodyPr>
            <a:lstStyle/>
            <a:p>
              <a:endParaRPr lang="zh-CN" altLang="en-US" sz="1200">
                <a:latin typeface="方正兰亭黑简体" panose="02000000000000000000" pitchFamily="2" charset="-122"/>
                <a:ea typeface="方正兰亭黑简体" panose="02000000000000000000" pitchFamily="2" charset="-122"/>
              </a:endParaRPr>
            </a:p>
          </p:txBody>
        </p:sp>
        <p:sp>
          <p:nvSpPr>
            <p:cNvPr id="33" name="Freeform 5"/>
            <p:cNvSpPr>
              <a:spLocks/>
            </p:cNvSpPr>
            <p:nvPr/>
          </p:nvSpPr>
          <p:spPr bwMode="auto">
            <a:xfrm rot="1855731">
              <a:off x="3764581" y="2863367"/>
              <a:ext cx="1264630" cy="1140208"/>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grpFill/>
            <a:ln w="12700" cap="flat">
              <a:noFill/>
              <a:prstDash val="solid"/>
              <a:miter lim="800000"/>
              <a:headEnd/>
              <a:tailEnd/>
            </a:ln>
            <a:effectLst>
              <a:outerShdw blurRad="50800" dist="38100" dir="2700000" algn="tl" rotWithShape="0">
                <a:prstClr val="black">
                  <a:alpha val="40000"/>
                </a:prstClr>
              </a:outerShdw>
            </a:effectLst>
            <a:extLst/>
          </p:spPr>
          <p:txBody>
            <a:bodyPr vert="horz" wrap="square" lIns="68562" tIns="34281" rIns="68562" bIns="34281" numCol="1" anchor="t" anchorCtr="0" compatLnSpc="1">
              <a:prstTxWarp prst="textNoShape">
                <a:avLst/>
              </a:prstTxWarp>
            </a:bodyPr>
            <a:lstStyle/>
            <a:p>
              <a:endParaRPr lang="zh-CN" altLang="en-US" sz="1200">
                <a:latin typeface="方正兰亭黑简体" panose="02000000000000000000" pitchFamily="2" charset="-122"/>
                <a:ea typeface="方正兰亭黑简体" panose="02000000000000000000" pitchFamily="2" charset="-122"/>
              </a:endParaRPr>
            </a:p>
          </p:txBody>
        </p:sp>
      </p:grpSp>
      <p:sp>
        <p:nvSpPr>
          <p:cNvPr id="35" name="矩形 47"/>
          <p:cNvSpPr>
            <a:spLocks noChangeArrowheads="1"/>
          </p:cNvSpPr>
          <p:nvPr/>
        </p:nvSpPr>
        <p:spPr bwMode="auto">
          <a:xfrm>
            <a:off x="6303571" y="1777647"/>
            <a:ext cx="2098042" cy="457024"/>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Lst>
        </p:spPr>
        <p:txBody>
          <a:bodyPr wrap="square" lIns="68555" tIns="34278" rIns="68555" bIns="34278">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nSpc>
                <a:spcPct val="120000"/>
              </a:lnSpc>
              <a:spcBef>
                <a:spcPct val="0"/>
              </a:spcBef>
              <a:buNone/>
            </a:pPr>
            <a:r>
              <a:rPr lang="zh-CN" altLang="en-US" sz="1050" dirty="0">
                <a:solidFill>
                  <a:schemeClr val="bg1"/>
                </a:solidFill>
                <a:sym typeface="微软雅黑" pitchFamily="34" charset="-122"/>
              </a:rPr>
              <a:t>在此录入上述图表的描述明，在此录入上述图表的描述</a:t>
            </a:r>
            <a:r>
              <a:rPr lang="zh-CN" altLang="en-US" sz="1050" dirty="0">
                <a:solidFill>
                  <a:schemeClr val="bg1">
                    <a:lumMod val="50000"/>
                  </a:schemeClr>
                </a:solidFill>
                <a:sym typeface="微软雅黑" pitchFamily="34" charset="-122"/>
              </a:rPr>
              <a:t>说。</a:t>
            </a:r>
          </a:p>
        </p:txBody>
      </p:sp>
      <p:grpSp>
        <p:nvGrpSpPr>
          <p:cNvPr id="36" name="组合 35"/>
          <p:cNvGrpSpPr/>
          <p:nvPr/>
        </p:nvGrpSpPr>
        <p:grpSpPr>
          <a:xfrm>
            <a:off x="3438169" y="3022794"/>
            <a:ext cx="1187823" cy="1187823"/>
            <a:chOff x="1057027" y="2420888"/>
            <a:chExt cx="864096" cy="864096"/>
          </a:xfrm>
          <a:blipFill dpi="0" rotWithShape="1">
            <a:blip r:embed="rId4">
              <a:extLst>
                <a:ext uri="{28A0092B-C50C-407E-A947-70E740481C1C}">
                  <a14:useLocalDpi xmlns:a14="http://schemas.microsoft.com/office/drawing/2010/main" val="0"/>
                </a:ext>
              </a:extLst>
            </a:blip>
            <a:srcRect/>
            <a:stretch>
              <a:fillRect/>
            </a:stretch>
          </a:blipFill>
        </p:grpSpPr>
        <p:sp>
          <p:nvSpPr>
            <p:cNvPr id="37" name="椭圆 36"/>
            <p:cNvSpPr/>
            <p:nvPr/>
          </p:nvSpPr>
          <p:spPr>
            <a:xfrm>
              <a:off x="1057027" y="2420888"/>
              <a:ext cx="864096" cy="864096"/>
            </a:xfrm>
            <a:prstGeom prst="ellipse">
              <a:avLst/>
            </a:prstGeom>
            <a:grpFill/>
            <a:ln>
              <a:noFill/>
            </a:ln>
            <a:effectLst>
              <a:outerShdw blurRad="190500" dist="1143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p>
          </p:txBody>
        </p:sp>
        <p:sp>
          <p:nvSpPr>
            <p:cNvPr id="38" name="椭圆 37"/>
            <p:cNvSpPr/>
            <p:nvPr/>
          </p:nvSpPr>
          <p:spPr>
            <a:xfrm>
              <a:off x="1097531" y="2461084"/>
              <a:ext cx="783704" cy="783704"/>
            </a:xfrm>
            <a:prstGeom prst="ellipse">
              <a:avLst/>
            </a:prstGeom>
            <a:grpFill/>
            <a:ln>
              <a:noFill/>
            </a:ln>
            <a:effectLst>
              <a:outerShdw blurRad="190500" dist="1143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p>
          </p:txBody>
        </p:sp>
      </p:grpSp>
      <p:sp>
        <p:nvSpPr>
          <p:cNvPr id="41" name="文本框 9"/>
          <p:cNvSpPr txBox="1"/>
          <p:nvPr/>
        </p:nvSpPr>
        <p:spPr>
          <a:xfrm>
            <a:off x="3656303" y="3495986"/>
            <a:ext cx="755887" cy="282757"/>
          </a:xfrm>
          <a:prstGeom prst="rect">
            <a:avLst/>
          </a:prstGeom>
          <a:noFill/>
          <a:ln>
            <a:noFill/>
          </a:ln>
        </p:spPr>
        <p:txBody>
          <a:bodyPr wrap="square" lIns="51422" tIns="25711" rIns="51422" bIns="25711" rtlCol="0">
            <a:spAutoFit/>
          </a:bodyPr>
          <a:lstStyle/>
          <a:p>
            <a:pPr marL="0" lvl="1" algn="ctr"/>
            <a:r>
              <a:rPr lang="en-US" altLang="zh-CN" sz="1500" dirty="0">
                <a:solidFill>
                  <a:schemeClr val="bg1"/>
                </a:solidFill>
                <a:latin typeface="方正兰亭黑简体" panose="02000000000000000000" pitchFamily="2" charset="-122"/>
                <a:ea typeface="方正兰亭黑简体" panose="02000000000000000000" pitchFamily="2" charset="-122"/>
              </a:rPr>
              <a:t>90%</a:t>
            </a:r>
            <a:endParaRPr lang="zh-CN" altLang="en-US" sz="1500" dirty="0">
              <a:solidFill>
                <a:schemeClr val="bg1"/>
              </a:solidFill>
              <a:latin typeface="方正兰亭黑简体" panose="02000000000000000000" pitchFamily="2" charset="-122"/>
              <a:ea typeface="方正兰亭黑简体" panose="02000000000000000000" pitchFamily="2" charset="-122"/>
            </a:endParaRPr>
          </a:p>
        </p:txBody>
      </p:sp>
      <p:grpSp>
        <p:nvGrpSpPr>
          <p:cNvPr id="42" name="组合 41"/>
          <p:cNvGrpSpPr/>
          <p:nvPr/>
        </p:nvGrpSpPr>
        <p:grpSpPr>
          <a:xfrm>
            <a:off x="4736141" y="3022331"/>
            <a:ext cx="193989" cy="174903"/>
            <a:chOff x="3720691" y="2824413"/>
            <a:chExt cx="1341120" cy="1209172"/>
          </a:xfrm>
          <a:blipFill dpi="0" rotWithShape="1">
            <a:blip r:embed="rId4">
              <a:extLst>
                <a:ext uri="{28A0092B-C50C-407E-A947-70E740481C1C}">
                  <a14:useLocalDpi xmlns:a14="http://schemas.microsoft.com/office/drawing/2010/main" val="0"/>
                </a:ext>
              </a:extLst>
            </a:blip>
            <a:srcRect/>
            <a:stretch>
              <a:fillRect/>
            </a:stretch>
          </a:blipFill>
        </p:grpSpPr>
        <p:sp>
          <p:nvSpPr>
            <p:cNvPr id="43" name="Freeform 5"/>
            <p:cNvSpPr>
              <a:spLocks/>
            </p:cNvSpPr>
            <p:nvPr/>
          </p:nvSpPr>
          <p:spPr bwMode="auto">
            <a:xfrm rot="1855731">
              <a:off x="3720691" y="2824413"/>
              <a:ext cx="1341120" cy="1209172"/>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grpFill/>
            <a:ln w="12700" cap="flat">
              <a:noFill/>
              <a:prstDash val="solid"/>
              <a:miter lim="800000"/>
              <a:headEnd/>
              <a:tailEnd/>
            </a:ln>
            <a:effectLst>
              <a:outerShdw blurRad="190500" dist="114300" dir="2700000" algn="tl" rotWithShape="0">
                <a:prstClr val="black">
                  <a:alpha val="40000"/>
                </a:prstClr>
              </a:outerShdw>
            </a:effectLst>
            <a:extLst/>
          </p:spPr>
          <p:txBody>
            <a:bodyPr vert="horz" wrap="square" lIns="68562" tIns="34281" rIns="68562" bIns="34281" numCol="1" anchor="t" anchorCtr="0" compatLnSpc="1">
              <a:prstTxWarp prst="textNoShape">
                <a:avLst/>
              </a:prstTxWarp>
            </a:bodyPr>
            <a:lstStyle/>
            <a:p>
              <a:endParaRPr lang="zh-CN" altLang="en-US" sz="1200">
                <a:latin typeface="方正兰亭黑简体" panose="02000000000000000000" pitchFamily="2" charset="-122"/>
                <a:ea typeface="方正兰亭黑简体" panose="02000000000000000000" pitchFamily="2" charset="-122"/>
              </a:endParaRPr>
            </a:p>
          </p:txBody>
        </p:sp>
        <p:sp>
          <p:nvSpPr>
            <p:cNvPr id="44" name="Freeform 5"/>
            <p:cNvSpPr>
              <a:spLocks/>
            </p:cNvSpPr>
            <p:nvPr/>
          </p:nvSpPr>
          <p:spPr bwMode="auto">
            <a:xfrm rot="1855731">
              <a:off x="3764581" y="2863367"/>
              <a:ext cx="1264630" cy="1140208"/>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grpFill/>
            <a:ln w="12700" cap="flat">
              <a:noFill/>
              <a:prstDash val="solid"/>
              <a:miter lim="800000"/>
              <a:headEnd/>
              <a:tailEnd/>
            </a:ln>
            <a:effectLst>
              <a:outerShdw blurRad="50800" dist="38100" dir="2700000" algn="tl" rotWithShape="0">
                <a:prstClr val="black">
                  <a:alpha val="40000"/>
                </a:prstClr>
              </a:outerShdw>
            </a:effectLst>
            <a:extLst/>
          </p:spPr>
          <p:txBody>
            <a:bodyPr vert="horz" wrap="square" lIns="68562" tIns="34281" rIns="68562" bIns="34281" numCol="1" anchor="t" anchorCtr="0" compatLnSpc="1">
              <a:prstTxWarp prst="textNoShape">
                <a:avLst/>
              </a:prstTxWarp>
            </a:bodyPr>
            <a:lstStyle/>
            <a:p>
              <a:endParaRPr lang="zh-CN" altLang="en-US" sz="1200">
                <a:latin typeface="方正兰亭黑简体" panose="02000000000000000000" pitchFamily="2" charset="-122"/>
                <a:ea typeface="方正兰亭黑简体" panose="02000000000000000000" pitchFamily="2" charset="-122"/>
              </a:endParaRPr>
            </a:p>
          </p:txBody>
        </p:sp>
      </p:grpSp>
      <p:sp>
        <p:nvSpPr>
          <p:cNvPr id="46" name="矩形 47"/>
          <p:cNvSpPr>
            <a:spLocks noChangeArrowheads="1"/>
          </p:cNvSpPr>
          <p:nvPr/>
        </p:nvSpPr>
        <p:spPr bwMode="auto">
          <a:xfrm>
            <a:off x="4797777" y="3451861"/>
            <a:ext cx="2098042" cy="457024"/>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Lst>
        </p:spPr>
        <p:txBody>
          <a:bodyPr wrap="square" lIns="68555" tIns="34278" rIns="68555" bIns="34278">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nSpc>
                <a:spcPct val="120000"/>
              </a:lnSpc>
              <a:spcBef>
                <a:spcPct val="0"/>
              </a:spcBef>
              <a:buNone/>
            </a:pPr>
            <a:r>
              <a:rPr lang="zh-CN" altLang="en-US" sz="1050" dirty="0">
                <a:solidFill>
                  <a:schemeClr val="bg1"/>
                </a:solidFill>
                <a:sym typeface="微软雅黑" pitchFamily="34" charset="-122"/>
              </a:rPr>
              <a:t>在此录入上述图表的描述明，在此录入上述图表的描述说</a:t>
            </a:r>
            <a:r>
              <a:rPr lang="zh-CN" altLang="en-US" sz="1050" dirty="0">
                <a:solidFill>
                  <a:schemeClr val="bg1">
                    <a:lumMod val="50000"/>
                  </a:schemeClr>
                </a:solidFill>
                <a:sym typeface="微软雅黑" pitchFamily="34" charset="-122"/>
              </a:rPr>
              <a:t>。</a:t>
            </a:r>
          </a:p>
        </p:txBody>
      </p:sp>
      <p:grpSp>
        <p:nvGrpSpPr>
          <p:cNvPr id="47" name="组合 46"/>
          <p:cNvGrpSpPr/>
          <p:nvPr/>
        </p:nvGrpSpPr>
        <p:grpSpPr>
          <a:xfrm>
            <a:off x="4248048" y="2883984"/>
            <a:ext cx="208734" cy="138347"/>
            <a:chOff x="9482595" y="2565731"/>
            <a:chExt cx="278384" cy="184511"/>
          </a:xfrm>
          <a:blipFill dpi="0" rotWithShape="1">
            <a:blip r:embed="rId4">
              <a:extLst>
                <a:ext uri="{28A0092B-C50C-407E-A947-70E740481C1C}">
                  <a14:useLocalDpi xmlns:a14="http://schemas.microsoft.com/office/drawing/2010/main" val="0"/>
                </a:ext>
              </a:extLst>
            </a:blip>
            <a:srcRect/>
            <a:stretch>
              <a:fillRect/>
            </a:stretch>
          </a:blipFill>
        </p:grpSpPr>
        <p:sp>
          <p:nvSpPr>
            <p:cNvPr id="48" name="椭圆 47"/>
            <p:cNvSpPr/>
            <p:nvPr/>
          </p:nvSpPr>
          <p:spPr>
            <a:xfrm>
              <a:off x="9482595" y="2565731"/>
              <a:ext cx="71376" cy="71376"/>
            </a:xfrm>
            <a:prstGeom prst="ellipse">
              <a:avLst/>
            </a:prstGeom>
            <a:grp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p>
          </p:txBody>
        </p:sp>
        <p:sp>
          <p:nvSpPr>
            <p:cNvPr id="49" name="椭圆 48"/>
            <p:cNvSpPr/>
            <p:nvPr/>
          </p:nvSpPr>
          <p:spPr>
            <a:xfrm>
              <a:off x="9625979" y="2615242"/>
              <a:ext cx="135000" cy="135000"/>
            </a:xfrm>
            <a:prstGeom prst="ellipse">
              <a:avLst/>
            </a:prstGeom>
            <a:grp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p>
          </p:txBody>
        </p:sp>
      </p:grpSp>
      <p:pic>
        <p:nvPicPr>
          <p:cNvPr id="29" name="Picture 3" descr="C:\Users\ABC\Desktop\GR-010 (2).png"/>
          <p:cNvPicPr>
            <a:picLocks noChangeAspect="1" noChangeArrowheads="1"/>
          </p:cNvPicPr>
          <p:nvPr/>
        </p:nvPicPr>
        <p:blipFill>
          <a:blip r:embed="rId6" cstate="screen">
            <a:grayscl/>
            <a:extLst>
              <a:ext uri="{28A0092B-C50C-407E-A947-70E740481C1C}">
                <a14:useLocalDpi xmlns:a14="http://schemas.microsoft.com/office/drawing/2010/main"/>
              </a:ext>
            </a:extLst>
          </a:blip>
          <a:srcRect/>
          <a:stretch>
            <a:fillRect/>
          </a:stretch>
        </p:blipFill>
        <p:spPr bwMode="auto">
          <a:xfrm rot="19741709">
            <a:off x="8463334" y="33575"/>
            <a:ext cx="630706" cy="340922"/>
          </a:xfrm>
          <a:prstGeom prst="rect">
            <a:avLst/>
          </a:prstGeom>
          <a:noFill/>
          <a:extLst>
            <a:ext uri="{909E8E84-426E-40DD-AFC4-6F175D3DCCD1}">
              <a14:hiddenFill xmlns:a14="http://schemas.microsoft.com/office/drawing/2010/main">
                <a:solidFill>
                  <a:srgbClr val="FFFFFF"/>
                </a:solidFill>
              </a14:hiddenFill>
            </a:ext>
          </a:extLst>
        </p:spPr>
      </p:pic>
      <p:pic>
        <p:nvPicPr>
          <p:cNvPr id="34" name="Picture 4" descr="C:\Users\ABC\Desktop\GR-010 (2).png"/>
          <p:cNvPicPr>
            <a:picLocks noChangeAspect="1" noChangeArrowheads="1"/>
          </p:cNvPicPr>
          <p:nvPr/>
        </p:nvPicPr>
        <p:blipFill>
          <a:blip r:embed="rId7">
            <a:biLevel thresh="25000"/>
            <a:extLst>
              <a:ext uri="{28A0092B-C50C-407E-A947-70E740481C1C}">
                <a14:useLocalDpi xmlns:a14="http://schemas.microsoft.com/office/drawing/2010/main"/>
              </a:ext>
            </a:extLst>
          </a:blip>
          <a:srcRect/>
          <a:stretch>
            <a:fillRect/>
          </a:stretch>
        </p:blipFill>
        <p:spPr bwMode="auto">
          <a:xfrm>
            <a:off x="-180000" y="332495"/>
            <a:ext cx="9525600" cy="342499"/>
          </a:xfrm>
          <a:prstGeom prst="rect">
            <a:avLst/>
          </a:prstGeom>
          <a:noFill/>
          <a:extLst>
            <a:ext uri="{909E8E84-426E-40DD-AFC4-6F175D3DCCD1}">
              <a14:hiddenFill xmlns:a14="http://schemas.microsoft.com/office/drawing/2010/main">
                <a:solidFill>
                  <a:srgbClr val="FFFFFF"/>
                </a:solidFill>
              </a14:hiddenFill>
            </a:ext>
          </a:extLst>
        </p:spPr>
      </p:pic>
      <p:sp>
        <p:nvSpPr>
          <p:cNvPr id="39" name="矩形 38"/>
          <p:cNvSpPr/>
          <p:nvPr/>
        </p:nvSpPr>
        <p:spPr>
          <a:xfrm>
            <a:off x="223170" y="134412"/>
            <a:ext cx="1569660" cy="369332"/>
          </a:xfrm>
          <a:prstGeom prst="rect">
            <a:avLst/>
          </a:prstGeom>
        </p:spPr>
        <p:txBody>
          <a:bodyPr wrap="none">
            <a:spAutoFit/>
          </a:bodyPr>
          <a:lstStyle/>
          <a:p>
            <a:pPr algn="ctr"/>
            <a:r>
              <a:rPr lang="zh-CN" altLang="en-US" sz="1800" b="1" dirty="0">
                <a:solidFill>
                  <a:schemeClr val="bg1"/>
                </a:solidFill>
                <a:latin typeface="微软雅黑" panose="020B0503020204020204" pitchFamily="34" charset="-122"/>
                <a:ea typeface="微软雅黑" panose="020B0503020204020204" pitchFamily="34" charset="-122"/>
              </a:rPr>
              <a:t>点击</a:t>
            </a:r>
            <a:r>
              <a:rPr lang="zh-CN" altLang="en-US" sz="1800" b="1" dirty="0" smtClean="0">
                <a:solidFill>
                  <a:schemeClr val="bg1"/>
                </a:solidFill>
                <a:latin typeface="微软雅黑" panose="020B0503020204020204" pitchFamily="34" charset="-122"/>
                <a:ea typeface="微软雅黑" panose="020B0503020204020204" pitchFamily="34" charset="-122"/>
              </a:rPr>
              <a:t>添加</a:t>
            </a:r>
            <a:r>
              <a:rPr lang="zh-CN" altLang="en-US" sz="1800" b="1" dirty="0">
                <a:solidFill>
                  <a:schemeClr val="bg1"/>
                </a:solidFill>
                <a:latin typeface="微软雅黑" panose="020B0503020204020204" pitchFamily="34" charset="-122"/>
                <a:ea typeface="微软雅黑" panose="020B0503020204020204" pitchFamily="34" charset="-122"/>
              </a:rPr>
              <a:t>标题</a:t>
            </a:r>
          </a:p>
        </p:txBody>
      </p:sp>
    </p:spTree>
    <p:extLst>
      <p:ext uri="{BB962C8B-B14F-4D97-AF65-F5344CB8AC3E}">
        <p14:creationId xmlns:p14="http://schemas.microsoft.com/office/powerpoint/2010/main" val="114714126"/>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Tm="0">
        <p15:prstTrans prst="pageCurlDouble"/>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34"/>
                                        </p:tgtEl>
                                        <p:attrNameLst>
                                          <p:attrName>style.visibility</p:attrName>
                                        </p:attrNameLst>
                                      </p:cBhvr>
                                      <p:to>
                                        <p:strVal val="visible"/>
                                      </p:to>
                                    </p:set>
                                    <p:animEffect transition="in" filter="wipe(left)">
                                      <p:cBhvr>
                                        <p:cTn id="7" dur="1000"/>
                                        <p:tgtEl>
                                          <p:spTgt spid="34"/>
                                        </p:tgtEl>
                                      </p:cBhvr>
                                    </p:animEffect>
                                  </p:childTnLst>
                                </p:cTn>
                              </p:par>
                              <p:par>
                                <p:cTn id="8" presetID="1" presetClass="entr" presetSubtype="0" fill="hold" nodeType="withEffect">
                                  <p:stCondLst>
                                    <p:cond delay="0"/>
                                  </p:stCondLst>
                                  <p:childTnLst>
                                    <p:set>
                                      <p:cBhvr>
                                        <p:cTn id="9" dur="1" fill="hold">
                                          <p:stCondLst>
                                            <p:cond delay="0"/>
                                          </p:stCondLst>
                                        </p:cTn>
                                        <p:tgtEl>
                                          <p:spTgt spid="29"/>
                                        </p:tgtEl>
                                        <p:attrNameLst>
                                          <p:attrName>style.visibility</p:attrName>
                                        </p:attrNameLst>
                                      </p:cBhvr>
                                      <p:to>
                                        <p:strVal val="visible"/>
                                      </p:to>
                                    </p:set>
                                  </p:childTnLst>
                                </p:cTn>
                              </p:par>
                              <p:par>
                                <p:cTn id="10" presetID="63" presetClass="path" presetSubtype="0" accel="50000" decel="50000" fill="hold" nodeType="withEffect">
                                  <p:stCondLst>
                                    <p:cond delay="0"/>
                                  </p:stCondLst>
                                  <p:childTnLst>
                                    <p:animMotion origin="layout" path="M -0.92309 -0.00278 L 5.55556E-7 4.44444E-6 " pathEditMode="relative" rAng="0" ptsTypes="AA">
                                      <p:cBhvr>
                                        <p:cTn id="11" dur="1000" fill="hold"/>
                                        <p:tgtEl>
                                          <p:spTgt spid="29"/>
                                        </p:tgtEl>
                                        <p:attrNameLst>
                                          <p:attrName>ppt_x</p:attrName>
                                          <p:attrName>ppt_y</p:attrName>
                                        </p:attrNameLst>
                                      </p:cBhvr>
                                      <p:rCtr x="46146" y="139"/>
                                    </p:animMotion>
                                  </p:childTnLst>
                                </p:cTn>
                              </p:par>
                            </p:childTnLst>
                          </p:cTn>
                        </p:par>
                      </p:childTnLst>
                    </p:cTn>
                  </p:par>
                  <p:par>
                    <p:cTn id="12" fill="hold">
                      <p:stCondLst>
                        <p:cond delay="indefinite"/>
                      </p:stCondLst>
                      <p:childTnLst>
                        <p:par>
                          <p:cTn id="13" fill="hold">
                            <p:stCondLst>
                              <p:cond delay="0"/>
                            </p:stCondLst>
                            <p:childTnLst>
                              <p:par>
                                <p:cTn id="14" presetID="23" presetClass="entr" presetSubtype="16" fill="hold" grpId="0" nodeType="clickEffect">
                                  <p:stCondLst>
                                    <p:cond delay="0"/>
                                  </p:stCondLst>
                                  <p:childTnLst>
                                    <p:set>
                                      <p:cBhvr>
                                        <p:cTn id="15" dur="1" fill="hold">
                                          <p:stCondLst>
                                            <p:cond delay="0"/>
                                          </p:stCondLst>
                                        </p:cTn>
                                        <p:tgtEl>
                                          <p:spTgt spid="39"/>
                                        </p:tgtEl>
                                        <p:attrNameLst>
                                          <p:attrName>style.visibility</p:attrName>
                                        </p:attrNameLst>
                                      </p:cBhvr>
                                      <p:to>
                                        <p:strVal val="visible"/>
                                      </p:to>
                                    </p:set>
                                    <p:anim calcmode="lin" valueType="num">
                                      <p:cBhvr>
                                        <p:cTn id="16" dur="500" fill="hold"/>
                                        <p:tgtEl>
                                          <p:spTgt spid="39"/>
                                        </p:tgtEl>
                                        <p:attrNameLst>
                                          <p:attrName>ppt_w</p:attrName>
                                        </p:attrNameLst>
                                      </p:cBhvr>
                                      <p:tavLst>
                                        <p:tav tm="0">
                                          <p:val>
                                            <p:fltVal val="0"/>
                                          </p:val>
                                        </p:tav>
                                        <p:tav tm="100000">
                                          <p:val>
                                            <p:strVal val="#ppt_w"/>
                                          </p:val>
                                        </p:tav>
                                      </p:tavLst>
                                    </p:anim>
                                    <p:anim calcmode="lin" valueType="num">
                                      <p:cBhvr>
                                        <p:cTn id="17" dur="500" fill="hold"/>
                                        <p:tgtEl>
                                          <p:spTgt spid="39"/>
                                        </p:tgtEl>
                                        <p:attrNameLst>
                                          <p:attrName>ppt_h</p:attrName>
                                        </p:attrNameLst>
                                      </p:cBhvr>
                                      <p:tavLst>
                                        <p:tav tm="0">
                                          <p:val>
                                            <p:fltVal val="0"/>
                                          </p:val>
                                        </p:tav>
                                        <p:tav tm="100000">
                                          <p:val>
                                            <p:strVal val="#ppt_h"/>
                                          </p:val>
                                        </p:tav>
                                      </p:tavLst>
                                    </p:anim>
                                  </p:childTnLst>
                                </p:cTn>
                              </p:par>
                            </p:childTnLst>
                          </p:cTn>
                        </p:par>
                        <p:par>
                          <p:cTn id="18" fill="hold">
                            <p:stCondLst>
                              <p:cond delay="500"/>
                            </p:stCondLst>
                            <p:childTnLst>
                              <p:par>
                                <p:cTn id="19" presetID="53" presetClass="entr" presetSubtype="16" fill="hold" nodeType="afterEffect">
                                  <p:stCondLst>
                                    <p:cond delay="0"/>
                                  </p:stCondLst>
                                  <p:childTnLst>
                                    <p:set>
                                      <p:cBhvr>
                                        <p:cTn id="20" dur="1" fill="hold">
                                          <p:stCondLst>
                                            <p:cond delay="0"/>
                                          </p:stCondLst>
                                        </p:cTn>
                                        <p:tgtEl>
                                          <p:spTgt spid="14"/>
                                        </p:tgtEl>
                                        <p:attrNameLst>
                                          <p:attrName>style.visibility</p:attrName>
                                        </p:attrNameLst>
                                      </p:cBhvr>
                                      <p:to>
                                        <p:strVal val="visible"/>
                                      </p:to>
                                    </p:set>
                                    <p:anim calcmode="lin" valueType="num">
                                      <p:cBhvr>
                                        <p:cTn id="21" dur="500" fill="hold"/>
                                        <p:tgtEl>
                                          <p:spTgt spid="14"/>
                                        </p:tgtEl>
                                        <p:attrNameLst>
                                          <p:attrName>ppt_w</p:attrName>
                                        </p:attrNameLst>
                                      </p:cBhvr>
                                      <p:tavLst>
                                        <p:tav tm="0">
                                          <p:val>
                                            <p:fltVal val="0"/>
                                          </p:val>
                                        </p:tav>
                                        <p:tav tm="100000">
                                          <p:val>
                                            <p:strVal val="#ppt_w"/>
                                          </p:val>
                                        </p:tav>
                                      </p:tavLst>
                                    </p:anim>
                                    <p:anim calcmode="lin" valueType="num">
                                      <p:cBhvr>
                                        <p:cTn id="22" dur="500" fill="hold"/>
                                        <p:tgtEl>
                                          <p:spTgt spid="14"/>
                                        </p:tgtEl>
                                        <p:attrNameLst>
                                          <p:attrName>ppt_h</p:attrName>
                                        </p:attrNameLst>
                                      </p:cBhvr>
                                      <p:tavLst>
                                        <p:tav tm="0">
                                          <p:val>
                                            <p:fltVal val="0"/>
                                          </p:val>
                                        </p:tav>
                                        <p:tav tm="100000">
                                          <p:val>
                                            <p:strVal val="#ppt_h"/>
                                          </p:val>
                                        </p:tav>
                                      </p:tavLst>
                                    </p:anim>
                                    <p:animEffect transition="in" filter="fade">
                                      <p:cBhvr>
                                        <p:cTn id="23" dur="500"/>
                                        <p:tgtEl>
                                          <p:spTgt spid="14"/>
                                        </p:tgtEl>
                                      </p:cBhvr>
                                    </p:animEffect>
                                  </p:childTnLst>
                                </p:cTn>
                              </p:par>
                              <p:par>
                                <p:cTn id="24" presetID="2" presetClass="entr" presetSubtype="8" fill="hold" grpId="0" nodeType="withEffect">
                                  <p:stCondLst>
                                    <p:cond delay="0"/>
                                  </p:stCondLst>
                                  <p:childTnLst>
                                    <p:set>
                                      <p:cBhvr>
                                        <p:cTn id="25" dur="1" fill="hold">
                                          <p:stCondLst>
                                            <p:cond delay="0"/>
                                          </p:stCondLst>
                                        </p:cTn>
                                        <p:tgtEl>
                                          <p:spTgt spid="19"/>
                                        </p:tgtEl>
                                        <p:attrNameLst>
                                          <p:attrName>style.visibility</p:attrName>
                                        </p:attrNameLst>
                                      </p:cBhvr>
                                      <p:to>
                                        <p:strVal val="visible"/>
                                      </p:to>
                                    </p:set>
                                    <p:anim calcmode="lin" valueType="num">
                                      <p:cBhvr additive="base">
                                        <p:cTn id="26" dur="500" fill="hold"/>
                                        <p:tgtEl>
                                          <p:spTgt spid="19"/>
                                        </p:tgtEl>
                                        <p:attrNameLst>
                                          <p:attrName>ppt_x</p:attrName>
                                        </p:attrNameLst>
                                      </p:cBhvr>
                                      <p:tavLst>
                                        <p:tav tm="0">
                                          <p:val>
                                            <p:strVal val="0-#ppt_w/2"/>
                                          </p:val>
                                        </p:tav>
                                        <p:tav tm="100000">
                                          <p:val>
                                            <p:strVal val="#ppt_x"/>
                                          </p:val>
                                        </p:tav>
                                      </p:tavLst>
                                    </p:anim>
                                    <p:anim calcmode="lin" valueType="num">
                                      <p:cBhvr additive="base">
                                        <p:cTn id="27" dur="500" fill="hold"/>
                                        <p:tgtEl>
                                          <p:spTgt spid="19"/>
                                        </p:tgtEl>
                                        <p:attrNameLst>
                                          <p:attrName>ppt_y</p:attrName>
                                        </p:attrNameLst>
                                      </p:cBhvr>
                                      <p:tavLst>
                                        <p:tav tm="0">
                                          <p:val>
                                            <p:strVal val="#ppt_y"/>
                                          </p:val>
                                        </p:tav>
                                        <p:tav tm="100000">
                                          <p:val>
                                            <p:strVal val="#ppt_y"/>
                                          </p:val>
                                        </p:tav>
                                      </p:tavLst>
                                    </p:anim>
                                  </p:childTnLst>
                                </p:cTn>
                              </p:par>
                              <p:par>
                                <p:cTn id="28" presetID="42" presetClass="entr" presetSubtype="0" fill="hold" nodeType="withEffect">
                                  <p:stCondLst>
                                    <p:cond delay="1250"/>
                                  </p:stCondLst>
                                  <p:childTnLst>
                                    <p:set>
                                      <p:cBhvr>
                                        <p:cTn id="29" dur="1" fill="hold">
                                          <p:stCondLst>
                                            <p:cond delay="0"/>
                                          </p:stCondLst>
                                        </p:cTn>
                                        <p:tgtEl>
                                          <p:spTgt spid="20"/>
                                        </p:tgtEl>
                                        <p:attrNameLst>
                                          <p:attrName>style.visibility</p:attrName>
                                        </p:attrNameLst>
                                      </p:cBhvr>
                                      <p:to>
                                        <p:strVal val="visible"/>
                                      </p:to>
                                    </p:set>
                                    <p:animEffect transition="in" filter="fade">
                                      <p:cBhvr>
                                        <p:cTn id="30" dur="1000"/>
                                        <p:tgtEl>
                                          <p:spTgt spid="20"/>
                                        </p:tgtEl>
                                      </p:cBhvr>
                                    </p:animEffect>
                                    <p:anim calcmode="lin" valueType="num">
                                      <p:cBhvr>
                                        <p:cTn id="31" dur="1000" fill="hold"/>
                                        <p:tgtEl>
                                          <p:spTgt spid="20"/>
                                        </p:tgtEl>
                                        <p:attrNameLst>
                                          <p:attrName>ppt_x</p:attrName>
                                        </p:attrNameLst>
                                      </p:cBhvr>
                                      <p:tavLst>
                                        <p:tav tm="0">
                                          <p:val>
                                            <p:strVal val="#ppt_x"/>
                                          </p:val>
                                        </p:tav>
                                        <p:tav tm="100000">
                                          <p:val>
                                            <p:strVal val="#ppt_x"/>
                                          </p:val>
                                        </p:tav>
                                      </p:tavLst>
                                    </p:anim>
                                    <p:anim calcmode="lin" valueType="num">
                                      <p:cBhvr>
                                        <p:cTn id="32" dur="1000" fill="hold"/>
                                        <p:tgtEl>
                                          <p:spTgt spid="20"/>
                                        </p:tgtEl>
                                        <p:attrNameLst>
                                          <p:attrName>ppt_y</p:attrName>
                                        </p:attrNameLst>
                                      </p:cBhvr>
                                      <p:tavLst>
                                        <p:tav tm="0">
                                          <p:val>
                                            <p:strVal val="#ppt_y+.1"/>
                                          </p:val>
                                        </p:tav>
                                        <p:tav tm="100000">
                                          <p:val>
                                            <p:strVal val="#ppt_y"/>
                                          </p:val>
                                        </p:tav>
                                      </p:tavLst>
                                    </p:anim>
                                  </p:childTnLst>
                                </p:cTn>
                              </p:par>
                              <p:par>
                                <p:cTn id="33" presetID="2" presetClass="entr" presetSubtype="4" fill="hold" grpId="0" nodeType="withEffect">
                                  <p:stCondLst>
                                    <p:cond delay="1750"/>
                                  </p:stCondLst>
                                  <p:childTnLst>
                                    <p:set>
                                      <p:cBhvr>
                                        <p:cTn id="34" dur="1" fill="hold">
                                          <p:stCondLst>
                                            <p:cond delay="0"/>
                                          </p:stCondLst>
                                        </p:cTn>
                                        <p:tgtEl>
                                          <p:spTgt spid="24"/>
                                        </p:tgtEl>
                                        <p:attrNameLst>
                                          <p:attrName>style.visibility</p:attrName>
                                        </p:attrNameLst>
                                      </p:cBhvr>
                                      <p:to>
                                        <p:strVal val="visible"/>
                                      </p:to>
                                    </p:set>
                                    <p:anim calcmode="lin" valueType="num">
                                      <p:cBhvr additive="base">
                                        <p:cTn id="35" dur="500" fill="hold"/>
                                        <p:tgtEl>
                                          <p:spTgt spid="24"/>
                                        </p:tgtEl>
                                        <p:attrNameLst>
                                          <p:attrName>ppt_x</p:attrName>
                                        </p:attrNameLst>
                                      </p:cBhvr>
                                      <p:tavLst>
                                        <p:tav tm="0">
                                          <p:val>
                                            <p:strVal val="#ppt_x"/>
                                          </p:val>
                                        </p:tav>
                                        <p:tav tm="100000">
                                          <p:val>
                                            <p:strVal val="#ppt_x"/>
                                          </p:val>
                                        </p:tav>
                                      </p:tavLst>
                                    </p:anim>
                                    <p:anim calcmode="lin" valueType="num">
                                      <p:cBhvr additive="base">
                                        <p:cTn id="36" dur="500" fill="hold"/>
                                        <p:tgtEl>
                                          <p:spTgt spid="24"/>
                                        </p:tgtEl>
                                        <p:attrNameLst>
                                          <p:attrName>ppt_y</p:attrName>
                                        </p:attrNameLst>
                                      </p:cBhvr>
                                      <p:tavLst>
                                        <p:tav tm="0">
                                          <p:val>
                                            <p:strVal val="1+#ppt_h/2"/>
                                          </p:val>
                                        </p:tav>
                                        <p:tav tm="100000">
                                          <p:val>
                                            <p:strVal val="#ppt_y"/>
                                          </p:val>
                                        </p:tav>
                                      </p:tavLst>
                                    </p:anim>
                                  </p:childTnLst>
                                </p:cTn>
                              </p:par>
                            </p:childTnLst>
                          </p:cTn>
                        </p:par>
                        <p:par>
                          <p:cTn id="37" fill="hold">
                            <p:stCondLst>
                              <p:cond delay="2750"/>
                            </p:stCondLst>
                            <p:childTnLst>
                              <p:par>
                                <p:cTn id="38" presetID="53" presetClass="entr" presetSubtype="16" fill="hold" nodeType="afterEffect">
                                  <p:stCondLst>
                                    <p:cond delay="0"/>
                                  </p:stCondLst>
                                  <p:childTnLst>
                                    <p:set>
                                      <p:cBhvr>
                                        <p:cTn id="39" dur="1" fill="hold">
                                          <p:stCondLst>
                                            <p:cond delay="0"/>
                                          </p:stCondLst>
                                        </p:cTn>
                                        <p:tgtEl>
                                          <p:spTgt spid="25"/>
                                        </p:tgtEl>
                                        <p:attrNameLst>
                                          <p:attrName>style.visibility</p:attrName>
                                        </p:attrNameLst>
                                      </p:cBhvr>
                                      <p:to>
                                        <p:strVal val="visible"/>
                                      </p:to>
                                    </p:set>
                                    <p:anim calcmode="lin" valueType="num">
                                      <p:cBhvr>
                                        <p:cTn id="40" dur="500" fill="hold"/>
                                        <p:tgtEl>
                                          <p:spTgt spid="25"/>
                                        </p:tgtEl>
                                        <p:attrNameLst>
                                          <p:attrName>ppt_w</p:attrName>
                                        </p:attrNameLst>
                                      </p:cBhvr>
                                      <p:tavLst>
                                        <p:tav tm="0">
                                          <p:val>
                                            <p:fltVal val="0"/>
                                          </p:val>
                                        </p:tav>
                                        <p:tav tm="100000">
                                          <p:val>
                                            <p:strVal val="#ppt_w"/>
                                          </p:val>
                                        </p:tav>
                                      </p:tavLst>
                                    </p:anim>
                                    <p:anim calcmode="lin" valueType="num">
                                      <p:cBhvr>
                                        <p:cTn id="41" dur="500" fill="hold"/>
                                        <p:tgtEl>
                                          <p:spTgt spid="25"/>
                                        </p:tgtEl>
                                        <p:attrNameLst>
                                          <p:attrName>ppt_h</p:attrName>
                                        </p:attrNameLst>
                                      </p:cBhvr>
                                      <p:tavLst>
                                        <p:tav tm="0">
                                          <p:val>
                                            <p:fltVal val="0"/>
                                          </p:val>
                                        </p:tav>
                                        <p:tav tm="100000">
                                          <p:val>
                                            <p:strVal val="#ppt_h"/>
                                          </p:val>
                                        </p:tav>
                                      </p:tavLst>
                                    </p:anim>
                                    <p:animEffect transition="in" filter="fade">
                                      <p:cBhvr>
                                        <p:cTn id="42" dur="500"/>
                                        <p:tgtEl>
                                          <p:spTgt spid="25"/>
                                        </p:tgtEl>
                                      </p:cBhvr>
                                    </p:animEffect>
                                  </p:childTnLst>
                                </p:cTn>
                              </p:par>
                              <p:par>
                                <p:cTn id="43" presetID="2" presetClass="entr" presetSubtype="8" fill="hold" grpId="0" nodeType="withEffect">
                                  <p:stCondLst>
                                    <p:cond delay="0"/>
                                  </p:stCondLst>
                                  <p:childTnLst>
                                    <p:set>
                                      <p:cBhvr>
                                        <p:cTn id="44" dur="1" fill="hold">
                                          <p:stCondLst>
                                            <p:cond delay="0"/>
                                          </p:stCondLst>
                                        </p:cTn>
                                        <p:tgtEl>
                                          <p:spTgt spid="30"/>
                                        </p:tgtEl>
                                        <p:attrNameLst>
                                          <p:attrName>style.visibility</p:attrName>
                                        </p:attrNameLst>
                                      </p:cBhvr>
                                      <p:to>
                                        <p:strVal val="visible"/>
                                      </p:to>
                                    </p:set>
                                    <p:anim calcmode="lin" valueType="num">
                                      <p:cBhvr additive="base">
                                        <p:cTn id="45" dur="500" fill="hold"/>
                                        <p:tgtEl>
                                          <p:spTgt spid="30"/>
                                        </p:tgtEl>
                                        <p:attrNameLst>
                                          <p:attrName>ppt_x</p:attrName>
                                        </p:attrNameLst>
                                      </p:cBhvr>
                                      <p:tavLst>
                                        <p:tav tm="0">
                                          <p:val>
                                            <p:strVal val="0-#ppt_w/2"/>
                                          </p:val>
                                        </p:tav>
                                        <p:tav tm="100000">
                                          <p:val>
                                            <p:strVal val="#ppt_x"/>
                                          </p:val>
                                        </p:tav>
                                      </p:tavLst>
                                    </p:anim>
                                    <p:anim calcmode="lin" valueType="num">
                                      <p:cBhvr additive="base">
                                        <p:cTn id="46" dur="500" fill="hold"/>
                                        <p:tgtEl>
                                          <p:spTgt spid="30"/>
                                        </p:tgtEl>
                                        <p:attrNameLst>
                                          <p:attrName>ppt_y</p:attrName>
                                        </p:attrNameLst>
                                      </p:cBhvr>
                                      <p:tavLst>
                                        <p:tav tm="0">
                                          <p:val>
                                            <p:strVal val="#ppt_y"/>
                                          </p:val>
                                        </p:tav>
                                        <p:tav tm="100000">
                                          <p:val>
                                            <p:strVal val="#ppt_y"/>
                                          </p:val>
                                        </p:tav>
                                      </p:tavLst>
                                    </p:anim>
                                  </p:childTnLst>
                                </p:cTn>
                              </p:par>
                              <p:par>
                                <p:cTn id="47" presetID="42" presetClass="entr" presetSubtype="0" fill="hold" nodeType="withEffect">
                                  <p:stCondLst>
                                    <p:cond delay="1250"/>
                                  </p:stCondLst>
                                  <p:childTnLst>
                                    <p:set>
                                      <p:cBhvr>
                                        <p:cTn id="48" dur="1" fill="hold">
                                          <p:stCondLst>
                                            <p:cond delay="0"/>
                                          </p:stCondLst>
                                        </p:cTn>
                                        <p:tgtEl>
                                          <p:spTgt spid="31"/>
                                        </p:tgtEl>
                                        <p:attrNameLst>
                                          <p:attrName>style.visibility</p:attrName>
                                        </p:attrNameLst>
                                      </p:cBhvr>
                                      <p:to>
                                        <p:strVal val="visible"/>
                                      </p:to>
                                    </p:set>
                                    <p:animEffect transition="in" filter="fade">
                                      <p:cBhvr>
                                        <p:cTn id="49" dur="1000"/>
                                        <p:tgtEl>
                                          <p:spTgt spid="31"/>
                                        </p:tgtEl>
                                      </p:cBhvr>
                                    </p:animEffect>
                                    <p:anim calcmode="lin" valueType="num">
                                      <p:cBhvr>
                                        <p:cTn id="50" dur="1000" fill="hold"/>
                                        <p:tgtEl>
                                          <p:spTgt spid="31"/>
                                        </p:tgtEl>
                                        <p:attrNameLst>
                                          <p:attrName>ppt_x</p:attrName>
                                        </p:attrNameLst>
                                      </p:cBhvr>
                                      <p:tavLst>
                                        <p:tav tm="0">
                                          <p:val>
                                            <p:strVal val="#ppt_x"/>
                                          </p:val>
                                        </p:tav>
                                        <p:tav tm="100000">
                                          <p:val>
                                            <p:strVal val="#ppt_x"/>
                                          </p:val>
                                        </p:tav>
                                      </p:tavLst>
                                    </p:anim>
                                    <p:anim calcmode="lin" valueType="num">
                                      <p:cBhvr>
                                        <p:cTn id="51" dur="1000" fill="hold"/>
                                        <p:tgtEl>
                                          <p:spTgt spid="31"/>
                                        </p:tgtEl>
                                        <p:attrNameLst>
                                          <p:attrName>ppt_y</p:attrName>
                                        </p:attrNameLst>
                                      </p:cBhvr>
                                      <p:tavLst>
                                        <p:tav tm="0">
                                          <p:val>
                                            <p:strVal val="#ppt_y+.1"/>
                                          </p:val>
                                        </p:tav>
                                        <p:tav tm="100000">
                                          <p:val>
                                            <p:strVal val="#ppt_y"/>
                                          </p:val>
                                        </p:tav>
                                      </p:tavLst>
                                    </p:anim>
                                  </p:childTnLst>
                                </p:cTn>
                              </p:par>
                              <p:par>
                                <p:cTn id="52" presetID="2" presetClass="entr" presetSubtype="4" fill="hold" grpId="0" nodeType="withEffect">
                                  <p:stCondLst>
                                    <p:cond delay="1750"/>
                                  </p:stCondLst>
                                  <p:childTnLst>
                                    <p:set>
                                      <p:cBhvr>
                                        <p:cTn id="53" dur="1" fill="hold">
                                          <p:stCondLst>
                                            <p:cond delay="0"/>
                                          </p:stCondLst>
                                        </p:cTn>
                                        <p:tgtEl>
                                          <p:spTgt spid="35"/>
                                        </p:tgtEl>
                                        <p:attrNameLst>
                                          <p:attrName>style.visibility</p:attrName>
                                        </p:attrNameLst>
                                      </p:cBhvr>
                                      <p:to>
                                        <p:strVal val="visible"/>
                                      </p:to>
                                    </p:set>
                                    <p:anim calcmode="lin" valueType="num">
                                      <p:cBhvr additive="base">
                                        <p:cTn id="54" dur="500" fill="hold"/>
                                        <p:tgtEl>
                                          <p:spTgt spid="35"/>
                                        </p:tgtEl>
                                        <p:attrNameLst>
                                          <p:attrName>ppt_x</p:attrName>
                                        </p:attrNameLst>
                                      </p:cBhvr>
                                      <p:tavLst>
                                        <p:tav tm="0">
                                          <p:val>
                                            <p:strVal val="#ppt_x"/>
                                          </p:val>
                                        </p:tav>
                                        <p:tav tm="100000">
                                          <p:val>
                                            <p:strVal val="#ppt_x"/>
                                          </p:val>
                                        </p:tav>
                                      </p:tavLst>
                                    </p:anim>
                                    <p:anim calcmode="lin" valueType="num">
                                      <p:cBhvr additive="base">
                                        <p:cTn id="55" dur="500" fill="hold"/>
                                        <p:tgtEl>
                                          <p:spTgt spid="35"/>
                                        </p:tgtEl>
                                        <p:attrNameLst>
                                          <p:attrName>ppt_y</p:attrName>
                                        </p:attrNameLst>
                                      </p:cBhvr>
                                      <p:tavLst>
                                        <p:tav tm="0">
                                          <p:val>
                                            <p:strVal val="1+#ppt_h/2"/>
                                          </p:val>
                                        </p:tav>
                                        <p:tav tm="100000">
                                          <p:val>
                                            <p:strVal val="#ppt_y"/>
                                          </p:val>
                                        </p:tav>
                                      </p:tavLst>
                                    </p:anim>
                                  </p:childTnLst>
                                </p:cTn>
                              </p:par>
                            </p:childTnLst>
                          </p:cTn>
                        </p:par>
                        <p:par>
                          <p:cTn id="56" fill="hold">
                            <p:stCondLst>
                              <p:cond delay="5000"/>
                            </p:stCondLst>
                            <p:childTnLst>
                              <p:par>
                                <p:cTn id="57" presetID="53" presetClass="entr" presetSubtype="16" fill="hold" nodeType="afterEffect">
                                  <p:stCondLst>
                                    <p:cond delay="0"/>
                                  </p:stCondLst>
                                  <p:childTnLst>
                                    <p:set>
                                      <p:cBhvr>
                                        <p:cTn id="58" dur="1" fill="hold">
                                          <p:stCondLst>
                                            <p:cond delay="0"/>
                                          </p:stCondLst>
                                        </p:cTn>
                                        <p:tgtEl>
                                          <p:spTgt spid="36"/>
                                        </p:tgtEl>
                                        <p:attrNameLst>
                                          <p:attrName>style.visibility</p:attrName>
                                        </p:attrNameLst>
                                      </p:cBhvr>
                                      <p:to>
                                        <p:strVal val="visible"/>
                                      </p:to>
                                    </p:set>
                                    <p:anim calcmode="lin" valueType="num">
                                      <p:cBhvr>
                                        <p:cTn id="59" dur="500" fill="hold"/>
                                        <p:tgtEl>
                                          <p:spTgt spid="36"/>
                                        </p:tgtEl>
                                        <p:attrNameLst>
                                          <p:attrName>ppt_w</p:attrName>
                                        </p:attrNameLst>
                                      </p:cBhvr>
                                      <p:tavLst>
                                        <p:tav tm="0">
                                          <p:val>
                                            <p:fltVal val="0"/>
                                          </p:val>
                                        </p:tav>
                                        <p:tav tm="100000">
                                          <p:val>
                                            <p:strVal val="#ppt_w"/>
                                          </p:val>
                                        </p:tav>
                                      </p:tavLst>
                                    </p:anim>
                                    <p:anim calcmode="lin" valueType="num">
                                      <p:cBhvr>
                                        <p:cTn id="60" dur="500" fill="hold"/>
                                        <p:tgtEl>
                                          <p:spTgt spid="36"/>
                                        </p:tgtEl>
                                        <p:attrNameLst>
                                          <p:attrName>ppt_h</p:attrName>
                                        </p:attrNameLst>
                                      </p:cBhvr>
                                      <p:tavLst>
                                        <p:tav tm="0">
                                          <p:val>
                                            <p:fltVal val="0"/>
                                          </p:val>
                                        </p:tav>
                                        <p:tav tm="100000">
                                          <p:val>
                                            <p:strVal val="#ppt_h"/>
                                          </p:val>
                                        </p:tav>
                                      </p:tavLst>
                                    </p:anim>
                                    <p:animEffect transition="in" filter="fade">
                                      <p:cBhvr>
                                        <p:cTn id="61" dur="500"/>
                                        <p:tgtEl>
                                          <p:spTgt spid="36"/>
                                        </p:tgtEl>
                                      </p:cBhvr>
                                    </p:animEffect>
                                  </p:childTnLst>
                                </p:cTn>
                              </p:par>
                              <p:par>
                                <p:cTn id="62" presetID="2" presetClass="entr" presetSubtype="8" fill="hold" grpId="0" nodeType="withEffect">
                                  <p:stCondLst>
                                    <p:cond delay="0"/>
                                  </p:stCondLst>
                                  <p:childTnLst>
                                    <p:set>
                                      <p:cBhvr>
                                        <p:cTn id="63" dur="1" fill="hold">
                                          <p:stCondLst>
                                            <p:cond delay="0"/>
                                          </p:stCondLst>
                                        </p:cTn>
                                        <p:tgtEl>
                                          <p:spTgt spid="41"/>
                                        </p:tgtEl>
                                        <p:attrNameLst>
                                          <p:attrName>style.visibility</p:attrName>
                                        </p:attrNameLst>
                                      </p:cBhvr>
                                      <p:to>
                                        <p:strVal val="visible"/>
                                      </p:to>
                                    </p:set>
                                    <p:anim calcmode="lin" valueType="num">
                                      <p:cBhvr additive="base">
                                        <p:cTn id="64" dur="500" fill="hold"/>
                                        <p:tgtEl>
                                          <p:spTgt spid="41"/>
                                        </p:tgtEl>
                                        <p:attrNameLst>
                                          <p:attrName>ppt_x</p:attrName>
                                        </p:attrNameLst>
                                      </p:cBhvr>
                                      <p:tavLst>
                                        <p:tav tm="0">
                                          <p:val>
                                            <p:strVal val="0-#ppt_w/2"/>
                                          </p:val>
                                        </p:tav>
                                        <p:tav tm="100000">
                                          <p:val>
                                            <p:strVal val="#ppt_x"/>
                                          </p:val>
                                        </p:tav>
                                      </p:tavLst>
                                    </p:anim>
                                    <p:anim calcmode="lin" valueType="num">
                                      <p:cBhvr additive="base">
                                        <p:cTn id="65" dur="500" fill="hold"/>
                                        <p:tgtEl>
                                          <p:spTgt spid="41"/>
                                        </p:tgtEl>
                                        <p:attrNameLst>
                                          <p:attrName>ppt_y</p:attrName>
                                        </p:attrNameLst>
                                      </p:cBhvr>
                                      <p:tavLst>
                                        <p:tav tm="0">
                                          <p:val>
                                            <p:strVal val="#ppt_y"/>
                                          </p:val>
                                        </p:tav>
                                        <p:tav tm="100000">
                                          <p:val>
                                            <p:strVal val="#ppt_y"/>
                                          </p:val>
                                        </p:tav>
                                      </p:tavLst>
                                    </p:anim>
                                  </p:childTnLst>
                                </p:cTn>
                              </p:par>
                              <p:par>
                                <p:cTn id="66" presetID="42" presetClass="entr" presetSubtype="0" fill="hold" nodeType="withEffect">
                                  <p:stCondLst>
                                    <p:cond delay="1250"/>
                                  </p:stCondLst>
                                  <p:childTnLst>
                                    <p:set>
                                      <p:cBhvr>
                                        <p:cTn id="67" dur="1" fill="hold">
                                          <p:stCondLst>
                                            <p:cond delay="0"/>
                                          </p:stCondLst>
                                        </p:cTn>
                                        <p:tgtEl>
                                          <p:spTgt spid="42"/>
                                        </p:tgtEl>
                                        <p:attrNameLst>
                                          <p:attrName>style.visibility</p:attrName>
                                        </p:attrNameLst>
                                      </p:cBhvr>
                                      <p:to>
                                        <p:strVal val="visible"/>
                                      </p:to>
                                    </p:set>
                                    <p:animEffect transition="in" filter="fade">
                                      <p:cBhvr>
                                        <p:cTn id="68" dur="1000"/>
                                        <p:tgtEl>
                                          <p:spTgt spid="42"/>
                                        </p:tgtEl>
                                      </p:cBhvr>
                                    </p:animEffect>
                                    <p:anim calcmode="lin" valueType="num">
                                      <p:cBhvr>
                                        <p:cTn id="69" dur="1000" fill="hold"/>
                                        <p:tgtEl>
                                          <p:spTgt spid="42"/>
                                        </p:tgtEl>
                                        <p:attrNameLst>
                                          <p:attrName>ppt_x</p:attrName>
                                        </p:attrNameLst>
                                      </p:cBhvr>
                                      <p:tavLst>
                                        <p:tav tm="0">
                                          <p:val>
                                            <p:strVal val="#ppt_x"/>
                                          </p:val>
                                        </p:tav>
                                        <p:tav tm="100000">
                                          <p:val>
                                            <p:strVal val="#ppt_x"/>
                                          </p:val>
                                        </p:tav>
                                      </p:tavLst>
                                    </p:anim>
                                    <p:anim calcmode="lin" valueType="num">
                                      <p:cBhvr>
                                        <p:cTn id="70" dur="1000" fill="hold"/>
                                        <p:tgtEl>
                                          <p:spTgt spid="42"/>
                                        </p:tgtEl>
                                        <p:attrNameLst>
                                          <p:attrName>ppt_y</p:attrName>
                                        </p:attrNameLst>
                                      </p:cBhvr>
                                      <p:tavLst>
                                        <p:tav tm="0">
                                          <p:val>
                                            <p:strVal val="#ppt_y+.1"/>
                                          </p:val>
                                        </p:tav>
                                        <p:tav tm="100000">
                                          <p:val>
                                            <p:strVal val="#ppt_y"/>
                                          </p:val>
                                        </p:tav>
                                      </p:tavLst>
                                    </p:anim>
                                  </p:childTnLst>
                                </p:cTn>
                              </p:par>
                              <p:par>
                                <p:cTn id="71" presetID="2" presetClass="entr" presetSubtype="4" fill="hold" grpId="0" nodeType="withEffect">
                                  <p:stCondLst>
                                    <p:cond delay="1750"/>
                                  </p:stCondLst>
                                  <p:childTnLst>
                                    <p:set>
                                      <p:cBhvr>
                                        <p:cTn id="72" dur="1" fill="hold">
                                          <p:stCondLst>
                                            <p:cond delay="0"/>
                                          </p:stCondLst>
                                        </p:cTn>
                                        <p:tgtEl>
                                          <p:spTgt spid="46"/>
                                        </p:tgtEl>
                                        <p:attrNameLst>
                                          <p:attrName>style.visibility</p:attrName>
                                        </p:attrNameLst>
                                      </p:cBhvr>
                                      <p:to>
                                        <p:strVal val="visible"/>
                                      </p:to>
                                    </p:set>
                                    <p:anim calcmode="lin" valueType="num">
                                      <p:cBhvr additive="base">
                                        <p:cTn id="73" dur="500" fill="hold"/>
                                        <p:tgtEl>
                                          <p:spTgt spid="46"/>
                                        </p:tgtEl>
                                        <p:attrNameLst>
                                          <p:attrName>ppt_x</p:attrName>
                                        </p:attrNameLst>
                                      </p:cBhvr>
                                      <p:tavLst>
                                        <p:tav tm="0">
                                          <p:val>
                                            <p:strVal val="#ppt_x"/>
                                          </p:val>
                                        </p:tav>
                                        <p:tav tm="100000">
                                          <p:val>
                                            <p:strVal val="#ppt_x"/>
                                          </p:val>
                                        </p:tav>
                                      </p:tavLst>
                                    </p:anim>
                                    <p:anim calcmode="lin" valueType="num">
                                      <p:cBhvr additive="base">
                                        <p:cTn id="74" dur="500" fill="hold"/>
                                        <p:tgtEl>
                                          <p:spTgt spid="46"/>
                                        </p:tgtEl>
                                        <p:attrNameLst>
                                          <p:attrName>ppt_y</p:attrName>
                                        </p:attrNameLst>
                                      </p:cBhvr>
                                      <p:tavLst>
                                        <p:tav tm="0">
                                          <p:val>
                                            <p:strVal val="1+#ppt_h/2"/>
                                          </p:val>
                                        </p:tav>
                                        <p:tav tm="100000">
                                          <p:val>
                                            <p:strVal val="#ppt_y"/>
                                          </p:val>
                                        </p:tav>
                                      </p:tavLst>
                                    </p:anim>
                                  </p:childTnLst>
                                </p:cTn>
                              </p:par>
                            </p:childTnLst>
                          </p:cTn>
                        </p:par>
                        <p:par>
                          <p:cTn id="75" fill="hold">
                            <p:stCondLst>
                              <p:cond delay="7250"/>
                            </p:stCondLst>
                            <p:childTnLst>
                              <p:par>
                                <p:cTn id="76" presetID="42" presetClass="entr" presetSubtype="0" fill="hold" nodeType="afterEffect">
                                  <p:stCondLst>
                                    <p:cond delay="0"/>
                                  </p:stCondLst>
                                  <p:childTnLst>
                                    <p:set>
                                      <p:cBhvr>
                                        <p:cTn id="77" dur="1" fill="hold">
                                          <p:stCondLst>
                                            <p:cond delay="0"/>
                                          </p:stCondLst>
                                        </p:cTn>
                                        <p:tgtEl>
                                          <p:spTgt spid="47"/>
                                        </p:tgtEl>
                                        <p:attrNameLst>
                                          <p:attrName>style.visibility</p:attrName>
                                        </p:attrNameLst>
                                      </p:cBhvr>
                                      <p:to>
                                        <p:strVal val="visible"/>
                                      </p:to>
                                    </p:set>
                                    <p:animEffect transition="in" filter="fade">
                                      <p:cBhvr>
                                        <p:cTn id="78" dur="1000"/>
                                        <p:tgtEl>
                                          <p:spTgt spid="47"/>
                                        </p:tgtEl>
                                      </p:cBhvr>
                                    </p:animEffect>
                                    <p:anim calcmode="lin" valueType="num">
                                      <p:cBhvr>
                                        <p:cTn id="79" dur="1000" fill="hold"/>
                                        <p:tgtEl>
                                          <p:spTgt spid="47"/>
                                        </p:tgtEl>
                                        <p:attrNameLst>
                                          <p:attrName>ppt_x</p:attrName>
                                        </p:attrNameLst>
                                      </p:cBhvr>
                                      <p:tavLst>
                                        <p:tav tm="0">
                                          <p:val>
                                            <p:strVal val="#ppt_x"/>
                                          </p:val>
                                        </p:tav>
                                        <p:tav tm="100000">
                                          <p:val>
                                            <p:strVal val="#ppt_x"/>
                                          </p:val>
                                        </p:tav>
                                      </p:tavLst>
                                    </p:anim>
                                    <p:anim calcmode="lin" valueType="num">
                                      <p:cBhvr>
                                        <p:cTn id="80" dur="1000" fill="hold"/>
                                        <p:tgtEl>
                                          <p:spTgt spid="4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p:bldP spid="24" grpId="0"/>
      <p:bldP spid="30" grpId="0"/>
      <p:bldP spid="35" grpId="0"/>
      <p:bldP spid="41" grpId="0"/>
      <p:bldP spid="46" grpId="0"/>
      <p:bldP spid="39" grpId="0"/>
    </p:bldLst>
  </p:timing>
</p:sld>
</file>

<file path=ppt/slides/slide2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 name="TextBox 4"/>
          <p:cNvSpPr txBox="1"/>
          <p:nvPr/>
        </p:nvSpPr>
        <p:spPr>
          <a:xfrm>
            <a:off x="3366197" y="1705703"/>
            <a:ext cx="761747" cy="323165"/>
          </a:xfrm>
          <a:prstGeom prst="rect">
            <a:avLst/>
          </a:prstGeom>
          <a:noFill/>
        </p:spPr>
        <p:txBody>
          <a:bodyPr wrap="none" rtlCol="0">
            <a:spAutoFit/>
          </a:bodyPr>
          <a:lstStyle/>
          <a:p>
            <a:r>
              <a:rPr lang="zh-CN" altLang="en-US" sz="1500" b="1" dirty="0">
                <a:solidFill>
                  <a:schemeClr val="bg1"/>
                </a:solidFill>
                <a:latin typeface="微软雅黑" panose="020B0503020204020204" pitchFamily="34" charset="-122"/>
                <a:ea typeface="微软雅黑" panose="020B0503020204020204" pitchFamily="34" charset="-122"/>
              </a:rPr>
              <a:t>预见性</a:t>
            </a:r>
          </a:p>
        </p:txBody>
      </p:sp>
      <p:sp>
        <p:nvSpPr>
          <p:cNvPr id="6" name="TextBox 5"/>
          <p:cNvSpPr txBox="1"/>
          <p:nvPr/>
        </p:nvSpPr>
        <p:spPr>
          <a:xfrm>
            <a:off x="3897264" y="3312701"/>
            <a:ext cx="761747" cy="323165"/>
          </a:xfrm>
          <a:prstGeom prst="rect">
            <a:avLst/>
          </a:prstGeom>
          <a:noFill/>
        </p:spPr>
        <p:txBody>
          <a:bodyPr wrap="none" rtlCol="0">
            <a:spAutoFit/>
          </a:bodyPr>
          <a:lstStyle/>
          <a:p>
            <a:r>
              <a:rPr lang="zh-CN" altLang="en-US" sz="1500" b="1" dirty="0">
                <a:solidFill>
                  <a:schemeClr val="bg1"/>
                </a:solidFill>
                <a:latin typeface="微软雅黑" panose="020B0503020204020204" pitchFamily="34" charset="-122"/>
                <a:ea typeface="微软雅黑" panose="020B0503020204020204" pitchFamily="34" charset="-122"/>
              </a:rPr>
              <a:t>适应性</a:t>
            </a:r>
          </a:p>
        </p:txBody>
      </p:sp>
      <p:sp>
        <p:nvSpPr>
          <p:cNvPr id="7" name="TextBox 6"/>
          <p:cNvSpPr txBox="1"/>
          <p:nvPr/>
        </p:nvSpPr>
        <p:spPr>
          <a:xfrm>
            <a:off x="5139767" y="2851157"/>
            <a:ext cx="761747" cy="323165"/>
          </a:xfrm>
          <a:prstGeom prst="rect">
            <a:avLst/>
          </a:prstGeom>
          <a:noFill/>
        </p:spPr>
        <p:txBody>
          <a:bodyPr wrap="none" rtlCol="0">
            <a:spAutoFit/>
          </a:bodyPr>
          <a:lstStyle/>
          <a:p>
            <a:r>
              <a:rPr lang="zh-CN" altLang="en-US" sz="1500" b="1" dirty="0">
                <a:solidFill>
                  <a:schemeClr val="bg1"/>
                </a:solidFill>
                <a:latin typeface="微软雅黑" panose="020B0503020204020204" pitchFamily="34" charset="-122"/>
                <a:ea typeface="微软雅黑" panose="020B0503020204020204" pitchFamily="34" charset="-122"/>
              </a:rPr>
              <a:t>及时性</a:t>
            </a:r>
          </a:p>
        </p:txBody>
      </p:sp>
      <p:sp>
        <p:nvSpPr>
          <p:cNvPr id="8" name="TextBox 7"/>
          <p:cNvSpPr txBox="1"/>
          <p:nvPr/>
        </p:nvSpPr>
        <p:spPr>
          <a:xfrm>
            <a:off x="4782071" y="1936214"/>
            <a:ext cx="761747" cy="323165"/>
          </a:xfrm>
          <a:prstGeom prst="rect">
            <a:avLst/>
          </a:prstGeom>
          <a:noFill/>
        </p:spPr>
        <p:txBody>
          <a:bodyPr wrap="none" rtlCol="0">
            <a:spAutoFit/>
          </a:bodyPr>
          <a:lstStyle/>
          <a:p>
            <a:r>
              <a:rPr lang="zh-CN" altLang="en-US" sz="1500" b="1" dirty="0">
                <a:solidFill>
                  <a:schemeClr val="bg1"/>
                </a:solidFill>
                <a:latin typeface="微软雅黑" panose="020B0503020204020204" pitchFamily="34" charset="-122"/>
                <a:ea typeface="微软雅黑" panose="020B0503020204020204" pitchFamily="34" charset="-122"/>
              </a:rPr>
              <a:t>真实性</a:t>
            </a:r>
          </a:p>
        </p:txBody>
      </p:sp>
      <p:sp>
        <p:nvSpPr>
          <p:cNvPr id="9" name="TextBox 8"/>
          <p:cNvSpPr txBox="1"/>
          <p:nvPr/>
        </p:nvSpPr>
        <p:spPr>
          <a:xfrm>
            <a:off x="3308734" y="2507596"/>
            <a:ext cx="761747" cy="323165"/>
          </a:xfrm>
          <a:prstGeom prst="rect">
            <a:avLst/>
          </a:prstGeom>
          <a:noFill/>
        </p:spPr>
        <p:txBody>
          <a:bodyPr wrap="none" rtlCol="0">
            <a:spAutoFit/>
          </a:bodyPr>
          <a:lstStyle/>
          <a:p>
            <a:r>
              <a:rPr lang="zh-CN" altLang="en-US" sz="1500" b="1" dirty="0">
                <a:solidFill>
                  <a:schemeClr val="bg1"/>
                </a:solidFill>
                <a:latin typeface="微软雅黑" panose="020B0503020204020204" pitchFamily="34" charset="-122"/>
                <a:ea typeface="微软雅黑" panose="020B0503020204020204" pitchFamily="34" charset="-122"/>
              </a:rPr>
              <a:t>有效性</a:t>
            </a:r>
          </a:p>
        </p:txBody>
      </p:sp>
      <p:sp>
        <p:nvSpPr>
          <p:cNvPr id="13" name="椭圆 12"/>
          <p:cNvSpPr/>
          <p:nvPr/>
        </p:nvSpPr>
        <p:spPr>
          <a:xfrm>
            <a:off x="3298812" y="2865494"/>
            <a:ext cx="597210" cy="597210"/>
          </a:xfrm>
          <a:prstGeom prst="ellipse">
            <a:avLst/>
          </a:prstGeom>
          <a:blipFill dpi="0" rotWithShape="1">
            <a:blip r:embed="rId3" cstate="screen">
              <a:extLst>
                <a:ext uri="{28A0092B-C50C-407E-A947-70E740481C1C}">
                  <a14:useLocalDpi xmlns:a14="http://schemas.microsoft.com/office/drawing/2010/main"/>
                </a:ext>
              </a:extLst>
            </a:blip>
            <a:srcRect/>
            <a:stretch>
              <a:fillRect/>
            </a:stretch>
          </a:blip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solidFill>
                <a:schemeClr val="tx1"/>
              </a:solidFill>
              <a:latin typeface="微软雅黑" panose="020B0503020204020204" pitchFamily="34" charset="-122"/>
              <a:ea typeface="微软雅黑" panose="020B0503020204020204" pitchFamily="34" charset="-122"/>
            </a:endParaRPr>
          </a:p>
        </p:txBody>
      </p:sp>
      <p:sp>
        <p:nvSpPr>
          <p:cNvPr id="14" name="椭圆 13"/>
          <p:cNvSpPr/>
          <p:nvPr/>
        </p:nvSpPr>
        <p:spPr>
          <a:xfrm>
            <a:off x="5058133" y="2600739"/>
            <a:ext cx="206029" cy="206029"/>
          </a:xfrm>
          <a:prstGeom prst="ellipse">
            <a:avLst/>
          </a:prstGeom>
          <a:blipFill dpi="0" rotWithShape="1">
            <a:blip r:embed="rId4" cstate="screen">
              <a:extLst>
                <a:ext uri="{28A0092B-C50C-407E-A947-70E740481C1C}">
                  <a14:useLocalDpi xmlns:a14="http://schemas.microsoft.com/office/drawing/2010/main"/>
                </a:ext>
              </a:extLst>
            </a:blip>
            <a:srcRect/>
            <a:stretch>
              <a:fillRect/>
            </a:stretch>
          </a:blip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solidFill>
                <a:schemeClr val="tx1"/>
              </a:solidFill>
              <a:latin typeface="微软雅黑" panose="020B0503020204020204" pitchFamily="34" charset="-122"/>
              <a:ea typeface="微软雅黑" panose="020B0503020204020204" pitchFamily="34" charset="-122"/>
            </a:endParaRPr>
          </a:p>
        </p:txBody>
      </p:sp>
      <p:grpSp>
        <p:nvGrpSpPr>
          <p:cNvPr id="15" name="组合 14"/>
          <p:cNvGrpSpPr/>
          <p:nvPr/>
        </p:nvGrpSpPr>
        <p:grpSpPr>
          <a:xfrm>
            <a:off x="5365743" y="2070773"/>
            <a:ext cx="632706" cy="632706"/>
            <a:chOff x="304800" y="673100"/>
            <a:chExt cx="4000500" cy="4000500"/>
          </a:xfrm>
          <a:blipFill dpi="0" rotWithShape="1">
            <a:blip r:embed="rId5">
              <a:extLst>
                <a:ext uri="{28A0092B-C50C-407E-A947-70E740481C1C}">
                  <a14:useLocalDpi xmlns:a14="http://schemas.microsoft.com/office/drawing/2010/main" val="0"/>
                </a:ext>
              </a:extLst>
            </a:blip>
            <a:srcRect/>
            <a:stretch>
              <a:fillRect/>
            </a:stretch>
          </a:blipFill>
          <a:effectLst>
            <a:outerShdw blurRad="317500" dist="190500" dir="8100000" algn="tr" rotWithShape="0">
              <a:prstClr val="black">
                <a:alpha val="50000"/>
              </a:prstClr>
            </a:outerShdw>
          </a:effectLst>
        </p:grpSpPr>
        <p:sp>
          <p:nvSpPr>
            <p:cNvPr id="16" name="同心圆 15"/>
            <p:cNvSpPr/>
            <p:nvPr/>
          </p:nvSpPr>
          <p:spPr>
            <a:xfrm>
              <a:off x="304800" y="673100"/>
              <a:ext cx="4000500" cy="4000500"/>
            </a:xfrm>
            <a:prstGeom prst="donut">
              <a:avLst>
                <a:gd name="adj" fmla="val 4879"/>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solidFill>
                  <a:schemeClr val="tx1"/>
                </a:solidFill>
                <a:latin typeface="微软雅黑" panose="020B0503020204020204" pitchFamily="34" charset="-122"/>
                <a:ea typeface="微软雅黑" panose="020B0503020204020204" pitchFamily="34" charset="-122"/>
              </a:endParaRPr>
            </a:p>
          </p:txBody>
        </p:sp>
        <p:sp>
          <p:nvSpPr>
            <p:cNvPr id="17" name="椭圆 16"/>
            <p:cNvSpPr/>
            <p:nvPr/>
          </p:nvSpPr>
          <p:spPr>
            <a:xfrm>
              <a:off x="392113" y="760413"/>
              <a:ext cx="3825874" cy="3825874"/>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solidFill>
                  <a:schemeClr val="tx1"/>
                </a:solidFill>
                <a:latin typeface="微软雅黑" panose="020B0503020204020204" pitchFamily="34" charset="-122"/>
                <a:ea typeface="微软雅黑" panose="020B0503020204020204" pitchFamily="34" charset="-122"/>
              </a:endParaRPr>
            </a:p>
          </p:txBody>
        </p:sp>
      </p:grpSp>
      <p:grpSp>
        <p:nvGrpSpPr>
          <p:cNvPr id="18" name="组合 17"/>
          <p:cNvGrpSpPr/>
          <p:nvPr/>
        </p:nvGrpSpPr>
        <p:grpSpPr>
          <a:xfrm>
            <a:off x="3689068" y="3620732"/>
            <a:ext cx="272774" cy="272774"/>
            <a:chOff x="304800" y="673100"/>
            <a:chExt cx="4000500" cy="4000500"/>
          </a:xfrm>
          <a:blipFill dpi="0" rotWithShape="1">
            <a:blip r:embed="rId6">
              <a:extLst>
                <a:ext uri="{28A0092B-C50C-407E-A947-70E740481C1C}">
                  <a14:useLocalDpi xmlns:a14="http://schemas.microsoft.com/office/drawing/2010/main" val="0"/>
                </a:ext>
              </a:extLst>
            </a:blip>
            <a:srcRect/>
            <a:stretch>
              <a:fillRect/>
            </a:stretch>
          </a:blipFill>
          <a:effectLst>
            <a:outerShdw blurRad="381000" dist="152400" dir="8100000" algn="tr" rotWithShape="0">
              <a:prstClr val="black">
                <a:alpha val="70000"/>
              </a:prstClr>
            </a:outerShdw>
          </a:effectLst>
        </p:grpSpPr>
        <p:sp>
          <p:nvSpPr>
            <p:cNvPr id="19" name="同心圆 18"/>
            <p:cNvSpPr/>
            <p:nvPr/>
          </p:nvSpPr>
          <p:spPr>
            <a:xfrm>
              <a:off x="304800" y="673100"/>
              <a:ext cx="4000500" cy="4000500"/>
            </a:xfrm>
            <a:prstGeom prst="donut">
              <a:avLst>
                <a:gd name="adj" fmla="val 4879"/>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solidFill>
                  <a:schemeClr val="tx1"/>
                </a:solidFill>
                <a:latin typeface="微软雅黑" panose="020B0503020204020204" pitchFamily="34" charset="-122"/>
                <a:ea typeface="微软雅黑" panose="020B0503020204020204" pitchFamily="34" charset="-122"/>
              </a:endParaRPr>
            </a:p>
          </p:txBody>
        </p:sp>
        <p:sp>
          <p:nvSpPr>
            <p:cNvPr id="20" name="椭圆 19"/>
            <p:cNvSpPr/>
            <p:nvPr/>
          </p:nvSpPr>
          <p:spPr>
            <a:xfrm>
              <a:off x="479425" y="847725"/>
              <a:ext cx="3651250" cy="365125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solidFill>
                  <a:schemeClr val="tx1"/>
                </a:solidFill>
                <a:latin typeface="微软雅黑" panose="020B0503020204020204" pitchFamily="34" charset="-122"/>
                <a:ea typeface="微软雅黑" panose="020B0503020204020204" pitchFamily="34" charset="-122"/>
              </a:endParaRPr>
            </a:p>
          </p:txBody>
        </p:sp>
      </p:grpSp>
      <p:grpSp>
        <p:nvGrpSpPr>
          <p:cNvPr id="21" name="组合 20"/>
          <p:cNvGrpSpPr/>
          <p:nvPr/>
        </p:nvGrpSpPr>
        <p:grpSpPr>
          <a:xfrm>
            <a:off x="3237525" y="2179370"/>
            <a:ext cx="359891" cy="359891"/>
            <a:chOff x="304800" y="673100"/>
            <a:chExt cx="4000500" cy="4000500"/>
          </a:xfrm>
          <a:blipFill dpi="0" rotWithShape="1">
            <a:blip r:embed="rId7">
              <a:extLst>
                <a:ext uri="{28A0092B-C50C-407E-A947-70E740481C1C}">
                  <a14:useLocalDpi xmlns:a14="http://schemas.microsoft.com/office/drawing/2010/main" val="0"/>
                </a:ext>
              </a:extLst>
            </a:blip>
            <a:srcRect/>
            <a:stretch>
              <a:fillRect/>
            </a:stretch>
          </a:blipFill>
          <a:effectLst>
            <a:outerShdw blurRad="381000" dist="152400" dir="8100000" algn="tr" rotWithShape="0">
              <a:prstClr val="black">
                <a:alpha val="70000"/>
              </a:prstClr>
            </a:outerShdw>
          </a:effectLst>
        </p:grpSpPr>
        <p:sp>
          <p:nvSpPr>
            <p:cNvPr id="22" name="同心圆 21"/>
            <p:cNvSpPr/>
            <p:nvPr/>
          </p:nvSpPr>
          <p:spPr>
            <a:xfrm>
              <a:off x="304800" y="673100"/>
              <a:ext cx="4000500" cy="4000500"/>
            </a:xfrm>
            <a:prstGeom prst="donut">
              <a:avLst>
                <a:gd name="adj" fmla="val 4879"/>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solidFill>
                  <a:schemeClr val="tx1"/>
                </a:solidFill>
                <a:latin typeface="微软雅黑" panose="020B0503020204020204" pitchFamily="34" charset="-122"/>
                <a:ea typeface="微软雅黑" panose="020B0503020204020204" pitchFamily="34" charset="-122"/>
              </a:endParaRPr>
            </a:p>
          </p:txBody>
        </p:sp>
        <p:sp>
          <p:nvSpPr>
            <p:cNvPr id="23" name="椭圆 22"/>
            <p:cNvSpPr/>
            <p:nvPr/>
          </p:nvSpPr>
          <p:spPr>
            <a:xfrm>
              <a:off x="479425" y="847725"/>
              <a:ext cx="3651250" cy="365125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solidFill>
                  <a:schemeClr val="tx1"/>
                </a:solidFill>
                <a:latin typeface="微软雅黑" panose="020B0503020204020204" pitchFamily="34" charset="-122"/>
                <a:ea typeface="微软雅黑" panose="020B0503020204020204" pitchFamily="34" charset="-122"/>
              </a:endParaRPr>
            </a:p>
          </p:txBody>
        </p:sp>
      </p:grpSp>
      <p:sp>
        <p:nvSpPr>
          <p:cNvPr id="24" name="椭圆 23"/>
          <p:cNvSpPr/>
          <p:nvPr/>
        </p:nvSpPr>
        <p:spPr>
          <a:xfrm>
            <a:off x="5008034" y="1572748"/>
            <a:ext cx="206029" cy="206029"/>
          </a:xfrm>
          <a:prstGeom prst="ellipse">
            <a:avLst/>
          </a:prstGeom>
          <a:blipFill dpi="0" rotWithShape="1">
            <a:blip r:embed="rId8" cstate="screen">
              <a:extLst>
                <a:ext uri="{28A0092B-C50C-407E-A947-70E740481C1C}">
                  <a14:useLocalDpi xmlns:a14="http://schemas.microsoft.com/office/drawing/2010/main"/>
                </a:ext>
              </a:extLst>
            </a:blip>
            <a:srcRect/>
            <a:stretch>
              <a:fillRect/>
            </a:stretch>
          </a:blip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solidFill>
                <a:schemeClr val="tx1"/>
              </a:solidFill>
              <a:latin typeface="微软雅黑" panose="020B0503020204020204" pitchFamily="34" charset="-122"/>
              <a:ea typeface="微软雅黑" panose="020B0503020204020204" pitchFamily="34" charset="-122"/>
            </a:endParaRPr>
          </a:p>
        </p:txBody>
      </p:sp>
      <p:sp>
        <p:nvSpPr>
          <p:cNvPr id="25" name="椭圆 24"/>
          <p:cNvSpPr/>
          <p:nvPr/>
        </p:nvSpPr>
        <p:spPr>
          <a:xfrm>
            <a:off x="5552643" y="3503186"/>
            <a:ext cx="129453" cy="129453"/>
          </a:xfrm>
          <a:prstGeom prst="ellipse">
            <a:avLst/>
          </a:prstGeom>
          <a:blipFill dpi="0" rotWithShape="1">
            <a:blip r:embed="rId9" cstate="screen">
              <a:extLst>
                <a:ext uri="{28A0092B-C50C-407E-A947-70E740481C1C}">
                  <a14:useLocalDpi xmlns:a14="http://schemas.microsoft.com/office/drawing/2010/main"/>
                </a:ext>
              </a:extLst>
            </a:blip>
            <a:srcRect/>
            <a:stretch>
              <a:fillRect/>
            </a:stretch>
          </a:blip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solidFill>
                <a:schemeClr val="tx1"/>
              </a:solidFill>
              <a:latin typeface="微软雅黑" panose="020B0503020204020204" pitchFamily="34" charset="-122"/>
              <a:ea typeface="微软雅黑" panose="020B0503020204020204" pitchFamily="34" charset="-122"/>
            </a:endParaRPr>
          </a:p>
        </p:txBody>
      </p:sp>
      <p:sp>
        <p:nvSpPr>
          <p:cNvPr id="30" name="椭圆 29"/>
          <p:cNvSpPr/>
          <p:nvPr/>
        </p:nvSpPr>
        <p:spPr>
          <a:xfrm>
            <a:off x="4580981" y="2742510"/>
            <a:ext cx="103015" cy="103015"/>
          </a:xfrm>
          <a:prstGeom prst="ellipse">
            <a:avLst/>
          </a:prstGeom>
          <a:blipFill dpi="0" rotWithShape="1">
            <a:blip r:embed="rId10" cstate="screen">
              <a:extLst>
                <a:ext uri="{28A0092B-C50C-407E-A947-70E740481C1C}">
                  <a14:useLocalDpi xmlns:a14="http://schemas.microsoft.com/office/drawing/2010/main"/>
                </a:ext>
              </a:extLst>
            </a:blip>
            <a:srcRect/>
            <a:stretch>
              <a:fillRect/>
            </a:stretch>
          </a:blip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solidFill>
                <a:schemeClr val="tx1"/>
              </a:solidFill>
              <a:latin typeface="微软雅黑" panose="020B0503020204020204" pitchFamily="34" charset="-122"/>
              <a:ea typeface="微软雅黑" panose="020B0503020204020204" pitchFamily="34" charset="-122"/>
            </a:endParaRPr>
          </a:p>
        </p:txBody>
      </p:sp>
      <p:sp>
        <p:nvSpPr>
          <p:cNvPr id="33" name="矩形 32"/>
          <p:cNvSpPr/>
          <p:nvPr/>
        </p:nvSpPr>
        <p:spPr>
          <a:xfrm>
            <a:off x="6299743" y="1752073"/>
            <a:ext cx="1061779" cy="253891"/>
          </a:xfrm>
          <a:prstGeom prst="rect">
            <a:avLst/>
          </a:prstGeom>
        </p:spPr>
        <p:txBody>
          <a:bodyPr wrap="none" lIns="68555" tIns="34278" rIns="68555" bIns="34278">
            <a:spAutoFit/>
          </a:bodyPr>
          <a:lstStyle/>
          <a:p>
            <a:r>
              <a:rPr lang="zh-CN" altLang="en-US" sz="1200" b="1" dirty="0">
                <a:solidFill>
                  <a:schemeClr val="bg1"/>
                </a:solidFill>
                <a:latin typeface="微软雅黑" pitchFamily="34" charset="-122"/>
                <a:ea typeface="微软雅黑" pitchFamily="34" charset="-122"/>
              </a:rPr>
              <a:t>输入文字标题</a:t>
            </a:r>
            <a:endParaRPr lang="en-US" altLang="zh-CN" sz="1200" b="1" dirty="0">
              <a:solidFill>
                <a:schemeClr val="bg1"/>
              </a:solidFill>
              <a:latin typeface="微软雅黑" pitchFamily="34" charset="-122"/>
              <a:ea typeface="微软雅黑" pitchFamily="34" charset="-122"/>
            </a:endParaRPr>
          </a:p>
        </p:txBody>
      </p:sp>
      <p:sp>
        <p:nvSpPr>
          <p:cNvPr id="34" name="矩形 47"/>
          <p:cNvSpPr>
            <a:spLocks noChangeArrowheads="1"/>
          </p:cNvSpPr>
          <p:nvPr/>
        </p:nvSpPr>
        <p:spPr bwMode="auto">
          <a:xfrm>
            <a:off x="6275385" y="2079036"/>
            <a:ext cx="1619758" cy="6509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55" tIns="34278" rIns="68555" bIns="34278">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nSpc>
                <a:spcPct val="120000"/>
              </a:lnSpc>
              <a:spcBef>
                <a:spcPct val="0"/>
              </a:spcBef>
              <a:buNone/>
            </a:pPr>
            <a:r>
              <a:rPr lang="zh-CN" altLang="en-US" sz="1050" dirty="0">
                <a:solidFill>
                  <a:schemeClr val="bg1"/>
                </a:solidFill>
                <a:sym typeface="微软雅黑" pitchFamily="34" charset="-122"/>
              </a:rPr>
              <a:t>在此录入上述图表的综合描述说明，在此录入上述图表的综合描述说明。</a:t>
            </a:r>
          </a:p>
        </p:txBody>
      </p:sp>
      <p:sp>
        <p:nvSpPr>
          <p:cNvPr id="35" name="矩形 34"/>
          <p:cNvSpPr/>
          <p:nvPr/>
        </p:nvSpPr>
        <p:spPr>
          <a:xfrm>
            <a:off x="6351406" y="2920299"/>
            <a:ext cx="1061779" cy="253891"/>
          </a:xfrm>
          <a:prstGeom prst="rect">
            <a:avLst/>
          </a:prstGeom>
        </p:spPr>
        <p:txBody>
          <a:bodyPr wrap="none" lIns="68555" tIns="34278" rIns="68555" bIns="34278">
            <a:spAutoFit/>
          </a:bodyPr>
          <a:lstStyle/>
          <a:p>
            <a:r>
              <a:rPr lang="zh-CN" altLang="en-US" sz="1200" b="1" dirty="0">
                <a:solidFill>
                  <a:schemeClr val="bg1"/>
                </a:solidFill>
                <a:latin typeface="微软雅黑" pitchFamily="34" charset="-122"/>
                <a:ea typeface="微软雅黑" pitchFamily="34" charset="-122"/>
              </a:rPr>
              <a:t>输入文字标题</a:t>
            </a:r>
            <a:endParaRPr lang="en-US" altLang="zh-CN" sz="1200" b="1" dirty="0">
              <a:solidFill>
                <a:schemeClr val="bg1"/>
              </a:solidFill>
              <a:latin typeface="微软雅黑" pitchFamily="34" charset="-122"/>
              <a:ea typeface="微软雅黑" pitchFamily="34" charset="-122"/>
            </a:endParaRPr>
          </a:p>
        </p:txBody>
      </p:sp>
      <p:sp>
        <p:nvSpPr>
          <p:cNvPr id="36" name="矩形 47"/>
          <p:cNvSpPr>
            <a:spLocks noChangeArrowheads="1"/>
          </p:cNvSpPr>
          <p:nvPr/>
        </p:nvSpPr>
        <p:spPr bwMode="auto">
          <a:xfrm>
            <a:off x="6304687" y="3282662"/>
            <a:ext cx="1673750" cy="6509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55" tIns="34278" rIns="68555" bIns="34278">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nSpc>
                <a:spcPct val="120000"/>
              </a:lnSpc>
              <a:spcBef>
                <a:spcPct val="0"/>
              </a:spcBef>
              <a:buNone/>
            </a:pPr>
            <a:r>
              <a:rPr lang="zh-CN" altLang="en-US" sz="1050" dirty="0">
                <a:solidFill>
                  <a:schemeClr val="bg1"/>
                </a:solidFill>
                <a:sym typeface="微软雅黑" pitchFamily="34" charset="-122"/>
              </a:rPr>
              <a:t>在此录入上述图表的综合描述说明，在此录入上述图表的综合描述说明</a:t>
            </a:r>
            <a:r>
              <a:rPr lang="zh-CN" altLang="en-US" sz="1050" dirty="0">
                <a:sym typeface="微软雅黑" pitchFamily="34" charset="-122"/>
              </a:rPr>
              <a:t>。</a:t>
            </a:r>
          </a:p>
        </p:txBody>
      </p:sp>
      <p:sp>
        <p:nvSpPr>
          <p:cNvPr id="39" name="矩形 38"/>
          <p:cNvSpPr/>
          <p:nvPr/>
        </p:nvSpPr>
        <p:spPr>
          <a:xfrm>
            <a:off x="1354990" y="1744663"/>
            <a:ext cx="1061779" cy="253891"/>
          </a:xfrm>
          <a:prstGeom prst="rect">
            <a:avLst/>
          </a:prstGeom>
        </p:spPr>
        <p:txBody>
          <a:bodyPr wrap="none" lIns="68555" tIns="34278" rIns="68555" bIns="34278">
            <a:spAutoFit/>
          </a:bodyPr>
          <a:lstStyle/>
          <a:p>
            <a:r>
              <a:rPr lang="zh-CN" altLang="en-US" sz="1200" b="1" dirty="0">
                <a:solidFill>
                  <a:schemeClr val="bg1"/>
                </a:solidFill>
                <a:latin typeface="微软雅黑" pitchFamily="34" charset="-122"/>
                <a:ea typeface="微软雅黑" pitchFamily="34" charset="-122"/>
              </a:rPr>
              <a:t>输入文字标题</a:t>
            </a:r>
            <a:endParaRPr lang="en-US" altLang="zh-CN" sz="1200" b="1" dirty="0">
              <a:solidFill>
                <a:schemeClr val="bg1"/>
              </a:solidFill>
              <a:latin typeface="微软雅黑" pitchFamily="34" charset="-122"/>
              <a:ea typeface="微软雅黑" pitchFamily="34" charset="-122"/>
            </a:endParaRPr>
          </a:p>
        </p:txBody>
      </p:sp>
      <p:sp>
        <p:nvSpPr>
          <p:cNvPr id="40" name="矩形 47"/>
          <p:cNvSpPr>
            <a:spLocks noChangeArrowheads="1"/>
          </p:cNvSpPr>
          <p:nvPr/>
        </p:nvSpPr>
        <p:spPr bwMode="auto">
          <a:xfrm>
            <a:off x="1422204" y="2084583"/>
            <a:ext cx="1677918" cy="6509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55" tIns="34278" rIns="68555" bIns="34278">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nSpc>
                <a:spcPct val="120000"/>
              </a:lnSpc>
              <a:spcBef>
                <a:spcPct val="0"/>
              </a:spcBef>
              <a:buNone/>
            </a:pPr>
            <a:r>
              <a:rPr lang="zh-CN" altLang="en-US" sz="1050" dirty="0">
                <a:solidFill>
                  <a:schemeClr val="bg1"/>
                </a:solidFill>
                <a:sym typeface="微软雅黑" pitchFamily="34" charset="-122"/>
              </a:rPr>
              <a:t>在此录入上述图表的综合描述说明，在此录入上述图表的综合描述说明。</a:t>
            </a:r>
          </a:p>
        </p:txBody>
      </p:sp>
      <p:sp>
        <p:nvSpPr>
          <p:cNvPr id="41" name="矩形 40"/>
          <p:cNvSpPr/>
          <p:nvPr/>
        </p:nvSpPr>
        <p:spPr>
          <a:xfrm>
            <a:off x="1337933" y="2960333"/>
            <a:ext cx="1061779" cy="253891"/>
          </a:xfrm>
          <a:prstGeom prst="rect">
            <a:avLst/>
          </a:prstGeom>
        </p:spPr>
        <p:txBody>
          <a:bodyPr wrap="none" lIns="68555" tIns="34278" rIns="68555" bIns="34278">
            <a:spAutoFit/>
          </a:bodyPr>
          <a:lstStyle/>
          <a:p>
            <a:r>
              <a:rPr lang="zh-CN" altLang="en-US" sz="1200" b="1" dirty="0">
                <a:solidFill>
                  <a:schemeClr val="bg1"/>
                </a:solidFill>
                <a:latin typeface="微软雅黑" pitchFamily="34" charset="-122"/>
                <a:ea typeface="微软雅黑" pitchFamily="34" charset="-122"/>
              </a:rPr>
              <a:t>输入文字标题</a:t>
            </a:r>
            <a:endParaRPr lang="en-US" altLang="zh-CN" sz="1200" b="1" dirty="0">
              <a:solidFill>
                <a:schemeClr val="bg1"/>
              </a:solidFill>
              <a:latin typeface="微软雅黑" pitchFamily="34" charset="-122"/>
              <a:ea typeface="微软雅黑" pitchFamily="34" charset="-122"/>
            </a:endParaRPr>
          </a:p>
        </p:txBody>
      </p:sp>
      <p:sp>
        <p:nvSpPr>
          <p:cNvPr id="42" name="矩形 47"/>
          <p:cNvSpPr>
            <a:spLocks noChangeArrowheads="1"/>
          </p:cNvSpPr>
          <p:nvPr/>
        </p:nvSpPr>
        <p:spPr bwMode="auto">
          <a:xfrm>
            <a:off x="1400016" y="3348718"/>
            <a:ext cx="1722293" cy="6509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55" tIns="34278" rIns="68555" bIns="34278">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nSpc>
                <a:spcPct val="120000"/>
              </a:lnSpc>
              <a:spcBef>
                <a:spcPct val="0"/>
              </a:spcBef>
              <a:buNone/>
            </a:pPr>
            <a:r>
              <a:rPr lang="zh-CN" altLang="en-US" sz="1050" dirty="0">
                <a:solidFill>
                  <a:schemeClr val="bg1"/>
                </a:solidFill>
                <a:sym typeface="微软雅黑" pitchFamily="34" charset="-122"/>
              </a:rPr>
              <a:t>在此录入上述图表的综合描述说明，在此录入上述图表的综合描述说明。</a:t>
            </a:r>
          </a:p>
        </p:txBody>
      </p:sp>
      <p:grpSp>
        <p:nvGrpSpPr>
          <p:cNvPr id="46" name="组合 45"/>
          <p:cNvGrpSpPr/>
          <p:nvPr/>
        </p:nvGrpSpPr>
        <p:grpSpPr>
          <a:xfrm>
            <a:off x="4811916" y="1744662"/>
            <a:ext cx="215968" cy="215968"/>
            <a:chOff x="304800" y="673100"/>
            <a:chExt cx="4000500" cy="4000500"/>
          </a:xfrm>
          <a:blipFill dpi="0" rotWithShape="1">
            <a:blip r:embed="rId11">
              <a:extLst>
                <a:ext uri="{28A0092B-C50C-407E-A947-70E740481C1C}">
                  <a14:useLocalDpi xmlns:a14="http://schemas.microsoft.com/office/drawing/2010/main" val="0"/>
                </a:ext>
              </a:extLst>
            </a:blip>
            <a:srcRect/>
            <a:stretch>
              <a:fillRect/>
            </a:stretch>
          </a:blipFill>
          <a:effectLst>
            <a:outerShdw blurRad="317500" dist="190500" dir="8100000" algn="tr" rotWithShape="0">
              <a:prstClr val="black">
                <a:alpha val="50000"/>
              </a:prstClr>
            </a:outerShdw>
          </a:effectLst>
        </p:grpSpPr>
        <p:sp>
          <p:nvSpPr>
            <p:cNvPr id="47" name="同心圆 46"/>
            <p:cNvSpPr/>
            <p:nvPr/>
          </p:nvSpPr>
          <p:spPr>
            <a:xfrm>
              <a:off x="304800" y="673100"/>
              <a:ext cx="4000500" cy="4000500"/>
            </a:xfrm>
            <a:prstGeom prst="donut">
              <a:avLst>
                <a:gd name="adj" fmla="val 4879"/>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solidFill>
                  <a:schemeClr val="tx1"/>
                </a:solidFill>
              </a:endParaRPr>
            </a:p>
          </p:txBody>
        </p:sp>
        <p:sp>
          <p:nvSpPr>
            <p:cNvPr id="48" name="椭圆 47"/>
            <p:cNvSpPr/>
            <p:nvPr/>
          </p:nvSpPr>
          <p:spPr>
            <a:xfrm>
              <a:off x="392116" y="760416"/>
              <a:ext cx="3825878" cy="382587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solidFill>
                  <a:schemeClr val="tx1"/>
                </a:solidFill>
              </a:endParaRPr>
            </a:p>
          </p:txBody>
        </p:sp>
      </p:grpSp>
      <p:grpSp>
        <p:nvGrpSpPr>
          <p:cNvPr id="10" name="组合 9"/>
          <p:cNvGrpSpPr/>
          <p:nvPr/>
        </p:nvGrpSpPr>
        <p:grpSpPr>
          <a:xfrm>
            <a:off x="3906784" y="1960080"/>
            <a:ext cx="912487" cy="912487"/>
            <a:chOff x="304800" y="673100"/>
            <a:chExt cx="4000500" cy="4000500"/>
          </a:xfrm>
          <a:blipFill dpi="0" rotWithShape="1">
            <a:blip r:embed="rId12">
              <a:extLst>
                <a:ext uri="{28A0092B-C50C-407E-A947-70E740481C1C}">
                  <a14:useLocalDpi xmlns:a14="http://schemas.microsoft.com/office/drawing/2010/main" val="0"/>
                </a:ext>
              </a:extLst>
            </a:blip>
            <a:srcRect/>
            <a:stretch>
              <a:fillRect/>
            </a:stretch>
          </a:blipFill>
          <a:effectLst>
            <a:outerShdw blurRad="444500" dist="254000" dir="8100000" algn="tr" rotWithShape="0">
              <a:prstClr val="black">
                <a:alpha val="50000"/>
              </a:prstClr>
            </a:outerShdw>
          </a:effectLst>
        </p:grpSpPr>
        <p:sp>
          <p:nvSpPr>
            <p:cNvPr id="11" name="同心圆 10"/>
            <p:cNvSpPr/>
            <p:nvPr/>
          </p:nvSpPr>
          <p:spPr>
            <a:xfrm>
              <a:off x="304800" y="673100"/>
              <a:ext cx="4000500" cy="4000500"/>
            </a:xfrm>
            <a:prstGeom prst="donut">
              <a:avLst>
                <a:gd name="adj" fmla="val 4879"/>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solidFill>
                  <a:schemeClr val="tx1"/>
                </a:solidFill>
                <a:latin typeface="微软雅黑" panose="020B0503020204020204" pitchFamily="34" charset="-122"/>
                <a:ea typeface="微软雅黑" panose="020B0503020204020204" pitchFamily="34" charset="-122"/>
              </a:endParaRPr>
            </a:p>
          </p:txBody>
        </p:sp>
        <p:sp>
          <p:nvSpPr>
            <p:cNvPr id="12" name="椭圆 11"/>
            <p:cNvSpPr/>
            <p:nvPr/>
          </p:nvSpPr>
          <p:spPr>
            <a:xfrm>
              <a:off x="392113" y="760413"/>
              <a:ext cx="3825874" cy="3825874"/>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solidFill>
                  <a:schemeClr val="tx1"/>
                </a:solidFill>
                <a:latin typeface="微软雅黑" panose="020B0503020204020204" pitchFamily="34" charset="-122"/>
                <a:ea typeface="微软雅黑" panose="020B0503020204020204" pitchFamily="34" charset="-122"/>
              </a:endParaRPr>
            </a:p>
          </p:txBody>
        </p:sp>
      </p:grpSp>
      <p:grpSp>
        <p:nvGrpSpPr>
          <p:cNvPr id="51" name="组合 50"/>
          <p:cNvGrpSpPr/>
          <p:nvPr/>
        </p:nvGrpSpPr>
        <p:grpSpPr>
          <a:xfrm>
            <a:off x="4605688" y="3758374"/>
            <a:ext cx="178965" cy="178965"/>
            <a:chOff x="304800" y="673100"/>
            <a:chExt cx="4000500" cy="4000500"/>
          </a:xfrm>
          <a:blipFill dpi="0" rotWithShape="1">
            <a:blip r:embed="rId11">
              <a:extLst>
                <a:ext uri="{28A0092B-C50C-407E-A947-70E740481C1C}">
                  <a14:useLocalDpi xmlns:a14="http://schemas.microsoft.com/office/drawing/2010/main" val="0"/>
                </a:ext>
              </a:extLst>
            </a:blip>
            <a:srcRect/>
            <a:stretch>
              <a:fillRect/>
            </a:stretch>
          </a:blipFill>
          <a:effectLst>
            <a:outerShdw blurRad="317500" dist="190500" dir="8100000" algn="tr" rotWithShape="0">
              <a:prstClr val="black">
                <a:alpha val="50000"/>
              </a:prstClr>
            </a:outerShdw>
          </a:effectLst>
        </p:grpSpPr>
        <p:sp>
          <p:nvSpPr>
            <p:cNvPr id="52" name="同心圆 51"/>
            <p:cNvSpPr/>
            <p:nvPr/>
          </p:nvSpPr>
          <p:spPr>
            <a:xfrm>
              <a:off x="304800" y="673100"/>
              <a:ext cx="4000500" cy="4000500"/>
            </a:xfrm>
            <a:prstGeom prst="donut">
              <a:avLst>
                <a:gd name="adj" fmla="val 4879"/>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solidFill>
                  <a:schemeClr val="tx1"/>
                </a:solidFill>
              </a:endParaRPr>
            </a:p>
          </p:txBody>
        </p:sp>
        <p:sp>
          <p:nvSpPr>
            <p:cNvPr id="53" name="椭圆 52"/>
            <p:cNvSpPr/>
            <p:nvPr/>
          </p:nvSpPr>
          <p:spPr>
            <a:xfrm>
              <a:off x="392116" y="760416"/>
              <a:ext cx="3825878" cy="382587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p>
          </p:txBody>
        </p:sp>
      </p:grpSp>
      <p:grpSp>
        <p:nvGrpSpPr>
          <p:cNvPr id="26" name="组合 25"/>
          <p:cNvGrpSpPr/>
          <p:nvPr/>
        </p:nvGrpSpPr>
        <p:grpSpPr>
          <a:xfrm>
            <a:off x="4632488" y="2894256"/>
            <a:ext cx="608929" cy="608929"/>
            <a:chOff x="304800" y="673100"/>
            <a:chExt cx="4000500" cy="4000500"/>
          </a:xfrm>
          <a:blipFill dpi="0" rotWithShape="1">
            <a:blip r:embed="rId7">
              <a:extLst>
                <a:ext uri="{28A0092B-C50C-407E-A947-70E740481C1C}">
                  <a14:useLocalDpi xmlns:a14="http://schemas.microsoft.com/office/drawing/2010/main" val="0"/>
                </a:ext>
              </a:extLst>
            </a:blip>
            <a:srcRect/>
            <a:stretch>
              <a:fillRect/>
            </a:stretch>
          </a:blipFill>
          <a:effectLst>
            <a:outerShdw blurRad="317500" dist="190500" dir="8100000" algn="tr" rotWithShape="0">
              <a:prstClr val="black">
                <a:alpha val="50000"/>
              </a:prstClr>
            </a:outerShdw>
          </a:effectLst>
        </p:grpSpPr>
        <p:sp>
          <p:nvSpPr>
            <p:cNvPr id="27" name="同心圆 26"/>
            <p:cNvSpPr/>
            <p:nvPr/>
          </p:nvSpPr>
          <p:spPr>
            <a:xfrm>
              <a:off x="304800" y="673100"/>
              <a:ext cx="4000500" cy="4000500"/>
            </a:xfrm>
            <a:prstGeom prst="donut">
              <a:avLst>
                <a:gd name="adj" fmla="val 4879"/>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solidFill>
                  <a:schemeClr val="tx1"/>
                </a:solidFill>
                <a:latin typeface="微软雅黑" panose="020B0503020204020204" pitchFamily="34" charset="-122"/>
                <a:ea typeface="微软雅黑" panose="020B0503020204020204" pitchFamily="34" charset="-122"/>
              </a:endParaRPr>
            </a:p>
          </p:txBody>
        </p:sp>
        <p:sp>
          <p:nvSpPr>
            <p:cNvPr id="28" name="椭圆 27"/>
            <p:cNvSpPr/>
            <p:nvPr/>
          </p:nvSpPr>
          <p:spPr>
            <a:xfrm>
              <a:off x="392113" y="760413"/>
              <a:ext cx="3825874" cy="3825874"/>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solidFill>
                  <a:schemeClr val="tx1"/>
                </a:solidFill>
                <a:latin typeface="微软雅黑" panose="020B0503020204020204" pitchFamily="34" charset="-122"/>
                <a:ea typeface="微软雅黑" panose="020B0503020204020204" pitchFamily="34" charset="-122"/>
              </a:endParaRPr>
            </a:p>
          </p:txBody>
        </p:sp>
      </p:grpSp>
      <p:pic>
        <p:nvPicPr>
          <p:cNvPr id="43" name="Picture 3" descr="C:\Users\ABC\Desktop\GR-010 (2).png"/>
          <p:cNvPicPr>
            <a:picLocks noChangeAspect="1" noChangeArrowheads="1"/>
          </p:cNvPicPr>
          <p:nvPr/>
        </p:nvPicPr>
        <p:blipFill>
          <a:blip r:embed="rId13" cstate="screen">
            <a:grayscl/>
            <a:extLst>
              <a:ext uri="{28A0092B-C50C-407E-A947-70E740481C1C}">
                <a14:useLocalDpi xmlns:a14="http://schemas.microsoft.com/office/drawing/2010/main"/>
              </a:ext>
            </a:extLst>
          </a:blip>
          <a:srcRect/>
          <a:stretch>
            <a:fillRect/>
          </a:stretch>
        </p:blipFill>
        <p:spPr bwMode="auto">
          <a:xfrm rot="19741709">
            <a:off x="8463334" y="33575"/>
            <a:ext cx="630706" cy="340922"/>
          </a:xfrm>
          <a:prstGeom prst="rect">
            <a:avLst/>
          </a:prstGeom>
          <a:noFill/>
          <a:extLst>
            <a:ext uri="{909E8E84-426E-40DD-AFC4-6F175D3DCCD1}">
              <a14:hiddenFill xmlns:a14="http://schemas.microsoft.com/office/drawing/2010/main">
                <a:solidFill>
                  <a:srgbClr val="FFFFFF"/>
                </a:solidFill>
              </a14:hiddenFill>
            </a:ext>
          </a:extLst>
        </p:spPr>
      </p:pic>
      <p:pic>
        <p:nvPicPr>
          <p:cNvPr id="44" name="Picture 4" descr="C:\Users\ABC\Desktop\GR-010 (2).png"/>
          <p:cNvPicPr>
            <a:picLocks noChangeAspect="1" noChangeArrowheads="1"/>
          </p:cNvPicPr>
          <p:nvPr/>
        </p:nvPicPr>
        <p:blipFill>
          <a:blip r:embed="rId14">
            <a:biLevel thresh="25000"/>
            <a:extLst>
              <a:ext uri="{28A0092B-C50C-407E-A947-70E740481C1C}">
                <a14:useLocalDpi xmlns:a14="http://schemas.microsoft.com/office/drawing/2010/main"/>
              </a:ext>
            </a:extLst>
          </a:blip>
          <a:srcRect/>
          <a:stretch>
            <a:fillRect/>
          </a:stretch>
        </p:blipFill>
        <p:spPr bwMode="auto">
          <a:xfrm>
            <a:off x="-180000" y="332495"/>
            <a:ext cx="9525600" cy="342499"/>
          </a:xfrm>
          <a:prstGeom prst="rect">
            <a:avLst/>
          </a:prstGeom>
          <a:noFill/>
          <a:extLst>
            <a:ext uri="{909E8E84-426E-40DD-AFC4-6F175D3DCCD1}">
              <a14:hiddenFill xmlns:a14="http://schemas.microsoft.com/office/drawing/2010/main">
                <a:solidFill>
                  <a:srgbClr val="FFFFFF"/>
                </a:solidFill>
              </a14:hiddenFill>
            </a:ext>
          </a:extLst>
        </p:spPr>
      </p:pic>
      <p:sp>
        <p:nvSpPr>
          <p:cNvPr id="45" name="矩形 44"/>
          <p:cNvSpPr/>
          <p:nvPr/>
        </p:nvSpPr>
        <p:spPr>
          <a:xfrm>
            <a:off x="223170" y="134412"/>
            <a:ext cx="1569660" cy="369332"/>
          </a:xfrm>
          <a:prstGeom prst="rect">
            <a:avLst/>
          </a:prstGeom>
        </p:spPr>
        <p:txBody>
          <a:bodyPr wrap="none">
            <a:spAutoFit/>
          </a:bodyPr>
          <a:lstStyle/>
          <a:p>
            <a:pPr algn="ctr"/>
            <a:r>
              <a:rPr lang="zh-CN" altLang="en-US" sz="1800" b="1" dirty="0">
                <a:solidFill>
                  <a:schemeClr val="bg1"/>
                </a:solidFill>
                <a:latin typeface="微软雅黑" panose="020B0503020204020204" pitchFamily="34" charset="-122"/>
                <a:ea typeface="微软雅黑" panose="020B0503020204020204" pitchFamily="34" charset="-122"/>
              </a:rPr>
              <a:t>点击</a:t>
            </a:r>
            <a:r>
              <a:rPr lang="zh-CN" altLang="en-US" sz="1800" b="1" dirty="0" smtClean="0">
                <a:solidFill>
                  <a:schemeClr val="bg1"/>
                </a:solidFill>
                <a:latin typeface="微软雅黑" panose="020B0503020204020204" pitchFamily="34" charset="-122"/>
                <a:ea typeface="微软雅黑" panose="020B0503020204020204" pitchFamily="34" charset="-122"/>
              </a:rPr>
              <a:t>添加</a:t>
            </a:r>
            <a:r>
              <a:rPr lang="zh-CN" altLang="en-US" sz="1800" b="1" dirty="0">
                <a:solidFill>
                  <a:schemeClr val="bg1"/>
                </a:solidFill>
                <a:latin typeface="微软雅黑" panose="020B0503020204020204" pitchFamily="34" charset="-122"/>
                <a:ea typeface="微软雅黑" panose="020B0503020204020204" pitchFamily="34" charset="-122"/>
              </a:rPr>
              <a:t>标题</a:t>
            </a:r>
          </a:p>
        </p:txBody>
      </p:sp>
    </p:spTree>
    <p:extLst>
      <p:ext uri="{BB962C8B-B14F-4D97-AF65-F5344CB8AC3E}">
        <p14:creationId xmlns:p14="http://schemas.microsoft.com/office/powerpoint/2010/main" val="1332734114"/>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Tm="0">
        <p15:prstTrans prst="pageCurlDouble"/>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44"/>
                                        </p:tgtEl>
                                        <p:attrNameLst>
                                          <p:attrName>style.visibility</p:attrName>
                                        </p:attrNameLst>
                                      </p:cBhvr>
                                      <p:to>
                                        <p:strVal val="visible"/>
                                      </p:to>
                                    </p:set>
                                    <p:animEffect transition="in" filter="wipe(left)">
                                      <p:cBhvr>
                                        <p:cTn id="7" dur="1000"/>
                                        <p:tgtEl>
                                          <p:spTgt spid="44"/>
                                        </p:tgtEl>
                                      </p:cBhvr>
                                    </p:animEffect>
                                  </p:childTnLst>
                                </p:cTn>
                              </p:par>
                              <p:par>
                                <p:cTn id="8" presetID="1" presetClass="entr" presetSubtype="0" fill="hold" nodeType="withEffect">
                                  <p:stCondLst>
                                    <p:cond delay="0"/>
                                  </p:stCondLst>
                                  <p:childTnLst>
                                    <p:set>
                                      <p:cBhvr>
                                        <p:cTn id="9" dur="1" fill="hold">
                                          <p:stCondLst>
                                            <p:cond delay="0"/>
                                          </p:stCondLst>
                                        </p:cTn>
                                        <p:tgtEl>
                                          <p:spTgt spid="43"/>
                                        </p:tgtEl>
                                        <p:attrNameLst>
                                          <p:attrName>style.visibility</p:attrName>
                                        </p:attrNameLst>
                                      </p:cBhvr>
                                      <p:to>
                                        <p:strVal val="visible"/>
                                      </p:to>
                                    </p:set>
                                  </p:childTnLst>
                                </p:cTn>
                              </p:par>
                              <p:par>
                                <p:cTn id="10" presetID="63" presetClass="path" presetSubtype="0" accel="50000" decel="50000" fill="hold" nodeType="withEffect">
                                  <p:stCondLst>
                                    <p:cond delay="0"/>
                                  </p:stCondLst>
                                  <p:childTnLst>
                                    <p:animMotion origin="layout" path="M -0.92309 -0.00278 L 5.55556E-7 4.44444E-6 " pathEditMode="relative" rAng="0" ptsTypes="AA">
                                      <p:cBhvr>
                                        <p:cTn id="11" dur="1000" fill="hold"/>
                                        <p:tgtEl>
                                          <p:spTgt spid="43"/>
                                        </p:tgtEl>
                                        <p:attrNameLst>
                                          <p:attrName>ppt_x</p:attrName>
                                          <p:attrName>ppt_y</p:attrName>
                                        </p:attrNameLst>
                                      </p:cBhvr>
                                      <p:rCtr x="46146" y="139"/>
                                    </p:animMotion>
                                  </p:childTnLst>
                                </p:cTn>
                              </p:par>
                            </p:childTnLst>
                          </p:cTn>
                        </p:par>
                      </p:childTnLst>
                    </p:cTn>
                  </p:par>
                  <p:par>
                    <p:cTn id="12" fill="hold">
                      <p:stCondLst>
                        <p:cond delay="indefinite"/>
                      </p:stCondLst>
                      <p:childTnLst>
                        <p:par>
                          <p:cTn id="13" fill="hold">
                            <p:stCondLst>
                              <p:cond delay="0"/>
                            </p:stCondLst>
                            <p:childTnLst>
                              <p:par>
                                <p:cTn id="14" presetID="23" presetClass="entr" presetSubtype="16" fill="hold" grpId="0" nodeType="clickEffect">
                                  <p:stCondLst>
                                    <p:cond delay="0"/>
                                  </p:stCondLst>
                                  <p:childTnLst>
                                    <p:set>
                                      <p:cBhvr>
                                        <p:cTn id="15" dur="1" fill="hold">
                                          <p:stCondLst>
                                            <p:cond delay="0"/>
                                          </p:stCondLst>
                                        </p:cTn>
                                        <p:tgtEl>
                                          <p:spTgt spid="45"/>
                                        </p:tgtEl>
                                        <p:attrNameLst>
                                          <p:attrName>style.visibility</p:attrName>
                                        </p:attrNameLst>
                                      </p:cBhvr>
                                      <p:to>
                                        <p:strVal val="visible"/>
                                      </p:to>
                                    </p:set>
                                    <p:anim calcmode="lin" valueType="num">
                                      <p:cBhvr>
                                        <p:cTn id="16" dur="500" fill="hold"/>
                                        <p:tgtEl>
                                          <p:spTgt spid="45"/>
                                        </p:tgtEl>
                                        <p:attrNameLst>
                                          <p:attrName>ppt_w</p:attrName>
                                        </p:attrNameLst>
                                      </p:cBhvr>
                                      <p:tavLst>
                                        <p:tav tm="0">
                                          <p:val>
                                            <p:fltVal val="0"/>
                                          </p:val>
                                        </p:tav>
                                        <p:tav tm="100000">
                                          <p:val>
                                            <p:strVal val="#ppt_w"/>
                                          </p:val>
                                        </p:tav>
                                      </p:tavLst>
                                    </p:anim>
                                    <p:anim calcmode="lin" valueType="num">
                                      <p:cBhvr>
                                        <p:cTn id="17" dur="500" fill="hold"/>
                                        <p:tgtEl>
                                          <p:spTgt spid="45"/>
                                        </p:tgtEl>
                                        <p:attrNameLst>
                                          <p:attrName>ppt_h</p:attrName>
                                        </p:attrNameLst>
                                      </p:cBhvr>
                                      <p:tavLst>
                                        <p:tav tm="0">
                                          <p:val>
                                            <p:fltVal val="0"/>
                                          </p:val>
                                        </p:tav>
                                        <p:tav tm="100000">
                                          <p:val>
                                            <p:strVal val="#ppt_h"/>
                                          </p:val>
                                        </p:tav>
                                      </p:tavLst>
                                    </p:anim>
                                  </p:childTnLst>
                                </p:cTn>
                              </p:par>
                            </p:childTnLst>
                          </p:cTn>
                        </p:par>
                        <p:par>
                          <p:cTn id="18" fill="hold">
                            <p:stCondLst>
                              <p:cond delay="500"/>
                            </p:stCondLst>
                            <p:childTnLst>
                              <p:par>
                                <p:cTn id="19" presetID="53" presetClass="entr" presetSubtype="16" fill="hold" grpId="0" nodeType="afterEffect">
                                  <p:stCondLst>
                                    <p:cond delay="0"/>
                                  </p:stCondLst>
                                  <p:childTnLst>
                                    <p:set>
                                      <p:cBhvr>
                                        <p:cTn id="20" dur="1" fill="hold">
                                          <p:stCondLst>
                                            <p:cond delay="0"/>
                                          </p:stCondLst>
                                        </p:cTn>
                                        <p:tgtEl>
                                          <p:spTgt spid="5"/>
                                        </p:tgtEl>
                                        <p:attrNameLst>
                                          <p:attrName>style.visibility</p:attrName>
                                        </p:attrNameLst>
                                      </p:cBhvr>
                                      <p:to>
                                        <p:strVal val="visible"/>
                                      </p:to>
                                    </p:set>
                                    <p:anim calcmode="lin" valueType="num">
                                      <p:cBhvr>
                                        <p:cTn id="21" dur="500" fill="hold"/>
                                        <p:tgtEl>
                                          <p:spTgt spid="5"/>
                                        </p:tgtEl>
                                        <p:attrNameLst>
                                          <p:attrName>ppt_w</p:attrName>
                                        </p:attrNameLst>
                                      </p:cBhvr>
                                      <p:tavLst>
                                        <p:tav tm="0">
                                          <p:val>
                                            <p:fltVal val="0"/>
                                          </p:val>
                                        </p:tav>
                                        <p:tav tm="100000">
                                          <p:val>
                                            <p:strVal val="#ppt_w"/>
                                          </p:val>
                                        </p:tav>
                                      </p:tavLst>
                                    </p:anim>
                                    <p:anim calcmode="lin" valueType="num">
                                      <p:cBhvr>
                                        <p:cTn id="22" dur="500" fill="hold"/>
                                        <p:tgtEl>
                                          <p:spTgt spid="5"/>
                                        </p:tgtEl>
                                        <p:attrNameLst>
                                          <p:attrName>ppt_h</p:attrName>
                                        </p:attrNameLst>
                                      </p:cBhvr>
                                      <p:tavLst>
                                        <p:tav tm="0">
                                          <p:val>
                                            <p:fltVal val="0"/>
                                          </p:val>
                                        </p:tav>
                                        <p:tav tm="100000">
                                          <p:val>
                                            <p:strVal val="#ppt_h"/>
                                          </p:val>
                                        </p:tav>
                                      </p:tavLst>
                                    </p:anim>
                                    <p:animEffect transition="in" filter="fade">
                                      <p:cBhvr>
                                        <p:cTn id="23" dur="500"/>
                                        <p:tgtEl>
                                          <p:spTgt spid="5"/>
                                        </p:tgtEl>
                                      </p:cBhvr>
                                    </p:animEffect>
                                  </p:childTnLst>
                                </p:cTn>
                              </p:par>
                              <p:par>
                                <p:cTn id="24" presetID="53" presetClass="entr" presetSubtype="16" fill="hold" grpId="0" nodeType="withEffect">
                                  <p:stCondLst>
                                    <p:cond delay="200"/>
                                  </p:stCondLst>
                                  <p:childTnLst>
                                    <p:set>
                                      <p:cBhvr>
                                        <p:cTn id="25" dur="1" fill="hold">
                                          <p:stCondLst>
                                            <p:cond delay="0"/>
                                          </p:stCondLst>
                                        </p:cTn>
                                        <p:tgtEl>
                                          <p:spTgt spid="6"/>
                                        </p:tgtEl>
                                        <p:attrNameLst>
                                          <p:attrName>style.visibility</p:attrName>
                                        </p:attrNameLst>
                                      </p:cBhvr>
                                      <p:to>
                                        <p:strVal val="visible"/>
                                      </p:to>
                                    </p:set>
                                    <p:anim calcmode="lin" valueType="num">
                                      <p:cBhvr>
                                        <p:cTn id="26" dur="500" fill="hold"/>
                                        <p:tgtEl>
                                          <p:spTgt spid="6"/>
                                        </p:tgtEl>
                                        <p:attrNameLst>
                                          <p:attrName>ppt_w</p:attrName>
                                        </p:attrNameLst>
                                      </p:cBhvr>
                                      <p:tavLst>
                                        <p:tav tm="0">
                                          <p:val>
                                            <p:fltVal val="0"/>
                                          </p:val>
                                        </p:tav>
                                        <p:tav tm="100000">
                                          <p:val>
                                            <p:strVal val="#ppt_w"/>
                                          </p:val>
                                        </p:tav>
                                      </p:tavLst>
                                    </p:anim>
                                    <p:anim calcmode="lin" valueType="num">
                                      <p:cBhvr>
                                        <p:cTn id="27" dur="500" fill="hold"/>
                                        <p:tgtEl>
                                          <p:spTgt spid="6"/>
                                        </p:tgtEl>
                                        <p:attrNameLst>
                                          <p:attrName>ppt_h</p:attrName>
                                        </p:attrNameLst>
                                      </p:cBhvr>
                                      <p:tavLst>
                                        <p:tav tm="0">
                                          <p:val>
                                            <p:fltVal val="0"/>
                                          </p:val>
                                        </p:tav>
                                        <p:tav tm="100000">
                                          <p:val>
                                            <p:strVal val="#ppt_h"/>
                                          </p:val>
                                        </p:tav>
                                      </p:tavLst>
                                    </p:anim>
                                    <p:animEffect transition="in" filter="fade">
                                      <p:cBhvr>
                                        <p:cTn id="28" dur="500"/>
                                        <p:tgtEl>
                                          <p:spTgt spid="6"/>
                                        </p:tgtEl>
                                      </p:cBhvr>
                                    </p:animEffect>
                                  </p:childTnLst>
                                </p:cTn>
                              </p:par>
                              <p:par>
                                <p:cTn id="29" presetID="53" presetClass="entr" presetSubtype="16" fill="hold" grpId="0" nodeType="withEffect">
                                  <p:stCondLst>
                                    <p:cond delay="0"/>
                                  </p:stCondLst>
                                  <p:childTnLst>
                                    <p:set>
                                      <p:cBhvr>
                                        <p:cTn id="30" dur="1" fill="hold">
                                          <p:stCondLst>
                                            <p:cond delay="0"/>
                                          </p:stCondLst>
                                        </p:cTn>
                                        <p:tgtEl>
                                          <p:spTgt spid="7"/>
                                        </p:tgtEl>
                                        <p:attrNameLst>
                                          <p:attrName>style.visibility</p:attrName>
                                        </p:attrNameLst>
                                      </p:cBhvr>
                                      <p:to>
                                        <p:strVal val="visible"/>
                                      </p:to>
                                    </p:set>
                                    <p:anim calcmode="lin" valueType="num">
                                      <p:cBhvr>
                                        <p:cTn id="31" dur="500" fill="hold"/>
                                        <p:tgtEl>
                                          <p:spTgt spid="7"/>
                                        </p:tgtEl>
                                        <p:attrNameLst>
                                          <p:attrName>ppt_w</p:attrName>
                                        </p:attrNameLst>
                                      </p:cBhvr>
                                      <p:tavLst>
                                        <p:tav tm="0">
                                          <p:val>
                                            <p:fltVal val="0"/>
                                          </p:val>
                                        </p:tav>
                                        <p:tav tm="100000">
                                          <p:val>
                                            <p:strVal val="#ppt_w"/>
                                          </p:val>
                                        </p:tav>
                                      </p:tavLst>
                                    </p:anim>
                                    <p:anim calcmode="lin" valueType="num">
                                      <p:cBhvr>
                                        <p:cTn id="32" dur="500" fill="hold"/>
                                        <p:tgtEl>
                                          <p:spTgt spid="7"/>
                                        </p:tgtEl>
                                        <p:attrNameLst>
                                          <p:attrName>ppt_h</p:attrName>
                                        </p:attrNameLst>
                                      </p:cBhvr>
                                      <p:tavLst>
                                        <p:tav tm="0">
                                          <p:val>
                                            <p:fltVal val="0"/>
                                          </p:val>
                                        </p:tav>
                                        <p:tav tm="100000">
                                          <p:val>
                                            <p:strVal val="#ppt_h"/>
                                          </p:val>
                                        </p:tav>
                                      </p:tavLst>
                                    </p:anim>
                                    <p:animEffect transition="in" filter="fade">
                                      <p:cBhvr>
                                        <p:cTn id="33" dur="500"/>
                                        <p:tgtEl>
                                          <p:spTgt spid="7"/>
                                        </p:tgtEl>
                                      </p:cBhvr>
                                    </p:animEffect>
                                  </p:childTnLst>
                                </p:cTn>
                              </p:par>
                              <p:par>
                                <p:cTn id="34" presetID="53" presetClass="entr" presetSubtype="16" fill="hold" grpId="0" nodeType="withEffect">
                                  <p:stCondLst>
                                    <p:cond delay="0"/>
                                  </p:stCondLst>
                                  <p:childTnLst>
                                    <p:set>
                                      <p:cBhvr>
                                        <p:cTn id="35" dur="1" fill="hold">
                                          <p:stCondLst>
                                            <p:cond delay="0"/>
                                          </p:stCondLst>
                                        </p:cTn>
                                        <p:tgtEl>
                                          <p:spTgt spid="8"/>
                                        </p:tgtEl>
                                        <p:attrNameLst>
                                          <p:attrName>style.visibility</p:attrName>
                                        </p:attrNameLst>
                                      </p:cBhvr>
                                      <p:to>
                                        <p:strVal val="visible"/>
                                      </p:to>
                                    </p:set>
                                    <p:anim calcmode="lin" valueType="num">
                                      <p:cBhvr>
                                        <p:cTn id="36" dur="500" fill="hold"/>
                                        <p:tgtEl>
                                          <p:spTgt spid="8"/>
                                        </p:tgtEl>
                                        <p:attrNameLst>
                                          <p:attrName>ppt_w</p:attrName>
                                        </p:attrNameLst>
                                      </p:cBhvr>
                                      <p:tavLst>
                                        <p:tav tm="0">
                                          <p:val>
                                            <p:fltVal val="0"/>
                                          </p:val>
                                        </p:tav>
                                        <p:tav tm="100000">
                                          <p:val>
                                            <p:strVal val="#ppt_w"/>
                                          </p:val>
                                        </p:tav>
                                      </p:tavLst>
                                    </p:anim>
                                    <p:anim calcmode="lin" valueType="num">
                                      <p:cBhvr>
                                        <p:cTn id="37" dur="500" fill="hold"/>
                                        <p:tgtEl>
                                          <p:spTgt spid="8"/>
                                        </p:tgtEl>
                                        <p:attrNameLst>
                                          <p:attrName>ppt_h</p:attrName>
                                        </p:attrNameLst>
                                      </p:cBhvr>
                                      <p:tavLst>
                                        <p:tav tm="0">
                                          <p:val>
                                            <p:fltVal val="0"/>
                                          </p:val>
                                        </p:tav>
                                        <p:tav tm="100000">
                                          <p:val>
                                            <p:strVal val="#ppt_h"/>
                                          </p:val>
                                        </p:tav>
                                      </p:tavLst>
                                    </p:anim>
                                    <p:animEffect transition="in" filter="fade">
                                      <p:cBhvr>
                                        <p:cTn id="38" dur="500"/>
                                        <p:tgtEl>
                                          <p:spTgt spid="8"/>
                                        </p:tgtEl>
                                      </p:cBhvr>
                                    </p:animEffect>
                                  </p:childTnLst>
                                </p:cTn>
                              </p:par>
                              <p:par>
                                <p:cTn id="39" presetID="53" presetClass="entr" presetSubtype="16" fill="hold" grpId="0" nodeType="withEffect">
                                  <p:stCondLst>
                                    <p:cond delay="400"/>
                                  </p:stCondLst>
                                  <p:childTnLst>
                                    <p:set>
                                      <p:cBhvr>
                                        <p:cTn id="40" dur="1" fill="hold">
                                          <p:stCondLst>
                                            <p:cond delay="0"/>
                                          </p:stCondLst>
                                        </p:cTn>
                                        <p:tgtEl>
                                          <p:spTgt spid="9"/>
                                        </p:tgtEl>
                                        <p:attrNameLst>
                                          <p:attrName>style.visibility</p:attrName>
                                        </p:attrNameLst>
                                      </p:cBhvr>
                                      <p:to>
                                        <p:strVal val="visible"/>
                                      </p:to>
                                    </p:set>
                                    <p:anim calcmode="lin" valueType="num">
                                      <p:cBhvr>
                                        <p:cTn id="41" dur="500" fill="hold"/>
                                        <p:tgtEl>
                                          <p:spTgt spid="9"/>
                                        </p:tgtEl>
                                        <p:attrNameLst>
                                          <p:attrName>ppt_w</p:attrName>
                                        </p:attrNameLst>
                                      </p:cBhvr>
                                      <p:tavLst>
                                        <p:tav tm="0">
                                          <p:val>
                                            <p:fltVal val="0"/>
                                          </p:val>
                                        </p:tav>
                                        <p:tav tm="100000">
                                          <p:val>
                                            <p:strVal val="#ppt_w"/>
                                          </p:val>
                                        </p:tav>
                                      </p:tavLst>
                                    </p:anim>
                                    <p:anim calcmode="lin" valueType="num">
                                      <p:cBhvr>
                                        <p:cTn id="42" dur="500" fill="hold"/>
                                        <p:tgtEl>
                                          <p:spTgt spid="9"/>
                                        </p:tgtEl>
                                        <p:attrNameLst>
                                          <p:attrName>ppt_h</p:attrName>
                                        </p:attrNameLst>
                                      </p:cBhvr>
                                      <p:tavLst>
                                        <p:tav tm="0">
                                          <p:val>
                                            <p:fltVal val="0"/>
                                          </p:val>
                                        </p:tav>
                                        <p:tav tm="100000">
                                          <p:val>
                                            <p:strVal val="#ppt_h"/>
                                          </p:val>
                                        </p:tav>
                                      </p:tavLst>
                                    </p:anim>
                                    <p:animEffect transition="in" filter="fade">
                                      <p:cBhvr>
                                        <p:cTn id="43" dur="500"/>
                                        <p:tgtEl>
                                          <p:spTgt spid="9"/>
                                        </p:tgtEl>
                                      </p:cBhvr>
                                    </p:animEffect>
                                  </p:childTnLst>
                                </p:cTn>
                              </p:par>
                              <p:par>
                                <p:cTn id="44" presetID="53" presetClass="entr" presetSubtype="16" fill="hold" nodeType="withEffect">
                                  <p:stCondLst>
                                    <p:cond delay="400"/>
                                  </p:stCondLst>
                                  <p:childTnLst>
                                    <p:set>
                                      <p:cBhvr>
                                        <p:cTn id="45" dur="1" fill="hold">
                                          <p:stCondLst>
                                            <p:cond delay="0"/>
                                          </p:stCondLst>
                                        </p:cTn>
                                        <p:tgtEl>
                                          <p:spTgt spid="10"/>
                                        </p:tgtEl>
                                        <p:attrNameLst>
                                          <p:attrName>style.visibility</p:attrName>
                                        </p:attrNameLst>
                                      </p:cBhvr>
                                      <p:to>
                                        <p:strVal val="visible"/>
                                      </p:to>
                                    </p:set>
                                    <p:anim calcmode="lin" valueType="num">
                                      <p:cBhvr>
                                        <p:cTn id="46" dur="500" fill="hold"/>
                                        <p:tgtEl>
                                          <p:spTgt spid="10"/>
                                        </p:tgtEl>
                                        <p:attrNameLst>
                                          <p:attrName>ppt_w</p:attrName>
                                        </p:attrNameLst>
                                      </p:cBhvr>
                                      <p:tavLst>
                                        <p:tav tm="0">
                                          <p:val>
                                            <p:fltVal val="0"/>
                                          </p:val>
                                        </p:tav>
                                        <p:tav tm="100000">
                                          <p:val>
                                            <p:strVal val="#ppt_w"/>
                                          </p:val>
                                        </p:tav>
                                      </p:tavLst>
                                    </p:anim>
                                    <p:anim calcmode="lin" valueType="num">
                                      <p:cBhvr>
                                        <p:cTn id="47" dur="500" fill="hold"/>
                                        <p:tgtEl>
                                          <p:spTgt spid="10"/>
                                        </p:tgtEl>
                                        <p:attrNameLst>
                                          <p:attrName>ppt_h</p:attrName>
                                        </p:attrNameLst>
                                      </p:cBhvr>
                                      <p:tavLst>
                                        <p:tav tm="0">
                                          <p:val>
                                            <p:fltVal val="0"/>
                                          </p:val>
                                        </p:tav>
                                        <p:tav tm="100000">
                                          <p:val>
                                            <p:strVal val="#ppt_h"/>
                                          </p:val>
                                        </p:tav>
                                      </p:tavLst>
                                    </p:anim>
                                    <p:animEffect transition="in" filter="fade">
                                      <p:cBhvr>
                                        <p:cTn id="48" dur="500"/>
                                        <p:tgtEl>
                                          <p:spTgt spid="10"/>
                                        </p:tgtEl>
                                      </p:cBhvr>
                                    </p:animEffect>
                                  </p:childTnLst>
                                </p:cTn>
                              </p:par>
                              <p:par>
                                <p:cTn id="49" presetID="53" presetClass="entr" presetSubtype="16" fill="hold" grpId="0" nodeType="withEffect">
                                  <p:stCondLst>
                                    <p:cond delay="0"/>
                                  </p:stCondLst>
                                  <p:childTnLst>
                                    <p:set>
                                      <p:cBhvr>
                                        <p:cTn id="50" dur="1" fill="hold">
                                          <p:stCondLst>
                                            <p:cond delay="0"/>
                                          </p:stCondLst>
                                        </p:cTn>
                                        <p:tgtEl>
                                          <p:spTgt spid="13"/>
                                        </p:tgtEl>
                                        <p:attrNameLst>
                                          <p:attrName>style.visibility</p:attrName>
                                        </p:attrNameLst>
                                      </p:cBhvr>
                                      <p:to>
                                        <p:strVal val="visible"/>
                                      </p:to>
                                    </p:set>
                                    <p:anim calcmode="lin" valueType="num">
                                      <p:cBhvr>
                                        <p:cTn id="51" dur="500" fill="hold"/>
                                        <p:tgtEl>
                                          <p:spTgt spid="13"/>
                                        </p:tgtEl>
                                        <p:attrNameLst>
                                          <p:attrName>ppt_w</p:attrName>
                                        </p:attrNameLst>
                                      </p:cBhvr>
                                      <p:tavLst>
                                        <p:tav tm="0">
                                          <p:val>
                                            <p:fltVal val="0"/>
                                          </p:val>
                                        </p:tav>
                                        <p:tav tm="100000">
                                          <p:val>
                                            <p:strVal val="#ppt_w"/>
                                          </p:val>
                                        </p:tav>
                                      </p:tavLst>
                                    </p:anim>
                                    <p:anim calcmode="lin" valueType="num">
                                      <p:cBhvr>
                                        <p:cTn id="52" dur="500" fill="hold"/>
                                        <p:tgtEl>
                                          <p:spTgt spid="13"/>
                                        </p:tgtEl>
                                        <p:attrNameLst>
                                          <p:attrName>ppt_h</p:attrName>
                                        </p:attrNameLst>
                                      </p:cBhvr>
                                      <p:tavLst>
                                        <p:tav tm="0">
                                          <p:val>
                                            <p:fltVal val="0"/>
                                          </p:val>
                                        </p:tav>
                                        <p:tav tm="100000">
                                          <p:val>
                                            <p:strVal val="#ppt_h"/>
                                          </p:val>
                                        </p:tav>
                                      </p:tavLst>
                                    </p:anim>
                                    <p:animEffect transition="in" filter="fade">
                                      <p:cBhvr>
                                        <p:cTn id="53" dur="500"/>
                                        <p:tgtEl>
                                          <p:spTgt spid="13"/>
                                        </p:tgtEl>
                                      </p:cBhvr>
                                    </p:animEffect>
                                  </p:childTnLst>
                                </p:cTn>
                              </p:par>
                              <p:par>
                                <p:cTn id="54" presetID="53" presetClass="entr" presetSubtype="16" fill="hold" grpId="0" nodeType="withEffect">
                                  <p:stCondLst>
                                    <p:cond delay="400"/>
                                  </p:stCondLst>
                                  <p:childTnLst>
                                    <p:set>
                                      <p:cBhvr>
                                        <p:cTn id="55" dur="1" fill="hold">
                                          <p:stCondLst>
                                            <p:cond delay="0"/>
                                          </p:stCondLst>
                                        </p:cTn>
                                        <p:tgtEl>
                                          <p:spTgt spid="14"/>
                                        </p:tgtEl>
                                        <p:attrNameLst>
                                          <p:attrName>style.visibility</p:attrName>
                                        </p:attrNameLst>
                                      </p:cBhvr>
                                      <p:to>
                                        <p:strVal val="visible"/>
                                      </p:to>
                                    </p:set>
                                    <p:anim calcmode="lin" valueType="num">
                                      <p:cBhvr>
                                        <p:cTn id="56" dur="500" fill="hold"/>
                                        <p:tgtEl>
                                          <p:spTgt spid="14"/>
                                        </p:tgtEl>
                                        <p:attrNameLst>
                                          <p:attrName>ppt_w</p:attrName>
                                        </p:attrNameLst>
                                      </p:cBhvr>
                                      <p:tavLst>
                                        <p:tav tm="0">
                                          <p:val>
                                            <p:fltVal val="0"/>
                                          </p:val>
                                        </p:tav>
                                        <p:tav tm="100000">
                                          <p:val>
                                            <p:strVal val="#ppt_w"/>
                                          </p:val>
                                        </p:tav>
                                      </p:tavLst>
                                    </p:anim>
                                    <p:anim calcmode="lin" valueType="num">
                                      <p:cBhvr>
                                        <p:cTn id="57" dur="500" fill="hold"/>
                                        <p:tgtEl>
                                          <p:spTgt spid="14"/>
                                        </p:tgtEl>
                                        <p:attrNameLst>
                                          <p:attrName>ppt_h</p:attrName>
                                        </p:attrNameLst>
                                      </p:cBhvr>
                                      <p:tavLst>
                                        <p:tav tm="0">
                                          <p:val>
                                            <p:fltVal val="0"/>
                                          </p:val>
                                        </p:tav>
                                        <p:tav tm="100000">
                                          <p:val>
                                            <p:strVal val="#ppt_h"/>
                                          </p:val>
                                        </p:tav>
                                      </p:tavLst>
                                    </p:anim>
                                    <p:animEffect transition="in" filter="fade">
                                      <p:cBhvr>
                                        <p:cTn id="58" dur="500"/>
                                        <p:tgtEl>
                                          <p:spTgt spid="14"/>
                                        </p:tgtEl>
                                      </p:cBhvr>
                                    </p:animEffect>
                                  </p:childTnLst>
                                </p:cTn>
                              </p:par>
                              <p:par>
                                <p:cTn id="59" presetID="53" presetClass="entr" presetSubtype="16" fill="hold" nodeType="withEffect">
                                  <p:stCondLst>
                                    <p:cond delay="0"/>
                                  </p:stCondLst>
                                  <p:childTnLst>
                                    <p:set>
                                      <p:cBhvr>
                                        <p:cTn id="60" dur="1" fill="hold">
                                          <p:stCondLst>
                                            <p:cond delay="0"/>
                                          </p:stCondLst>
                                        </p:cTn>
                                        <p:tgtEl>
                                          <p:spTgt spid="15"/>
                                        </p:tgtEl>
                                        <p:attrNameLst>
                                          <p:attrName>style.visibility</p:attrName>
                                        </p:attrNameLst>
                                      </p:cBhvr>
                                      <p:to>
                                        <p:strVal val="visible"/>
                                      </p:to>
                                    </p:set>
                                    <p:anim calcmode="lin" valueType="num">
                                      <p:cBhvr>
                                        <p:cTn id="61" dur="500" fill="hold"/>
                                        <p:tgtEl>
                                          <p:spTgt spid="15"/>
                                        </p:tgtEl>
                                        <p:attrNameLst>
                                          <p:attrName>ppt_w</p:attrName>
                                        </p:attrNameLst>
                                      </p:cBhvr>
                                      <p:tavLst>
                                        <p:tav tm="0">
                                          <p:val>
                                            <p:fltVal val="0"/>
                                          </p:val>
                                        </p:tav>
                                        <p:tav tm="100000">
                                          <p:val>
                                            <p:strVal val="#ppt_w"/>
                                          </p:val>
                                        </p:tav>
                                      </p:tavLst>
                                    </p:anim>
                                    <p:anim calcmode="lin" valueType="num">
                                      <p:cBhvr>
                                        <p:cTn id="62" dur="500" fill="hold"/>
                                        <p:tgtEl>
                                          <p:spTgt spid="15"/>
                                        </p:tgtEl>
                                        <p:attrNameLst>
                                          <p:attrName>ppt_h</p:attrName>
                                        </p:attrNameLst>
                                      </p:cBhvr>
                                      <p:tavLst>
                                        <p:tav tm="0">
                                          <p:val>
                                            <p:fltVal val="0"/>
                                          </p:val>
                                        </p:tav>
                                        <p:tav tm="100000">
                                          <p:val>
                                            <p:strVal val="#ppt_h"/>
                                          </p:val>
                                        </p:tav>
                                      </p:tavLst>
                                    </p:anim>
                                    <p:animEffect transition="in" filter="fade">
                                      <p:cBhvr>
                                        <p:cTn id="63" dur="500"/>
                                        <p:tgtEl>
                                          <p:spTgt spid="15"/>
                                        </p:tgtEl>
                                      </p:cBhvr>
                                    </p:animEffect>
                                  </p:childTnLst>
                                </p:cTn>
                              </p:par>
                              <p:par>
                                <p:cTn id="64" presetID="53" presetClass="entr" presetSubtype="16" fill="hold" nodeType="withEffect">
                                  <p:stCondLst>
                                    <p:cond delay="400"/>
                                  </p:stCondLst>
                                  <p:childTnLst>
                                    <p:set>
                                      <p:cBhvr>
                                        <p:cTn id="65" dur="1" fill="hold">
                                          <p:stCondLst>
                                            <p:cond delay="0"/>
                                          </p:stCondLst>
                                        </p:cTn>
                                        <p:tgtEl>
                                          <p:spTgt spid="18"/>
                                        </p:tgtEl>
                                        <p:attrNameLst>
                                          <p:attrName>style.visibility</p:attrName>
                                        </p:attrNameLst>
                                      </p:cBhvr>
                                      <p:to>
                                        <p:strVal val="visible"/>
                                      </p:to>
                                    </p:set>
                                    <p:anim calcmode="lin" valueType="num">
                                      <p:cBhvr>
                                        <p:cTn id="66" dur="500" fill="hold"/>
                                        <p:tgtEl>
                                          <p:spTgt spid="18"/>
                                        </p:tgtEl>
                                        <p:attrNameLst>
                                          <p:attrName>ppt_w</p:attrName>
                                        </p:attrNameLst>
                                      </p:cBhvr>
                                      <p:tavLst>
                                        <p:tav tm="0">
                                          <p:val>
                                            <p:fltVal val="0"/>
                                          </p:val>
                                        </p:tav>
                                        <p:tav tm="100000">
                                          <p:val>
                                            <p:strVal val="#ppt_w"/>
                                          </p:val>
                                        </p:tav>
                                      </p:tavLst>
                                    </p:anim>
                                    <p:anim calcmode="lin" valueType="num">
                                      <p:cBhvr>
                                        <p:cTn id="67" dur="500" fill="hold"/>
                                        <p:tgtEl>
                                          <p:spTgt spid="18"/>
                                        </p:tgtEl>
                                        <p:attrNameLst>
                                          <p:attrName>ppt_h</p:attrName>
                                        </p:attrNameLst>
                                      </p:cBhvr>
                                      <p:tavLst>
                                        <p:tav tm="0">
                                          <p:val>
                                            <p:fltVal val="0"/>
                                          </p:val>
                                        </p:tav>
                                        <p:tav tm="100000">
                                          <p:val>
                                            <p:strVal val="#ppt_h"/>
                                          </p:val>
                                        </p:tav>
                                      </p:tavLst>
                                    </p:anim>
                                    <p:animEffect transition="in" filter="fade">
                                      <p:cBhvr>
                                        <p:cTn id="68" dur="500"/>
                                        <p:tgtEl>
                                          <p:spTgt spid="18"/>
                                        </p:tgtEl>
                                      </p:cBhvr>
                                    </p:animEffect>
                                  </p:childTnLst>
                                </p:cTn>
                              </p:par>
                              <p:par>
                                <p:cTn id="69" presetID="53" presetClass="entr" presetSubtype="16" fill="hold" nodeType="withEffect">
                                  <p:stCondLst>
                                    <p:cond delay="200"/>
                                  </p:stCondLst>
                                  <p:childTnLst>
                                    <p:set>
                                      <p:cBhvr>
                                        <p:cTn id="70" dur="1" fill="hold">
                                          <p:stCondLst>
                                            <p:cond delay="0"/>
                                          </p:stCondLst>
                                        </p:cTn>
                                        <p:tgtEl>
                                          <p:spTgt spid="21"/>
                                        </p:tgtEl>
                                        <p:attrNameLst>
                                          <p:attrName>style.visibility</p:attrName>
                                        </p:attrNameLst>
                                      </p:cBhvr>
                                      <p:to>
                                        <p:strVal val="visible"/>
                                      </p:to>
                                    </p:set>
                                    <p:anim calcmode="lin" valueType="num">
                                      <p:cBhvr>
                                        <p:cTn id="71" dur="500" fill="hold"/>
                                        <p:tgtEl>
                                          <p:spTgt spid="21"/>
                                        </p:tgtEl>
                                        <p:attrNameLst>
                                          <p:attrName>ppt_w</p:attrName>
                                        </p:attrNameLst>
                                      </p:cBhvr>
                                      <p:tavLst>
                                        <p:tav tm="0">
                                          <p:val>
                                            <p:fltVal val="0"/>
                                          </p:val>
                                        </p:tav>
                                        <p:tav tm="100000">
                                          <p:val>
                                            <p:strVal val="#ppt_w"/>
                                          </p:val>
                                        </p:tav>
                                      </p:tavLst>
                                    </p:anim>
                                    <p:anim calcmode="lin" valueType="num">
                                      <p:cBhvr>
                                        <p:cTn id="72" dur="500" fill="hold"/>
                                        <p:tgtEl>
                                          <p:spTgt spid="21"/>
                                        </p:tgtEl>
                                        <p:attrNameLst>
                                          <p:attrName>ppt_h</p:attrName>
                                        </p:attrNameLst>
                                      </p:cBhvr>
                                      <p:tavLst>
                                        <p:tav tm="0">
                                          <p:val>
                                            <p:fltVal val="0"/>
                                          </p:val>
                                        </p:tav>
                                        <p:tav tm="100000">
                                          <p:val>
                                            <p:strVal val="#ppt_h"/>
                                          </p:val>
                                        </p:tav>
                                      </p:tavLst>
                                    </p:anim>
                                    <p:animEffect transition="in" filter="fade">
                                      <p:cBhvr>
                                        <p:cTn id="73" dur="500"/>
                                        <p:tgtEl>
                                          <p:spTgt spid="21"/>
                                        </p:tgtEl>
                                      </p:cBhvr>
                                    </p:animEffect>
                                  </p:childTnLst>
                                </p:cTn>
                              </p:par>
                              <p:par>
                                <p:cTn id="74" presetID="53" presetClass="entr" presetSubtype="16" fill="hold" grpId="0" nodeType="withEffect">
                                  <p:stCondLst>
                                    <p:cond delay="200"/>
                                  </p:stCondLst>
                                  <p:childTnLst>
                                    <p:set>
                                      <p:cBhvr>
                                        <p:cTn id="75" dur="1" fill="hold">
                                          <p:stCondLst>
                                            <p:cond delay="0"/>
                                          </p:stCondLst>
                                        </p:cTn>
                                        <p:tgtEl>
                                          <p:spTgt spid="24"/>
                                        </p:tgtEl>
                                        <p:attrNameLst>
                                          <p:attrName>style.visibility</p:attrName>
                                        </p:attrNameLst>
                                      </p:cBhvr>
                                      <p:to>
                                        <p:strVal val="visible"/>
                                      </p:to>
                                    </p:set>
                                    <p:anim calcmode="lin" valueType="num">
                                      <p:cBhvr>
                                        <p:cTn id="76" dur="500" fill="hold"/>
                                        <p:tgtEl>
                                          <p:spTgt spid="24"/>
                                        </p:tgtEl>
                                        <p:attrNameLst>
                                          <p:attrName>ppt_w</p:attrName>
                                        </p:attrNameLst>
                                      </p:cBhvr>
                                      <p:tavLst>
                                        <p:tav tm="0">
                                          <p:val>
                                            <p:fltVal val="0"/>
                                          </p:val>
                                        </p:tav>
                                        <p:tav tm="100000">
                                          <p:val>
                                            <p:strVal val="#ppt_w"/>
                                          </p:val>
                                        </p:tav>
                                      </p:tavLst>
                                    </p:anim>
                                    <p:anim calcmode="lin" valueType="num">
                                      <p:cBhvr>
                                        <p:cTn id="77" dur="500" fill="hold"/>
                                        <p:tgtEl>
                                          <p:spTgt spid="24"/>
                                        </p:tgtEl>
                                        <p:attrNameLst>
                                          <p:attrName>ppt_h</p:attrName>
                                        </p:attrNameLst>
                                      </p:cBhvr>
                                      <p:tavLst>
                                        <p:tav tm="0">
                                          <p:val>
                                            <p:fltVal val="0"/>
                                          </p:val>
                                        </p:tav>
                                        <p:tav tm="100000">
                                          <p:val>
                                            <p:strVal val="#ppt_h"/>
                                          </p:val>
                                        </p:tav>
                                      </p:tavLst>
                                    </p:anim>
                                    <p:animEffect transition="in" filter="fade">
                                      <p:cBhvr>
                                        <p:cTn id="78" dur="500"/>
                                        <p:tgtEl>
                                          <p:spTgt spid="24"/>
                                        </p:tgtEl>
                                      </p:cBhvr>
                                    </p:animEffect>
                                  </p:childTnLst>
                                </p:cTn>
                              </p:par>
                              <p:par>
                                <p:cTn id="79" presetID="53" presetClass="entr" presetSubtype="16" fill="hold" grpId="0" nodeType="withEffect">
                                  <p:stCondLst>
                                    <p:cond delay="0"/>
                                  </p:stCondLst>
                                  <p:childTnLst>
                                    <p:set>
                                      <p:cBhvr>
                                        <p:cTn id="80" dur="1" fill="hold">
                                          <p:stCondLst>
                                            <p:cond delay="0"/>
                                          </p:stCondLst>
                                        </p:cTn>
                                        <p:tgtEl>
                                          <p:spTgt spid="25"/>
                                        </p:tgtEl>
                                        <p:attrNameLst>
                                          <p:attrName>style.visibility</p:attrName>
                                        </p:attrNameLst>
                                      </p:cBhvr>
                                      <p:to>
                                        <p:strVal val="visible"/>
                                      </p:to>
                                    </p:set>
                                    <p:anim calcmode="lin" valueType="num">
                                      <p:cBhvr>
                                        <p:cTn id="81" dur="500" fill="hold"/>
                                        <p:tgtEl>
                                          <p:spTgt spid="25"/>
                                        </p:tgtEl>
                                        <p:attrNameLst>
                                          <p:attrName>ppt_w</p:attrName>
                                        </p:attrNameLst>
                                      </p:cBhvr>
                                      <p:tavLst>
                                        <p:tav tm="0">
                                          <p:val>
                                            <p:fltVal val="0"/>
                                          </p:val>
                                        </p:tav>
                                        <p:tav tm="100000">
                                          <p:val>
                                            <p:strVal val="#ppt_w"/>
                                          </p:val>
                                        </p:tav>
                                      </p:tavLst>
                                    </p:anim>
                                    <p:anim calcmode="lin" valueType="num">
                                      <p:cBhvr>
                                        <p:cTn id="82" dur="500" fill="hold"/>
                                        <p:tgtEl>
                                          <p:spTgt spid="25"/>
                                        </p:tgtEl>
                                        <p:attrNameLst>
                                          <p:attrName>ppt_h</p:attrName>
                                        </p:attrNameLst>
                                      </p:cBhvr>
                                      <p:tavLst>
                                        <p:tav tm="0">
                                          <p:val>
                                            <p:fltVal val="0"/>
                                          </p:val>
                                        </p:tav>
                                        <p:tav tm="100000">
                                          <p:val>
                                            <p:strVal val="#ppt_h"/>
                                          </p:val>
                                        </p:tav>
                                      </p:tavLst>
                                    </p:anim>
                                    <p:animEffect transition="in" filter="fade">
                                      <p:cBhvr>
                                        <p:cTn id="83" dur="500"/>
                                        <p:tgtEl>
                                          <p:spTgt spid="25"/>
                                        </p:tgtEl>
                                      </p:cBhvr>
                                    </p:animEffect>
                                  </p:childTnLst>
                                </p:cTn>
                              </p:par>
                              <p:par>
                                <p:cTn id="84" presetID="53" presetClass="entr" presetSubtype="16" fill="hold" nodeType="withEffect">
                                  <p:stCondLst>
                                    <p:cond delay="400"/>
                                  </p:stCondLst>
                                  <p:childTnLst>
                                    <p:set>
                                      <p:cBhvr>
                                        <p:cTn id="85" dur="1" fill="hold">
                                          <p:stCondLst>
                                            <p:cond delay="0"/>
                                          </p:stCondLst>
                                        </p:cTn>
                                        <p:tgtEl>
                                          <p:spTgt spid="26"/>
                                        </p:tgtEl>
                                        <p:attrNameLst>
                                          <p:attrName>style.visibility</p:attrName>
                                        </p:attrNameLst>
                                      </p:cBhvr>
                                      <p:to>
                                        <p:strVal val="visible"/>
                                      </p:to>
                                    </p:set>
                                    <p:anim calcmode="lin" valueType="num">
                                      <p:cBhvr>
                                        <p:cTn id="86" dur="500" fill="hold"/>
                                        <p:tgtEl>
                                          <p:spTgt spid="26"/>
                                        </p:tgtEl>
                                        <p:attrNameLst>
                                          <p:attrName>ppt_w</p:attrName>
                                        </p:attrNameLst>
                                      </p:cBhvr>
                                      <p:tavLst>
                                        <p:tav tm="0">
                                          <p:val>
                                            <p:fltVal val="0"/>
                                          </p:val>
                                        </p:tav>
                                        <p:tav tm="100000">
                                          <p:val>
                                            <p:strVal val="#ppt_w"/>
                                          </p:val>
                                        </p:tav>
                                      </p:tavLst>
                                    </p:anim>
                                    <p:anim calcmode="lin" valueType="num">
                                      <p:cBhvr>
                                        <p:cTn id="87" dur="500" fill="hold"/>
                                        <p:tgtEl>
                                          <p:spTgt spid="26"/>
                                        </p:tgtEl>
                                        <p:attrNameLst>
                                          <p:attrName>ppt_h</p:attrName>
                                        </p:attrNameLst>
                                      </p:cBhvr>
                                      <p:tavLst>
                                        <p:tav tm="0">
                                          <p:val>
                                            <p:fltVal val="0"/>
                                          </p:val>
                                        </p:tav>
                                        <p:tav tm="100000">
                                          <p:val>
                                            <p:strVal val="#ppt_h"/>
                                          </p:val>
                                        </p:tav>
                                      </p:tavLst>
                                    </p:anim>
                                    <p:animEffect transition="in" filter="fade">
                                      <p:cBhvr>
                                        <p:cTn id="88" dur="500"/>
                                        <p:tgtEl>
                                          <p:spTgt spid="26"/>
                                        </p:tgtEl>
                                      </p:cBhvr>
                                    </p:animEffect>
                                  </p:childTnLst>
                                </p:cTn>
                              </p:par>
                              <p:par>
                                <p:cTn id="89" presetID="53" presetClass="entr" presetSubtype="16" fill="hold" grpId="0" nodeType="withEffect">
                                  <p:stCondLst>
                                    <p:cond delay="200"/>
                                  </p:stCondLst>
                                  <p:childTnLst>
                                    <p:set>
                                      <p:cBhvr>
                                        <p:cTn id="90" dur="1" fill="hold">
                                          <p:stCondLst>
                                            <p:cond delay="0"/>
                                          </p:stCondLst>
                                        </p:cTn>
                                        <p:tgtEl>
                                          <p:spTgt spid="30"/>
                                        </p:tgtEl>
                                        <p:attrNameLst>
                                          <p:attrName>style.visibility</p:attrName>
                                        </p:attrNameLst>
                                      </p:cBhvr>
                                      <p:to>
                                        <p:strVal val="visible"/>
                                      </p:to>
                                    </p:set>
                                    <p:anim calcmode="lin" valueType="num">
                                      <p:cBhvr>
                                        <p:cTn id="91" dur="500" fill="hold"/>
                                        <p:tgtEl>
                                          <p:spTgt spid="30"/>
                                        </p:tgtEl>
                                        <p:attrNameLst>
                                          <p:attrName>ppt_w</p:attrName>
                                        </p:attrNameLst>
                                      </p:cBhvr>
                                      <p:tavLst>
                                        <p:tav tm="0">
                                          <p:val>
                                            <p:fltVal val="0"/>
                                          </p:val>
                                        </p:tav>
                                        <p:tav tm="100000">
                                          <p:val>
                                            <p:strVal val="#ppt_w"/>
                                          </p:val>
                                        </p:tav>
                                      </p:tavLst>
                                    </p:anim>
                                    <p:anim calcmode="lin" valueType="num">
                                      <p:cBhvr>
                                        <p:cTn id="92" dur="500" fill="hold"/>
                                        <p:tgtEl>
                                          <p:spTgt spid="30"/>
                                        </p:tgtEl>
                                        <p:attrNameLst>
                                          <p:attrName>ppt_h</p:attrName>
                                        </p:attrNameLst>
                                      </p:cBhvr>
                                      <p:tavLst>
                                        <p:tav tm="0">
                                          <p:val>
                                            <p:fltVal val="0"/>
                                          </p:val>
                                        </p:tav>
                                        <p:tav tm="100000">
                                          <p:val>
                                            <p:strVal val="#ppt_h"/>
                                          </p:val>
                                        </p:tav>
                                      </p:tavLst>
                                    </p:anim>
                                    <p:animEffect transition="in" filter="fade">
                                      <p:cBhvr>
                                        <p:cTn id="93" dur="500"/>
                                        <p:tgtEl>
                                          <p:spTgt spid="30"/>
                                        </p:tgtEl>
                                      </p:cBhvr>
                                    </p:animEffect>
                                  </p:childTnLst>
                                </p:cTn>
                              </p:par>
                              <p:par>
                                <p:cTn id="94" presetID="53" presetClass="entr" presetSubtype="16" fill="hold" nodeType="withEffect">
                                  <p:stCondLst>
                                    <p:cond delay="0"/>
                                  </p:stCondLst>
                                  <p:childTnLst>
                                    <p:set>
                                      <p:cBhvr>
                                        <p:cTn id="95" dur="1" fill="hold">
                                          <p:stCondLst>
                                            <p:cond delay="0"/>
                                          </p:stCondLst>
                                        </p:cTn>
                                        <p:tgtEl>
                                          <p:spTgt spid="51"/>
                                        </p:tgtEl>
                                        <p:attrNameLst>
                                          <p:attrName>style.visibility</p:attrName>
                                        </p:attrNameLst>
                                      </p:cBhvr>
                                      <p:to>
                                        <p:strVal val="visible"/>
                                      </p:to>
                                    </p:set>
                                    <p:anim calcmode="lin" valueType="num">
                                      <p:cBhvr>
                                        <p:cTn id="96" dur="500" fill="hold"/>
                                        <p:tgtEl>
                                          <p:spTgt spid="51"/>
                                        </p:tgtEl>
                                        <p:attrNameLst>
                                          <p:attrName>ppt_w</p:attrName>
                                        </p:attrNameLst>
                                      </p:cBhvr>
                                      <p:tavLst>
                                        <p:tav tm="0">
                                          <p:val>
                                            <p:fltVal val="0"/>
                                          </p:val>
                                        </p:tav>
                                        <p:tav tm="100000">
                                          <p:val>
                                            <p:strVal val="#ppt_w"/>
                                          </p:val>
                                        </p:tav>
                                      </p:tavLst>
                                    </p:anim>
                                    <p:anim calcmode="lin" valueType="num">
                                      <p:cBhvr>
                                        <p:cTn id="97" dur="500" fill="hold"/>
                                        <p:tgtEl>
                                          <p:spTgt spid="51"/>
                                        </p:tgtEl>
                                        <p:attrNameLst>
                                          <p:attrName>ppt_h</p:attrName>
                                        </p:attrNameLst>
                                      </p:cBhvr>
                                      <p:tavLst>
                                        <p:tav tm="0">
                                          <p:val>
                                            <p:fltVal val="0"/>
                                          </p:val>
                                        </p:tav>
                                        <p:tav tm="100000">
                                          <p:val>
                                            <p:strVal val="#ppt_h"/>
                                          </p:val>
                                        </p:tav>
                                      </p:tavLst>
                                    </p:anim>
                                    <p:animEffect transition="in" filter="fade">
                                      <p:cBhvr>
                                        <p:cTn id="98" dur="500"/>
                                        <p:tgtEl>
                                          <p:spTgt spid="51"/>
                                        </p:tgtEl>
                                      </p:cBhvr>
                                    </p:animEffect>
                                  </p:childTnLst>
                                </p:cTn>
                              </p:par>
                              <p:par>
                                <p:cTn id="99" presetID="53" presetClass="entr" presetSubtype="16" fill="hold" nodeType="withEffect">
                                  <p:stCondLst>
                                    <p:cond delay="0"/>
                                  </p:stCondLst>
                                  <p:childTnLst>
                                    <p:set>
                                      <p:cBhvr>
                                        <p:cTn id="100" dur="1" fill="hold">
                                          <p:stCondLst>
                                            <p:cond delay="0"/>
                                          </p:stCondLst>
                                        </p:cTn>
                                        <p:tgtEl>
                                          <p:spTgt spid="46"/>
                                        </p:tgtEl>
                                        <p:attrNameLst>
                                          <p:attrName>style.visibility</p:attrName>
                                        </p:attrNameLst>
                                      </p:cBhvr>
                                      <p:to>
                                        <p:strVal val="visible"/>
                                      </p:to>
                                    </p:set>
                                    <p:anim calcmode="lin" valueType="num">
                                      <p:cBhvr>
                                        <p:cTn id="101" dur="500" fill="hold"/>
                                        <p:tgtEl>
                                          <p:spTgt spid="46"/>
                                        </p:tgtEl>
                                        <p:attrNameLst>
                                          <p:attrName>ppt_w</p:attrName>
                                        </p:attrNameLst>
                                      </p:cBhvr>
                                      <p:tavLst>
                                        <p:tav tm="0">
                                          <p:val>
                                            <p:fltVal val="0"/>
                                          </p:val>
                                        </p:tav>
                                        <p:tav tm="100000">
                                          <p:val>
                                            <p:strVal val="#ppt_w"/>
                                          </p:val>
                                        </p:tav>
                                      </p:tavLst>
                                    </p:anim>
                                    <p:anim calcmode="lin" valueType="num">
                                      <p:cBhvr>
                                        <p:cTn id="102" dur="500" fill="hold"/>
                                        <p:tgtEl>
                                          <p:spTgt spid="46"/>
                                        </p:tgtEl>
                                        <p:attrNameLst>
                                          <p:attrName>ppt_h</p:attrName>
                                        </p:attrNameLst>
                                      </p:cBhvr>
                                      <p:tavLst>
                                        <p:tav tm="0">
                                          <p:val>
                                            <p:fltVal val="0"/>
                                          </p:val>
                                        </p:tav>
                                        <p:tav tm="100000">
                                          <p:val>
                                            <p:strVal val="#ppt_h"/>
                                          </p:val>
                                        </p:tav>
                                      </p:tavLst>
                                    </p:anim>
                                    <p:animEffect transition="in" filter="fade">
                                      <p:cBhvr>
                                        <p:cTn id="103" dur="500"/>
                                        <p:tgtEl>
                                          <p:spTgt spid="46"/>
                                        </p:tgtEl>
                                      </p:cBhvr>
                                    </p:animEffect>
                                  </p:childTnLst>
                                </p:cTn>
                              </p:par>
                            </p:childTnLst>
                          </p:cTn>
                        </p:par>
                        <p:par>
                          <p:cTn id="104" fill="hold">
                            <p:stCondLst>
                              <p:cond delay="1400"/>
                            </p:stCondLst>
                            <p:childTnLst>
                              <p:par>
                                <p:cTn id="105" presetID="22" presetClass="entr" presetSubtype="8" fill="hold" grpId="0" nodeType="afterEffect">
                                  <p:stCondLst>
                                    <p:cond delay="0"/>
                                  </p:stCondLst>
                                  <p:childTnLst>
                                    <p:set>
                                      <p:cBhvr>
                                        <p:cTn id="106" dur="1" fill="hold">
                                          <p:stCondLst>
                                            <p:cond delay="0"/>
                                          </p:stCondLst>
                                        </p:cTn>
                                        <p:tgtEl>
                                          <p:spTgt spid="33"/>
                                        </p:tgtEl>
                                        <p:attrNameLst>
                                          <p:attrName>style.visibility</p:attrName>
                                        </p:attrNameLst>
                                      </p:cBhvr>
                                      <p:to>
                                        <p:strVal val="visible"/>
                                      </p:to>
                                    </p:set>
                                    <p:animEffect transition="in" filter="wipe(left)">
                                      <p:cBhvr>
                                        <p:cTn id="107" dur="400"/>
                                        <p:tgtEl>
                                          <p:spTgt spid="33"/>
                                        </p:tgtEl>
                                      </p:cBhvr>
                                    </p:animEffect>
                                  </p:childTnLst>
                                </p:cTn>
                              </p:par>
                            </p:childTnLst>
                          </p:cTn>
                        </p:par>
                        <p:par>
                          <p:cTn id="108" fill="hold">
                            <p:stCondLst>
                              <p:cond delay="1800"/>
                            </p:stCondLst>
                            <p:childTnLst>
                              <p:par>
                                <p:cTn id="109" presetID="22" presetClass="entr" presetSubtype="8" fill="hold" grpId="0" nodeType="afterEffect">
                                  <p:stCondLst>
                                    <p:cond delay="0"/>
                                  </p:stCondLst>
                                  <p:childTnLst>
                                    <p:set>
                                      <p:cBhvr>
                                        <p:cTn id="110" dur="1" fill="hold">
                                          <p:stCondLst>
                                            <p:cond delay="0"/>
                                          </p:stCondLst>
                                        </p:cTn>
                                        <p:tgtEl>
                                          <p:spTgt spid="34"/>
                                        </p:tgtEl>
                                        <p:attrNameLst>
                                          <p:attrName>style.visibility</p:attrName>
                                        </p:attrNameLst>
                                      </p:cBhvr>
                                      <p:to>
                                        <p:strVal val="visible"/>
                                      </p:to>
                                    </p:set>
                                    <p:animEffect transition="in" filter="wipe(left)">
                                      <p:cBhvr>
                                        <p:cTn id="111" dur="400"/>
                                        <p:tgtEl>
                                          <p:spTgt spid="34"/>
                                        </p:tgtEl>
                                      </p:cBhvr>
                                    </p:animEffect>
                                  </p:childTnLst>
                                </p:cTn>
                              </p:par>
                            </p:childTnLst>
                          </p:cTn>
                        </p:par>
                        <p:par>
                          <p:cTn id="112" fill="hold">
                            <p:stCondLst>
                              <p:cond delay="2200"/>
                            </p:stCondLst>
                            <p:childTnLst>
                              <p:par>
                                <p:cTn id="113" presetID="22" presetClass="entr" presetSubtype="8" fill="hold" grpId="0" nodeType="afterEffect">
                                  <p:stCondLst>
                                    <p:cond delay="0"/>
                                  </p:stCondLst>
                                  <p:childTnLst>
                                    <p:set>
                                      <p:cBhvr>
                                        <p:cTn id="114" dur="1" fill="hold">
                                          <p:stCondLst>
                                            <p:cond delay="0"/>
                                          </p:stCondLst>
                                        </p:cTn>
                                        <p:tgtEl>
                                          <p:spTgt spid="35"/>
                                        </p:tgtEl>
                                        <p:attrNameLst>
                                          <p:attrName>style.visibility</p:attrName>
                                        </p:attrNameLst>
                                      </p:cBhvr>
                                      <p:to>
                                        <p:strVal val="visible"/>
                                      </p:to>
                                    </p:set>
                                    <p:animEffect transition="in" filter="wipe(left)">
                                      <p:cBhvr>
                                        <p:cTn id="115" dur="400"/>
                                        <p:tgtEl>
                                          <p:spTgt spid="35"/>
                                        </p:tgtEl>
                                      </p:cBhvr>
                                    </p:animEffect>
                                  </p:childTnLst>
                                </p:cTn>
                              </p:par>
                            </p:childTnLst>
                          </p:cTn>
                        </p:par>
                        <p:par>
                          <p:cTn id="116" fill="hold">
                            <p:stCondLst>
                              <p:cond delay="2600"/>
                            </p:stCondLst>
                            <p:childTnLst>
                              <p:par>
                                <p:cTn id="117" presetID="22" presetClass="entr" presetSubtype="8" fill="hold" grpId="0" nodeType="afterEffect">
                                  <p:stCondLst>
                                    <p:cond delay="0"/>
                                  </p:stCondLst>
                                  <p:childTnLst>
                                    <p:set>
                                      <p:cBhvr>
                                        <p:cTn id="118" dur="1" fill="hold">
                                          <p:stCondLst>
                                            <p:cond delay="0"/>
                                          </p:stCondLst>
                                        </p:cTn>
                                        <p:tgtEl>
                                          <p:spTgt spid="36"/>
                                        </p:tgtEl>
                                        <p:attrNameLst>
                                          <p:attrName>style.visibility</p:attrName>
                                        </p:attrNameLst>
                                      </p:cBhvr>
                                      <p:to>
                                        <p:strVal val="visible"/>
                                      </p:to>
                                    </p:set>
                                    <p:animEffect transition="in" filter="wipe(left)">
                                      <p:cBhvr>
                                        <p:cTn id="119" dur="400"/>
                                        <p:tgtEl>
                                          <p:spTgt spid="36"/>
                                        </p:tgtEl>
                                      </p:cBhvr>
                                    </p:animEffect>
                                  </p:childTnLst>
                                </p:cTn>
                              </p:par>
                            </p:childTnLst>
                          </p:cTn>
                        </p:par>
                        <p:par>
                          <p:cTn id="120" fill="hold">
                            <p:stCondLst>
                              <p:cond delay="3000"/>
                            </p:stCondLst>
                            <p:childTnLst>
                              <p:par>
                                <p:cTn id="121" presetID="22" presetClass="entr" presetSubtype="8" fill="hold" grpId="0" nodeType="afterEffect">
                                  <p:stCondLst>
                                    <p:cond delay="0"/>
                                  </p:stCondLst>
                                  <p:childTnLst>
                                    <p:set>
                                      <p:cBhvr>
                                        <p:cTn id="122" dur="1" fill="hold">
                                          <p:stCondLst>
                                            <p:cond delay="0"/>
                                          </p:stCondLst>
                                        </p:cTn>
                                        <p:tgtEl>
                                          <p:spTgt spid="39"/>
                                        </p:tgtEl>
                                        <p:attrNameLst>
                                          <p:attrName>style.visibility</p:attrName>
                                        </p:attrNameLst>
                                      </p:cBhvr>
                                      <p:to>
                                        <p:strVal val="visible"/>
                                      </p:to>
                                    </p:set>
                                    <p:animEffect transition="in" filter="wipe(left)">
                                      <p:cBhvr>
                                        <p:cTn id="123" dur="400"/>
                                        <p:tgtEl>
                                          <p:spTgt spid="39"/>
                                        </p:tgtEl>
                                      </p:cBhvr>
                                    </p:animEffect>
                                  </p:childTnLst>
                                </p:cTn>
                              </p:par>
                            </p:childTnLst>
                          </p:cTn>
                        </p:par>
                        <p:par>
                          <p:cTn id="124" fill="hold">
                            <p:stCondLst>
                              <p:cond delay="3400"/>
                            </p:stCondLst>
                            <p:childTnLst>
                              <p:par>
                                <p:cTn id="125" presetID="22" presetClass="entr" presetSubtype="8" fill="hold" grpId="0" nodeType="afterEffect">
                                  <p:stCondLst>
                                    <p:cond delay="0"/>
                                  </p:stCondLst>
                                  <p:childTnLst>
                                    <p:set>
                                      <p:cBhvr>
                                        <p:cTn id="126" dur="1" fill="hold">
                                          <p:stCondLst>
                                            <p:cond delay="0"/>
                                          </p:stCondLst>
                                        </p:cTn>
                                        <p:tgtEl>
                                          <p:spTgt spid="40"/>
                                        </p:tgtEl>
                                        <p:attrNameLst>
                                          <p:attrName>style.visibility</p:attrName>
                                        </p:attrNameLst>
                                      </p:cBhvr>
                                      <p:to>
                                        <p:strVal val="visible"/>
                                      </p:to>
                                    </p:set>
                                    <p:animEffect transition="in" filter="wipe(left)">
                                      <p:cBhvr>
                                        <p:cTn id="127" dur="400"/>
                                        <p:tgtEl>
                                          <p:spTgt spid="40"/>
                                        </p:tgtEl>
                                      </p:cBhvr>
                                    </p:animEffect>
                                  </p:childTnLst>
                                </p:cTn>
                              </p:par>
                            </p:childTnLst>
                          </p:cTn>
                        </p:par>
                        <p:par>
                          <p:cTn id="128" fill="hold">
                            <p:stCondLst>
                              <p:cond delay="3800"/>
                            </p:stCondLst>
                            <p:childTnLst>
                              <p:par>
                                <p:cTn id="129" presetID="22" presetClass="entr" presetSubtype="8" fill="hold" grpId="0" nodeType="afterEffect">
                                  <p:stCondLst>
                                    <p:cond delay="0"/>
                                  </p:stCondLst>
                                  <p:childTnLst>
                                    <p:set>
                                      <p:cBhvr>
                                        <p:cTn id="130" dur="1" fill="hold">
                                          <p:stCondLst>
                                            <p:cond delay="0"/>
                                          </p:stCondLst>
                                        </p:cTn>
                                        <p:tgtEl>
                                          <p:spTgt spid="41"/>
                                        </p:tgtEl>
                                        <p:attrNameLst>
                                          <p:attrName>style.visibility</p:attrName>
                                        </p:attrNameLst>
                                      </p:cBhvr>
                                      <p:to>
                                        <p:strVal val="visible"/>
                                      </p:to>
                                    </p:set>
                                    <p:animEffect transition="in" filter="wipe(left)">
                                      <p:cBhvr>
                                        <p:cTn id="131" dur="400"/>
                                        <p:tgtEl>
                                          <p:spTgt spid="41"/>
                                        </p:tgtEl>
                                      </p:cBhvr>
                                    </p:animEffect>
                                  </p:childTnLst>
                                </p:cTn>
                              </p:par>
                            </p:childTnLst>
                          </p:cTn>
                        </p:par>
                        <p:par>
                          <p:cTn id="132" fill="hold">
                            <p:stCondLst>
                              <p:cond delay="4200"/>
                            </p:stCondLst>
                            <p:childTnLst>
                              <p:par>
                                <p:cTn id="133" presetID="22" presetClass="entr" presetSubtype="8" fill="hold" grpId="0" nodeType="afterEffect">
                                  <p:stCondLst>
                                    <p:cond delay="0"/>
                                  </p:stCondLst>
                                  <p:childTnLst>
                                    <p:set>
                                      <p:cBhvr>
                                        <p:cTn id="134" dur="1" fill="hold">
                                          <p:stCondLst>
                                            <p:cond delay="0"/>
                                          </p:stCondLst>
                                        </p:cTn>
                                        <p:tgtEl>
                                          <p:spTgt spid="42"/>
                                        </p:tgtEl>
                                        <p:attrNameLst>
                                          <p:attrName>style.visibility</p:attrName>
                                        </p:attrNameLst>
                                      </p:cBhvr>
                                      <p:to>
                                        <p:strVal val="visible"/>
                                      </p:to>
                                    </p:set>
                                    <p:animEffect transition="in" filter="wipe(left)">
                                      <p:cBhvr>
                                        <p:cTn id="135" dur="400"/>
                                        <p:tgtEl>
                                          <p:spTgt spid="4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P spid="7" grpId="0"/>
      <p:bldP spid="8" grpId="0"/>
      <p:bldP spid="9" grpId="0"/>
      <p:bldP spid="13" grpId="0" animBg="1"/>
      <p:bldP spid="14" grpId="0" animBg="1"/>
      <p:bldP spid="24" grpId="0" animBg="1"/>
      <p:bldP spid="25" grpId="0" animBg="1"/>
      <p:bldP spid="30" grpId="0" animBg="1"/>
      <p:bldP spid="33" grpId="0"/>
      <p:bldP spid="34" grpId="0"/>
      <p:bldP spid="35" grpId="0"/>
      <p:bldP spid="36" grpId="0"/>
      <p:bldP spid="39" grpId="0"/>
      <p:bldP spid="40" grpId="0"/>
      <p:bldP spid="41" grpId="0"/>
      <p:bldP spid="42" grpId="0"/>
      <p:bldP spid="45"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2" name="Picture 3" descr="C:\Users\ABC\Desktop\GR-010 (2).png"/>
          <p:cNvPicPr>
            <a:picLocks noChangeAspect="1" noChangeArrowheads="1"/>
          </p:cNvPicPr>
          <p:nvPr/>
        </p:nvPicPr>
        <p:blipFill>
          <a:blip r:embed="rId3">
            <a:grayscl/>
            <a:extLst>
              <a:ext uri="{28A0092B-C50C-407E-A947-70E740481C1C}">
                <a14:useLocalDpi xmlns:a14="http://schemas.microsoft.com/office/drawing/2010/main"/>
              </a:ext>
            </a:extLst>
          </a:blip>
          <a:srcRect/>
          <a:stretch>
            <a:fillRect/>
          </a:stretch>
        </p:blipFill>
        <p:spPr bwMode="auto">
          <a:xfrm rot="19275258">
            <a:off x="5025789" y="3397161"/>
            <a:ext cx="939800" cy="508000"/>
          </a:xfrm>
          <a:prstGeom prst="rect">
            <a:avLst/>
          </a:prstGeom>
          <a:noFill/>
          <a:extLst>
            <a:ext uri="{909E8E84-426E-40DD-AFC4-6F175D3DCCD1}">
              <a14:hiddenFill xmlns:a14="http://schemas.microsoft.com/office/drawing/2010/main">
                <a:solidFill>
                  <a:srgbClr val="FFFFFF"/>
                </a:solidFill>
              </a14:hiddenFill>
            </a:ext>
          </a:extLst>
        </p:spPr>
      </p:pic>
      <p:pic>
        <p:nvPicPr>
          <p:cNvPr id="63" name="Picture 4" descr="C:\Users\ABC\Desktop\GR-010 (2).png"/>
          <p:cNvPicPr>
            <a:picLocks noChangeAspect="1" noChangeArrowheads="1"/>
          </p:cNvPicPr>
          <p:nvPr/>
        </p:nvPicPr>
        <p:blipFill>
          <a:blip r:embed="rId4">
            <a:biLevel thresh="25000"/>
            <a:extLst>
              <a:ext uri="{28A0092B-C50C-407E-A947-70E740481C1C}">
                <a14:useLocalDpi xmlns:a14="http://schemas.microsoft.com/office/drawing/2010/main"/>
              </a:ext>
            </a:extLst>
          </a:blip>
          <a:srcRect/>
          <a:stretch>
            <a:fillRect/>
          </a:stretch>
        </p:blipFill>
        <p:spPr bwMode="auto">
          <a:xfrm>
            <a:off x="1326631" y="3097454"/>
            <a:ext cx="6424105" cy="342499"/>
          </a:xfrm>
          <a:prstGeom prst="rect">
            <a:avLst/>
          </a:prstGeom>
          <a:noFill/>
          <a:extLst>
            <a:ext uri="{909E8E84-426E-40DD-AFC4-6F175D3DCCD1}">
              <a14:hiddenFill xmlns:a14="http://schemas.microsoft.com/office/drawing/2010/main">
                <a:solidFill>
                  <a:srgbClr val="FFFFFF"/>
                </a:solidFill>
              </a14:hiddenFill>
            </a:ext>
          </a:extLst>
        </p:spPr>
      </p:pic>
      <p:pic>
        <p:nvPicPr>
          <p:cNvPr id="5" name="图片 4"/>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656157" y="995695"/>
            <a:ext cx="3390824" cy="3064072"/>
          </a:xfrm>
          <a:prstGeom prst="rect">
            <a:avLst/>
          </a:prstGeom>
        </p:spPr>
      </p:pic>
      <p:pic>
        <p:nvPicPr>
          <p:cNvPr id="11" name="图片 10"/>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rot="10800000">
            <a:off x="12700" y="995695"/>
            <a:ext cx="3390824" cy="3064072"/>
          </a:xfrm>
          <a:prstGeom prst="rect">
            <a:avLst/>
          </a:prstGeom>
        </p:spPr>
      </p:pic>
      <p:pic>
        <p:nvPicPr>
          <p:cNvPr id="12" name="Picture 4" descr="C:\Users\ABC\Desktop\GR-010 (2).png"/>
          <p:cNvPicPr>
            <a:picLocks noChangeAspect="1" noChangeArrowheads="1"/>
          </p:cNvPicPr>
          <p:nvPr/>
        </p:nvPicPr>
        <p:blipFill>
          <a:blip r:embed="rId4">
            <a:biLevel thresh="25000"/>
            <a:extLst>
              <a:ext uri="{28A0092B-C50C-407E-A947-70E740481C1C}">
                <a14:useLocalDpi xmlns:a14="http://schemas.microsoft.com/office/drawing/2010/main"/>
              </a:ext>
            </a:extLst>
          </a:blip>
          <a:srcRect/>
          <a:stretch>
            <a:fillRect/>
          </a:stretch>
        </p:blipFill>
        <p:spPr bwMode="auto">
          <a:xfrm>
            <a:off x="1326631" y="1713530"/>
            <a:ext cx="6424105" cy="342499"/>
          </a:xfrm>
          <a:prstGeom prst="rect">
            <a:avLst/>
          </a:prstGeom>
          <a:noFill/>
          <a:extLst>
            <a:ext uri="{909E8E84-426E-40DD-AFC4-6F175D3DCCD1}">
              <a14:hiddenFill xmlns:a14="http://schemas.microsoft.com/office/drawing/2010/main">
                <a:solidFill>
                  <a:srgbClr val="FFFFFF"/>
                </a:solidFill>
              </a14:hiddenFill>
            </a:ext>
          </a:extLst>
        </p:spPr>
      </p:pic>
      <p:sp>
        <p:nvSpPr>
          <p:cNvPr id="10" name="文本框 9">
            <a:extLst>
              <a:ext uri="{FF2B5EF4-FFF2-40B4-BE49-F238E27FC236}">
                <a16:creationId xmlns="" xmlns:a16="http://schemas.microsoft.com/office/drawing/2014/main" id="{B18DC081-9AE6-49CE-BF4A-0A03741F57E5}"/>
              </a:ext>
            </a:extLst>
          </p:cNvPr>
          <p:cNvSpPr txBox="1"/>
          <p:nvPr/>
        </p:nvSpPr>
        <p:spPr>
          <a:xfrm>
            <a:off x="1520828" y="2011665"/>
            <a:ext cx="6255308" cy="646331"/>
          </a:xfrm>
          <a:prstGeom prst="rect">
            <a:avLst/>
          </a:prstGeom>
          <a:noFill/>
        </p:spPr>
        <p:txBody>
          <a:bodyPr wrap="square" rtlCol="0">
            <a:spAutoFit/>
          </a:bodyPr>
          <a:lstStyle/>
          <a:p>
            <a:pPr lvl="0" algn="dist" defTabSz="914377">
              <a:defRPr/>
            </a:pPr>
            <a:r>
              <a:rPr lang="zh-CN" altLang="en-US" sz="3600" b="1" dirty="0" smtClean="0">
                <a:blipFill>
                  <a:blip r:embed="rId6"/>
                  <a:stretch>
                    <a:fillRect/>
                  </a:stretch>
                </a:blipFill>
                <a:latin typeface="微软雅黑" panose="020B0503020204020204" pitchFamily="34" charset="-122"/>
                <a:ea typeface="微软雅黑" panose="020B0503020204020204" pitchFamily="34" charset="-122"/>
              </a:rPr>
              <a:t>谢谢聆听</a:t>
            </a:r>
            <a:endParaRPr kumimoji="0" lang="zh-CN" altLang="en-US" sz="3600" b="1" i="0" u="none" strike="noStrike" kern="1200" cap="none" spc="0" normalizeH="0" baseline="0" noProof="0" dirty="0">
              <a:ln>
                <a:noFill/>
              </a:ln>
              <a:blipFill>
                <a:blip r:embed="rId6"/>
                <a:stretch>
                  <a:fillRect/>
                </a:stretch>
              </a:blipFill>
              <a:effectLst/>
              <a:uLnTx/>
              <a:uFillTx/>
              <a:latin typeface="微软雅黑" panose="020B0503020204020204" pitchFamily="34" charset="-122"/>
              <a:ea typeface="微软雅黑" panose="020B0503020204020204" pitchFamily="34" charset="-122"/>
            </a:endParaRPr>
          </a:p>
        </p:txBody>
      </p:sp>
      <p:sp>
        <p:nvSpPr>
          <p:cNvPr id="14" name="文本框 13">
            <a:extLst>
              <a:ext uri="{FF2B5EF4-FFF2-40B4-BE49-F238E27FC236}">
                <a16:creationId xmlns="" xmlns:a16="http://schemas.microsoft.com/office/drawing/2014/main" id="{B18DC081-9AE6-49CE-BF4A-0A03741F57E5}"/>
              </a:ext>
            </a:extLst>
          </p:cNvPr>
          <p:cNvSpPr txBox="1"/>
          <p:nvPr/>
        </p:nvSpPr>
        <p:spPr>
          <a:xfrm>
            <a:off x="1604804" y="2650178"/>
            <a:ext cx="6053296" cy="400110"/>
          </a:xfrm>
          <a:prstGeom prst="rect">
            <a:avLst/>
          </a:prstGeom>
          <a:noFill/>
        </p:spPr>
        <p:txBody>
          <a:bodyPr wrap="square" rtlCol="0">
            <a:spAutoFit/>
          </a:bodyPr>
          <a:lstStyle/>
          <a:p>
            <a:pPr lvl="0" algn="dist" defTabSz="914377">
              <a:defRPr/>
            </a:pPr>
            <a:r>
              <a:rPr lang="en-US" altLang="zh-CN" sz="2000" b="1" dirty="0" smtClean="0">
                <a:blipFill>
                  <a:blip r:embed="rId6"/>
                  <a:stretch>
                    <a:fillRect/>
                  </a:stretch>
                </a:blipFill>
                <a:latin typeface="Microsoft JhengHei Light" panose="020B0304030504040204" pitchFamily="34" charset="-120"/>
                <a:ea typeface="Microsoft JhengHei Light" panose="020B0304030504040204" pitchFamily="34" charset="-120"/>
              </a:rPr>
              <a:t> THANK YOU FOR LISTENING. </a:t>
            </a:r>
            <a:endParaRPr kumimoji="0" lang="zh-CN" altLang="en-US" sz="2000" b="1" i="0" u="none" strike="noStrike" kern="1200" cap="none" spc="0" normalizeH="0" baseline="0" noProof="0" dirty="0">
              <a:ln>
                <a:noFill/>
              </a:ln>
              <a:blipFill>
                <a:blip r:embed="rId6"/>
                <a:stretch>
                  <a:fillRect/>
                </a:stretch>
              </a:blipFill>
              <a:effectLst/>
              <a:uLnTx/>
              <a:uFillTx/>
              <a:latin typeface="Microsoft JhengHei Light" panose="020B0304030504040204" pitchFamily="34" charset="-120"/>
              <a:ea typeface="Microsoft JhengHei Light" panose="020B0304030504040204" pitchFamily="34" charset="-120"/>
            </a:endParaRPr>
          </a:p>
        </p:txBody>
      </p:sp>
    </p:spTree>
    <p:extLst>
      <p:ext uri="{BB962C8B-B14F-4D97-AF65-F5344CB8AC3E}">
        <p14:creationId xmlns:p14="http://schemas.microsoft.com/office/powerpoint/2010/main" val="1933548232"/>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Tm="10000">
        <p15:prstTrans prst="pageCurlDouble"/>
      </p:transition>
    </mc:Choice>
    <mc:Fallback xmlns="">
      <p:transition spd="slow" advTm="10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63"/>
                                        </p:tgtEl>
                                        <p:attrNameLst>
                                          <p:attrName>style.visibility</p:attrName>
                                        </p:attrNameLst>
                                      </p:cBhvr>
                                      <p:to>
                                        <p:strVal val="visible"/>
                                      </p:to>
                                    </p:set>
                                    <p:animEffect transition="in" filter="wipe(left)">
                                      <p:cBhvr>
                                        <p:cTn id="7" dur="1000"/>
                                        <p:tgtEl>
                                          <p:spTgt spid="63"/>
                                        </p:tgtEl>
                                      </p:cBhvr>
                                    </p:animEffect>
                                  </p:childTnLst>
                                </p:cTn>
                              </p:par>
                              <p:par>
                                <p:cTn id="8" presetID="1" presetClass="entr" presetSubtype="0" fill="hold" nodeType="withEffect">
                                  <p:stCondLst>
                                    <p:cond delay="0"/>
                                  </p:stCondLst>
                                  <p:childTnLst>
                                    <p:set>
                                      <p:cBhvr>
                                        <p:cTn id="9" dur="1" fill="hold">
                                          <p:stCondLst>
                                            <p:cond delay="0"/>
                                          </p:stCondLst>
                                        </p:cTn>
                                        <p:tgtEl>
                                          <p:spTgt spid="62"/>
                                        </p:tgtEl>
                                        <p:attrNameLst>
                                          <p:attrName>style.visibility</p:attrName>
                                        </p:attrNameLst>
                                      </p:cBhvr>
                                      <p:to>
                                        <p:strVal val="visible"/>
                                      </p:to>
                                    </p:set>
                                  </p:childTnLst>
                                </p:cTn>
                              </p:par>
                              <p:par>
                                <p:cTn id="10" presetID="63" presetClass="path" presetSubtype="0" accel="50000" decel="50000" fill="hold" nodeType="withEffect">
                                  <p:stCondLst>
                                    <p:cond delay="0"/>
                                  </p:stCondLst>
                                  <p:childTnLst>
                                    <p:animMotion origin="layout" path="M -0.58698 -0.00444 L 4.72222E-6 -1.11111E-6 " pathEditMode="relative" rAng="0" ptsTypes="AA">
                                      <p:cBhvr>
                                        <p:cTn id="11" dur="1000" fill="hold"/>
                                        <p:tgtEl>
                                          <p:spTgt spid="62"/>
                                        </p:tgtEl>
                                        <p:attrNameLst>
                                          <p:attrName>ppt_x</p:attrName>
                                          <p:attrName>ppt_y</p:attrName>
                                        </p:attrNameLst>
                                      </p:cBhvr>
                                      <p:rCtr x="29340" y="222"/>
                                    </p:animMotion>
                                  </p:childTnLst>
                                </p:cTn>
                              </p:par>
                            </p:childTnLst>
                          </p:cTn>
                        </p:par>
                        <p:par>
                          <p:cTn id="12" fill="hold">
                            <p:stCondLst>
                              <p:cond delay="1000"/>
                            </p:stCondLst>
                            <p:childTnLst>
                              <p:par>
                                <p:cTn id="13" presetID="22" presetClass="entr" presetSubtype="8" fill="hold" nodeType="afterEffect">
                                  <p:stCondLst>
                                    <p:cond delay="0"/>
                                  </p:stCondLst>
                                  <p:childTnLst>
                                    <p:set>
                                      <p:cBhvr>
                                        <p:cTn id="14" dur="1" fill="hold">
                                          <p:stCondLst>
                                            <p:cond delay="0"/>
                                          </p:stCondLst>
                                        </p:cTn>
                                        <p:tgtEl>
                                          <p:spTgt spid="12"/>
                                        </p:tgtEl>
                                        <p:attrNameLst>
                                          <p:attrName>style.visibility</p:attrName>
                                        </p:attrNameLst>
                                      </p:cBhvr>
                                      <p:to>
                                        <p:strVal val="visible"/>
                                      </p:to>
                                    </p:set>
                                    <p:animEffect transition="in" filter="wipe(left)">
                                      <p:cBhvr>
                                        <p:cTn id="15" dur="10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ags/tag1.xml><?xml version="1.0" encoding="utf-8"?>
<p:tagLst xmlns:a="http://schemas.openxmlformats.org/drawingml/2006/main" xmlns:r="http://schemas.openxmlformats.org/officeDocument/2006/relationships" xmlns:p="http://schemas.openxmlformats.org/presentationml/2006/main">
  <p:tag name="ISPRING_RESOURCE_PATHS_HASH_PRESENTER" val="65a66be615cf86f4a881e8c9f67316202dfa52"/>
</p:tagLst>
</file>

<file path=ppt/theme/theme1.xml><?xml version="1.0" encoding="utf-8"?>
<a:theme xmlns:a="http://schemas.openxmlformats.org/drawingml/2006/main" name="第一PPT，www.1ppt.com">
  <a:themeElements>
    <a:clrScheme name="流畅">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E2D700"/>
      </a:hlink>
      <a:folHlink>
        <a:srgbClr val="85DFD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2756</TotalTime>
  <Words>2079</Words>
  <Application>Microsoft Office PowerPoint</Application>
  <PresentationFormat>全屏显示(16:10)</PresentationFormat>
  <Paragraphs>288</Paragraphs>
  <Slides>26</Slides>
  <Notes>26</Notes>
  <HiddenSlides>0</HiddenSlides>
  <MMClips>0</MMClips>
  <ScaleCrop>false</ScaleCrop>
  <HeadingPairs>
    <vt:vector size="6" baseType="variant">
      <vt:variant>
        <vt:lpstr>已用的字体</vt:lpstr>
      </vt:variant>
      <vt:variant>
        <vt:i4>15</vt:i4>
      </vt:variant>
      <vt:variant>
        <vt:lpstr>主题</vt:lpstr>
      </vt:variant>
      <vt:variant>
        <vt:i4>1</vt:i4>
      </vt:variant>
      <vt:variant>
        <vt:lpstr>幻灯片标题</vt:lpstr>
      </vt:variant>
      <vt:variant>
        <vt:i4>26</vt:i4>
      </vt:variant>
    </vt:vector>
  </HeadingPairs>
  <TitlesOfParts>
    <vt:vector size="42" baseType="lpstr">
      <vt:lpstr>Impact MT Std</vt:lpstr>
      <vt:lpstr>Lato Light</vt:lpstr>
      <vt:lpstr>Lato Regular</vt:lpstr>
      <vt:lpstr>Microsoft JhengHei</vt:lpstr>
      <vt:lpstr>Microsoft JhengHei Light</vt:lpstr>
      <vt:lpstr>方正兰亭黑_GBK</vt:lpstr>
      <vt:lpstr>方正兰亭黑简体</vt:lpstr>
      <vt:lpstr>方正兰亭细黑_GBK_M</vt:lpstr>
      <vt:lpstr>方正中等线简体</vt:lpstr>
      <vt:lpstr>宋体</vt:lpstr>
      <vt:lpstr>微软雅黑</vt:lpstr>
      <vt:lpstr>Arial</vt:lpstr>
      <vt:lpstr>Calibri</vt:lpstr>
      <vt:lpstr>Impact</vt:lpstr>
      <vt:lpstr>Times New Roman</vt:lpstr>
      <vt:lpstr>第一PPT，www.1ppt.com</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51PPT模板网</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www.51pptmoban.com</dc:title>
  <dc:creator>sunny</dc:creator>
  <cp:keywords>51PPT模板网</cp:keywords>
  <cp:lastModifiedBy>faith123</cp:lastModifiedBy>
  <cp:revision>1189</cp:revision>
  <dcterms:created xsi:type="dcterms:W3CDTF">2015-06-05T17:51:08Z</dcterms:created>
  <dcterms:modified xsi:type="dcterms:W3CDTF">2019-12-02T05:56:21Z</dcterms:modified>
</cp:coreProperties>
</file>