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7"/>
  </p:notesMasterIdLst>
  <p:sldIdLst>
    <p:sldId id="294" r:id="rId2"/>
    <p:sldId id="258" r:id="rId3"/>
    <p:sldId id="262" r:id="rId4"/>
    <p:sldId id="261" r:id="rId5"/>
    <p:sldId id="260" r:id="rId6"/>
    <p:sldId id="263" r:id="rId7"/>
    <p:sldId id="267" r:id="rId8"/>
    <p:sldId id="265" r:id="rId9"/>
    <p:sldId id="266" r:id="rId10"/>
    <p:sldId id="264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1" r:id="rId24"/>
    <p:sldId id="280" r:id="rId25"/>
    <p:sldId id="282" r:id="rId26"/>
    <p:sldId id="283" r:id="rId27"/>
    <p:sldId id="284" r:id="rId28"/>
    <p:sldId id="286" r:id="rId29"/>
    <p:sldId id="285" r:id="rId30"/>
    <p:sldId id="287" r:id="rId31"/>
    <p:sldId id="288" r:id="rId32"/>
    <p:sldId id="289" r:id="rId33"/>
    <p:sldId id="290" r:id="rId34"/>
    <p:sldId id="291" r:id="rId35"/>
    <p:sldId id="295" r:id="rId36"/>
  </p:sldIdLst>
  <p:sldSz cx="12192000" cy="6858000"/>
  <p:notesSz cx="6858000" cy="9144000"/>
  <p:custDataLst>
    <p:tags r:id="rId3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0363B"/>
    <a:srgbClr val="B2D235"/>
    <a:srgbClr val="FDBC2A"/>
    <a:srgbClr val="FFD571"/>
    <a:srgbClr val="FF872D"/>
    <a:srgbClr val="FF4A39"/>
    <a:srgbClr val="000000"/>
    <a:srgbClr val="096B4D"/>
    <a:srgbClr val="E81E26"/>
    <a:srgbClr val="FFDC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414" autoAdjust="0"/>
    <p:restoredTop sz="94660"/>
  </p:normalViewPr>
  <p:slideViewPr>
    <p:cSldViewPr snapToGrid="0">
      <p:cViewPr varScale="1">
        <p:scale>
          <a:sx n="90" d="100"/>
          <a:sy n="90" d="100"/>
        </p:scale>
        <p:origin x="46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gs" Target="tags/tag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814571D-1986-4C57-AF0A-53B8E102B36F}" type="doc">
      <dgm:prSet loTypeId="urn:microsoft.com/office/officeart/2005/8/layout/vList2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zh-CN" altLang="en-US"/>
        </a:p>
      </dgm:t>
    </dgm:pt>
    <dgm:pt modelId="{185A33BD-12D6-4C8E-BAEA-8FE4DBCC1A31}">
      <dgm:prSet/>
      <dgm:spPr/>
      <dgm:t>
        <a:bodyPr/>
        <a:lstStyle/>
        <a:p>
          <a:pPr algn="ctr"/>
          <a:r>
            <a:rPr lang="zh-CN" b="1"/>
            <a:t>安全成长</a:t>
          </a:r>
          <a:r>
            <a:rPr lang="en-US" b="1"/>
            <a:t>——</a:t>
          </a:r>
          <a:r>
            <a:rPr lang="zh-CN" b="1"/>
            <a:t>要学会保护自己</a:t>
          </a:r>
          <a:endParaRPr lang="zh-CN"/>
        </a:p>
      </dgm:t>
    </dgm:pt>
    <dgm:pt modelId="{283E9114-09E3-433E-AD7A-E99C31CCFFF9}" type="parTrans" cxnId="{7AD50C64-F6FE-42D7-BB51-6544CCEF554A}">
      <dgm:prSet/>
      <dgm:spPr/>
      <dgm:t>
        <a:bodyPr/>
        <a:lstStyle/>
        <a:p>
          <a:pPr algn="ctr"/>
          <a:endParaRPr lang="zh-CN" altLang="en-US"/>
        </a:p>
      </dgm:t>
    </dgm:pt>
    <dgm:pt modelId="{596EE005-FF3F-46BB-92C3-45D7E8E06196}" type="sibTrans" cxnId="{7AD50C64-F6FE-42D7-BB51-6544CCEF554A}">
      <dgm:prSet/>
      <dgm:spPr/>
      <dgm:t>
        <a:bodyPr/>
        <a:lstStyle/>
        <a:p>
          <a:pPr algn="ctr"/>
          <a:endParaRPr lang="zh-CN" altLang="en-US"/>
        </a:p>
      </dgm:t>
    </dgm:pt>
    <dgm:pt modelId="{06106249-2DD6-48FF-972A-5A20929E62DA}">
      <dgm:prSet/>
      <dgm:spPr/>
      <dgm:t>
        <a:bodyPr/>
        <a:lstStyle/>
        <a:p>
          <a:pPr algn="ctr"/>
          <a:r>
            <a:rPr lang="zh-CN" b="1"/>
            <a:t>远离危险</a:t>
          </a:r>
          <a:r>
            <a:rPr lang="en-US" b="1"/>
            <a:t>——</a:t>
          </a:r>
          <a:r>
            <a:rPr lang="zh-CN" b="1"/>
            <a:t>小心身边的危险</a:t>
          </a:r>
          <a:endParaRPr lang="zh-CN"/>
        </a:p>
      </dgm:t>
    </dgm:pt>
    <dgm:pt modelId="{1D53A85E-88E5-4FDC-B794-1EE20694325F}" type="parTrans" cxnId="{4941186C-A718-450D-8505-57700817B7EA}">
      <dgm:prSet/>
      <dgm:spPr/>
      <dgm:t>
        <a:bodyPr/>
        <a:lstStyle/>
        <a:p>
          <a:pPr algn="ctr"/>
          <a:endParaRPr lang="zh-CN" altLang="en-US"/>
        </a:p>
      </dgm:t>
    </dgm:pt>
    <dgm:pt modelId="{CE92A32A-1A93-4387-9FE0-CABD5AB6EC4C}" type="sibTrans" cxnId="{4941186C-A718-450D-8505-57700817B7EA}">
      <dgm:prSet/>
      <dgm:spPr/>
      <dgm:t>
        <a:bodyPr/>
        <a:lstStyle/>
        <a:p>
          <a:pPr algn="ctr"/>
          <a:endParaRPr lang="zh-CN" altLang="en-US"/>
        </a:p>
      </dgm:t>
    </dgm:pt>
    <dgm:pt modelId="{2E7648FC-1453-44B1-9B84-1F94E96E2714}">
      <dgm:prSet/>
      <dgm:spPr/>
      <dgm:t>
        <a:bodyPr/>
        <a:lstStyle/>
        <a:p>
          <a:pPr algn="ctr"/>
          <a:r>
            <a:rPr lang="zh-CN" b="1"/>
            <a:t>对付坏人</a:t>
          </a:r>
          <a:r>
            <a:rPr lang="en-US" b="1"/>
            <a:t>——</a:t>
          </a:r>
          <a:r>
            <a:rPr lang="zh-CN" b="1"/>
            <a:t>遇见坏人怎么办</a:t>
          </a:r>
          <a:endParaRPr lang="zh-CN"/>
        </a:p>
      </dgm:t>
    </dgm:pt>
    <dgm:pt modelId="{A86F47EE-8111-42F3-A8DB-3F3012EBC5D3}" type="parTrans" cxnId="{34A1CF3F-7556-49BC-B41E-0D31377DAFC7}">
      <dgm:prSet/>
      <dgm:spPr/>
      <dgm:t>
        <a:bodyPr/>
        <a:lstStyle/>
        <a:p>
          <a:pPr algn="ctr"/>
          <a:endParaRPr lang="zh-CN" altLang="en-US"/>
        </a:p>
      </dgm:t>
    </dgm:pt>
    <dgm:pt modelId="{F553C3BE-D2B8-4730-B0A5-7AAFEF549A48}" type="sibTrans" cxnId="{34A1CF3F-7556-49BC-B41E-0D31377DAFC7}">
      <dgm:prSet/>
      <dgm:spPr/>
      <dgm:t>
        <a:bodyPr/>
        <a:lstStyle/>
        <a:p>
          <a:pPr algn="ctr"/>
          <a:endParaRPr lang="zh-CN" altLang="en-US"/>
        </a:p>
      </dgm:t>
    </dgm:pt>
    <dgm:pt modelId="{39EA0BDD-77EA-44BE-95B6-6CEFFE288AF4}" type="pres">
      <dgm:prSet presAssocID="{7814571D-1986-4C57-AF0A-53B8E102B36F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C27C2BD7-6689-42D4-AB9C-1DEBAB8DFE1B}" type="pres">
      <dgm:prSet presAssocID="{185A33BD-12D6-4C8E-BAEA-8FE4DBCC1A31}" presName="parentText" presStyleLbl="node1" presStyleIdx="0" presStyleCnt="3" custLinFactNeighborX="-3821" custLinFactNeighborY="-56520">
        <dgm:presLayoutVars>
          <dgm:chMax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D91A1CD4-2DB6-455F-A8D6-616EC5629DE2}" type="pres">
      <dgm:prSet presAssocID="{596EE005-FF3F-46BB-92C3-45D7E8E06196}" presName="spacer" presStyleCnt="0"/>
      <dgm:spPr/>
    </dgm:pt>
    <dgm:pt modelId="{CB8F19F0-1C17-4188-BAAA-FE1C7CC9002D}" type="pres">
      <dgm:prSet presAssocID="{06106249-2DD6-48FF-972A-5A20929E62DA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8A9BA9FF-26DA-4AEC-AEBC-A6B51D7F6EDA}" type="pres">
      <dgm:prSet presAssocID="{CE92A32A-1A93-4387-9FE0-CABD5AB6EC4C}" presName="spacer" presStyleCnt="0"/>
      <dgm:spPr/>
    </dgm:pt>
    <dgm:pt modelId="{BCB31C73-C541-4818-BF58-9128D0319B49}" type="pres">
      <dgm:prSet presAssocID="{2E7648FC-1453-44B1-9B84-1F94E96E2714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1DCD5D16-EFE3-4F72-8AA9-B5ADCB669A32}" type="presOf" srcId="{2E7648FC-1453-44B1-9B84-1F94E96E2714}" destId="{BCB31C73-C541-4818-BF58-9128D0319B49}" srcOrd="0" destOrd="0" presId="urn:microsoft.com/office/officeart/2005/8/layout/vList2"/>
    <dgm:cxn modelId="{4941186C-A718-450D-8505-57700817B7EA}" srcId="{7814571D-1986-4C57-AF0A-53B8E102B36F}" destId="{06106249-2DD6-48FF-972A-5A20929E62DA}" srcOrd="1" destOrd="0" parTransId="{1D53A85E-88E5-4FDC-B794-1EE20694325F}" sibTransId="{CE92A32A-1A93-4387-9FE0-CABD5AB6EC4C}"/>
    <dgm:cxn modelId="{19DFF61F-BAAB-4454-89C4-C4A8B669D47C}" type="presOf" srcId="{185A33BD-12D6-4C8E-BAEA-8FE4DBCC1A31}" destId="{C27C2BD7-6689-42D4-AB9C-1DEBAB8DFE1B}" srcOrd="0" destOrd="0" presId="urn:microsoft.com/office/officeart/2005/8/layout/vList2"/>
    <dgm:cxn modelId="{7AD50C64-F6FE-42D7-BB51-6544CCEF554A}" srcId="{7814571D-1986-4C57-AF0A-53B8E102B36F}" destId="{185A33BD-12D6-4C8E-BAEA-8FE4DBCC1A31}" srcOrd="0" destOrd="0" parTransId="{283E9114-09E3-433E-AD7A-E99C31CCFFF9}" sibTransId="{596EE005-FF3F-46BB-92C3-45D7E8E06196}"/>
    <dgm:cxn modelId="{14B990D5-1B85-4AE5-BC93-667DDE56CE75}" type="presOf" srcId="{7814571D-1986-4C57-AF0A-53B8E102B36F}" destId="{39EA0BDD-77EA-44BE-95B6-6CEFFE288AF4}" srcOrd="0" destOrd="0" presId="urn:microsoft.com/office/officeart/2005/8/layout/vList2"/>
    <dgm:cxn modelId="{34A1CF3F-7556-49BC-B41E-0D31377DAFC7}" srcId="{7814571D-1986-4C57-AF0A-53B8E102B36F}" destId="{2E7648FC-1453-44B1-9B84-1F94E96E2714}" srcOrd="2" destOrd="0" parTransId="{A86F47EE-8111-42F3-A8DB-3F3012EBC5D3}" sibTransId="{F553C3BE-D2B8-4730-B0A5-7AAFEF549A48}"/>
    <dgm:cxn modelId="{BADD838D-3C83-45D7-80C1-DD7586BB1BB7}" type="presOf" srcId="{06106249-2DD6-48FF-972A-5A20929E62DA}" destId="{CB8F19F0-1C17-4188-BAAA-FE1C7CC9002D}" srcOrd="0" destOrd="0" presId="urn:microsoft.com/office/officeart/2005/8/layout/vList2"/>
    <dgm:cxn modelId="{068C21AB-AF53-4241-A1F2-D1AA62339D20}" type="presParOf" srcId="{39EA0BDD-77EA-44BE-95B6-6CEFFE288AF4}" destId="{C27C2BD7-6689-42D4-AB9C-1DEBAB8DFE1B}" srcOrd="0" destOrd="0" presId="urn:microsoft.com/office/officeart/2005/8/layout/vList2"/>
    <dgm:cxn modelId="{07C41C34-B739-432F-9F84-A7CACB1C2692}" type="presParOf" srcId="{39EA0BDD-77EA-44BE-95B6-6CEFFE288AF4}" destId="{D91A1CD4-2DB6-455F-A8D6-616EC5629DE2}" srcOrd="1" destOrd="0" presId="urn:microsoft.com/office/officeart/2005/8/layout/vList2"/>
    <dgm:cxn modelId="{3F931755-8A5B-4E4A-9074-59BC6587A1B6}" type="presParOf" srcId="{39EA0BDD-77EA-44BE-95B6-6CEFFE288AF4}" destId="{CB8F19F0-1C17-4188-BAAA-FE1C7CC9002D}" srcOrd="2" destOrd="0" presId="urn:microsoft.com/office/officeart/2005/8/layout/vList2"/>
    <dgm:cxn modelId="{4E4E868B-1F0D-4795-B2FF-2D1E48F80999}" type="presParOf" srcId="{39EA0BDD-77EA-44BE-95B6-6CEFFE288AF4}" destId="{8A9BA9FF-26DA-4AEC-AEBC-A6B51D7F6EDA}" srcOrd="3" destOrd="0" presId="urn:microsoft.com/office/officeart/2005/8/layout/vList2"/>
    <dgm:cxn modelId="{480C1974-0EBC-4962-AD66-037A61B6F07D}" type="presParOf" srcId="{39EA0BDD-77EA-44BE-95B6-6CEFFE288AF4}" destId="{BCB31C73-C541-4818-BF58-9128D0319B49}" srcOrd="4" destOrd="0" presId="urn:microsoft.com/office/officeart/2005/8/layout/vList2"/>
  </dgm:cxnLst>
  <dgm:bg>
    <a:effectLst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D02B41-6940-4105-8402-73E7BD285E56}" type="datetimeFigureOut">
              <a:rPr lang="zh-CN" altLang="en-US" smtClean="0"/>
              <a:t>2018/11/13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4C383CC-E65F-4BC9-BC34-87BCBB1A0BB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089482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C383CC-E65F-4BC9-BC34-87BCBB1A0BB6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911969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C383CC-E65F-4BC9-BC34-87BCBB1A0BB6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95185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C383CC-E65F-4BC9-BC34-87BCBB1A0BB6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2866837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C383CC-E65F-4BC9-BC34-87BCBB1A0BB6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6412065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C383CC-E65F-4BC9-BC34-87BCBB1A0BB6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910380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C383CC-E65F-4BC9-BC34-87BCBB1A0BB6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9512928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C383CC-E65F-4BC9-BC34-87BCBB1A0BB6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3013500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C383CC-E65F-4BC9-BC34-87BCBB1A0BB6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3448024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C383CC-E65F-4BC9-BC34-87BCBB1A0BB6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7989907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C383CC-E65F-4BC9-BC34-87BCBB1A0BB6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5481226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C383CC-E65F-4BC9-BC34-87BCBB1A0BB6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7617378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C383CC-E65F-4BC9-BC34-87BCBB1A0BB6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094171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C383CC-E65F-4BC9-BC34-87BCBB1A0BB6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0858513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C383CC-E65F-4BC9-BC34-87BCBB1A0BB6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1985022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C383CC-E65F-4BC9-BC34-87BCBB1A0BB6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7924492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C383CC-E65F-4BC9-BC34-87BCBB1A0BB6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5039431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C383CC-E65F-4BC9-BC34-87BCBB1A0BB6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8225511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C383CC-E65F-4BC9-BC34-87BCBB1A0BB6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7438727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C383CC-E65F-4BC9-BC34-87BCBB1A0BB6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7458239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C383CC-E65F-4BC9-BC34-87BCBB1A0BB6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3798284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C383CC-E65F-4BC9-BC34-87BCBB1A0BB6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6754294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C383CC-E65F-4BC9-BC34-87BCBB1A0BB6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1282213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C383CC-E65F-4BC9-BC34-87BCBB1A0BB6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7641585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C383CC-E65F-4BC9-BC34-87BCBB1A0BB6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6036105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C383CC-E65F-4BC9-BC34-87BCBB1A0BB6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5680912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C383CC-E65F-4BC9-BC34-87BCBB1A0BB6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4252382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C383CC-E65F-4BC9-BC34-87BCBB1A0BB6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0077786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C383CC-E65F-4BC9-BC34-87BCBB1A0BB6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7415856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C383CC-E65F-4BC9-BC34-87BCBB1A0BB6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9453630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C383CC-E65F-4BC9-BC34-87BCBB1A0BB6}" type="slidenum">
              <a:rPr lang="zh-CN" altLang="en-US" smtClean="0"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5282287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C383CC-E65F-4BC9-BC34-87BCBB1A0BB6}" type="slidenum">
              <a:rPr lang="zh-CN" altLang="en-US" smtClean="0"/>
              <a:t>32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49662938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C383CC-E65F-4BC9-BC34-87BCBB1A0BB6}" type="slidenum">
              <a:rPr lang="zh-CN" altLang="en-US" smtClean="0"/>
              <a:t>33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58231613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C383CC-E65F-4BC9-BC34-87BCBB1A0BB6}" type="slidenum">
              <a:rPr lang="zh-CN" altLang="en-US" smtClean="0"/>
              <a:t>34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692534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emf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DE58A7BD-2371-485D-92F7-43E554E84DE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xmlns="" id="{91C99597-2FED-498D-9DB8-C24A2D98905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484528C5-0DDD-4A46-8664-9D9754480E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B7B3C-2735-4666-A9FE-D058FE381989}" type="datetimeFigureOut">
              <a:rPr lang="zh-CN" altLang="en-US" smtClean="0"/>
              <a:t>2018/11/13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43363C77-5E75-4373-8009-A89223235A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ECA54327-3C84-4A24-831A-2763F03CD6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A07B4A-C4D1-4039-9624-6A8E1531652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8321002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peelOff"/>
      </p:transition>
    </mc:Choice>
    <mc:Fallback xmlns="">
      <p:transition spd="slow" advClick="0" advTm="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35BC8D11-E663-4639-9251-3C57124C0C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69244" y="1825625"/>
            <a:ext cx="4637690" cy="3881492"/>
          </a:xfrm>
        </p:spPr>
        <p:txBody>
          <a:bodyPr anchor="ctr">
            <a:noAutofit/>
          </a:bodyPr>
          <a:lstStyle>
            <a:lvl1pPr marL="0" indent="0">
              <a:lnSpc>
                <a:spcPct val="150000"/>
              </a:lnSpc>
              <a:buNone/>
              <a:defRPr sz="2400">
                <a:solidFill>
                  <a:srgbClr val="30363B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457200" indent="0">
              <a:lnSpc>
                <a:spcPct val="150000"/>
              </a:lnSpc>
              <a:buNone/>
              <a:defRPr sz="2400">
                <a:solidFill>
                  <a:srgbClr val="30363B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914400" indent="0">
              <a:lnSpc>
                <a:spcPct val="150000"/>
              </a:lnSpc>
              <a:buNone/>
              <a:defRPr sz="2400">
                <a:solidFill>
                  <a:srgbClr val="30363B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371600" indent="0">
              <a:lnSpc>
                <a:spcPct val="150000"/>
              </a:lnSpc>
              <a:buNone/>
              <a:defRPr sz="2400">
                <a:solidFill>
                  <a:srgbClr val="30363B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1828800" indent="0">
              <a:lnSpc>
                <a:spcPct val="150000"/>
              </a:lnSpc>
              <a:buNone/>
              <a:defRPr sz="2400">
                <a:solidFill>
                  <a:srgbClr val="30363B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A39D5C7E-7C75-4C48-BFE6-A6350EE99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B7B3C-2735-4666-A9FE-D058FE381989}" type="datetimeFigureOut">
              <a:rPr lang="zh-CN" altLang="en-US" smtClean="0"/>
              <a:t>2018/11/13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75FDCA57-58B7-4900-8A4B-D3ED473D0F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AA8D3093-00DC-44D1-B45F-856BC4276D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A07B4A-C4D1-4039-9624-6A8E1531652A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8" name="矩形: 圆角 7">
            <a:extLst>
              <a:ext uri="{FF2B5EF4-FFF2-40B4-BE49-F238E27FC236}">
                <a16:creationId xmlns:a16="http://schemas.microsoft.com/office/drawing/2014/main" xmlns="" id="{CCD609C4-9C71-47D9-8386-6EC2170874AC}"/>
              </a:ext>
            </a:extLst>
          </p:cNvPr>
          <p:cNvSpPr/>
          <p:nvPr userDrawn="1"/>
        </p:nvSpPr>
        <p:spPr>
          <a:xfrm>
            <a:off x="1" y="330920"/>
            <a:ext cx="10147738" cy="1051035"/>
          </a:xfrm>
          <a:prstGeom prst="roundRect">
            <a:avLst>
              <a:gd name="adj" fmla="val 0"/>
            </a:avLst>
          </a:prstGeom>
          <a:solidFill>
            <a:srgbClr val="3036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xmlns="" id="{8151C778-AD9F-48A1-A154-61FE40E11D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3552" y="212725"/>
            <a:ext cx="9714186" cy="1325563"/>
          </a:xfrm>
        </p:spPr>
        <p:txBody>
          <a:bodyPr/>
          <a:lstStyle>
            <a:lvl1pPr>
              <a:defRPr b="1">
                <a:ln>
                  <a:noFill/>
                </a:ln>
                <a:solidFill>
                  <a:srgbClr val="FFD57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xmlns="" id="{7CC597FC-DB8B-40F2-91C5-15762588EC0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3469" y="0"/>
            <a:ext cx="2566931" cy="1887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120250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peelOff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>
        <p:tmplLst>
          <p:tmpl lvl="1">
            <p:tnLst>
              <p:par>
                <p:cTn presetID="2" presetClass="entr" presetSubtype="4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2">
            <p:tnLst>
              <p:par>
                <p:cTn presetID="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3">
            <p:tnLst>
              <p:par>
                <p:cTn presetID="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4">
            <p:tnLst>
              <p:par>
                <p:cTn presetID="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5">
            <p:tnLst>
              <p:par>
                <p:cTn presetID="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8" grpId="0" animBg="1"/>
      <p:bldP spid="2" grpId="0"/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>
            <a:extLst>
              <a:ext uri="{FF2B5EF4-FFF2-40B4-BE49-F238E27FC236}">
                <a16:creationId xmlns:a16="http://schemas.microsoft.com/office/drawing/2014/main" xmlns="" id="{F810B5E9-7442-4172-8F9F-52BCC175FFB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9616572">
            <a:off x="692888" y="15555"/>
            <a:ext cx="3998570" cy="5455278"/>
          </a:xfrm>
          <a:prstGeom prst="rect">
            <a:avLst/>
          </a:prstGeom>
        </p:spPr>
      </p:pic>
      <p:grpSp>
        <p:nvGrpSpPr>
          <p:cNvPr id="16" name="Group 4">
            <a:extLst>
              <a:ext uri="{FF2B5EF4-FFF2-40B4-BE49-F238E27FC236}">
                <a16:creationId xmlns:a16="http://schemas.microsoft.com/office/drawing/2014/main" xmlns="" id="{F9AEFC65-852A-4EB9-AEEE-4D0997594227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-3175" y="5554667"/>
            <a:ext cx="12195175" cy="1328738"/>
            <a:chOff x="-2" y="3499"/>
            <a:chExt cx="7682" cy="837"/>
          </a:xfrm>
        </p:grpSpPr>
        <p:sp>
          <p:nvSpPr>
            <p:cNvPr id="17" name="AutoShape 3">
              <a:extLst>
                <a:ext uri="{FF2B5EF4-FFF2-40B4-BE49-F238E27FC236}">
                  <a16:creationId xmlns:a16="http://schemas.microsoft.com/office/drawing/2014/main" xmlns="" id="{23542AEB-FC10-4F2D-917B-3D88E0C3F032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0" y="3499"/>
              <a:ext cx="7680" cy="8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Rectangle 5">
              <a:extLst>
                <a:ext uri="{FF2B5EF4-FFF2-40B4-BE49-F238E27FC236}">
                  <a16:creationId xmlns:a16="http://schemas.microsoft.com/office/drawing/2014/main" xmlns="" id="{C14A3A97-F140-4FB9-AED5-6CBCD45F6F5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" y="3500"/>
              <a:ext cx="7680" cy="835"/>
            </a:xfrm>
            <a:prstGeom prst="rect">
              <a:avLst/>
            </a:prstGeom>
            <a:solidFill>
              <a:srgbClr val="3036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/>
            </a:p>
          </p:txBody>
        </p:sp>
        <p:sp>
          <p:nvSpPr>
            <p:cNvPr id="19" name="Freeform 6">
              <a:extLst>
                <a:ext uri="{FF2B5EF4-FFF2-40B4-BE49-F238E27FC236}">
                  <a16:creationId xmlns:a16="http://schemas.microsoft.com/office/drawing/2014/main" xmlns="" id="{FC7BF98F-FB13-49CF-BEF6-7705121AEAD8}"/>
                </a:ext>
              </a:extLst>
            </p:cNvPr>
            <p:cNvSpPr>
              <a:spLocks/>
            </p:cNvSpPr>
            <p:nvPr/>
          </p:nvSpPr>
          <p:spPr bwMode="auto">
            <a:xfrm>
              <a:off x="-2" y="3499"/>
              <a:ext cx="3274" cy="325"/>
            </a:xfrm>
            <a:custGeom>
              <a:avLst/>
              <a:gdLst>
                <a:gd name="T0" fmla="*/ 0 w 3274"/>
                <a:gd name="T1" fmla="*/ 0 h 324"/>
                <a:gd name="T2" fmla="*/ 3274 w 3274"/>
                <a:gd name="T3" fmla="*/ 0 h 324"/>
                <a:gd name="T4" fmla="*/ 2989 w 3274"/>
                <a:gd name="T5" fmla="*/ 324 h 324"/>
                <a:gd name="T6" fmla="*/ 0 w 3274"/>
                <a:gd name="T7" fmla="*/ 324 h 324"/>
                <a:gd name="T8" fmla="*/ 0 w 3274"/>
                <a:gd name="T9" fmla="*/ 0 h 3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74" h="324">
                  <a:moveTo>
                    <a:pt x="0" y="0"/>
                  </a:moveTo>
                  <a:lnTo>
                    <a:pt x="3274" y="0"/>
                  </a:lnTo>
                  <a:lnTo>
                    <a:pt x="2989" y="324"/>
                  </a:lnTo>
                  <a:lnTo>
                    <a:pt x="0" y="32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2D2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Freeform 7">
              <a:extLst>
                <a:ext uri="{FF2B5EF4-FFF2-40B4-BE49-F238E27FC236}">
                  <a16:creationId xmlns:a16="http://schemas.microsoft.com/office/drawing/2014/main" xmlns="" id="{87F7C77E-5994-4F5A-9F09-B471E9431496}"/>
                </a:ext>
              </a:extLst>
            </p:cNvPr>
            <p:cNvSpPr>
              <a:spLocks/>
            </p:cNvSpPr>
            <p:nvPr/>
          </p:nvSpPr>
          <p:spPr bwMode="auto">
            <a:xfrm>
              <a:off x="4424" y="3499"/>
              <a:ext cx="3254" cy="325"/>
            </a:xfrm>
            <a:custGeom>
              <a:avLst/>
              <a:gdLst>
                <a:gd name="T0" fmla="*/ 3254 w 3254"/>
                <a:gd name="T1" fmla="*/ 0 h 324"/>
                <a:gd name="T2" fmla="*/ 3254 w 3254"/>
                <a:gd name="T3" fmla="*/ 324 h 324"/>
                <a:gd name="T4" fmla="*/ 285 w 3254"/>
                <a:gd name="T5" fmla="*/ 324 h 324"/>
                <a:gd name="T6" fmla="*/ 0 w 3254"/>
                <a:gd name="T7" fmla="*/ 0 h 324"/>
                <a:gd name="T8" fmla="*/ 3254 w 3254"/>
                <a:gd name="T9" fmla="*/ 0 h 3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54" h="324">
                  <a:moveTo>
                    <a:pt x="3254" y="0"/>
                  </a:moveTo>
                  <a:lnTo>
                    <a:pt x="3254" y="324"/>
                  </a:lnTo>
                  <a:lnTo>
                    <a:pt x="285" y="324"/>
                  </a:lnTo>
                  <a:lnTo>
                    <a:pt x="0" y="0"/>
                  </a:lnTo>
                  <a:lnTo>
                    <a:pt x="3254" y="0"/>
                  </a:lnTo>
                  <a:close/>
                </a:path>
              </a:pathLst>
            </a:custGeom>
            <a:solidFill>
              <a:srgbClr val="B2D2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/>
            </a:p>
          </p:txBody>
        </p:sp>
        <p:sp>
          <p:nvSpPr>
            <p:cNvPr id="21" name="Freeform 8">
              <a:extLst>
                <a:ext uri="{FF2B5EF4-FFF2-40B4-BE49-F238E27FC236}">
                  <a16:creationId xmlns:a16="http://schemas.microsoft.com/office/drawing/2014/main" xmlns="" id="{57BA7AB3-6FC2-4819-88D0-DF5191AF7372}"/>
                </a:ext>
              </a:extLst>
            </p:cNvPr>
            <p:cNvSpPr>
              <a:spLocks/>
            </p:cNvSpPr>
            <p:nvPr/>
          </p:nvSpPr>
          <p:spPr bwMode="auto">
            <a:xfrm>
              <a:off x="-2" y="3500"/>
              <a:ext cx="3274" cy="324"/>
            </a:xfrm>
            <a:custGeom>
              <a:avLst/>
              <a:gdLst>
                <a:gd name="T0" fmla="*/ 2989 w 3274"/>
                <a:gd name="T1" fmla="*/ 324 h 324"/>
                <a:gd name="T2" fmla="*/ 3274 w 3274"/>
                <a:gd name="T3" fmla="*/ 0 h 324"/>
                <a:gd name="T4" fmla="*/ 3165 w 3274"/>
                <a:gd name="T5" fmla="*/ 0 h 324"/>
                <a:gd name="T6" fmla="*/ 2924 w 3274"/>
                <a:gd name="T7" fmla="*/ 274 h 324"/>
                <a:gd name="T8" fmla="*/ 0 w 3274"/>
                <a:gd name="T9" fmla="*/ 274 h 324"/>
                <a:gd name="T10" fmla="*/ 0 w 3274"/>
                <a:gd name="T11" fmla="*/ 324 h 324"/>
                <a:gd name="T12" fmla="*/ 2989 w 3274"/>
                <a:gd name="T13" fmla="*/ 324 h 3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74" h="324">
                  <a:moveTo>
                    <a:pt x="2989" y="324"/>
                  </a:moveTo>
                  <a:lnTo>
                    <a:pt x="3274" y="0"/>
                  </a:lnTo>
                  <a:lnTo>
                    <a:pt x="3165" y="0"/>
                  </a:lnTo>
                  <a:lnTo>
                    <a:pt x="2924" y="274"/>
                  </a:lnTo>
                  <a:lnTo>
                    <a:pt x="0" y="274"/>
                  </a:lnTo>
                  <a:lnTo>
                    <a:pt x="0" y="324"/>
                  </a:lnTo>
                  <a:lnTo>
                    <a:pt x="2989" y="32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Freeform 9">
              <a:extLst>
                <a:ext uri="{FF2B5EF4-FFF2-40B4-BE49-F238E27FC236}">
                  <a16:creationId xmlns:a16="http://schemas.microsoft.com/office/drawing/2014/main" xmlns="" id="{FE294AD3-F6E3-4E84-8410-624F6C63620E}"/>
                </a:ext>
              </a:extLst>
            </p:cNvPr>
            <p:cNvSpPr>
              <a:spLocks/>
            </p:cNvSpPr>
            <p:nvPr/>
          </p:nvSpPr>
          <p:spPr bwMode="auto">
            <a:xfrm>
              <a:off x="4426" y="3500"/>
              <a:ext cx="3252" cy="324"/>
            </a:xfrm>
            <a:custGeom>
              <a:avLst/>
              <a:gdLst>
                <a:gd name="T0" fmla="*/ 284 w 3252"/>
                <a:gd name="T1" fmla="*/ 324 h 324"/>
                <a:gd name="T2" fmla="*/ 0 w 3252"/>
                <a:gd name="T3" fmla="*/ 0 h 324"/>
                <a:gd name="T4" fmla="*/ 108 w 3252"/>
                <a:gd name="T5" fmla="*/ 0 h 324"/>
                <a:gd name="T6" fmla="*/ 350 w 3252"/>
                <a:gd name="T7" fmla="*/ 274 h 324"/>
                <a:gd name="T8" fmla="*/ 3252 w 3252"/>
                <a:gd name="T9" fmla="*/ 274 h 324"/>
                <a:gd name="T10" fmla="*/ 3252 w 3252"/>
                <a:gd name="T11" fmla="*/ 324 h 324"/>
                <a:gd name="T12" fmla="*/ 284 w 3252"/>
                <a:gd name="T13" fmla="*/ 324 h 3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52" h="324">
                  <a:moveTo>
                    <a:pt x="284" y="324"/>
                  </a:moveTo>
                  <a:lnTo>
                    <a:pt x="0" y="0"/>
                  </a:lnTo>
                  <a:lnTo>
                    <a:pt x="108" y="0"/>
                  </a:lnTo>
                  <a:lnTo>
                    <a:pt x="350" y="274"/>
                  </a:lnTo>
                  <a:lnTo>
                    <a:pt x="3252" y="274"/>
                  </a:lnTo>
                  <a:lnTo>
                    <a:pt x="3252" y="324"/>
                  </a:lnTo>
                  <a:lnTo>
                    <a:pt x="284" y="32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2" name="标题 1">
            <a:extLst>
              <a:ext uri="{FF2B5EF4-FFF2-40B4-BE49-F238E27FC236}">
                <a16:creationId xmlns:a16="http://schemas.microsoft.com/office/drawing/2014/main" xmlns="" id="{AAA9D340-C07E-4F41-BCF0-DA7C234392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5666" y="2939444"/>
            <a:ext cx="11338472" cy="1089792"/>
          </a:xfrm>
        </p:spPr>
        <p:txBody>
          <a:bodyPr anchor="b">
            <a:noAutofit/>
          </a:bodyPr>
          <a:lstStyle>
            <a:lvl1pPr algn="ctr">
              <a:defRPr sz="6600">
                <a:solidFill>
                  <a:srgbClr val="30363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4626259B-2908-4A09-834C-34407607DF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B7B3C-2735-4666-A9FE-D058FE381989}" type="datetimeFigureOut">
              <a:rPr lang="zh-CN" altLang="en-US" smtClean="0"/>
              <a:t>2018/11/13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C71958BF-9FA3-4738-8655-2ACF440B66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5D4331E1-CDA2-4731-A8A6-3D51F1E25C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A07B4A-C4D1-4039-9624-6A8E1531652A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E6FF7D73-9466-417C-8582-CEBF542D16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036174" y="1968222"/>
            <a:ext cx="6177456" cy="774973"/>
          </a:xfrm>
        </p:spPr>
        <p:txBody>
          <a:bodyPr>
            <a:normAutofit/>
          </a:bodyPr>
          <a:lstStyle>
            <a:lvl1pPr marL="0" indent="0" algn="ctr">
              <a:buNone/>
              <a:defRPr sz="4000" b="1" spc="0">
                <a:solidFill>
                  <a:srgbClr val="30363B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编辑母版文本样式</a:t>
            </a:r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xmlns="" id="{7F4C3811-02D5-4520-AD1D-A147370307C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85000" y="3409301"/>
            <a:ext cx="2137738" cy="3312174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xmlns="" id="{580E612C-5F09-4227-A0F7-2CFFF1700685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 rot="3565722">
            <a:off x="8463815" y="1649214"/>
            <a:ext cx="1081888" cy="1093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778912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peelOff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>
        <p:tmplLst>
          <p:tmpl lvl="1">
            <p:tnLst>
              <p:par>
                <p:cTn presetID="42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3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68AC5B1C-4AED-4CAA-A906-AC20CDF008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74E52AD2-B2AA-408B-91D7-2CC236A03A1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xmlns="" id="{0832DBF4-1357-4BCD-9948-47C4A75B3D1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="" id="{FF8DBBFF-3A88-46C7-B799-87ED791EB7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B7B3C-2735-4666-A9FE-D058FE381989}" type="datetimeFigureOut">
              <a:rPr lang="zh-CN" altLang="en-US" smtClean="0"/>
              <a:t>2018/11/13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1D673E3B-7F74-4FDF-BA20-9B4F95AFA8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="" id="{ABDAE8BD-BB1C-4387-8F71-A7180B8DE9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A07B4A-C4D1-4039-9624-6A8E1531652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4691214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peelOff"/>
      </p:transition>
    </mc:Choice>
    <mc:Fallback xmlns="">
      <p:transition spd="slow" advClick="0" advTm="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D88358E3-C225-4554-A7E8-2F32409344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1DB2EB51-4A91-4DC8-A5DF-A6808EDFA2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xmlns="" id="{91A72C07-F856-46E9-AED9-4FE5EB9C12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xmlns="" id="{9D2214D5-003B-4101-BF1A-24E1A3FFFBD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xmlns="" id="{84DBD25D-111D-4E1E-BB4A-98187E66A49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xmlns="" id="{87611E14-0A3C-4866-8371-DB87ACE83F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B7B3C-2735-4666-A9FE-D058FE381989}" type="datetimeFigureOut">
              <a:rPr lang="zh-CN" altLang="en-US" smtClean="0"/>
              <a:t>2018/11/13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xmlns="" id="{C4BCC9AA-2856-4911-B2C3-22C8D918F5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xmlns="" id="{7910AFBC-DA0F-423B-BEE6-AA32C50D07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A07B4A-C4D1-4039-9624-6A8E1531652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5646959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peelOff"/>
      </p:transition>
    </mc:Choice>
    <mc:Fallback xmlns="">
      <p:transition spd="slow" advClick="0" advTm="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358D3687-8D01-4AC4-A865-43A250C4DA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xmlns="" id="{BEFF859A-5D21-4EF6-A8AD-2393FA2FBA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B7B3C-2735-4666-A9FE-D058FE381989}" type="datetimeFigureOut">
              <a:rPr lang="zh-CN" altLang="en-US" smtClean="0"/>
              <a:t>2018/11/13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xmlns="" id="{C74C0E78-531F-4784-A04C-5FCB94FC8E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xmlns="" id="{0822C376-2A31-4393-ADE1-154462FC11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A07B4A-C4D1-4039-9624-6A8E1531652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1568877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peelOff"/>
      </p:transition>
    </mc:Choice>
    <mc:Fallback xmlns="">
      <p:transition spd="slow" advClick="0" advTm="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xmlns="" id="{3EC53632-3715-413D-B8C1-6751BEB085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B7B3C-2735-4666-A9FE-D058FE381989}" type="datetimeFigureOut">
              <a:rPr lang="zh-CN" altLang="en-US" smtClean="0"/>
              <a:t>2018/11/13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xmlns="" id="{223FAAB9-21F8-4468-AD27-BB313278E5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xmlns="" id="{7D9C406C-FBDF-4614-8B4E-0A8D0FF9F0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A07B4A-C4D1-4039-9624-6A8E1531652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7684966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peelOff"/>
      </p:transition>
    </mc:Choice>
    <mc:Fallback xmlns="">
      <p:transition spd="slow" advClick="0" advTm="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6ECFFA35-4620-4556-B7FE-E31C5913A2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2AB4B886-7512-43E0-9ACF-E66224297B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xmlns="" id="{25F2A43C-BF46-4491-B265-073B4D3EC4F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="" id="{26BBB6AF-6BC5-433B-AA54-06874441B0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B7B3C-2735-4666-A9FE-D058FE381989}" type="datetimeFigureOut">
              <a:rPr lang="zh-CN" altLang="en-US" smtClean="0"/>
              <a:t>2018/11/13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0A6E569C-FAA0-4891-94A6-35B5F28677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="" id="{6117A6F4-2C2A-4B5D-AB97-8901CC17B3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A07B4A-C4D1-4039-9624-6A8E1531652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330986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peelOff"/>
      </p:transition>
    </mc:Choice>
    <mc:Fallback xmlns="">
      <p:transition spd="slow" advClick="0" advTm="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559D85BA-2D60-47FB-8922-8E4BCD10A1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xmlns="" id="{915C8201-7C17-43C5-9E47-EF1D58F0FC3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xmlns="" id="{414D2886-E89F-4DC2-8AA9-91ED2AFC2C9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="" id="{333A80EB-278C-45FB-B129-EAAC28A116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B7B3C-2735-4666-A9FE-D058FE381989}" type="datetimeFigureOut">
              <a:rPr lang="zh-CN" altLang="en-US" smtClean="0"/>
              <a:t>2018/11/13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5BBF1326-6519-402A-98C0-DE3B785DF4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="" id="{C404DED4-7A84-4587-A17C-EEC9257724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A07B4A-C4D1-4039-9624-6A8E1531652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5879631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peelOff"/>
      </p:transition>
    </mc:Choice>
    <mc:Fallback xmlns="">
      <p:transition spd="slow" advClick="0" advTm="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562A0B2F-4A16-423C-9C41-1D0FC0A0C3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xmlns="" id="{55B2105D-5838-40E9-9BB6-506EFEB3636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9B018098-34B5-4BBC-BD5C-655ECEE249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B7B3C-2735-4666-A9FE-D058FE381989}" type="datetimeFigureOut">
              <a:rPr lang="zh-CN" altLang="en-US" smtClean="0"/>
              <a:t>2018/11/13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3C0E912F-68AD-491F-A113-24393F00EE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568AC6E0-1D18-4DEE-8652-17A56A7CA6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A07B4A-C4D1-4039-9624-6A8E1531652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3524084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peelOff"/>
      </p:transition>
    </mc:Choice>
    <mc:Fallback xmlns="">
      <p:transition spd="slow" advClick="0" advTm="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xmlns="" id="{CB2F72AE-92BB-4F9B-B99B-99E21F9FBCE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xmlns="" id="{2A1776B0-0609-4661-B5F2-04FB78B8F56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224304F7-8D69-42AE-917B-915CA71C7C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B7B3C-2735-4666-A9FE-D058FE381989}" type="datetimeFigureOut">
              <a:rPr lang="zh-CN" altLang="en-US" smtClean="0"/>
              <a:t>2018/11/13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21FFA9FC-0E10-45C3-B5AE-6DE2EACAF5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DD6C3F52-5053-4E15-B138-0C7E980F64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A07B4A-C4D1-4039-9624-6A8E1531652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7328672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peelOff"/>
      </p:transition>
    </mc:Choice>
    <mc:Fallback xmlns="">
      <p:transition spd="slow" advClick="0" advTm="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xmlns="" id="{172CD20A-7D97-404B-8451-C905219232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202FD8E8-2385-4E4A-BF47-3429FA37D9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9A86B4AE-DBC1-4FFB-AACB-79066986968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BB7B3C-2735-4666-A9FE-D058FE381989}" type="datetimeFigureOut">
              <a:rPr lang="zh-CN" altLang="en-US" smtClean="0"/>
              <a:t>2018/11/13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6B11A035-B2B2-4A0B-A946-F387655D6BB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22918ABC-FF2E-4713-A823-1E304D4D8A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A07B4A-C4D1-4039-9624-6A8E1531652A}" type="slidenum">
              <a:rPr lang="zh-CN" altLang="en-US" smtClean="0"/>
              <a:t>‹#›</a:t>
            </a:fld>
            <a:endParaRPr lang="zh-CN" altLang="en-US"/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xmlns="" id="{B030D76B-E7CC-4FB9-BFE5-DDBE86A50153}"/>
              </a:ext>
            </a:extLst>
          </p:cNvPr>
          <p:cNvGrpSpPr/>
          <p:nvPr userDrawn="1"/>
        </p:nvGrpSpPr>
        <p:grpSpPr>
          <a:xfrm rot="21048379">
            <a:off x="-850975" y="-794471"/>
            <a:ext cx="13774491" cy="8361321"/>
            <a:chOff x="0" y="247650"/>
            <a:chExt cx="12404612" cy="8361321"/>
          </a:xfrm>
          <a:solidFill>
            <a:schemeClr val="bg1">
              <a:lumMod val="75000"/>
              <a:alpha val="20000"/>
            </a:schemeClr>
          </a:solidFill>
        </p:grpSpPr>
        <p:sp>
          <p:nvSpPr>
            <p:cNvPr id="8" name="矩形 7">
              <a:extLst>
                <a:ext uri="{FF2B5EF4-FFF2-40B4-BE49-F238E27FC236}">
                  <a16:creationId xmlns:a16="http://schemas.microsoft.com/office/drawing/2014/main" xmlns="" id="{4BBD5774-D589-4B4C-A306-2CEB56D332A4}"/>
                </a:ext>
              </a:extLst>
            </p:cNvPr>
            <p:cNvSpPr/>
            <p:nvPr/>
          </p:nvSpPr>
          <p:spPr>
            <a:xfrm>
              <a:off x="0" y="247650"/>
              <a:ext cx="12192000" cy="142875"/>
            </a:xfrm>
            <a:prstGeom prst="rect">
              <a:avLst/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矩形 8">
              <a:extLst>
                <a:ext uri="{FF2B5EF4-FFF2-40B4-BE49-F238E27FC236}">
                  <a16:creationId xmlns:a16="http://schemas.microsoft.com/office/drawing/2014/main" xmlns="" id="{F187C872-3231-4ED9-91F4-EBB6CC6D337F}"/>
                </a:ext>
              </a:extLst>
            </p:cNvPr>
            <p:cNvSpPr/>
            <p:nvPr/>
          </p:nvSpPr>
          <p:spPr>
            <a:xfrm>
              <a:off x="0" y="532157"/>
              <a:ext cx="12192000" cy="142875"/>
            </a:xfrm>
            <a:prstGeom prst="rect">
              <a:avLst/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xmlns="" id="{C34F8CDA-6301-49C7-815A-2E1F7FDE5139}"/>
                </a:ext>
              </a:extLst>
            </p:cNvPr>
            <p:cNvSpPr/>
            <p:nvPr/>
          </p:nvSpPr>
          <p:spPr>
            <a:xfrm>
              <a:off x="0" y="816664"/>
              <a:ext cx="12192000" cy="142875"/>
            </a:xfrm>
            <a:prstGeom prst="rect">
              <a:avLst/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矩形 10">
              <a:extLst>
                <a:ext uri="{FF2B5EF4-FFF2-40B4-BE49-F238E27FC236}">
                  <a16:creationId xmlns:a16="http://schemas.microsoft.com/office/drawing/2014/main" xmlns="" id="{B80B8D3E-CCB7-42EC-9651-00B4D6F6467E}"/>
                </a:ext>
              </a:extLst>
            </p:cNvPr>
            <p:cNvSpPr/>
            <p:nvPr/>
          </p:nvSpPr>
          <p:spPr>
            <a:xfrm>
              <a:off x="0" y="1101171"/>
              <a:ext cx="12192000" cy="142875"/>
            </a:xfrm>
            <a:prstGeom prst="rect">
              <a:avLst/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矩形 11">
              <a:extLst>
                <a:ext uri="{FF2B5EF4-FFF2-40B4-BE49-F238E27FC236}">
                  <a16:creationId xmlns:a16="http://schemas.microsoft.com/office/drawing/2014/main" xmlns="" id="{CDF0A728-B3BA-4E29-B906-14534AFFD910}"/>
                </a:ext>
              </a:extLst>
            </p:cNvPr>
            <p:cNvSpPr/>
            <p:nvPr/>
          </p:nvSpPr>
          <p:spPr>
            <a:xfrm>
              <a:off x="0" y="1385678"/>
              <a:ext cx="12192000" cy="142875"/>
            </a:xfrm>
            <a:prstGeom prst="rect">
              <a:avLst/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矩形 12">
              <a:extLst>
                <a:ext uri="{FF2B5EF4-FFF2-40B4-BE49-F238E27FC236}">
                  <a16:creationId xmlns:a16="http://schemas.microsoft.com/office/drawing/2014/main" xmlns="" id="{F1DEA1A1-1159-450B-B856-3F2D0ADEA5D5}"/>
                </a:ext>
              </a:extLst>
            </p:cNvPr>
            <p:cNvSpPr/>
            <p:nvPr/>
          </p:nvSpPr>
          <p:spPr>
            <a:xfrm>
              <a:off x="0" y="1670185"/>
              <a:ext cx="12192000" cy="142875"/>
            </a:xfrm>
            <a:prstGeom prst="rect">
              <a:avLst/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矩形 13">
              <a:extLst>
                <a:ext uri="{FF2B5EF4-FFF2-40B4-BE49-F238E27FC236}">
                  <a16:creationId xmlns:a16="http://schemas.microsoft.com/office/drawing/2014/main" xmlns="" id="{E3FD58AB-0FF4-4D6E-A49F-3C7AD0FE38C5}"/>
                </a:ext>
              </a:extLst>
            </p:cNvPr>
            <p:cNvSpPr/>
            <p:nvPr/>
          </p:nvSpPr>
          <p:spPr>
            <a:xfrm>
              <a:off x="0" y="1954692"/>
              <a:ext cx="12192000" cy="142875"/>
            </a:xfrm>
            <a:prstGeom prst="rect">
              <a:avLst/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xmlns="" id="{8A289380-780B-452E-A411-CAD94A335B8D}"/>
                </a:ext>
              </a:extLst>
            </p:cNvPr>
            <p:cNvSpPr/>
            <p:nvPr/>
          </p:nvSpPr>
          <p:spPr>
            <a:xfrm>
              <a:off x="0" y="2239199"/>
              <a:ext cx="12192000" cy="142875"/>
            </a:xfrm>
            <a:prstGeom prst="rect">
              <a:avLst/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矩形 15">
              <a:extLst>
                <a:ext uri="{FF2B5EF4-FFF2-40B4-BE49-F238E27FC236}">
                  <a16:creationId xmlns:a16="http://schemas.microsoft.com/office/drawing/2014/main" xmlns="" id="{C1C2B04A-0841-49B5-B513-6037FED72D26}"/>
                </a:ext>
              </a:extLst>
            </p:cNvPr>
            <p:cNvSpPr/>
            <p:nvPr/>
          </p:nvSpPr>
          <p:spPr>
            <a:xfrm>
              <a:off x="0" y="2523706"/>
              <a:ext cx="12192000" cy="142875"/>
            </a:xfrm>
            <a:prstGeom prst="rect">
              <a:avLst/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矩形 16">
              <a:extLst>
                <a:ext uri="{FF2B5EF4-FFF2-40B4-BE49-F238E27FC236}">
                  <a16:creationId xmlns:a16="http://schemas.microsoft.com/office/drawing/2014/main" xmlns="" id="{662CCF2F-9E70-4BC9-A157-9A3E6C075892}"/>
                </a:ext>
              </a:extLst>
            </p:cNvPr>
            <p:cNvSpPr/>
            <p:nvPr/>
          </p:nvSpPr>
          <p:spPr>
            <a:xfrm>
              <a:off x="0" y="2808213"/>
              <a:ext cx="12192000" cy="142875"/>
            </a:xfrm>
            <a:prstGeom prst="rect">
              <a:avLst/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矩形 17">
              <a:extLst>
                <a:ext uri="{FF2B5EF4-FFF2-40B4-BE49-F238E27FC236}">
                  <a16:creationId xmlns:a16="http://schemas.microsoft.com/office/drawing/2014/main" xmlns="" id="{8B5DBF56-5B54-4DD1-9F7B-6D008941D2BA}"/>
                </a:ext>
              </a:extLst>
            </p:cNvPr>
            <p:cNvSpPr/>
            <p:nvPr/>
          </p:nvSpPr>
          <p:spPr>
            <a:xfrm>
              <a:off x="0" y="3092720"/>
              <a:ext cx="12192000" cy="142875"/>
            </a:xfrm>
            <a:prstGeom prst="rect">
              <a:avLst/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矩形 18">
              <a:extLst>
                <a:ext uri="{FF2B5EF4-FFF2-40B4-BE49-F238E27FC236}">
                  <a16:creationId xmlns:a16="http://schemas.microsoft.com/office/drawing/2014/main" xmlns="" id="{F22D5E92-8173-4A2F-84C6-36D2099E2AEF}"/>
                </a:ext>
              </a:extLst>
            </p:cNvPr>
            <p:cNvSpPr/>
            <p:nvPr/>
          </p:nvSpPr>
          <p:spPr>
            <a:xfrm>
              <a:off x="0" y="3377227"/>
              <a:ext cx="12192000" cy="142875"/>
            </a:xfrm>
            <a:prstGeom prst="rect">
              <a:avLst/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矩形 19">
              <a:extLst>
                <a:ext uri="{FF2B5EF4-FFF2-40B4-BE49-F238E27FC236}">
                  <a16:creationId xmlns:a16="http://schemas.microsoft.com/office/drawing/2014/main" xmlns="" id="{54204468-F93D-44CE-83F5-00C7772151F8}"/>
                </a:ext>
              </a:extLst>
            </p:cNvPr>
            <p:cNvSpPr/>
            <p:nvPr/>
          </p:nvSpPr>
          <p:spPr>
            <a:xfrm>
              <a:off x="0" y="3946241"/>
              <a:ext cx="12192000" cy="142875"/>
            </a:xfrm>
            <a:prstGeom prst="rect">
              <a:avLst/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矩形 20">
              <a:extLst>
                <a:ext uri="{FF2B5EF4-FFF2-40B4-BE49-F238E27FC236}">
                  <a16:creationId xmlns:a16="http://schemas.microsoft.com/office/drawing/2014/main" xmlns="" id="{D13B09FA-C620-4BF7-8BC2-A6897A0393E5}"/>
                </a:ext>
              </a:extLst>
            </p:cNvPr>
            <p:cNvSpPr/>
            <p:nvPr/>
          </p:nvSpPr>
          <p:spPr>
            <a:xfrm>
              <a:off x="0" y="3661734"/>
              <a:ext cx="12192000" cy="142875"/>
            </a:xfrm>
            <a:prstGeom prst="rect">
              <a:avLst/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矩形 21">
              <a:extLst>
                <a:ext uri="{FF2B5EF4-FFF2-40B4-BE49-F238E27FC236}">
                  <a16:creationId xmlns:a16="http://schemas.microsoft.com/office/drawing/2014/main" xmlns="" id="{3869CDCB-B43F-4763-BF16-5F0F0281EDC0}"/>
                </a:ext>
              </a:extLst>
            </p:cNvPr>
            <p:cNvSpPr/>
            <p:nvPr/>
          </p:nvSpPr>
          <p:spPr>
            <a:xfrm>
              <a:off x="0" y="4230748"/>
              <a:ext cx="12192000" cy="142875"/>
            </a:xfrm>
            <a:prstGeom prst="rect">
              <a:avLst/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矩形 22">
              <a:extLst>
                <a:ext uri="{FF2B5EF4-FFF2-40B4-BE49-F238E27FC236}">
                  <a16:creationId xmlns:a16="http://schemas.microsoft.com/office/drawing/2014/main" xmlns="" id="{FBD3AB01-2AF9-4E19-8B42-E77C016A2174}"/>
                </a:ext>
              </a:extLst>
            </p:cNvPr>
            <p:cNvSpPr/>
            <p:nvPr/>
          </p:nvSpPr>
          <p:spPr>
            <a:xfrm>
              <a:off x="0" y="4515255"/>
              <a:ext cx="12192000" cy="142875"/>
            </a:xfrm>
            <a:prstGeom prst="rect">
              <a:avLst/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矩形 23">
              <a:extLst>
                <a:ext uri="{FF2B5EF4-FFF2-40B4-BE49-F238E27FC236}">
                  <a16:creationId xmlns:a16="http://schemas.microsoft.com/office/drawing/2014/main" xmlns="" id="{32703E07-E482-440B-9ED5-521EB7BD44CB}"/>
                </a:ext>
              </a:extLst>
            </p:cNvPr>
            <p:cNvSpPr/>
            <p:nvPr/>
          </p:nvSpPr>
          <p:spPr>
            <a:xfrm>
              <a:off x="0" y="4799762"/>
              <a:ext cx="12192000" cy="142875"/>
            </a:xfrm>
            <a:prstGeom prst="rect">
              <a:avLst/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矩形 24">
              <a:extLst>
                <a:ext uri="{FF2B5EF4-FFF2-40B4-BE49-F238E27FC236}">
                  <a16:creationId xmlns:a16="http://schemas.microsoft.com/office/drawing/2014/main" xmlns="" id="{50A72C6F-ADF2-4E0C-92A3-1CA9525EC201}"/>
                </a:ext>
              </a:extLst>
            </p:cNvPr>
            <p:cNvSpPr/>
            <p:nvPr/>
          </p:nvSpPr>
          <p:spPr>
            <a:xfrm>
              <a:off x="0" y="5084269"/>
              <a:ext cx="12192000" cy="142875"/>
            </a:xfrm>
            <a:prstGeom prst="rect">
              <a:avLst/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矩形 25">
              <a:extLst>
                <a:ext uri="{FF2B5EF4-FFF2-40B4-BE49-F238E27FC236}">
                  <a16:creationId xmlns:a16="http://schemas.microsoft.com/office/drawing/2014/main" xmlns="" id="{85158073-85D0-4545-82E7-0DAFB77EA76B}"/>
                </a:ext>
              </a:extLst>
            </p:cNvPr>
            <p:cNvSpPr/>
            <p:nvPr/>
          </p:nvSpPr>
          <p:spPr>
            <a:xfrm>
              <a:off x="0" y="5368776"/>
              <a:ext cx="12192000" cy="142875"/>
            </a:xfrm>
            <a:prstGeom prst="rect">
              <a:avLst/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矩形 26">
              <a:extLst>
                <a:ext uri="{FF2B5EF4-FFF2-40B4-BE49-F238E27FC236}">
                  <a16:creationId xmlns:a16="http://schemas.microsoft.com/office/drawing/2014/main" xmlns="" id="{3C86AB6F-010C-4D12-83B5-313C532C0698}"/>
                </a:ext>
              </a:extLst>
            </p:cNvPr>
            <p:cNvSpPr/>
            <p:nvPr/>
          </p:nvSpPr>
          <p:spPr>
            <a:xfrm>
              <a:off x="0" y="5653283"/>
              <a:ext cx="12192000" cy="142875"/>
            </a:xfrm>
            <a:prstGeom prst="rect">
              <a:avLst/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矩形 27">
              <a:extLst>
                <a:ext uri="{FF2B5EF4-FFF2-40B4-BE49-F238E27FC236}">
                  <a16:creationId xmlns:a16="http://schemas.microsoft.com/office/drawing/2014/main" xmlns="" id="{4E10FD52-3953-4A63-B4F4-C4C902C048FB}"/>
                </a:ext>
              </a:extLst>
            </p:cNvPr>
            <p:cNvSpPr/>
            <p:nvPr/>
          </p:nvSpPr>
          <p:spPr>
            <a:xfrm>
              <a:off x="0" y="5937790"/>
              <a:ext cx="12192000" cy="142875"/>
            </a:xfrm>
            <a:prstGeom prst="rect">
              <a:avLst/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矩形 28">
              <a:extLst>
                <a:ext uri="{FF2B5EF4-FFF2-40B4-BE49-F238E27FC236}">
                  <a16:creationId xmlns:a16="http://schemas.microsoft.com/office/drawing/2014/main" xmlns="" id="{64FED44D-0187-4AA0-9D40-FE744D84E462}"/>
                </a:ext>
              </a:extLst>
            </p:cNvPr>
            <p:cNvSpPr/>
            <p:nvPr/>
          </p:nvSpPr>
          <p:spPr>
            <a:xfrm>
              <a:off x="0" y="6222297"/>
              <a:ext cx="12192000" cy="142875"/>
            </a:xfrm>
            <a:prstGeom prst="rect">
              <a:avLst/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矩形 29">
              <a:extLst>
                <a:ext uri="{FF2B5EF4-FFF2-40B4-BE49-F238E27FC236}">
                  <a16:creationId xmlns:a16="http://schemas.microsoft.com/office/drawing/2014/main" xmlns="" id="{D1BAF4C2-1B4F-44D8-B88F-1ABF180D74CB}"/>
                </a:ext>
              </a:extLst>
            </p:cNvPr>
            <p:cNvSpPr/>
            <p:nvPr/>
          </p:nvSpPr>
          <p:spPr>
            <a:xfrm>
              <a:off x="0" y="6506806"/>
              <a:ext cx="12192000" cy="142875"/>
            </a:xfrm>
            <a:prstGeom prst="rect">
              <a:avLst/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矩形 30">
              <a:extLst>
                <a:ext uri="{FF2B5EF4-FFF2-40B4-BE49-F238E27FC236}">
                  <a16:creationId xmlns:a16="http://schemas.microsoft.com/office/drawing/2014/main" xmlns="" id="{F094115A-258C-42BB-BCB3-F0BC1A49B264}"/>
                </a:ext>
              </a:extLst>
            </p:cNvPr>
            <p:cNvSpPr/>
            <p:nvPr/>
          </p:nvSpPr>
          <p:spPr>
            <a:xfrm>
              <a:off x="38620" y="6798252"/>
              <a:ext cx="12192000" cy="142875"/>
            </a:xfrm>
            <a:prstGeom prst="rect">
              <a:avLst/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矩形 31">
              <a:extLst>
                <a:ext uri="{FF2B5EF4-FFF2-40B4-BE49-F238E27FC236}">
                  <a16:creationId xmlns:a16="http://schemas.microsoft.com/office/drawing/2014/main" xmlns="" id="{AFF2735C-1B2D-4DC2-8816-A54ED1E3228D}"/>
                </a:ext>
              </a:extLst>
            </p:cNvPr>
            <p:cNvSpPr/>
            <p:nvPr/>
          </p:nvSpPr>
          <p:spPr>
            <a:xfrm>
              <a:off x="75994" y="7052213"/>
              <a:ext cx="12192000" cy="142875"/>
            </a:xfrm>
            <a:prstGeom prst="rect">
              <a:avLst/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矩形 32">
              <a:extLst>
                <a:ext uri="{FF2B5EF4-FFF2-40B4-BE49-F238E27FC236}">
                  <a16:creationId xmlns:a16="http://schemas.microsoft.com/office/drawing/2014/main" xmlns="" id="{069155CD-3BCA-41F5-B187-8210F036D1E6}"/>
                </a:ext>
              </a:extLst>
            </p:cNvPr>
            <p:cNvSpPr/>
            <p:nvPr/>
          </p:nvSpPr>
          <p:spPr>
            <a:xfrm>
              <a:off x="75994" y="7336722"/>
              <a:ext cx="12192000" cy="142875"/>
            </a:xfrm>
            <a:prstGeom prst="rect">
              <a:avLst/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矩形 33">
              <a:extLst>
                <a:ext uri="{FF2B5EF4-FFF2-40B4-BE49-F238E27FC236}">
                  <a16:creationId xmlns:a16="http://schemas.microsoft.com/office/drawing/2014/main" xmlns="" id="{1830C321-E5BE-4492-8852-4A5EF0C917EA}"/>
                </a:ext>
              </a:extLst>
            </p:cNvPr>
            <p:cNvSpPr/>
            <p:nvPr/>
          </p:nvSpPr>
          <p:spPr>
            <a:xfrm>
              <a:off x="114614" y="7628168"/>
              <a:ext cx="12192000" cy="142875"/>
            </a:xfrm>
            <a:prstGeom prst="rect">
              <a:avLst/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矩形 34">
              <a:extLst>
                <a:ext uri="{FF2B5EF4-FFF2-40B4-BE49-F238E27FC236}">
                  <a16:creationId xmlns:a16="http://schemas.microsoft.com/office/drawing/2014/main" xmlns="" id="{36AC5E70-7EEC-4918-864E-9D51052A7FD2}"/>
                </a:ext>
              </a:extLst>
            </p:cNvPr>
            <p:cNvSpPr/>
            <p:nvPr/>
          </p:nvSpPr>
          <p:spPr>
            <a:xfrm>
              <a:off x="173992" y="7890142"/>
              <a:ext cx="12192000" cy="142875"/>
            </a:xfrm>
            <a:prstGeom prst="rect">
              <a:avLst/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矩形 35">
              <a:extLst>
                <a:ext uri="{FF2B5EF4-FFF2-40B4-BE49-F238E27FC236}">
                  <a16:creationId xmlns:a16="http://schemas.microsoft.com/office/drawing/2014/main" xmlns="" id="{F4101E39-BA2F-4DB1-8098-963E21812F9B}"/>
                </a:ext>
              </a:extLst>
            </p:cNvPr>
            <p:cNvSpPr/>
            <p:nvPr/>
          </p:nvSpPr>
          <p:spPr>
            <a:xfrm>
              <a:off x="173993" y="8174652"/>
              <a:ext cx="12192000" cy="142875"/>
            </a:xfrm>
            <a:prstGeom prst="rect">
              <a:avLst/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矩形 36">
              <a:extLst>
                <a:ext uri="{FF2B5EF4-FFF2-40B4-BE49-F238E27FC236}">
                  <a16:creationId xmlns:a16="http://schemas.microsoft.com/office/drawing/2014/main" xmlns="" id="{939301BE-571D-4EBC-A203-418C18A29341}"/>
                </a:ext>
              </a:extLst>
            </p:cNvPr>
            <p:cNvSpPr/>
            <p:nvPr/>
          </p:nvSpPr>
          <p:spPr>
            <a:xfrm>
              <a:off x="212612" y="8466096"/>
              <a:ext cx="12192000" cy="142875"/>
            </a:xfrm>
            <a:prstGeom prst="rect">
              <a:avLst/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42063907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peelOff"/>
      </p:transition>
    </mc:Choice>
    <mc:Fallback xmlns="">
      <p:transition spd="slow" advClick="0" advTm="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emf"/><Relationship Id="rId3" Type="http://schemas.openxmlformats.org/officeDocument/2006/relationships/image" Target="../media/image2.emf"/><Relationship Id="rId7" Type="http://schemas.openxmlformats.org/officeDocument/2006/relationships/image" Target="../media/image9.emf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emf"/><Relationship Id="rId5" Type="http://schemas.openxmlformats.org/officeDocument/2006/relationships/image" Target="../media/image7.emf"/><Relationship Id="rId4" Type="http://schemas.openxmlformats.org/officeDocument/2006/relationships/image" Target="../media/image6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em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Relationship Id="rId9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emf"/><Relationship Id="rId4" Type="http://schemas.openxmlformats.org/officeDocument/2006/relationships/image" Target="../media/image12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emf"/><Relationship Id="rId4" Type="http://schemas.openxmlformats.org/officeDocument/2006/relationships/image" Target="../media/image4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emf"/><Relationship Id="rId4" Type="http://schemas.openxmlformats.org/officeDocument/2006/relationships/image" Target="../media/image12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emf"/><Relationship Id="rId4" Type="http://schemas.openxmlformats.org/officeDocument/2006/relationships/image" Target="../media/image4.emf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emf"/><Relationship Id="rId4" Type="http://schemas.openxmlformats.org/officeDocument/2006/relationships/image" Target="../media/image12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emf"/><Relationship Id="rId4" Type="http://schemas.openxmlformats.org/officeDocument/2006/relationships/image" Target="../media/image4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emf"/><Relationship Id="rId4" Type="http://schemas.openxmlformats.org/officeDocument/2006/relationships/image" Target="../media/image12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emf"/><Relationship Id="rId4" Type="http://schemas.openxmlformats.org/officeDocument/2006/relationships/image" Target="../media/image12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emf"/><Relationship Id="rId4" Type="http://schemas.openxmlformats.org/officeDocument/2006/relationships/image" Target="../media/image4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emf"/><Relationship Id="rId4" Type="http://schemas.openxmlformats.org/officeDocument/2006/relationships/image" Target="../media/image4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emf"/><Relationship Id="rId4" Type="http://schemas.openxmlformats.org/officeDocument/2006/relationships/image" Target="../media/image12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emf"/><Relationship Id="rId4" Type="http://schemas.openxmlformats.org/officeDocument/2006/relationships/image" Target="../media/image4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emf"/><Relationship Id="rId4" Type="http://schemas.openxmlformats.org/officeDocument/2006/relationships/image" Target="../media/image12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emf"/><Relationship Id="rId4" Type="http://schemas.openxmlformats.org/officeDocument/2006/relationships/image" Target="../media/image4.e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emf"/><Relationship Id="rId4" Type="http://schemas.openxmlformats.org/officeDocument/2006/relationships/image" Target="../media/image12.e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emf"/><Relationship Id="rId4" Type="http://schemas.openxmlformats.org/officeDocument/2006/relationships/image" Target="../media/image12.e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emf"/><Relationship Id="rId4" Type="http://schemas.openxmlformats.org/officeDocument/2006/relationships/image" Target="../media/image12.emf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emf"/><Relationship Id="rId4" Type="http://schemas.openxmlformats.org/officeDocument/2006/relationships/image" Target="../media/image12.em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emf"/><Relationship Id="rId4" Type="http://schemas.openxmlformats.org/officeDocument/2006/relationships/image" Target="../media/image12.em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emf"/><Relationship Id="rId4" Type="http://schemas.openxmlformats.org/officeDocument/2006/relationships/image" Target="../media/image12.em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emf"/><Relationship Id="rId4" Type="http://schemas.openxmlformats.org/officeDocument/2006/relationships/image" Target="../media/image12.em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emf"/><Relationship Id="rId4" Type="http://schemas.openxmlformats.org/officeDocument/2006/relationships/image" Target="../media/image12.emf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emf"/><Relationship Id="rId4" Type="http://schemas.openxmlformats.org/officeDocument/2006/relationships/image" Target="../media/image4.emf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emf"/><Relationship Id="rId4" Type="http://schemas.openxmlformats.org/officeDocument/2006/relationships/image" Target="../media/image4.emf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emf"/><Relationship Id="rId4" Type="http://schemas.openxmlformats.org/officeDocument/2006/relationships/image" Target="../media/image4.emf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emf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emf"/><Relationship Id="rId3" Type="http://schemas.openxmlformats.org/officeDocument/2006/relationships/image" Target="../media/image2.emf"/><Relationship Id="rId7" Type="http://schemas.openxmlformats.org/officeDocument/2006/relationships/image" Target="../media/image9.emf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emf"/><Relationship Id="rId5" Type="http://schemas.openxmlformats.org/officeDocument/2006/relationships/image" Target="../media/image7.emf"/><Relationship Id="rId4" Type="http://schemas.openxmlformats.org/officeDocument/2006/relationships/image" Target="../media/image6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图片 31">
            <a:extLst>
              <a:ext uri="{FF2B5EF4-FFF2-40B4-BE49-F238E27FC236}">
                <a16:creationId xmlns:a16="http://schemas.microsoft.com/office/drawing/2014/main" xmlns="" id="{D6899738-E60E-436B-9622-2216844CB0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36969">
            <a:off x="9219428" y="3423276"/>
            <a:ext cx="2467404" cy="2468620"/>
          </a:xfrm>
          <a:prstGeom prst="rect">
            <a:avLst/>
          </a:prstGeom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xmlns="" id="{FAFEB86F-E149-4C6F-84C7-D5694222D1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921091">
            <a:off x="1906678" y="3105352"/>
            <a:ext cx="2483404" cy="2484627"/>
          </a:xfrm>
          <a:prstGeom prst="rect">
            <a:avLst/>
          </a:prstGeom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xmlns="" id="{CA03A9F1-A9FE-4E71-9B85-DA0384BF66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9616572">
            <a:off x="518246" y="-151916"/>
            <a:ext cx="3998570" cy="5455278"/>
          </a:xfrm>
          <a:prstGeom prst="rect">
            <a:avLst/>
          </a:prstGeom>
        </p:spPr>
      </p:pic>
      <p:sp>
        <p:nvSpPr>
          <p:cNvPr id="34" name="Freeform 5">
            <a:extLst>
              <a:ext uri="{FF2B5EF4-FFF2-40B4-BE49-F238E27FC236}">
                <a16:creationId xmlns:a16="http://schemas.microsoft.com/office/drawing/2014/main" xmlns="" id="{91D23F5E-8663-4A25-A447-CC6C9CC523E2}"/>
              </a:ext>
            </a:extLst>
          </p:cNvPr>
          <p:cNvSpPr>
            <a:spLocks/>
          </p:cNvSpPr>
          <p:nvPr/>
        </p:nvSpPr>
        <p:spPr bwMode="auto">
          <a:xfrm>
            <a:off x="187870" y="4720626"/>
            <a:ext cx="1199197" cy="638780"/>
          </a:xfrm>
          <a:custGeom>
            <a:avLst/>
            <a:gdLst>
              <a:gd name="T0" fmla="*/ 513 w 599"/>
              <a:gd name="T1" fmla="*/ 122 h 316"/>
              <a:gd name="T2" fmla="*/ 514 w 599"/>
              <a:gd name="T3" fmla="*/ 109 h 316"/>
              <a:gd name="T4" fmla="*/ 451 w 599"/>
              <a:gd name="T5" fmla="*/ 46 h 316"/>
              <a:gd name="T6" fmla="*/ 414 w 599"/>
              <a:gd name="T7" fmla="*/ 57 h 316"/>
              <a:gd name="T8" fmla="*/ 323 w 599"/>
              <a:gd name="T9" fmla="*/ 0 h 316"/>
              <a:gd name="T10" fmla="*/ 299 w 599"/>
              <a:gd name="T11" fmla="*/ 2 h 316"/>
              <a:gd name="T12" fmla="*/ 276 w 599"/>
              <a:gd name="T13" fmla="*/ 0 h 316"/>
              <a:gd name="T14" fmla="*/ 185 w 599"/>
              <a:gd name="T15" fmla="*/ 57 h 316"/>
              <a:gd name="T16" fmla="*/ 148 w 599"/>
              <a:gd name="T17" fmla="*/ 46 h 316"/>
              <a:gd name="T18" fmla="*/ 84 w 599"/>
              <a:gd name="T19" fmla="*/ 109 h 316"/>
              <a:gd name="T20" fmla="*/ 86 w 599"/>
              <a:gd name="T21" fmla="*/ 122 h 316"/>
              <a:gd name="T22" fmla="*/ 0 w 599"/>
              <a:gd name="T23" fmla="*/ 219 h 316"/>
              <a:gd name="T24" fmla="*/ 0 w 599"/>
              <a:gd name="T25" fmla="*/ 219 h 316"/>
              <a:gd name="T26" fmla="*/ 97 w 599"/>
              <a:gd name="T27" fmla="*/ 316 h 316"/>
              <a:gd name="T28" fmla="*/ 230 w 599"/>
              <a:gd name="T29" fmla="*/ 316 h 316"/>
              <a:gd name="T30" fmla="*/ 369 w 599"/>
              <a:gd name="T31" fmla="*/ 316 h 316"/>
              <a:gd name="T32" fmla="*/ 501 w 599"/>
              <a:gd name="T33" fmla="*/ 316 h 316"/>
              <a:gd name="T34" fmla="*/ 599 w 599"/>
              <a:gd name="T35" fmla="*/ 219 h 316"/>
              <a:gd name="T36" fmla="*/ 599 w 599"/>
              <a:gd name="T37" fmla="*/ 219 h 316"/>
              <a:gd name="T38" fmla="*/ 513 w 599"/>
              <a:gd name="T39" fmla="*/ 122 h 3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599" h="316">
                <a:moveTo>
                  <a:pt x="513" y="122"/>
                </a:moveTo>
                <a:cubicBezTo>
                  <a:pt x="514" y="118"/>
                  <a:pt x="514" y="113"/>
                  <a:pt x="514" y="109"/>
                </a:cubicBezTo>
                <a:cubicBezTo>
                  <a:pt x="514" y="74"/>
                  <a:pt x="486" y="46"/>
                  <a:pt x="451" y="46"/>
                </a:cubicBezTo>
                <a:cubicBezTo>
                  <a:pt x="437" y="46"/>
                  <a:pt x="424" y="50"/>
                  <a:pt x="414" y="57"/>
                </a:cubicBezTo>
                <a:cubicBezTo>
                  <a:pt x="398" y="23"/>
                  <a:pt x="363" y="0"/>
                  <a:pt x="323" y="0"/>
                </a:cubicBezTo>
                <a:cubicBezTo>
                  <a:pt x="315" y="0"/>
                  <a:pt x="307" y="1"/>
                  <a:pt x="299" y="2"/>
                </a:cubicBezTo>
                <a:cubicBezTo>
                  <a:pt x="292" y="1"/>
                  <a:pt x="284" y="0"/>
                  <a:pt x="276" y="0"/>
                </a:cubicBezTo>
                <a:cubicBezTo>
                  <a:pt x="236" y="0"/>
                  <a:pt x="201" y="23"/>
                  <a:pt x="185" y="57"/>
                </a:cubicBezTo>
                <a:cubicBezTo>
                  <a:pt x="174" y="50"/>
                  <a:pt x="162" y="46"/>
                  <a:pt x="148" y="46"/>
                </a:cubicBezTo>
                <a:cubicBezTo>
                  <a:pt x="113" y="46"/>
                  <a:pt x="84" y="74"/>
                  <a:pt x="84" y="109"/>
                </a:cubicBezTo>
                <a:cubicBezTo>
                  <a:pt x="84" y="113"/>
                  <a:pt x="85" y="118"/>
                  <a:pt x="86" y="122"/>
                </a:cubicBezTo>
                <a:cubicBezTo>
                  <a:pt x="37" y="127"/>
                  <a:pt x="0" y="169"/>
                  <a:pt x="0" y="219"/>
                </a:cubicBezTo>
                <a:cubicBezTo>
                  <a:pt x="0" y="219"/>
                  <a:pt x="0" y="219"/>
                  <a:pt x="0" y="219"/>
                </a:cubicBezTo>
                <a:cubicBezTo>
                  <a:pt x="0" y="273"/>
                  <a:pt x="43" y="316"/>
                  <a:pt x="97" y="316"/>
                </a:cubicBezTo>
                <a:cubicBezTo>
                  <a:pt x="230" y="316"/>
                  <a:pt x="230" y="316"/>
                  <a:pt x="230" y="316"/>
                </a:cubicBezTo>
                <a:cubicBezTo>
                  <a:pt x="369" y="316"/>
                  <a:pt x="369" y="316"/>
                  <a:pt x="369" y="316"/>
                </a:cubicBezTo>
                <a:cubicBezTo>
                  <a:pt x="501" y="316"/>
                  <a:pt x="501" y="316"/>
                  <a:pt x="501" y="316"/>
                </a:cubicBezTo>
                <a:cubicBezTo>
                  <a:pt x="555" y="316"/>
                  <a:pt x="599" y="273"/>
                  <a:pt x="599" y="219"/>
                </a:cubicBezTo>
                <a:cubicBezTo>
                  <a:pt x="599" y="219"/>
                  <a:pt x="599" y="219"/>
                  <a:pt x="599" y="219"/>
                </a:cubicBezTo>
                <a:cubicBezTo>
                  <a:pt x="599" y="169"/>
                  <a:pt x="561" y="127"/>
                  <a:pt x="513" y="122"/>
                </a:cubicBezTo>
                <a:close/>
              </a:path>
            </a:pathLst>
          </a:custGeom>
          <a:solidFill>
            <a:srgbClr val="8DC63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7" name="Freeform 8">
            <a:extLst>
              <a:ext uri="{FF2B5EF4-FFF2-40B4-BE49-F238E27FC236}">
                <a16:creationId xmlns:a16="http://schemas.microsoft.com/office/drawing/2014/main" xmlns="" id="{202A35EF-E7AA-48D4-ACB6-EEE6D1831961}"/>
              </a:ext>
            </a:extLst>
          </p:cNvPr>
          <p:cNvSpPr>
            <a:spLocks/>
          </p:cNvSpPr>
          <p:nvPr/>
        </p:nvSpPr>
        <p:spPr bwMode="auto">
          <a:xfrm>
            <a:off x="2772024" y="4598951"/>
            <a:ext cx="1315615" cy="875878"/>
          </a:xfrm>
          <a:custGeom>
            <a:avLst/>
            <a:gdLst>
              <a:gd name="T0" fmla="*/ 381 w 467"/>
              <a:gd name="T1" fmla="*/ 122 h 316"/>
              <a:gd name="T2" fmla="*/ 382 w 467"/>
              <a:gd name="T3" fmla="*/ 109 h 316"/>
              <a:gd name="T4" fmla="*/ 318 w 467"/>
              <a:gd name="T5" fmla="*/ 46 h 316"/>
              <a:gd name="T6" fmla="*/ 282 w 467"/>
              <a:gd name="T7" fmla="*/ 57 h 316"/>
              <a:gd name="T8" fmla="*/ 190 w 467"/>
              <a:gd name="T9" fmla="*/ 0 h 316"/>
              <a:gd name="T10" fmla="*/ 90 w 467"/>
              <a:gd name="T11" fmla="*/ 100 h 316"/>
              <a:gd name="T12" fmla="*/ 92 w 467"/>
              <a:gd name="T13" fmla="*/ 121 h 316"/>
              <a:gd name="T14" fmla="*/ 0 w 467"/>
              <a:gd name="T15" fmla="*/ 219 h 316"/>
              <a:gd name="T16" fmla="*/ 0 w 467"/>
              <a:gd name="T17" fmla="*/ 219 h 316"/>
              <a:gd name="T18" fmla="*/ 98 w 467"/>
              <a:gd name="T19" fmla="*/ 316 h 316"/>
              <a:gd name="T20" fmla="*/ 369 w 467"/>
              <a:gd name="T21" fmla="*/ 316 h 316"/>
              <a:gd name="T22" fmla="*/ 467 w 467"/>
              <a:gd name="T23" fmla="*/ 219 h 316"/>
              <a:gd name="T24" fmla="*/ 467 w 467"/>
              <a:gd name="T25" fmla="*/ 219 h 316"/>
              <a:gd name="T26" fmla="*/ 381 w 467"/>
              <a:gd name="T27" fmla="*/ 122 h 3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67" h="316">
                <a:moveTo>
                  <a:pt x="381" y="122"/>
                </a:moveTo>
                <a:cubicBezTo>
                  <a:pt x="382" y="118"/>
                  <a:pt x="382" y="113"/>
                  <a:pt x="382" y="109"/>
                </a:cubicBezTo>
                <a:cubicBezTo>
                  <a:pt x="382" y="74"/>
                  <a:pt x="354" y="46"/>
                  <a:pt x="318" y="46"/>
                </a:cubicBezTo>
                <a:cubicBezTo>
                  <a:pt x="305" y="46"/>
                  <a:pt x="292" y="50"/>
                  <a:pt x="282" y="57"/>
                </a:cubicBezTo>
                <a:cubicBezTo>
                  <a:pt x="266" y="23"/>
                  <a:pt x="231" y="0"/>
                  <a:pt x="190" y="0"/>
                </a:cubicBezTo>
                <a:cubicBezTo>
                  <a:pt x="135" y="0"/>
                  <a:pt x="90" y="45"/>
                  <a:pt x="90" y="100"/>
                </a:cubicBezTo>
                <a:cubicBezTo>
                  <a:pt x="90" y="108"/>
                  <a:pt x="90" y="115"/>
                  <a:pt x="92" y="121"/>
                </a:cubicBezTo>
                <a:cubicBezTo>
                  <a:pt x="41" y="124"/>
                  <a:pt x="0" y="167"/>
                  <a:pt x="0" y="219"/>
                </a:cubicBezTo>
                <a:cubicBezTo>
                  <a:pt x="0" y="219"/>
                  <a:pt x="0" y="219"/>
                  <a:pt x="0" y="219"/>
                </a:cubicBezTo>
                <a:cubicBezTo>
                  <a:pt x="0" y="273"/>
                  <a:pt x="44" y="316"/>
                  <a:pt x="98" y="316"/>
                </a:cubicBezTo>
                <a:cubicBezTo>
                  <a:pt x="369" y="316"/>
                  <a:pt x="369" y="316"/>
                  <a:pt x="369" y="316"/>
                </a:cubicBezTo>
                <a:cubicBezTo>
                  <a:pt x="423" y="316"/>
                  <a:pt x="467" y="273"/>
                  <a:pt x="467" y="219"/>
                </a:cubicBezTo>
                <a:cubicBezTo>
                  <a:pt x="467" y="219"/>
                  <a:pt x="467" y="219"/>
                  <a:pt x="467" y="219"/>
                </a:cubicBezTo>
                <a:cubicBezTo>
                  <a:pt x="467" y="169"/>
                  <a:pt x="429" y="127"/>
                  <a:pt x="381" y="122"/>
                </a:cubicBezTo>
                <a:close/>
              </a:path>
            </a:pathLst>
          </a:custGeom>
          <a:solidFill>
            <a:srgbClr val="8DC63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xmlns="" id="{934244D1-C855-4C93-AC56-66B9F6C53663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-3175" y="5359406"/>
            <a:ext cx="12195175" cy="1524001"/>
            <a:chOff x="-2" y="3376"/>
            <a:chExt cx="7682" cy="960"/>
          </a:xfrm>
        </p:grpSpPr>
        <p:sp>
          <p:nvSpPr>
            <p:cNvPr id="6" name="AutoShape 3">
              <a:extLst>
                <a:ext uri="{FF2B5EF4-FFF2-40B4-BE49-F238E27FC236}">
                  <a16:creationId xmlns:a16="http://schemas.microsoft.com/office/drawing/2014/main" xmlns="" id="{4A7E79BB-BCAE-4A27-B1CB-89BBC387776B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0" y="3499"/>
              <a:ext cx="7680" cy="8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" name="Rectangle 5">
              <a:extLst>
                <a:ext uri="{FF2B5EF4-FFF2-40B4-BE49-F238E27FC236}">
                  <a16:creationId xmlns:a16="http://schemas.microsoft.com/office/drawing/2014/main" xmlns="" id="{8851EA91-BF9D-4FCF-A97B-55FFB7B086A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" y="3500"/>
              <a:ext cx="7680" cy="835"/>
            </a:xfrm>
            <a:prstGeom prst="rect">
              <a:avLst/>
            </a:prstGeom>
            <a:solidFill>
              <a:srgbClr val="3036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/>
            </a:p>
          </p:txBody>
        </p:sp>
        <p:sp>
          <p:nvSpPr>
            <p:cNvPr id="8" name="Freeform 6">
              <a:extLst>
                <a:ext uri="{FF2B5EF4-FFF2-40B4-BE49-F238E27FC236}">
                  <a16:creationId xmlns:a16="http://schemas.microsoft.com/office/drawing/2014/main" xmlns="" id="{2F8CC6FD-034E-491C-ACB5-6E5D86D82E99}"/>
                </a:ext>
              </a:extLst>
            </p:cNvPr>
            <p:cNvSpPr>
              <a:spLocks/>
            </p:cNvSpPr>
            <p:nvPr/>
          </p:nvSpPr>
          <p:spPr bwMode="auto">
            <a:xfrm>
              <a:off x="-2" y="3376"/>
              <a:ext cx="3274" cy="448"/>
            </a:xfrm>
            <a:custGeom>
              <a:avLst/>
              <a:gdLst>
                <a:gd name="T0" fmla="*/ 0 w 3274"/>
                <a:gd name="T1" fmla="*/ 0 h 324"/>
                <a:gd name="T2" fmla="*/ 3274 w 3274"/>
                <a:gd name="T3" fmla="*/ 0 h 324"/>
                <a:gd name="T4" fmla="*/ 2989 w 3274"/>
                <a:gd name="T5" fmla="*/ 324 h 324"/>
                <a:gd name="T6" fmla="*/ 0 w 3274"/>
                <a:gd name="T7" fmla="*/ 324 h 324"/>
                <a:gd name="T8" fmla="*/ 0 w 3274"/>
                <a:gd name="T9" fmla="*/ 0 h 3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74" h="324">
                  <a:moveTo>
                    <a:pt x="0" y="0"/>
                  </a:moveTo>
                  <a:lnTo>
                    <a:pt x="3274" y="0"/>
                  </a:lnTo>
                  <a:lnTo>
                    <a:pt x="2989" y="324"/>
                  </a:lnTo>
                  <a:lnTo>
                    <a:pt x="0" y="32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2D2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" name="Freeform 7">
              <a:extLst>
                <a:ext uri="{FF2B5EF4-FFF2-40B4-BE49-F238E27FC236}">
                  <a16:creationId xmlns:a16="http://schemas.microsoft.com/office/drawing/2014/main" xmlns="" id="{46D1F9BB-3F44-44D9-8717-A74EF1DEE9AC}"/>
                </a:ext>
              </a:extLst>
            </p:cNvPr>
            <p:cNvSpPr>
              <a:spLocks/>
            </p:cNvSpPr>
            <p:nvPr/>
          </p:nvSpPr>
          <p:spPr bwMode="auto">
            <a:xfrm>
              <a:off x="4424" y="3376"/>
              <a:ext cx="3254" cy="448"/>
            </a:xfrm>
            <a:custGeom>
              <a:avLst/>
              <a:gdLst>
                <a:gd name="T0" fmla="*/ 3254 w 3254"/>
                <a:gd name="T1" fmla="*/ 0 h 324"/>
                <a:gd name="T2" fmla="*/ 3254 w 3254"/>
                <a:gd name="T3" fmla="*/ 324 h 324"/>
                <a:gd name="T4" fmla="*/ 285 w 3254"/>
                <a:gd name="T5" fmla="*/ 324 h 324"/>
                <a:gd name="T6" fmla="*/ 0 w 3254"/>
                <a:gd name="T7" fmla="*/ 0 h 324"/>
                <a:gd name="T8" fmla="*/ 3254 w 3254"/>
                <a:gd name="T9" fmla="*/ 0 h 3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54" h="324">
                  <a:moveTo>
                    <a:pt x="3254" y="0"/>
                  </a:moveTo>
                  <a:lnTo>
                    <a:pt x="3254" y="324"/>
                  </a:lnTo>
                  <a:lnTo>
                    <a:pt x="285" y="324"/>
                  </a:lnTo>
                  <a:lnTo>
                    <a:pt x="0" y="0"/>
                  </a:lnTo>
                  <a:lnTo>
                    <a:pt x="3254" y="0"/>
                  </a:lnTo>
                  <a:close/>
                </a:path>
              </a:pathLst>
            </a:custGeom>
            <a:solidFill>
              <a:srgbClr val="B2D2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" name="Freeform 8">
              <a:extLst>
                <a:ext uri="{FF2B5EF4-FFF2-40B4-BE49-F238E27FC236}">
                  <a16:creationId xmlns:a16="http://schemas.microsoft.com/office/drawing/2014/main" xmlns="" id="{3AB42B92-392D-4F01-B917-E71B163A8319}"/>
                </a:ext>
              </a:extLst>
            </p:cNvPr>
            <p:cNvSpPr>
              <a:spLocks/>
            </p:cNvSpPr>
            <p:nvPr/>
          </p:nvSpPr>
          <p:spPr bwMode="auto">
            <a:xfrm>
              <a:off x="-2" y="3500"/>
              <a:ext cx="3274" cy="324"/>
            </a:xfrm>
            <a:custGeom>
              <a:avLst/>
              <a:gdLst>
                <a:gd name="T0" fmla="*/ 2989 w 3274"/>
                <a:gd name="T1" fmla="*/ 324 h 324"/>
                <a:gd name="T2" fmla="*/ 3274 w 3274"/>
                <a:gd name="T3" fmla="*/ 0 h 324"/>
                <a:gd name="T4" fmla="*/ 3165 w 3274"/>
                <a:gd name="T5" fmla="*/ 0 h 324"/>
                <a:gd name="T6" fmla="*/ 2924 w 3274"/>
                <a:gd name="T7" fmla="*/ 274 h 324"/>
                <a:gd name="T8" fmla="*/ 0 w 3274"/>
                <a:gd name="T9" fmla="*/ 274 h 324"/>
                <a:gd name="T10" fmla="*/ 0 w 3274"/>
                <a:gd name="T11" fmla="*/ 324 h 324"/>
                <a:gd name="T12" fmla="*/ 2989 w 3274"/>
                <a:gd name="T13" fmla="*/ 324 h 3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74" h="324">
                  <a:moveTo>
                    <a:pt x="2989" y="324"/>
                  </a:moveTo>
                  <a:lnTo>
                    <a:pt x="3274" y="0"/>
                  </a:lnTo>
                  <a:lnTo>
                    <a:pt x="3165" y="0"/>
                  </a:lnTo>
                  <a:lnTo>
                    <a:pt x="2924" y="274"/>
                  </a:lnTo>
                  <a:lnTo>
                    <a:pt x="0" y="274"/>
                  </a:lnTo>
                  <a:lnTo>
                    <a:pt x="0" y="324"/>
                  </a:lnTo>
                  <a:lnTo>
                    <a:pt x="2989" y="32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" name="Freeform 9">
              <a:extLst>
                <a:ext uri="{FF2B5EF4-FFF2-40B4-BE49-F238E27FC236}">
                  <a16:creationId xmlns:a16="http://schemas.microsoft.com/office/drawing/2014/main" xmlns="" id="{E7896692-3C0E-4024-B4C3-05B03C0482A0}"/>
                </a:ext>
              </a:extLst>
            </p:cNvPr>
            <p:cNvSpPr>
              <a:spLocks/>
            </p:cNvSpPr>
            <p:nvPr/>
          </p:nvSpPr>
          <p:spPr bwMode="auto">
            <a:xfrm>
              <a:off x="4426" y="3500"/>
              <a:ext cx="3252" cy="324"/>
            </a:xfrm>
            <a:custGeom>
              <a:avLst/>
              <a:gdLst>
                <a:gd name="T0" fmla="*/ 284 w 3252"/>
                <a:gd name="T1" fmla="*/ 324 h 324"/>
                <a:gd name="T2" fmla="*/ 0 w 3252"/>
                <a:gd name="T3" fmla="*/ 0 h 324"/>
                <a:gd name="T4" fmla="*/ 108 w 3252"/>
                <a:gd name="T5" fmla="*/ 0 h 324"/>
                <a:gd name="T6" fmla="*/ 350 w 3252"/>
                <a:gd name="T7" fmla="*/ 274 h 324"/>
                <a:gd name="T8" fmla="*/ 3252 w 3252"/>
                <a:gd name="T9" fmla="*/ 274 h 324"/>
                <a:gd name="T10" fmla="*/ 3252 w 3252"/>
                <a:gd name="T11" fmla="*/ 324 h 324"/>
                <a:gd name="T12" fmla="*/ 284 w 3252"/>
                <a:gd name="T13" fmla="*/ 324 h 3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52" h="324">
                  <a:moveTo>
                    <a:pt x="284" y="324"/>
                  </a:moveTo>
                  <a:lnTo>
                    <a:pt x="0" y="0"/>
                  </a:lnTo>
                  <a:lnTo>
                    <a:pt x="108" y="0"/>
                  </a:lnTo>
                  <a:lnTo>
                    <a:pt x="350" y="274"/>
                  </a:lnTo>
                  <a:lnTo>
                    <a:pt x="3252" y="274"/>
                  </a:lnTo>
                  <a:lnTo>
                    <a:pt x="3252" y="324"/>
                  </a:lnTo>
                  <a:lnTo>
                    <a:pt x="284" y="32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pic>
        <p:nvPicPr>
          <p:cNvPr id="38" name="图片 37">
            <a:extLst>
              <a:ext uri="{FF2B5EF4-FFF2-40B4-BE49-F238E27FC236}">
                <a16:creationId xmlns:a16="http://schemas.microsoft.com/office/drawing/2014/main" xmlns="" id="{D1658865-547E-4FC5-93F1-F26DBD608A0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62402" y="2252780"/>
            <a:ext cx="5055534" cy="3292919"/>
          </a:xfrm>
          <a:prstGeom prst="rect">
            <a:avLst/>
          </a:prstGeom>
        </p:spPr>
      </p:pic>
      <p:pic>
        <p:nvPicPr>
          <p:cNvPr id="39" name="图片 38">
            <a:extLst>
              <a:ext uri="{FF2B5EF4-FFF2-40B4-BE49-F238E27FC236}">
                <a16:creationId xmlns:a16="http://schemas.microsoft.com/office/drawing/2014/main" xmlns="" id="{23F08134-5E62-44C9-8244-DF72B95BD27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6567" y="3671727"/>
            <a:ext cx="2893265" cy="2280664"/>
          </a:xfrm>
          <a:prstGeom prst="rect">
            <a:avLst/>
          </a:prstGeom>
        </p:spPr>
      </p:pic>
      <p:sp>
        <p:nvSpPr>
          <p:cNvPr id="35" name="Freeform 6">
            <a:extLst>
              <a:ext uri="{FF2B5EF4-FFF2-40B4-BE49-F238E27FC236}">
                <a16:creationId xmlns:a16="http://schemas.microsoft.com/office/drawing/2014/main" xmlns="" id="{F313E8E2-DFBB-4293-9F03-FEB389DE24F6}"/>
              </a:ext>
            </a:extLst>
          </p:cNvPr>
          <p:cNvSpPr>
            <a:spLocks/>
          </p:cNvSpPr>
          <p:nvPr/>
        </p:nvSpPr>
        <p:spPr bwMode="auto">
          <a:xfrm>
            <a:off x="11170607" y="4724900"/>
            <a:ext cx="933236" cy="638780"/>
          </a:xfrm>
          <a:custGeom>
            <a:avLst/>
            <a:gdLst>
              <a:gd name="T0" fmla="*/ 380 w 466"/>
              <a:gd name="T1" fmla="*/ 122 h 316"/>
              <a:gd name="T2" fmla="*/ 382 w 466"/>
              <a:gd name="T3" fmla="*/ 109 h 316"/>
              <a:gd name="T4" fmla="*/ 318 w 466"/>
              <a:gd name="T5" fmla="*/ 46 h 316"/>
              <a:gd name="T6" fmla="*/ 281 w 466"/>
              <a:gd name="T7" fmla="*/ 57 h 316"/>
              <a:gd name="T8" fmla="*/ 190 w 466"/>
              <a:gd name="T9" fmla="*/ 0 h 316"/>
              <a:gd name="T10" fmla="*/ 89 w 466"/>
              <a:gd name="T11" fmla="*/ 100 h 316"/>
              <a:gd name="T12" fmla="*/ 91 w 466"/>
              <a:gd name="T13" fmla="*/ 121 h 316"/>
              <a:gd name="T14" fmla="*/ 0 w 466"/>
              <a:gd name="T15" fmla="*/ 219 h 316"/>
              <a:gd name="T16" fmla="*/ 0 w 466"/>
              <a:gd name="T17" fmla="*/ 219 h 316"/>
              <a:gd name="T18" fmla="*/ 97 w 466"/>
              <a:gd name="T19" fmla="*/ 316 h 316"/>
              <a:gd name="T20" fmla="*/ 369 w 466"/>
              <a:gd name="T21" fmla="*/ 316 h 316"/>
              <a:gd name="T22" fmla="*/ 466 w 466"/>
              <a:gd name="T23" fmla="*/ 219 h 316"/>
              <a:gd name="T24" fmla="*/ 466 w 466"/>
              <a:gd name="T25" fmla="*/ 219 h 316"/>
              <a:gd name="T26" fmla="*/ 380 w 466"/>
              <a:gd name="T27" fmla="*/ 122 h 3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66" h="316">
                <a:moveTo>
                  <a:pt x="380" y="122"/>
                </a:moveTo>
                <a:cubicBezTo>
                  <a:pt x="381" y="118"/>
                  <a:pt x="382" y="113"/>
                  <a:pt x="382" y="109"/>
                </a:cubicBezTo>
                <a:cubicBezTo>
                  <a:pt x="382" y="74"/>
                  <a:pt x="353" y="46"/>
                  <a:pt x="318" y="46"/>
                </a:cubicBezTo>
                <a:cubicBezTo>
                  <a:pt x="304" y="46"/>
                  <a:pt x="292" y="50"/>
                  <a:pt x="281" y="57"/>
                </a:cubicBezTo>
                <a:cubicBezTo>
                  <a:pt x="265" y="23"/>
                  <a:pt x="230" y="0"/>
                  <a:pt x="190" y="0"/>
                </a:cubicBezTo>
                <a:cubicBezTo>
                  <a:pt x="134" y="0"/>
                  <a:pt x="89" y="45"/>
                  <a:pt x="89" y="100"/>
                </a:cubicBezTo>
                <a:cubicBezTo>
                  <a:pt x="89" y="108"/>
                  <a:pt x="90" y="115"/>
                  <a:pt x="91" y="121"/>
                </a:cubicBezTo>
                <a:cubicBezTo>
                  <a:pt x="40" y="124"/>
                  <a:pt x="0" y="167"/>
                  <a:pt x="0" y="219"/>
                </a:cubicBezTo>
                <a:cubicBezTo>
                  <a:pt x="0" y="219"/>
                  <a:pt x="0" y="219"/>
                  <a:pt x="0" y="219"/>
                </a:cubicBezTo>
                <a:cubicBezTo>
                  <a:pt x="0" y="273"/>
                  <a:pt x="44" y="316"/>
                  <a:pt x="97" y="316"/>
                </a:cubicBezTo>
                <a:cubicBezTo>
                  <a:pt x="369" y="316"/>
                  <a:pt x="369" y="316"/>
                  <a:pt x="369" y="316"/>
                </a:cubicBezTo>
                <a:cubicBezTo>
                  <a:pt x="423" y="316"/>
                  <a:pt x="466" y="273"/>
                  <a:pt x="466" y="219"/>
                </a:cubicBezTo>
                <a:cubicBezTo>
                  <a:pt x="466" y="219"/>
                  <a:pt x="466" y="219"/>
                  <a:pt x="466" y="219"/>
                </a:cubicBezTo>
                <a:cubicBezTo>
                  <a:pt x="466" y="169"/>
                  <a:pt x="429" y="127"/>
                  <a:pt x="380" y="122"/>
                </a:cubicBezTo>
                <a:close/>
              </a:path>
            </a:pathLst>
          </a:custGeom>
          <a:solidFill>
            <a:srgbClr val="8DC63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6" name="Freeform 7">
            <a:extLst>
              <a:ext uri="{FF2B5EF4-FFF2-40B4-BE49-F238E27FC236}">
                <a16:creationId xmlns:a16="http://schemas.microsoft.com/office/drawing/2014/main" xmlns="" id="{D17A5B2B-BE75-47F3-8882-71BE21350ED1}"/>
              </a:ext>
            </a:extLst>
          </p:cNvPr>
          <p:cNvSpPr>
            <a:spLocks/>
          </p:cNvSpPr>
          <p:nvPr/>
        </p:nvSpPr>
        <p:spPr bwMode="auto">
          <a:xfrm>
            <a:off x="7822895" y="5046383"/>
            <a:ext cx="927405" cy="494004"/>
          </a:xfrm>
          <a:custGeom>
            <a:avLst/>
            <a:gdLst>
              <a:gd name="T0" fmla="*/ 513 w 599"/>
              <a:gd name="T1" fmla="*/ 122 h 316"/>
              <a:gd name="T2" fmla="*/ 515 w 599"/>
              <a:gd name="T3" fmla="*/ 109 h 316"/>
              <a:gd name="T4" fmla="*/ 451 w 599"/>
              <a:gd name="T5" fmla="*/ 46 h 316"/>
              <a:gd name="T6" fmla="*/ 414 w 599"/>
              <a:gd name="T7" fmla="*/ 57 h 316"/>
              <a:gd name="T8" fmla="*/ 323 w 599"/>
              <a:gd name="T9" fmla="*/ 0 h 316"/>
              <a:gd name="T10" fmla="*/ 300 w 599"/>
              <a:gd name="T11" fmla="*/ 2 h 316"/>
              <a:gd name="T12" fmla="*/ 276 w 599"/>
              <a:gd name="T13" fmla="*/ 0 h 316"/>
              <a:gd name="T14" fmla="*/ 185 w 599"/>
              <a:gd name="T15" fmla="*/ 57 h 316"/>
              <a:gd name="T16" fmla="*/ 148 w 599"/>
              <a:gd name="T17" fmla="*/ 46 h 316"/>
              <a:gd name="T18" fmla="*/ 85 w 599"/>
              <a:gd name="T19" fmla="*/ 109 h 316"/>
              <a:gd name="T20" fmla="*/ 86 w 599"/>
              <a:gd name="T21" fmla="*/ 122 h 316"/>
              <a:gd name="T22" fmla="*/ 0 w 599"/>
              <a:gd name="T23" fmla="*/ 219 h 316"/>
              <a:gd name="T24" fmla="*/ 0 w 599"/>
              <a:gd name="T25" fmla="*/ 219 h 316"/>
              <a:gd name="T26" fmla="*/ 98 w 599"/>
              <a:gd name="T27" fmla="*/ 316 h 316"/>
              <a:gd name="T28" fmla="*/ 230 w 599"/>
              <a:gd name="T29" fmla="*/ 316 h 316"/>
              <a:gd name="T30" fmla="*/ 369 w 599"/>
              <a:gd name="T31" fmla="*/ 316 h 316"/>
              <a:gd name="T32" fmla="*/ 502 w 599"/>
              <a:gd name="T33" fmla="*/ 316 h 316"/>
              <a:gd name="T34" fmla="*/ 599 w 599"/>
              <a:gd name="T35" fmla="*/ 219 h 316"/>
              <a:gd name="T36" fmla="*/ 599 w 599"/>
              <a:gd name="T37" fmla="*/ 219 h 316"/>
              <a:gd name="T38" fmla="*/ 513 w 599"/>
              <a:gd name="T39" fmla="*/ 122 h 3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599" h="316">
                <a:moveTo>
                  <a:pt x="513" y="122"/>
                </a:moveTo>
                <a:cubicBezTo>
                  <a:pt x="514" y="118"/>
                  <a:pt x="515" y="113"/>
                  <a:pt x="515" y="109"/>
                </a:cubicBezTo>
                <a:cubicBezTo>
                  <a:pt x="515" y="74"/>
                  <a:pt x="486" y="46"/>
                  <a:pt x="451" y="46"/>
                </a:cubicBezTo>
                <a:cubicBezTo>
                  <a:pt x="437" y="46"/>
                  <a:pt x="425" y="50"/>
                  <a:pt x="414" y="57"/>
                </a:cubicBezTo>
                <a:cubicBezTo>
                  <a:pt x="398" y="23"/>
                  <a:pt x="363" y="0"/>
                  <a:pt x="323" y="0"/>
                </a:cubicBezTo>
                <a:cubicBezTo>
                  <a:pt x="315" y="0"/>
                  <a:pt x="307" y="1"/>
                  <a:pt x="300" y="2"/>
                </a:cubicBezTo>
                <a:cubicBezTo>
                  <a:pt x="292" y="1"/>
                  <a:pt x="284" y="0"/>
                  <a:pt x="276" y="0"/>
                </a:cubicBezTo>
                <a:cubicBezTo>
                  <a:pt x="236" y="0"/>
                  <a:pt x="201" y="23"/>
                  <a:pt x="185" y="57"/>
                </a:cubicBezTo>
                <a:cubicBezTo>
                  <a:pt x="175" y="50"/>
                  <a:pt x="162" y="46"/>
                  <a:pt x="148" y="46"/>
                </a:cubicBezTo>
                <a:cubicBezTo>
                  <a:pt x="113" y="46"/>
                  <a:pt x="85" y="74"/>
                  <a:pt x="85" y="109"/>
                </a:cubicBezTo>
                <a:cubicBezTo>
                  <a:pt x="85" y="113"/>
                  <a:pt x="85" y="118"/>
                  <a:pt x="86" y="122"/>
                </a:cubicBezTo>
                <a:cubicBezTo>
                  <a:pt x="38" y="127"/>
                  <a:pt x="0" y="169"/>
                  <a:pt x="0" y="219"/>
                </a:cubicBezTo>
                <a:cubicBezTo>
                  <a:pt x="0" y="219"/>
                  <a:pt x="0" y="219"/>
                  <a:pt x="0" y="219"/>
                </a:cubicBezTo>
                <a:cubicBezTo>
                  <a:pt x="0" y="273"/>
                  <a:pt x="44" y="316"/>
                  <a:pt x="98" y="316"/>
                </a:cubicBezTo>
                <a:cubicBezTo>
                  <a:pt x="230" y="316"/>
                  <a:pt x="230" y="316"/>
                  <a:pt x="230" y="316"/>
                </a:cubicBezTo>
                <a:cubicBezTo>
                  <a:pt x="369" y="316"/>
                  <a:pt x="369" y="316"/>
                  <a:pt x="369" y="316"/>
                </a:cubicBezTo>
                <a:cubicBezTo>
                  <a:pt x="502" y="316"/>
                  <a:pt x="502" y="316"/>
                  <a:pt x="502" y="316"/>
                </a:cubicBezTo>
                <a:cubicBezTo>
                  <a:pt x="556" y="316"/>
                  <a:pt x="599" y="273"/>
                  <a:pt x="599" y="219"/>
                </a:cubicBezTo>
                <a:cubicBezTo>
                  <a:pt x="599" y="219"/>
                  <a:pt x="599" y="219"/>
                  <a:pt x="599" y="219"/>
                </a:cubicBezTo>
                <a:cubicBezTo>
                  <a:pt x="599" y="169"/>
                  <a:pt x="562" y="127"/>
                  <a:pt x="513" y="122"/>
                </a:cubicBezTo>
                <a:close/>
              </a:path>
            </a:pathLst>
          </a:custGeom>
          <a:solidFill>
            <a:srgbClr val="8DC63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4" name="组合 3">
            <a:extLst>
              <a:ext uri="{FF2B5EF4-FFF2-40B4-BE49-F238E27FC236}">
                <a16:creationId xmlns:a16="http://schemas.microsoft.com/office/drawing/2014/main" xmlns="" id="{9A51A155-37E7-4ACD-BFB0-C0109E232063}"/>
              </a:ext>
            </a:extLst>
          </p:cNvPr>
          <p:cNvGrpSpPr/>
          <p:nvPr/>
        </p:nvGrpSpPr>
        <p:grpSpPr>
          <a:xfrm>
            <a:off x="8114189" y="4426534"/>
            <a:ext cx="3691604" cy="2133022"/>
            <a:chOff x="472117" y="4725595"/>
            <a:chExt cx="3274988" cy="1892300"/>
          </a:xfrm>
        </p:grpSpPr>
        <p:sp>
          <p:nvSpPr>
            <p:cNvPr id="3" name="椭圆 2">
              <a:extLst>
                <a:ext uri="{FF2B5EF4-FFF2-40B4-BE49-F238E27FC236}">
                  <a16:creationId xmlns:a16="http://schemas.microsoft.com/office/drawing/2014/main" xmlns="" id="{B7B14BCD-4444-493F-8947-2E5467CA257A}"/>
                </a:ext>
              </a:extLst>
            </p:cNvPr>
            <p:cNvSpPr/>
            <p:nvPr/>
          </p:nvSpPr>
          <p:spPr>
            <a:xfrm>
              <a:off x="665955" y="6440095"/>
              <a:ext cx="2889194" cy="177800"/>
            </a:xfrm>
            <a:prstGeom prst="ellipse">
              <a:avLst/>
            </a:prstGeom>
            <a:solidFill>
              <a:srgbClr val="000000">
                <a:alpha val="50196"/>
              </a:srgbClr>
            </a:solidFill>
            <a:ln>
              <a:noFill/>
            </a:ln>
            <a:effectLst>
              <a:glow rad="127000">
                <a:schemeClr val="tx1">
                  <a:alpha val="5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pic>
          <p:nvPicPr>
            <p:cNvPr id="2" name="图片 1">
              <a:extLst>
                <a:ext uri="{FF2B5EF4-FFF2-40B4-BE49-F238E27FC236}">
                  <a16:creationId xmlns:a16="http://schemas.microsoft.com/office/drawing/2014/main" xmlns="" id="{43652ACC-E200-4AE9-B2C7-DE3F281FE71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72117" y="4725595"/>
              <a:ext cx="3274988" cy="1866900"/>
            </a:xfrm>
            <a:prstGeom prst="rect">
              <a:avLst/>
            </a:prstGeom>
          </p:spPr>
        </p:pic>
      </p:grpSp>
      <p:sp>
        <p:nvSpPr>
          <p:cNvPr id="23" name="文本框 22">
            <a:extLst>
              <a:ext uri="{FF2B5EF4-FFF2-40B4-BE49-F238E27FC236}">
                <a16:creationId xmlns:a16="http://schemas.microsoft.com/office/drawing/2014/main" xmlns="" id="{B1795918-6AEC-49F8-B86F-D9515C8843C8}"/>
              </a:ext>
            </a:extLst>
          </p:cNvPr>
          <p:cNvSpPr txBox="1"/>
          <p:nvPr/>
        </p:nvSpPr>
        <p:spPr>
          <a:xfrm>
            <a:off x="5015349" y="5771966"/>
            <a:ext cx="23391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spc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演讲者：小觅</a:t>
            </a:r>
          </a:p>
        </p:txBody>
      </p:sp>
      <p:pic>
        <p:nvPicPr>
          <p:cNvPr id="18" name="图片 17">
            <a:extLst>
              <a:ext uri="{FF2B5EF4-FFF2-40B4-BE49-F238E27FC236}">
                <a16:creationId xmlns:a16="http://schemas.microsoft.com/office/drawing/2014/main" xmlns="" id="{B677A413-10CB-4DA1-8E12-CB8CBB7536F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18542" y="720806"/>
            <a:ext cx="9091651" cy="2789610"/>
          </a:xfrm>
          <a:prstGeom prst="rect">
            <a:avLst/>
          </a:prstGeom>
        </p:spPr>
      </p:pic>
      <p:sp>
        <p:nvSpPr>
          <p:cNvPr id="40" name="标题 39">
            <a:extLst>
              <a:ext uri="{FF2B5EF4-FFF2-40B4-BE49-F238E27FC236}">
                <a16:creationId xmlns:a16="http://schemas.microsoft.com/office/drawing/2014/main" xmlns="" id="{65C98DA8-FC28-4B08-A9EA-4A81AA833AA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31464" y="1736285"/>
            <a:ext cx="9144000" cy="2883593"/>
          </a:xfrm>
        </p:spPr>
        <p:txBody>
          <a:bodyPr>
            <a:prstTxWarp prst="textArchUp">
              <a:avLst/>
            </a:prstTxWarp>
            <a:normAutofit/>
          </a:bodyPr>
          <a:lstStyle/>
          <a:p>
            <a:r>
              <a:rPr lang="zh-CN" altLang="en-US" dirty="0">
                <a:solidFill>
                  <a:schemeClr val="bg1"/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</a:rPr>
              <a:t>小学校园生活</a:t>
            </a:r>
            <a:r>
              <a:rPr lang="en-US" altLang="zh-CN" dirty="0" err="1">
                <a:solidFill>
                  <a:schemeClr val="bg1"/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</a:rPr>
              <a:t>ppt</a:t>
            </a:r>
            <a:r>
              <a:rPr lang="zh-CN" altLang="en-US" dirty="0">
                <a:solidFill>
                  <a:schemeClr val="bg1"/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</a:rPr>
              <a:t>模板</a:t>
            </a:r>
            <a:endParaRPr lang="zh-CN" altLang="en-US" dirty="0">
              <a:solidFill>
                <a:srgbClr val="FFDC60"/>
              </a:solidFill>
              <a:effectLst>
                <a:outerShdw blurRad="60007" dist="200025" dir="15000000" sy="30000" kx="-1800000" algn="bl" rotWithShape="0">
                  <a:prstClr val="black">
                    <a:alpha val="32000"/>
                  </a:prstClr>
                </a:outerShdw>
              </a:effectLst>
            </a:endParaRPr>
          </a:p>
        </p:txBody>
      </p:sp>
      <p:pic>
        <p:nvPicPr>
          <p:cNvPr id="16" name="图片 15">
            <a:extLst>
              <a:ext uri="{FF2B5EF4-FFF2-40B4-BE49-F238E27FC236}">
                <a16:creationId xmlns:a16="http://schemas.microsoft.com/office/drawing/2014/main" xmlns="" id="{30E3A61A-577C-4238-81EE-BCDD99C5778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3565722">
            <a:off x="10572014" y="1185295"/>
            <a:ext cx="1081888" cy="1093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504122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peelOff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900" decel="100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900" decel="100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900" decel="100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900" decel="100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900" decel="100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2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57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93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37" grpId="0" animBg="1"/>
      <p:bldP spid="35" grpId="0" animBg="1"/>
      <p:bldP spid="36" grpId="0" animBg="1"/>
      <p:bldP spid="23" grpId="0"/>
      <p:bldP spid="4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矩形: 对角圆角 25">
            <a:extLst>
              <a:ext uri="{FF2B5EF4-FFF2-40B4-BE49-F238E27FC236}">
                <a16:creationId xmlns:a16="http://schemas.microsoft.com/office/drawing/2014/main" xmlns="" id="{D36C96F6-7B09-4A86-884A-75E46D07A1C1}"/>
              </a:ext>
            </a:extLst>
          </p:cNvPr>
          <p:cNvSpPr/>
          <p:nvPr/>
        </p:nvSpPr>
        <p:spPr>
          <a:xfrm>
            <a:off x="838200" y="876300"/>
            <a:ext cx="9296400" cy="5245100"/>
          </a:xfrm>
          <a:prstGeom prst="round2DiagRect">
            <a:avLst/>
          </a:prstGeom>
          <a:solidFill>
            <a:srgbClr val="B2D235"/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TextBox 3">
            <a:extLst>
              <a:ext uri="{FF2B5EF4-FFF2-40B4-BE49-F238E27FC236}">
                <a16:creationId xmlns:a16="http://schemas.microsoft.com/office/drawing/2014/main" xmlns="" id="{BE4A7C5C-5D21-4B56-AF03-5F66DB4623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68054" y="2549236"/>
            <a:ext cx="484505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n"/>
              <a:defRPr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n"/>
              <a:defRPr sz="14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zh-CN" altLang="en-US" sz="2400" b="1" i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有一天，他突然想</a:t>
            </a:r>
            <a:r>
              <a:rPr lang="en-US" altLang="zh-CN" sz="2400" b="1" i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:</a:t>
            </a:r>
          </a:p>
        </p:txBody>
      </p:sp>
      <p:sp>
        <p:nvSpPr>
          <p:cNvPr id="8" name="TextBox 3">
            <a:extLst>
              <a:ext uri="{FF2B5EF4-FFF2-40B4-BE49-F238E27FC236}">
                <a16:creationId xmlns:a16="http://schemas.microsoft.com/office/drawing/2014/main" xmlns="" id="{08E180DD-35B3-4BAF-86BE-8345DBA0CE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68054" y="1463169"/>
            <a:ext cx="689654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n"/>
              <a:defRPr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n"/>
              <a:defRPr sz="14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zh-CN" altLang="en-US" sz="2400" b="1" i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有一位警察叔叔，非常勇敢抓到了很多坏人，保护了很多小朋友。</a:t>
            </a:r>
            <a:endParaRPr lang="en-US" altLang="zh-CN" sz="2400" b="1" i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TextBox 3">
            <a:extLst>
              <a:ext uri="{FF2B5EF4-FFF2-40B4-BE49-F238E27FC236}">
                <a16:creationId xmlns:a16="http://schemas.microsoft.com/office/drawing/2014/main" xmlns="" id="{BCCBC539-566A-4182-BA27-F6749E6EF2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68054" y="3411016"/>
            <a:ext cx="6458497" cy="2246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n"/>
              <a:defRPr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n"/>
              <a:defRPr sz="14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9pPr>
          </a:lstStyle>
          <a:p>
            <a:pPr>
              <a:spcBef>
                <a:spcPct val="0"/>
              </a:spcBef>
              <a:buClrTx/>
              <a:buNone/>
            </a:pPr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小朋友身边有没有危险呢？</a:t>
            </a:r>
            <a:endParaRPr lang="en-US" altLang="zh-CN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spcBef>
                <a:spcPct val="0"/>
              </a:spcBef>
              <a:buClrTx/>
              <a:buNone/>
            </a:pPr>
            <a:endParaRPr lang="en-US" altLang="zh-CN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spcBef>
                <a:spcPct val="0"/>
              </a:spcBef>
              <a:buClrTx/>
              <a:buNone/>
            </a:pPr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小朋友们是不是知道危险在哪里？</a:t>
            </a:r>
            <a:endParaRPr lang="en-US" altLang="zh-CN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spcBef>
                <a:spcPct val="0"/>
              </a:spcBef>
              <a:buClrTx/>
              <a:buNone/>
            </a:pPr>
            <a:endParaRPr lang="en-US" altLang="zh-CN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spcBef>
                <a:spcPct val="0"/>
              </a:spcBef>
              <a:buClrTx/>
              <a:buNone/>
            </a:pPr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发生危险，小朋友们应该怎么办呢</a:t>
            </a:r>
            <a:r>
              <a:rPr lang="en-US" altLang="zh-CN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?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1" name="图片 20">
            <a:extLst>
              <a:ext uri="{FF2B5EF4-FFF2-40B4-BE49-F238E27FC236}">
                <a16:creationId xmlns:a16="http://schemas.microsoft.com/office/drawing/2014/main" xmlns="" id="{983AABA3-4D5E-4253-943B-1F73EF9622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4323" y="3261670"/>
            <a:ext cx="2137738" cy="3312174"/>
          </a:xfrm>
          <a:prstGeom prst="rect">
            <a:avLst/>
          </a:prstGeom>
        </p:spPr>
      </p:pic>
      <p:pic>
        <p:nvPicPr>
          <p:cNvPr id="24" name="图片 23">
            <a:extLst>
              <a:ext uri="{FF2B5EF4-FFF2-40B4-BE49-F238E27FC236}">
                <a16:creationId xmlns:a16="http://schemas.microsoft.com/office/drawing/2014/main" xmlns="" id="{B35E0913-13EB-47F9-8903-DC25CF6387F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0906301">
            <a:off x="213281" y="410321"/>
            <a:ext cx="1275238" cy="1288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169029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peelOff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" grpId="0"/>
      <p:bldP spid="8" grpId="0"/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146">
            <a:extLst>
              <a:ext uri="{FF2B5EF4-FFF2-40B4-BE49-F238E27FC236}">
                <a16:creationId xmlns:a16="http://schemas.microsoft.com/office/drawing/2014/main" xmlns="" id="{47FFD99E-6C75-4AFD-8653-C5DB6DB258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49191" y="700190"/>
            <a:ext cx="4721609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n"/>
              <a:defRPr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n"/>
              <a:defRPr sz="14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zh-CN" altLang="en-US" sz="4800" b="1" i="0" dirty="0">
                <a:solidFill>
                  <a:srgbClr val="30363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警察叔叔说：</a:t>
            </a:r>
          </a:p>
        </p:txBody>
      </p:sp>
      <p:graphicFrame>
        <p:nvGraphicFramePr>
          <p:cNvPr id="14" name="图示 13">
            <a:extLst>
              <a:ext uri="{FF2B5EF4-FFF2-40B4-BE49-F238E27FC236}">
                <a16:creationId xmlns:a16="http://schemas.microsoft.com/office/drawing/2014/main" xmlns="" id="{080FA661-4934-44DB-99F8-261A47A0658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57233206"/>
              </p:ext>
            </p:extLst>
          </p:nvPr>
        </p:nvGraphicFramePr>
        <p:xfrm>
          <a:off x="1639914" y="2135608"/>
          <a:ext cx="7976751" cy="32986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1" name="图片 10">
            <a:extLst>
              <a:ext uri="{FF2B5EF4-FFF2-40B4-BE49-F238E27FC236}">
                <a16:creationId xmlns:a16="http://schemas.microsoft.com/office/drawing/2014/main" xmlns="" id="{36D1C33D-0BC0-45D5-BBD2-900720C9056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4323" y="3261670"/>
            <a:ext cx="2137738" cy="3312174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xmlns="" id="{AEB22BCD-DD0A-4956-8DC1-9F2995AAF7AF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51452" y="221983"/>
            <a:ext cx="2491059" cy="18313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063112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peelOff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Graphic spid="14" grpId="0">
        <p:bldAsOne/>
      </p:bldGraphic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1CD83A49-851F-4AAC-86B4-7A806317A2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要学会保护自己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22AE3EB8-BF05-42EB-8AC4-D3570EE2B50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安全成长</a:t>
            </a:r>
            <a:r>
              <a:rPr lang="en-US" altLang="zh-CN" dirty="0"/>
              <a:t>——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23384546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peelOff"/>
      </p:transition>
    </mc:Choice>
    <mc:Fallback xmlns="">
      <p:transition spd="slow" advClick="0" advTm="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:\Users\Administrator\Desktop\儿童安全\扫描0013_副本1.jpg">
            <a:extLst>
              <a:ext uri="{FF2B5EF4-FFF2-40B4-BE49-F238E27FC236}">
                <a16:creationId xmlns:a16="http://schemas.microsoft.com/office/drawing/2014/main" xmlns="" id="{83E483EC-BA79-4D55-84D5-678F2E9459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893" y="2077686"/>
            <a:ext cx="3849907" cy="40500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内容占位符 5">
            <a:extLst>
              <a:ext uri="{FF2B5EF4-FFF2-40B4-BE49-F238E27FC236}">
                <a16:creationId xmlns:a16="http://schemas.microsoft.com/office/drawing/2014/main" xmlns="" id="{0BDAC849-B4A5-417A-A73A-AC6F8DFDC4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有一天，皓皓上体操课时想吃冰淇淋，他就偷偷地跑出校门，直奔対街店铺，没有注意来往的车，结果被一辆无照出租车刮倒在地上</a:t>
            </a:r>
            <a:r>
              <a:rPr lang="en-US" altLang="zh-CN" dirty="0"/>
              <a:t>……</a:t>
            </a:r>
            <a:endParaRPr lang="zh-CN" altLang="en-US" dirty="0"/>
          </a:p>
        </p:txBody>
      </p:sp>
      <p:sp>
        <p:nvSpPr>
          <p:cNvPr id="5" name="标题 4">
            <a:extLst>
              <a:ext uri="{FF2B5EF4-FFF2-40B4-BE49-F238E27FC236}">
                <a16:creationId xmlns:a16="http://schemas.microsoft.com/office/drawing/2014/main" xmlns="" id="{3FA50AD7-79C8-49D8-98A4-B4D03AE49D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集体活动不跑开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xmlns="" id="{508A74A5-0CA7-4E31-8F47-5039800F1F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0552" y="1546225"/>
            <a:ext cx="4760194" cy="5112958"/>
          </a:xfrm>
          <a:prstGeom prst="rect">
            <a:avLst/>
          </a:prstGeom>
        </p:spPr>
      </p:pic>
      <p:grpSp>
        <p:nvGrpSpPr>
          <p:cNvPr id="77" name="组合 76">
            <a:extLst>
              <a:ext uri="{FF2B5EF4-FFF2-40B4-BE49-F238E27FC236}">
                <a16:creationId xmlns:a16="http://schemas.microsoft.com/office/drawing/2014/main" xmlns="" id="{4DB41B69-2469-4F87-BAFC-86D1BDCC591E}"/>
              </a:ext>
            </a:extLst>
          </p:cNvPr>
          <p:cNvGrpSpPr/>
          <p:nvPr/>
        </p:nvGrpSpPr>
        <p:grpSpPr>
          <a:xfrm>
            <a:off x="10056931" y="5524500"/>
            <a:ext cx="1901262" cy="1098556"/>
            <a:chOff x="472117" y="4725595"/>
            <a:chExt cx="3274988" cy="1892300"/>
          </a:xfrm>
        </p:grpSpPr>
        <p:sp>
          <p:nvSpPr>
            <p:cNvPr id="78" name="椭圆 77">
              <a:extLst>
                <a:ext uri="{FF2B5EF4-FFF2-40B4-BE49-F238E27FC236}">
                  <a16:creationId xmlns:a16="http://schemas.microsoft.com/office/drawing/2014/main" xmlns="" id="{A0B575A6-EB92-4EFF-8C60-EF6985DDA757}"/>
                </a:ext>
              </a:extLst>
            </p:cNvPr>
            <p:cNvSpPr/>
            <p:nvPr/>
          </p:nvSpPr>
          <p:spPr>
            <a:xfrm>
              <a:off x="665955" y="6440095"/>
              <a:ext cx="2889194" cy="177800"/>
            </a:xfrm>
            <a:prstGeom prst="ellipse">
              <a:avLst/>
            </a:prstGeom>
            <a:solidFill>
              <a:srgbClr val="000000">
                <a:alpha val="50196"/>
              </a:srgbClr>
            </a:solidFill>
            <a:ln>
              <a:noFill/>
            </a:ln>
            <a:effectLst>
              <a:glow rad="127000">
                <a:schemeClr val="tx1">
                  <a:alpha val="5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pic>
          <p:nvPicPr>
            <p:cNvPr id="79" name="图片 78">
              <a:extLst>
                <a:ext uri="{FF2B5EF4-FFF2-40B4-BE49-F238E27FC236}">
                  <a16:creationId xmlns:a16="http://schemas.microsoft.com/office/drawing/2014/main" xmlns="" id="{BD5DDF98-36D4-4956-AE73-C493353517D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72117" y="4725595"/>
              <a:ext cx="3274988" cy="18669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94010565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peelOff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xit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Administrator\Desktop\儿童安全\扫描0014_副本.jpg">
            <a:extLst>
              <a:ext uri="{FF2B5EF4-FFF2-40B4-BE49-F238E27FC236}">
                <a16:creationId xmlns:a16="http://schemas.microsoft.com/office/drawing/2014/main" xmlns="" id="{5C20282F-E22D-4BA3-B613-AA80B7378C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0604" y="945057"/>
            <a:ext cx="7990793" cy="496788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  <p:pic>
        <p:nvPicPr>
          <p:cNvPr id="42" name="图片 41">
            <a:extLst>
              <a:ext uri="{FF2B5EF4-FFF2-40B4-BE49-F238E27FC236}">
                <a16:creationId xmlns:a16="http://schemas.microsoft.com/office/drawing/2014/main" xmlns="" id="{F7702E59-7788-4A20-9863-3152F13E15B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3565722">
            <a:off x="1110515" y="677296"/>
            <a:ext cx="1081888" cy="1093032"/>
          </a:xfrm>
          <a:prstGeom prst="rect">
            <a:avLst/>
          </a:prstGeom>
        </p:spPr>
      </p:pic>
      <p:pic>
        <p:nvPicPr>
          <p:cNvPr id="43" name="图片 42">
            <a:extLst>
              <a:ext uri="{FF2B5EF4-FFF2-40B4-BE49-F238E27FC236}">
                <a16:creationId xmlns:a16="http://schemas.microsoft.com/office/drawing/2014/main" xmlns="" id="{515954C0-0DF0-4B86-8B32-EE07A0D576E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75801" y="4870051"/>
            <a:ext cx="2362200" cy="1862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394989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peelOff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83E483EC-BA79-4D55-84D5-678F2E9459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74739" y="2057400"/>
            <a:ext cx="3789362" cy="40412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标题 4">
            <a:extLst>
              <a:ext uri="{FF2B5EF4-FFF2-40B4-BE49-F238E27FC236}">
                <a16:creationId xmlns:a16="http://schemas.microsoft.com/office/drawing/2014/main" xmlns="" id="{3FA50AD7-79C8-49D8-98A4-B4D03AE49D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手工课上要注意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xmlns="" id="{0BDAC849-B4A5-417A-A73A-AC6F8DFDC4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手工课上，琪琪认真地剪着纸花，突然美妮兔推了一下琪琪右手，琪琪没留神将左手的食指划破了</a:t>
            </a:r>
            <a:r>
              <a:rPr lang="en-US" altLang="zh-CN" dirty="0"/>
              <a:t>……</a:t>
            </a:r>
            <a:r>
              <a:rPr lang="zh-CN" altLang="en-US" dirty="0"/>
              <a:t>老师拿来创可贴给琪琪包上，并告诉她们在手工课上不要打闹。</a:t>
            </a:r>
          </a:p>
        </p:txBody>
      </p:sp>
      <p:pic>
        <p:nvPicPr>
          <p:cNvPr id="76" name="图片 75">
            <a:extLst>
              <a:ext uri="{FF2B5EF4-FFF2-40B4-BE49-F238E27FC236}">
                <a16:creationId xmlns:a16="http://schemas.microsoft.com/office/drawing/2014/main" xmlns="" id="{B28EAB9F-249A-48F6-A280-D1A696EC79A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0552" y="1546225"/>
            <a:ext cx="4760194" cy="5112958"/>
          </a:xfrm>
          <a:prstGeom prst="rect">
            <a:avLst/>
          </a:prstGeom>
        </p:spPr>
      </p:pic>
      <p:grpSp>
        <p:nvGrpSpPr>
          <p:cNvPr id="77" name="组合 76">
            <a:extLst>
              <a:ext uri="{FF2B5EF4-FFF2-40B4-BE49-F238E27FC236}">
                <a16:creationId xmlns:a16="http://schemas.microsoft.com/office/drawing/2014/main" xmlns="" id="{6414F07E-3ABE-4D47-A155-1AB01409B177}"/>
              </a:ext>
            </a:extLst>
          </p:cNvPr>
          <p:cNvGrpSpPr/>
          <p:nvPr/>
        </p:nvGrpSpPr>
        <p:grpSpPr>
          <a:xfrm>
            <a:off x="10056931" y="5524500"/>
            <a:ext cx="1901262" cy="1098556"/>
            <a:chOff x="472117" y="4725595"/>
            <a:chExt cx="3274988" cy="1892300"/>
          </a:xfrm>
        </p:grpSpPr>
        <p:sp>
          <p:nvSpPr>
            <p:cNvPr id="78" name="椭圆 77">
              <a:extLst>
                <a:ext uri="{FF2B5EF4-FFF2-40B4-BE49-F238E27FC236}">
                  <a16:creationId xmlns:a16="http://schemas.microsoft.com/office/drawing/2014/main" xmlns="" id="{C2D5FF21-ABF2-4D44-B461-2B1518F79D5C}"/>
                </a:ext>
              </a:extLst>
            </p:cNvPr>
            <p:cNvSpPr/>
            <p:nvPr/>
          </p:nvSpPr>
          <p:spPr>
            <a:xfrm>
              <a:off x="665955" y="6440095"/>
              <a:ext cx="2889194" cy="177800"/>
            </a:xfrm>
            <a:prstGeom prst="ellipse">
              <a:avLst/>
            </a:prstGeom>
            <a:solidFill>
              <a:srgbClr val="000000">
                <a:alpha val="50196"/>
              </a:srgbClr>
            </a:solidFill>
            <a:ln>
              <a:noFill/>
            </a:ln>
            <a:effectLst>
              <a:glow rad="127000">
                <a:schemeClr val="tx1">
                  <a:alpha val="5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pic>
          <p:nvPicPr>
            <p:cNvPr id="79" name="图片 78">
              <a:extLst>
                <a:ext uri="{FF2B5EF4-FFF2-40B4-BE49-F238E27FC236}">
                  <a16:creationId xmlns:a16="http://schemas.microsoft.com/office/drawing/2014/main" xmlns="" id="{9AE8BF52-AFDC-4EA3-AB24-F9B86B8822B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72117" y="4725595"/>
              <a:ext cx="3274988" cy="18669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9356916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peelOff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xit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xmlns="" id="{5C20282F-E22D-4BA3-B613-AA80B7378C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261725" y="945057"/>
            <a:ext cx="7668550" cy="496788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  <p:pic>
        <p:nvPicPr>
          <p:cNvPr id="42" name="图片 41">
            <a:extLst>
              <a:ext uri="{FF2B5EF4-FFF2-40B4-BE49-F238E27FC236}">
                <a16:creationId xmlns:a16="http://schemas.microsoft.com/office/drawing/2014/main" xmlns="" id="{48BF177E-51C7-4F7B-B720-340CC6E32AF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3565722">
            <a:off x="1110515" y="677296"/>
            <a:ext cx="1081888" cy="1093032"/>
          </a:xfrm>
          <a:prstGeom prst="rect">
            <a:avLst/>
          </a:prstGeom>
        </p:spPr>
      </p:pic>
      <p:pic>
        <p:nvPicPr>
          <p:cNvPr id="43" name="图片 42">
            <a:extLst>
              <a:ext uri="{FF2B5EF4-FFF2-40B4-BE49-F238E27FC236}">
                <a16:creationId xmlns:a16="http://schemas.microsoft.com/office/drawing/2014/main" xmlns="" id="{9D6A8E2E-9B3B-4F23-B53E-30E7E9AB199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75801" y="4870051"/>
            <a:ext cx="2362200" cy="1862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3273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peelOff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1CD83A49-851F-4AAC-86B4-7A806317A2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小心身边的危险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22AE3EB8-BF05-42EB-8AC4-D3570EE2B50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远离危险</a:t>
            </a:r>
            <a:r>
              <a:rPr lang="en-US" altLang="zh-CN" dirty="0"/>
              <a:t>——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41784703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peelOff"/>
      </p:transition>
    </mc:Choice>
    <mc:Fallback xmlns="">
      <p:transition spd="slow" advClick="0" advTm="0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矩形: 圆角 79">
            <a:extLst>
              <a:ext uri="{FF2B5EF4-FFF2-40B4-BE49-F238E27FC236}">
                <a16:creationId xmlns:a16="http://schemas.microsoft.com/office/drawing/2014/main" xmlns="" id="{A69E7EC8-F0F6-4C00-8EB1-A689217C7EF0}"/>
              </a:ext>
            </a:extLst>
          </p:cNvPr>
          <p:cNvSpPr/>
          <p:nvPr/>
        </p:nvSpPr>
        <p:spPr>
          <a:xfrm>
            <a:off x="6221889" y="5554608"/>
            <a:ext cx="4331811" cy="1051035"/>
          </a:xfrm>
          <a:prstGeom prst="roundRect">
            <a:avLst/>
          </a:prstGeom>
          <a:solidFill>
            <a:srgbClr val="B2D2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7" name="Picture 3">
            <a:extLst>
              <a:ext uri="{FF2B5EF4-FFF2-40B4-BE49-F238E27FC236}">
                <a16:creationId xmlns:a16="http://schemas.microsoft.com/office/drawing/2014/main" xmlns="" id="{FACAFD80-293D-49B6-AEDE-772E322C87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29894" y="2065261"/>
            <a:ext cx="3778249" cy="40815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内容占位符 5">
            <a:extLst>
              <a:ext uri="{FF2B5EF4-FFF2-40B4-BE49-F238E27FC236}">
                <a16:creationId xmlns:a16="http://schemas.microsoft.com/office/drawing/2014/main" xmlns="" id="{0BDAC849-B4A5-417A-A73A-AC6F8DFDC4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下课了，皓皓跟哈比猪打赌，看谁敢摸教室墙角的电源插座。哈比猪不敢，皓皓说他胆小。“我敢！”皓皓大声说，他用铁丝往电源插孔里一放，只听到“啊”的一声惨叫</a:t>
            </a:r>
            <a:r>
              <a:rPr lang="en-US" altLang="zh-CN" dirty="0"/>
              <a:t>……</a:t>
            </a:r>
            <a:endParaRPr lang="zh-CN" altLang="en-US" dirty="0"/>
          </a:p>
        </p:txBody>
      </p:sp>
      <p:sp>
        <p:nvSpPr>
          <p:cNvPr id="79" name="Text Box 5">
            <a:extLst>
              <a:ext uri="{FF2B5EF4-FFF2-40B4-BE49-F238E27FC236}">
                <a16:creationId xmlns:a16="http://schemas.microsoft.com/office/drawing/2014/main" xmlns="" id="{78154806-BB9B-40D9-8F37-3045D441F5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36355" y="5684760"/>
            <a:ext cx="4153845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i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9pPr>
          </a:lstStyle>
          <a:p>
            <a:pPr eaLnBrk="1" hangingPunct="1"/>
            <a:r>
              <a:rPr lang="zh-CN" altLang="en-US" sz="2400" b="1" i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皓皓中电之后，哈比猪能不能伸手拉皓皓？为什么？</a:t>
            </a:r>
          </a:p>
        </p:txBody>
      </p:sp>
      <p:sp>
        <p:nvSpPr>
          <p:cNvPr id="5" name="标题 4">
            <a:extLst>
              <a:ext uri="{FF2B5EF4-FFF2-40B4-BE49-F238E27FC236}">
                <a16:creationId xmlns:a16="http://schemas.microsoft.com/office/drawing/2014/main" xmlns="" id="{3FA50AD7-79C8-49D8-98A4-B4D03AE49D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不碰电源、不玩火、不戏水</a:t>
            </a:r>
          </a:p>
        </p:txBody>
      </p:sp>
      <p:pic>
        <p:nvPicPr>
          <p:cNvPr id="76" name="图片 75">
            <a:extLst>
              <a:ext uri="{FF2B5EF4-FFF2-40B4-BE49-F238E27FC236}">
                <a16:creationId xmlns:a16="http://schemas.microsoft.com/office/drawing/2014/main" xmlns="" id="{A010CA8A-462C-426C-859E-C0EBCED4324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0552" y="1546225"/>
            <a:ext cx="4760194" cy="5112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935548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peelOff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" grpId="0" animBg="1"/>
      <p:bldP spid="7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Picture 3">
            <a:extLst>
              <a:ext uri="{FF2B5EF4-FFF2-40B4-BE49-F238E27FC236}">
                <a16:creationId xmlns:a16="http://schemas.microsoft.com/office/drawing/2014/main" xmlns="" id="{FACAFD80-293D-49B6-AEDE-772E322C87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54100" y="2100975"/>
            <a:ext cx="3746305" cy="3982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内容占位符 5">
            <a:extLst>
              <a:ext uri="{FF2B5EF4-FFF2-40B4-BE49-F238E27FC236}">
                <a16:creationId xmlns:a16="http://schemas.microsoft.com/office/drawing/2014/main" xmlns="" id="{0BDAC849-B4A5-417A-A73A-AC6F8DFDC4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体育课后，顽皮的皓皓还是意犹未尽，他趁人不备，爬上了升旗的旗杆。可是皓皓上去了，却下不来，在高空抱着旗杆哭喊着</a:t>
            </a:r>
            <a:r>
              <a:rPr lang="en-US" altLang="zh-CN" dirty="0"/>
              <a:t>……</a:t>
            </a:r>
            <a:endParaRPr lang="zh-CN" altLang="en-US" dirty="0"/>
          </a:p>
        </p:txBody>
      </p:sp>
      <p:sp>
        <p:nvSpPr>
          <p:cNvPr id="5" name="标题 4">
            <a:extLst>
              <a:ext uri="{FF2B5EF4-FFF2-40B4-BE49-F238E27FC236}">
                <a16:creationId xmlns:a16="http://schemas.microsoft.com/office/drawing/2014/main" xmlns="" id="{3FA50AD7-79C8-49D8-98A4-B4D03AE49D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窗台、楼梯不攀爬</a:t>
            </a:r>
          </a:p>
        </p:txBody>
      </p:sp>
      <p:pic>
        <p:nvPicPr>
          <p:cNvPr id="76" name="图片 75">
            <a:extLst>
              <a:ext uri="{FF2B5EF4-FFF2-40B4-BE49-F238E27FC236}">
                <a16:creationId xmlns:a16="http://schemas.microsoft.com/office/drawing/2014/main" xmlns="" id="{726DA271-2709-41F6-8029-4C37599DD7F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0552" y="1546225"/>
            <a:ext cx="4760194" cy="5112958"/>
          </a:xfrm>
          <a:prstGeom prst="rect">
            <a:avLst/>
          </a:prstGeom>
        </p:spPr>
      </p:pic>
      <p:grpSp>
        <p:nvGrpSpPr>
          <p:cNvPr id="78" name="组合 77">
            <a:extLst>
              <a:ext uri="{FF2B5EF4-FFF2-40B4-BE49-F238E27FC236}">
                <a16:creationId xmlns:a16="http://schemas.microsoft.com/office/drawing/2014/main" xmlns="" id="{A697BAED-00CC-46D3-97A7-2DB29EA9A601}"/>
              </a:ext>
            </a:extLst>
          </p:cNvPr>
          <p:cNvGrpSpPr/>
          <p:nvPr/>
        </p:nvGrpSpPr>
        <p:grpSpPr>
          <a:xfrm>
            <a:off x="10056931" y="5524500"/>
            <a:ext cx="1901262" cy="1098556"/>
            <a:chOff x="472117" y="4725595"/>
            <a:chExt cx="3274988" cy="1892300"/>
          </a:xfrm>
        </p:grpSpPr>
        <p:sp>
          <p:nvSpPr>
            <p:cNvPr id="79" name="椭圆 78">
              <a:extLst>
                <a:ext uri="{FF2B5EF4-FFF2-40B4-BE49-F238E27FC236}">
                  <a16:creationId xmlns:a16="http://schemas.microsoft.com/office/drawing/2014/main" xmlns="" id="{9130EFAA-B91A-44DA-864F-44A2EAB34447}"/>
                </a:ext>
              </a:extLst>
            </p:cNvPr>
            <p:cNvSpPr/>
            <p:nvPr/>
          </p:nvSpPr>
          <p:spPr>
            <a:xfrm>
              <a:off x="665955" y="6440095"/>
              <a:ext cx="2889194" cy="177800"/>
            </a:xfrm>
            <a:prstGeom prst="ellipse">
              <a:avLst/>
            </a:prstGeom>
            <a:solidFill>
              <a:srgbClr val="000000">
                <a:alpha val="50196"/>
              </a:srgbClr>
            </a:solidFill>
            <a:ln>
              <a:noFill/>
            </a:ln>
            <a:effectLst>
              <a:glow rad="127000">
                <a:schemeClr val="tx1">
                  <a:alpha val="5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pic>
          <p:nvPicPr>
            <p:cNvPr id="80" name="图片 79">
              <a:extLst>
                <a:ext uri="{FF2B5EF4-FFF2-40B4-BE49-F238E27FC236}">
                  <a16:creationId xmlns:a16="http://schemas.microsoft.com/office/drawing/2014/main" xmlns="" id="{A9007A29-A217-4DF2-956A-3802DF8AE46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72117" y="4725595"/>
              <a:ext cx="3274988" cy="18669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46013365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peelOff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xit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xmlns="" id="{5C20282F-E22D-4BA3-B613-AA80B7378C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261725" y="983956"/>
            <a:ext cx="7668550" cy="489008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  <p:pic>
        <p:nvPicPr>
          <p:cNvPr id="42" name="图片 41">
            <a:extLst>
              <a:ext uri="{FF2B5EF4-FFF2-40B4-BE49-F238E27FC236}">
                <a16:creationId xmlns:a16="http://schemas.microsoft.com/office/drawing/2014/main" xmlns="" id="{13F60E7A-5140-47D8-A90E-094376F3304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3565722">
            <a:off x="1110515" y="677296"/>
            <a:ext cx="1081888" cy="1093032"/>
          </a:xfrm>
          <a:prstGeom prst="rect">
            <a:avLst/>
          </a:prstGeom>
        </p:spPr>
      </p:pic>
      <p:pic>
        <p:nvPicPr>
          <p:cNvPr id="43" name="图片 42">
            <a:extLst>
              <a:ext uri="{FF2B5EF4-FFF2-40B4-BE49-F238E27FC236}">
                <a16:creationId xmlns:a16="http://schemas.microsoft.com/office/drawing/2014/main" xmlns="" id="{8AA4021E-95E9-4E76-85D3-BA76C4CFCCE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75801" y="4870051"/>
            <a:ext cx="2362200" cy="1862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511612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peelOff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Picture 3">
            <a:extLst>
              <a:ext uri="{FF2B5EF4-FFF2-40B4-BE49-F238E27FC236}">
                <a16:creationId xmlns:a16="http://schemas.microsoft.com/office/drawing/2014/main" xmlns="" id="{FACAFD80-293D-49B6-AEDE-772E322C87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47542" y="2089149"/>
            <a:ext cx="3791158" cy="4019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内容占位符 5">
            <a:extLst>
              <a:ext uri="{FF2B5EF4-FFF2-40B4-BE49-F238E27FC236}">
                <a16:creationId xmlns:a16="http://schemas.microsoft.com/office/drawing/2014/main" xmlns="" id="{0BDAC849-B4A5-417A-A73A-AC6F8DFDC4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下课了，皓皓兴奋地冲出教室，将楼梯栏杆当成滑梯玩耍，身体失去平衡，从楼梯坠落下来。幸好，皓皓坠落在台阶上，无重伤，只是划破了皮。</a:t>
            </a:r>
          </a:p>
        </p:txBody>
      </p:sp>
      <p:sp>
        <p:nvSpPr>
          <p:cNvPr id="5" name="标题 4">
            <a:extLst>
              <a:ext uri="{FF2B5EF4-FFF2-40B4-BE49-F238E27FC236}">
                <a16:creationId xmlns:a16="http://schemas.microsoft.com/office/drawing/2014/main" xmlns="" id="{3FA50AD7-79C8-49D8-98A4-B4D03AE49D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扶手不能当滑梯</a:t>
            </a:r>
          </a:p>
        </p:txBody>
      </p:sp>
      <p:pic>
        <p:nvPicPr>
          <p:cNvPr id="76" name="图片 75">
            <a:extLst>
              <a:ext uri="{FF2B5EF4-FFF2-40B4-BE49-F238E27FC236}">
                <a16:creationId xmlns:a16="http://schemas.microsoft.com/office/drawing/2014/main" xmlns="" id="{93EFF153-4C48-4F4F-A450-351A34E3436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0552" y="1546225"/>
            <a:ext cx="4760194" cy="5112958"/>
          </a:xfrm>
          <a:prstGeom prst="rect">
            <a:avLst/>
          </a:prstGeom>
        </p:spPr>
      </p:pic>
      <p:grpSp>
        <p:nvGrpSpPr>
          <p:cNvPr id="78" name="组合 77">
            <a:extLst>
              <a:ext uri="{FF2B5EF4-FFF2-40B4-BE49-F238E27FC236}">
                <a16:creationId xmlns:a16="http://schemas.microsoft.com/office/drawing/2014/main" xmlns="" id="{0EED9D3D-974D-4834-A3C1-B0D481258AA4}"/>
              </a:ext>
            </a:extLst>
          </p:cNvPr>
          <p:cNvGrpSpPr/>
          <p:nvPr/>
        </p:nvGrpSpPr>
        <p:grpSpPr>
          <a:xfrm>
            <a:off x="10056931" y="5524500"/>
            <a:ext cx="1901262" cy="1098556"/>
            <a:chOff x="472117" y="4725595"/>
            <a:chExt cx="3274988" cy="1892300"/>
          </a:xfrm>
        </p:grpSpPr>
        <p:sp>
          <p:nvSpPr>
            <p:cNvPr id="79" name="椭圆 78">
              <a:extLst>
                <a:ext uri="{FF2B5EF4-FFF2-40B4-BE49-F238E27FC236}">
                  <a16:creationId xmlns:a16="http://schemas.microsoft.com/office/drawing/2014/main" xmlns="" id="{2E5EDA66-5F2A-4402-89B0-4BF818DF7DC4}"/>
                </a:ext>
              </a:extLst>
            </p:cNvPr>
            <p:cNvSpPr/>
            <p:nvPr/>
          </p:nvSpPr>
          <p:spPr>
            <a:xfrm>
              <a:off x="665955" y="6440095"/>
              <a:ext cx="2889194" cy="177800"/>
            </a:xfrm>
            <a:prstGeom prst="ellipse">
              <a:avLst/>
            </a:prstGeom>
            <a:solidFill>
              <a:srgbClr val="000000">
                <a:alpha val="50196"/>
              </a:srgbClr>
            </a:solidFill>
            <a:ln>
              <a:noFill/>
            </a:ln>
            <a:effectLst>
              <a:glow rad="127000">
                <a:schemeClr val="tx1">
                  <a:alpha val="5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pic>
          <p:nvPicPr>
            <p:cNvPr id="80" name="图片 79">
              <a:extLst>
                <a:ext uri="{FF2B5EF4-FFF2-40B4-BE49-F238E27FC236}">
                  <a16:creationId xmlns:a16="http://schemas.microsoft.com/office/drawing/2014/main" xmlns="" id="{287A7225-B4D7-44B5-97A9-E32B3AF8707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72117" y="4725595"/>
              <a:ext cx="3274988" cy="18669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52534113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peelOff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xit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Picture 3">
            <a:extLst>
              <a:ext uri="{FF2B5EF4-FFF2-40B4-BE49-F238E27FC236}">
                <a16:creationId xmlns:a16="http://schemas.microsoft.com/office/drawing/2014/main" xmlns="" id="{FACAFD80-293D-49B6-AEDE-772E322C87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41400" y="2131252"/>
            <a:ext cx="3822700" cy="40155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内容占位符 5">
            <a:extLst>
              <a:ext uri="{FF2B5EF4-FFF2-40B4-BE49-F238E27FC236}">
                <a16:creationId xmlns:a16="http://schemas.microsoft.com/office/drawing/2014/main" xmlns="" id="{0BDAC849-B4A5-417A-A73A-AC6F8DFDC4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皓皓在活动课上和好朋友哈比猪玩起了追赶游戏。皓皓想把哈比猪关在门外。他跑进教室后把门关上，刚一关门，就听见哈比猪的哭声，原来他的手被们夹着了</a:t>
            </a:r>
            <a:r>
              <a:rPr lang="en-US" altLang="zh-CN" dirty="0"/>
              <a:t>……</a:t>
            </a:r>
            <a:endParaRPr lang="zh-CN" altLang="en-US" dirty="0"/>
          </a:p>
        </p:txBody>
      </p:sp>
      <p:sp>
        <p:nvSpPr>
          <p:cNvPr id="5" name="标题 4">
            <a:extLst>
              <a:ext uri="{FF2B5EF4-FFF2-40B4-BE49-F238E27FC236}">
                <a16:creationId xmlns:a16="http://schemas.microsoft.com/office/drawing/2014/main" xmlns="" id="{3FA50AD7-79C8-49D8-98A4-B4D03AE49D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关门、推玻璃谨防夹伤</a:t>
            </a:r>
          </a:p>
        </p:txBody>
      </p:sp>
      <p:pic>
        <p:nvPicPr>
          <p:cNvPr id="76" name="图片 75">
            <a:extLst>
              <a:ext uri="{FF2B5EF4-FFF2-40B4-BE49-F238E27FC236}">
                <a16:creationId xmlns:a16="http://schemas.microsoft.com/office/drawing/2014/main" xmlns="" id="{12830976-77C4-4BF1-9F72-1D40C3FE3F3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0552" y="1546225"/>
            <a:ext cx="4760194" cy="5112958"/>
          </a:xfrm>
          <a:prstGeom prst="rect">
            <a:avLst/>
          </a:prstGeom>
        </p:spPr>
      </p:pic>
      <p:grpSp>
        <p:nvGrpSpPr>
          <p:cNvPr id="78" name="组合 77">
            <a:extLst>
              <a:ext uri="{FF2B5EF4-FFF2-40B4-BE49-F238E27FC236}">
                <a16:creationId xmlns:a16="http://schemas.microsoft.com/office/drawing/2014/main" xmlns="" id="{E205C9E2-C0E7-427C-9CD0-4749FC15BC85}"/>
              </a:ext>
            </a:extLst>
          </p:cNvPr>
          <p:cNvGrpSpPr/>
          <p:nvPr/>
        </p:nvGrpSpPr>
        <p:grpSpPr>
          <a:xfrm>
            <a:off x="10056931" y="5524500"/>
            <a:ext cx="1901262" cy="1098556"/>
            <a:chOff x="472117" y="4725595"/>
            <a:chExt cx="3274988" cy="1892300"/>
          </a:xfrm>
        </p:grpSpPr>
        <p:sp>
          <p:nvSpPr>
            <p:cNvPr id="79" name="椭圆 78">
              <a:extLst>
                <a:ext uri="{FF2B5EF4-FFF2-40B4-BE49-F238E27FC236}">
                  <a16:creationId xmlns:a16="http://schemas.microsoft.com/office/drawing/2014/main" xmlns="" id="{44CC85CA-6592-4B84-BED8-EF9438242AB5}"/>
                </a:ext>
              </a:extLst>
            </p:cNvPr>
            <p:cNvSpPr/>
            <p:nvPr/>
          </p:nvSpPr>
          <p:spPr>
            <a:xfrm>
              <a:off x="665955" y="6440095"/>
              <a:ext cx="2889194" cy="177800"/>
            </a:xfrm>
            <a:prstGeom prst="ellipse">
              <a:avLst/>
            </a:prstGeom>
            <a:solidFill>
              <a:srgbClr val="000000">
                <a:alpha val="50196"/>
              </a:srgbClr>
            </a:solidFill>
            <a:ln>
              <a:noFill/>
            </a:ln>
            <a:effectLst>
              <a:glow rad="127000">
                <a:schemeClr val="tx1">
                  <a:alpha val="5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pic>
          <p:nvPicPr>
            <p:cNvPr id="80" name="图片 79">
              <a:extLst>
                <a:ext uri="{FF2B5EF4-FFF2-40B4-BE49-F238E27FC236}">
                  <a16:creationId xmlns:a16="http://schemas.microsoft.com/office/drawing/2014/main" xmlns="" id="{24259073-12CC-471E-AF2E-332F1C01426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72117" y="4725595"/>
              <a:ext cx="3274988" cy="18669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35280278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peelOff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xit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xmlns="" id="{5C20282F-E22D-4BA3-B613-AA80B7378C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261725" y="998174"/>
            <a:ext cx="7668550" cy="486165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  <p:pic>
        <p:nvPicPr>
          <p:cNvPr id="42" name="图片 41">
            <a:extLst>
              <a:ext uri="{FF2B5EF4-FFF2-40B4-BE49-F238E27FC236}">
                <a16:creationId xmlns:a16="http://schemas.microsoft.com/office/drawing/2014/main" xmlns="" id="{42A8243C-7F65-4407-B14C-107A81EAB2E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3565722">
            <a:off x="1110515" y="677296"/>
            <a:ext cx="1081888" cy="1093032"/>
          </a:xfrm>
          <a:prstGeom prst="rect">
            <a:avLst/>
          </a:prstGeom>
        </p:spPr>
      </p:pic>
      <p:pic>
        <p:nvPicPr>
          <p:cNvPr id="43" name="图片 42">
            <a:extLst>
              <a:ext uri="{FF2B5EF4-FFF2-40B4-BE49-F238E27FC236}">
                <a16:creationId xmlns:a16="http://schemas.microsoft.com/office/drawing/2014/main" xmlns="" id="{4C0D9AC0-D73B-4FDE-A149-746234BE749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75801" y="4870051"/>
            <a:ext cx="2362200" cy="1862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034363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peelOff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Picture 3">
            <a:extLst>
              <a:ext uri="{FF2B5EF4-FFF2-40B4-BE49-F238E27FC236}">
                <a16:creationId xmlns:a16="http://schemas.microsoft.com/office/drawing/2014/main" xmlns="" id="{FACAFD80-293D-49B6-AEDE-772E322C87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08176" y="2093152"/>
            <a:ext cx="3843224" cy="40155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内容占位符 5">
            <a:extLst>
              <a:ext uri="{FF2B5EF4-FFF2-40B4-BE49-F238E27FC236}">
                <a16:creationId xmlns:a16="http://schemas.microsoft.com/office/drawing/2014/main" xmlns="" id="{0BDAC849-B4A5-417A-A73A-AC6F8DFDC4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幼儿园午餐时间，老师给孩子们每人舀了一碗热汤面，发了一个小包子。琪琪和美妮兔还在打闹着，哎呦！好痛呀，原来，琪琪一挥手碰翻了碗里的汤</a:t>
            </a:r>
            <a:r>
              <a:rPr lang="en-US" altLang="zh-CN" dirty="0"/>
              <a:t>……</a:t>
            </a:r>
            <a:endParaRPr lang="zh-CN" altLang="en-US" dirty="0"/>
          </a:p>
        </p:txBody>
      </p:sp>
      <p:sp>
        <p:nvSpPr>
          <p:cNvPr id="5" name="标题 4">
            <a:extLst>
              <a:ext uri="{FF2B5EF4-FFF2-40B4-BE49-F238E27FC236}">
                <a16:creationId xmlns:a16="http://schemas.microsoft.com/office/drawing/2014/main" xmlns="" id="{3FA50AD7-79C8-49D8-98A4-B4D03AE49D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安静就餐</a:t>
            </a:r>
          </a:p>
        </p:txBody>
      </p:sp>
      <p:pic>
        <p:nvPicPr>
          <p:cNvPr id="76" name="图片 75">
            <a:extLst>
              <a:ext uri="{FF2B5EF4-FFF2-40B4-BE49-F238E27FC236}">
                <a16:creationId xmlns:a16="http://schemas.microsoft.com/office/drawing/2014/main" xmlns="" id="{B862B575-3563-48C8-AF26-96630E1B0CF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0552" y="1546225"/>
            <a:ext cx="4760194" cy="5112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215693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peelOff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xmlns="" id="{5C20282F-E22D-4BA3-B613-AA80B7378C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261725" y="1029388"/>
            <a:ext cx="7668550" cy="479922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  <p:pic>
        <p:nvPicPr>
          <p:cNvPr id="42" name="图片 41">
            <a:extLst>
              <a:ext uri="{FF2B5EF4-FFF2-40B4-BE49-F238E27FC236}">
                <a16:creationId xmlns:a16="http://schemas.microsoft.com/office/drawing/2014/main" xmlns="" id="{918D95C3-CC82-416D-8C0A-91542D7D0C9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3565722">
            <a:off x="1110515" y="677296"/>
            <a:ext cx="1081888" cy="1093032"/>
          </a:xfrm>
          <a:prstGeom prst="rect">
            <a:avLst/>
          </a:prstGeom>
        </p:spPr>
      </p:pic>
      <p:pic>
        <p:nvPicPr>
          <p:cNvPr id="43" name="图片 42">
            <a:extLst>
              <a:ext uri="{FF2B5EF4-FFF2-40B4-BE49-F238E27FC236}">
                <a16:creationId xmlns:a16="http://schemas.microsoft.com/office/drawing/2014/main" xmlns="" id="{C121D41F-B1D4-4A12-AB46-DC599602AF2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75801" y="4870051"/>
            <a:ext cx="2362200" cy="1862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356490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peelOff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Picture 3">
            <a:extLst>
              <a:ext uri="{FF2B5EF4-FFF2-40B4-BE49-F238E27FC236}">
                <a16:creationId xmlns:a16="http://schemas.microsoft.com/office/drawing/2014/main" xmlns="" id="{FACAFD80-293D-49B6-AEDE-772E322C87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98537" y="2032000"/>
            <a:ext cx="3840163" cy="410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内容占位符 5">
            <a:extLst>
              <a:ext uri="{FF2B5EF4-FFF2-40B4-BE49-F238E27FC236}">
                <a16:creationId xmlns:a16="http://schemas.microsoft.com/office/drawing/2014/main" xmlns="" id="{0BDAC849-B4A5-417A-A73A-AC6F8DFDC4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午睡时间到了，皓皓却睡意全无，还在他的床上兴奋地跳来跳去，结果乐极生悲，一脚踩空，从上铺摔了下来，皓皓哇哇大哭</a:t>
            </a:r>
            <a:r>
              <a:rPr lang="en-US" altLang="zh-CN" dirty="0"/>
              <a:t>……</a:t>
            </a:r>
            <a:endParaRPr lang="zh-CN" altLang="en-US" dirty="0"/>
          </a:p>
        </p:txBody>
      </p:sp>
      <p:sp>
        <p:nvSpPr>
          <p:cNvPr id="5" name="标题 4">
            <a:extLst>
              <a:ext uri="{FF2B5EF4-FFF2-40B4-BE49-F238E27FC236}">
                <a16:creationId xmlns:a16="http://schemas.microsoft.com/office/drawing/2014/main" xmlns="" id="{3FA50AD7-79C8-49D8-98A4-B4D03AE49D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安静午睡</a:t>
            </a:r>
          </a:p>
        </p:txBody>
      </p:sp>
      <p:pic>
        <p:nvPicPr>
          <p:cNvPr id="76" name="图片 75">
            <a:extLst>
              <a:ext uri="{FF2B5EF4-FFF2-40B4-BE49-F238E27FC236}">
                <a16:creationId xmlns:a16="http://schemas.microsoft.com/office/drawing/2014/main" xmlns="" id="{EBFDD45E-1C01-42BB-AAAC-B610D9BBC92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0552" y="1546225"/>
            <a:ext cx="4760194" cy="5112958"/>
          </a:xfrm>
          <a:prstGeom prst="rect">
            <a:avLst/>
          </a:prstGeom>
        </p:spPr>
      </p:pic>
      <p:grpSp>
        <p:nvGrpSpPr>
          <p:cNvPr id="78" name="组合 77">
            <a:extLst>
              <a:ext uri="{FF2B5EF4-FFF2-40B4-BE49-F238E27FC236}">
                <a16:creationId xmlns:a16="http://schemas.microsoft.com/office/drawing/2014/main" xmlns="" id="{80BA0E2D-A999-42A0-B1A4-40501427BEC0}"/>
              </a:ext>
            </a:extLst>
          </p:cNvPr>
          <p:cNvGrpSpPr/>
          <p:nvPr/>
        </p:nvGrpSpPr>
        <p:grpSpPr>
          <a:xfrm>
            <a:off x="10056931" y="5524500"/>
            <a:ext cx="1901262" cy="1098556"/>
            <a:chOff x="472117" y="4725595"/>
            <a:chExt cx="3274988" cy="1892300"/>
          </a:xfrm>
        </p:grpSpPr>
        <p:sp>
          <p:nvSpPr>
            <p:cNvPr id="79" name="椭圆 78">
              <a:extLst>
                <a:ext uri="{FF2B5EF4-FFF2-40B4-BE49-F238E27FC236}">
                  <a16:creationId xmlns:a16="http://schemas.microsoft.com/office/drawing/2014/main" xmlns="" id="{9F10A308-F9CA-4C0C-8ABC-AF8D88563FD4}"/>
                </a:ext>
              </a:extLst>
            </p:cNvPr>
            <p:cNvSpPr/>
            <p:nvPr/>
          </p:nvSpPr>
          <p:spPr>
            <a:xfrm>
              <a:off x="665955" y="6440095"/>
              <a:ext cx="2889194" cy="177800"/>
            </a:xfrm>
            <a:prstGeom prst="ellipse">
              <a:avLst/>
            </a:prstGeom>
            <a:solidFill>
              <a:srgbClr val="000000">
                <a:alpha val="50196"/>
              </a:srgbClr>
            </a:solidFill>
            <a:ln>
              <a:noFill/>
            </a:ln>
            <a:effectLst>
              <a:glow rad="127000">
                <a:schemeClr val="tx1">
                  <a:alpha val="5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pic>
          <p:nvPicPr>
            <p:cNvPr id="80" name="图片 79">
              <a:extLst>
                <a:ext uri="{FF2B5EF4-FFF2-40B4-BE49-F238E27FC236}">
                  <a16:creationId xmlns:a16="http://schemas.microsoft.com/office/drawing/2014/main" xmlns="" id="{D0A9B714-A042-41B5-84CB-F18C7B44D01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72117" y="4725595"/>
              <a:ext cx="3274988" cy="18669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61838361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peelOff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xit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xmlns="" id="{5C20282F-E22D-4BA3-B613-AA80B7378C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405292" y="1029388"/>
            <a:ext cx="7381416" cy="479922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  <p:pic>
        <p:nvPicPr>
          <p:cNvPr id="42" name="图片 41">
            <a:extLst>
              <a:ext uri="{FF2B5EF4-FFF2-40B4-BE49-F238E27FC236}">
                <a16:creationId xmlns:a16="http://schemas.microsoft.com/office/drawing/2014/main" xmlns="" id="{48148902-5E00-464A-A11E-4777831CB8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3565722">
            <a:off x="1110515" y="677296"/>
            <a:ext cx="1081888" cy="1093032"/>
          </a:xfrm>
          <a:prstGeom prst="rect">
            <a:avLst/>
          </a:prstGeom>
        </p:spPr>
      </p:pic>
      <p:pic>
        <p:nvPicPr>
          <p:cNvPr id="43" name="图片 42">
            <a:extLst>
              <a:ext uri="{FF2B5EF4-FFF2-40B4-BE49-F238E27FC236}">
                <a16:creationId xmlns:a16="http://schemas.microsoft.com/office/drawing/2014/main" xmlns="" id="{1D4E285C-EEDD-4270-9104-A3E350B96FC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75801" y="4870051"/>
            <a:ext cx="2362200" cy="1862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639201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peelOff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Picture 3">
            <a:extLst>
              <a:ext uri="{FF2B5EF4-FFF2-40B4-BE49-F238E27FC236}">
                <a16:creationId xmlns:a16="http://schemas.microsoft.com/office/drawing/2014/main" xmlns="" id="{FACAFD80-293D-49B6-AEDE-772E322C87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36637" y="2095502"/>
            <a:ext cx="3802063" cy="4000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内容占位符 5">
            <a:extLst>
              <a:ext uri="{FF2B5EF4-FFF2-40B4-BE49-F238E27FC236}">
                <a16:creationId xmlns:a16="http://schemas.microsoft.com/office/drawing/2014/main" xmlns="" id="{0BDAC849-B4A5-417A-A73A-AC6F8DFDC4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幼儿园的活动课上，琪琪把一只泰迪熊的小圆扣子拽了下来，玩着玩着就不经意地放在嘴里。下课了，琪琪跑向教室外，脚绊了一下摔倒了，小圆扣正卡在喉咙里</a:t>
            </a:r>
            <a:r>
              <a:rPr lang="en-US" altLang="zh-CN" dirty="0"/>
              <a:t>……</a:t>
            </a:r>
            <a:endParaRPr lang="zh-CN" altLang="en-US" dirty="0"/>
          </a:p>
        </p:txBody>
      </p:sp>
      <p:sp>
        <p:nvSpPr>
          <p:cNvPr id="5" name="标题 4">
            <a:extLst>
              <a:ext uri="{FF2B5EF4-FFF2-40B4-BE49-F238E27FC236}">
                <a16:creationId xmlns:a16="http://schemas.microsoft.com/office/drawing/2014/main" xmlns="" id="{3FA50AD7-79C8-49D8-98A4-B4D03AE49D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微小玩具不拆分</a:t>
            </a:r>
          </a:p>
        </p:txBody>
      </p:sp>
      <p:pic>
        <p:nvPicPr>
          <p:cNvPr id="76" name="图片 75">
            <a:extLst>
              <a:ext uri="{FF2B5EF4-FFF2-40B4-BE49-F238E27FC236}">
                <a16:creationId xmlns:a16="http://schemas.microsoft.com/office/drawing/2014/main" xmlns="" id="{C25E226C-C944-476A-AB8B-57E0C84FB80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0552" y="1546225"/>
            <a:ext cx="4760194" cy="5112958"/>
          </a:xfrm>
          <a:prstGeom prst="rect">
            <a:avLst/>
          </a:prstGeom>
        </p:spPr>
      </p:pic>
      <p:grpSp>
        <p:nvGrpSpPr>
          <p:cNvPr id="78" name="组合 77">
            <a:extLst>
              <a:ext uri="{FF2B5EF4-FFF2-40B4-BE49-F238E27FC236}">
                <a16:creationId xmlns:a16="http://schemas.microsoft.com/office/drawing/2014/main" xmlns="" id="{5770C76D-CA2A-407B-BE23-4CEA3FE544D0}"/>
              </a:ext>
            </a:extLst>
          </p:cNvPr>
          <p:cNvGrpSpPr/>
          <p:nvPr/>
        </p:nvGrpSpPr>
        <p:grpSpPr>
          <a:xfrm>
            <a:off x="10056931" y="5524500"/>
            <a:ext cx="1901262" cy="1098556"/>
            <a:chOff x="472117" y="4725595"/>
            <a:chExt cx="3274988" cy="1892300"/>
          </a:xfrm>
        </p:grpSpPr>
        <p:sp>
          <p:nvSpPr>
            <p:cNvPr id="79" name="椭圆 78">
              <a:extLst>
                <a:ext uri="{FF2B5EF4-FFF2-40B4-BE49-F238E27FC236}">
                  <a16:creationId xmlns:a16="http://schemas.microsoft.com/office/drawing/2014/main" xmlns="" id="{46444EB3-3A93-44D7-99D8-FE8E7A7FC679}"/>
                </a:ext>
              </a:extLst>
            </p:cNvPr>
            <p:cNvSpPr/>
            <p:nvPr/>
          </p:nvSpPr>
          <p:spPr>
            <a:xfrm>
              <a:off x="665955" y="6440095"/>
              <a:ext cx="2889194" cy="177800"/>
            </a:xfrm>
            <a:prstGeom prst="ellipse">
              <a:avLst/>
            </a:prstGeom>
            <a:solidFill>
              <a:srgbClr val="000000">
                <a:alpha val="50196"/>
              </a:srgbClr>
            </a:solidFill>
            <a:ln>
              <a:noFill/>
            </a:ln>
            <a:effectLst>
              <a:glow rad="127000">
                <a:schemeClr val="tx1">
                  <a:alpha val="5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pic>
          <p:nvPicPr>
            <p:cNvPr id="80" name="图片 79">
              <a:extLst>
                <a:ext uri="{FF2B5EF4-FFF2-40B4-BE49-F238E27FC236}">
                  <a16:creationId xmlns:a16="http://schemas.microsoft.com/office/drawing/2014/main" xmlns="" id="{E3D51785-A1E6-41FF-9489-4F7FFCADC69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72117" y="4725595"/>
              <a:ext cx="3274988" cy="18669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1495713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peelOff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xit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xmlns="" id="{5C20282F-E22D-4BA3-B613-AA80B7378C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405292" y="1080609"/>
            <a:ext cx="7381416" cy="469678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  <p:pic>
        <p:nvPicPr>
          <p:cNvPr id="42" name="图片 41">
            <a:extLst>
              <a:ext uri="{FF2B5EF4-FFF2-40B4-BE49-F238E27FC236}">
                <a16:creationId xmlns:a16="http://schemas.microsoft.com/office/drawing/2014/main" xmlns="" id="{5C958DC0-8343-47F4-81B7-6496AC48D05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3565722">
            <a:off x="1110515" y="677296"/>
            <a:ext cx="1081888" cy="1093032"/>
          </a:xfrm>
          <a:prstGeom prst="rect">
            <a:avLst/>
          </a:prstGeom>
        </p:spPr>
      </p:pic>
      <p:pic>
        <p:nvPicPr>
          <p:cNvPr id="43" name="图片 42">
            <a:extLst>
              <a:ext uri="{FF2B5EF4-FFF2-40B4-BE49-F238E27FC236}">
                <a16:creationId xmlns:a16="http://schemas.microsoft.com/office/drawing/2014/main" xmlns="" id="{300186D9-A200-48B1-AADF-B44B6789350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75801" y="4870051"/>
            <a:ext cx="2362200" cy="1862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425303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peelOff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Picture 3">
            <a:extLst>
              <a:ext uri="{FF2B5EF4-FFF2-40B4-BE49-F238E27FC236}">
                <a16:creationId xmlns:a16="http://schemas.microsoft.com/office/drawing/2014/main" xmlns="" id="{FACAFD80-293D-49B6-AEDE-772E322C87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77900" y="2006600"/>
            <a:ext cx="3898900" cy="414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内容占位符 5">
            <a:extLst>
              <a:ext uri="{FF2B5EF4-FFF2-40B4-BE49-F238E27FC236}">
                <a16:creationId xmlns:a16="http://schemas.microsoft.com/office/drawing/2014/main" xmlns="" id="{0BDAC849-B4A5-417A-A73A-AC6F8DFDC4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课堂上，皓皓正在想刚才老师教的算术，不知不觉笔放入了嘴里，老师发现后，走过来对皓皓说：“笔不能放到嘴里。”</a:t>
            </a:r>
          </a:p>
        </p:txBody>
      </p:sp>
      <p:sp>
        <p:nvSpPr>
          <p:cNvPr id="5" name="标题 4">
            <a:extLst>
              <a:ext uri="{FF2B5EF4-FFF2-40B4-BE49-F238E27FC236}">
                <a16:creationId xmlns:a16="http://schemas.microsoft.com/office/drawing/2014/main" xmlns="" id="{3FA50AD7-79C8-49D8-98A4-B4D03AE49D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笔、扣子、小件玩具不放嘴里</a:t>
            </a:r>
          </a:p>
        </p:txBody>
      </p:sp>
      <p:pic>
        <p:nvPicPr>
          <p:cNvPr id="76" name="图片 75">
            <a:extLst>
              <a:ext uri="{FF2B5EF4-FFF2-40B4-BE49-F238E27FC236}">
                <a16:creationId xmlns:a16="http://schemas.microsoft.com/office/drawing/2014/main" xmlns="" id="{D168398A-2F3F-4DFC-A16C-1E2A9FF80F3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0552" y="1546225"/>
            <a:ext cx="4760194" cy="5112958"/>
          </a:xfrm>
          <a:prstGeom prst="rect">
            <a:avLst/>
          </a:prstGeom>
        </p:spPr>
      </p:pic>
      <p:grpSp>
        <p:nvGrpSpPr>
          <p:cNvPr id="78" name="组合 77">
            <a:extLst>
              <a:ext uri="{FF2B5EF4-FFF2-40B4-BE49-F238E27FC236}">
                <a16:creationId xmlns:a16="http://schemas.microsoft.com/office/drawing/2014/main" xmlns="" id="{D3433DEC-EFC1-4644-9C74-5178E021FD61}"/>
              </a:ext>
            </a:extLst>
          </p:cNvPr>
          <p:cNvGrpSpPr/>
          <p:nvPr/>
        </p:nvGrpSpPr>
        <p:grpSpPr>
          <a:xfrm>
            <a:off x="10056931" y="5524500"/>
            <a:ext cx="1901262" cy="1098556"/>
            <a:chOff x="472117" y="4725595"/>
            <a:chExt cx="3274988" cy="1892300"/>
          </a:xfrm>
        </p:grpSpPr>
        <p:sp>
          <p:nvSpPr>
            <p:cNvPr id="79" name="椭圆 78">
              <a:extLst>
                <a:ext uri="{FF2B5EF4-FFF2-40B4-BE49-F238E27FC236}">
                  <a16:creationId xmlns:a16="http://schemas.microsoft.com/office/drawing/2014/main" xmlns="" id="{2753A053-3CE9-480B-895C-8ED6690EB21B}"/>
                </a:ext>
              </a:extLst>
            </p:cNvPr>
            <p:cNvSpPr/>
            <p:nvPr/>
          </p:nvSpPr>
          <p:spPr>
            <a:xfrm>
              <a:off x="665955" y="6440095"/>
              <a:ext cx="2889194" cy="177800"/>
            </a:xfrm>
            <a:prstGeom prst="ellipse">
              <a:avLst/>
            </a:prstGeom>
            <a:solidFill>
              <a:srgbClr val="000000">
                <a:alpha val="50196"/>
              </a:srgbClr>
            </a:solidFill>
            <a:ln>
              <a:noFill/>
            </a:ln>
            <a:effectLst>
              <a:glow rad="127000">
                <a:schemeClr val="tx1">
                  <a:alpha val="5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pic>
          <p:nvPicPr>
            <p:cNvPr id="80" name="图片 79">
              <a:extLst>
                <a:ext uri="{FF2B5EF4-FFF2-40B4-BE49-F238E27FC236}">
                  <a16:creationId xmlns:a16="http://schemas.microsoft.com/office/drawing/2014/main" xmlns="" id="{76B20F0A-E635-430A-928A-E24312A0E85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72117" y="4725595"/>
              <a:ext cx="3274988" cy="18669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34359068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peelOff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xit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Picture 3">
            <a:extLst>
              <a:ext uri="{FF2B5EF4-FFF2-40B4-BE49-F238E27FC236}">
                <a16:creationId xmlns:a16="http://schemas.microsoft.com/office/drawing/2014/main" xmlns="" id="{FACAFD80-293D-49B6-AEDE-772E322C87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97590" y="1941244"/>
            <a:ext cx="4031610" cy="41801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内容占位符 5">
            <a:extLst>
              <a:ext uri="{FF2B5EF4-FFF2-40B4-BE49-F238E27FC236}">
                <a16:creationId xmlns:a16="http://schemas.microsoft.com/office/drawing/2014/main" xmlns="" id="{0BDAC849-B4A5-417A-A73A-AC6F8DFDC4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下课了，琪琪和美妮兔在教室外面玩沙子。这时，一阵风刮过，两人的眼睛进了沙尘，两人手捂着眼睛嗷嗷直哭</a:t>
            </a:r>
            <a:r>
              <a:rPr lang="en-US" altLang="zh-CN" dirty="0"/>
              <a:t>……</a:t>
            </a:r>
            <a:endParaRPr lang="zh-CN" altLang="en-US" dirty="0"/>
          </a:p>
        </p:txBody>
      </p:sp>
      <p:sp>
        <p:nvSpPr>
          <p:cNvPr id="5" name="标题 4">
            <a:extLst>
              <a:ext uri="{FF2B5EF4-FFF2-40B4-BE49-F238E27FC236}">
                <a16:creationId xmlns:a16="http://schemas.microsoft.com/office/drawing/2014/main" xmlns="" id="{3FA50AD7-79C8-49D8-98A4-B4D03AE49D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学会保护自己的眼睛</a:t>
            </a:r>
          </a:p>
        </p:txBody>
      </p:sp>
      <p:pic>
        <p:nvPicPr>
          <p:cNvPr id="76" name="图片 75">
            <a:extLst>
              <a:ext uri="{FF2B5EF4-FFF2-40B4-BE49-F238E27FC236}">
                <a16:creationId xmlns:a16="http://schemas.microsoft.com/office/drawing/2014/main" xmlns="" id="{5A162602-5AC8-4871-95FE-FB85CF3FF31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0552" y="1546225"/>
            <a:ext cx="4760194" cy="5112958"/>
          </a:xfrm>
          <a:prstGeom prst="rect">
            <a:avLst/>
          </a:prstGeom>
        </p:spPr>
      </p:pic>
      <p:grpSp>
        <p:nvGrpSpPr>
          <p:cNvPr id="78" name="组合 77">
            <a:extLst>
              <a:ext uri="{FF2B5EF4-FFF2-40B4-BE49-F238E27FC236}">
                <a16:creationId xmlns:a16="http://schemas.microsoft.com/office/drawing/2014/main" xmlns="" id="{7DF45AFF-0F50-4510-A0C6-BE7E1223E56F}"/>
              </a:ext>
            </a:extLst>
          </p:cNvPr>
          <p:cNvGrpSpPr/>
          <p:nvPr/>
        </p:nvGrpSpPr>
        <p:grpSpPr>
          <a:xfrm>
            <a:off x="10056931" y="5524500"/>
            <a:ext cx="1901262" cy="1098556"/>
            <a:chOff x="472117" y="4725595"/>
            <a:chExt cx="3274988" cy="1892300"/>
          </a:xfrm>
        </p:grpSpPr>
        <p:sp>
          <p:nvSpPr>
            <p:cNvPr id="79" name="椭圆 78">
              <a:extLst>
                <a:ext uri="{FF2B5EF4-FFF2-40B4-BE49-F238E27FC236}">
                  <a16:creationId xmlns:a16="http://schemas.microsoft.com/office/drawing/2014/main" xmlns="" id="{E8DBB0E1-14FF-4CCE-8A8E-A16FDE44A885}"/>
                </a:ext>
              </a:extLst>
            </p:cNvPr>
            <p:cNvSpPr/>
            <p:nvPr/>
          </p:nvSpPr>
          <p:spPr>
            <a:xfrm>
              <a:off x="665955" y="6440095"/>
              <a:ext cx="2889194" cy="177800"/>
            </a:xfrm>
            <a:prstGeom prst="ellipse">
              <a:avLst/>
            </a:prstGeom>
            <a:solidFill>
              <a:srgbClr val="000000">
                <a:alpha val="50196"/>
              </a:srgbClr>
            </a:solidFill>
            <a:ln>
              <a:noFill/>
            </a:ln>
            <a:effectLst>
              <a:glow rad="127000">
                <a:schemeClr val="tx1">
                  <a:alpha val="5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pic>
          <p:nvPicPr>
            <p:cNvPr id="80" name="图片 79">
              <a:extLst>
                <a:ext uri="{FF2B5EF4-FFF2-40B4-BE49-F238E27FC236}">
                  <a16:creationId xmlns:a16="http://schemas.microsoft.com/office/drawing/2014/main" xmlns="" id="{38AE354E-DBCB-431B-B870-15AC537EFC3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72117" y="4725595"/>
              <a:ext cx="3274988" cy="18669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50185718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peelOff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xit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Picture 3">
            <a:extLst>
              <a:ext uri="{FF2B5EF4-FFF2-40B4-BE49-F238E27FC236}">
                <a16:creationId xmlns:a16="http://schemas.microsoft.com/office/drawing/2014/main" xmlns="" id="{FACAFD80-293D-49B6-AEDE-772E322C87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98538" y="2044700"/>
            <a:ext cx="3814762" cy="4063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内容占位符 5">
            <a:extLst>
              <a:ext uri="{FF2B5EF4-FFF2-40B4-BE49-F238E27FC236}">
                <a16:creationId xmlns:a16="http://schemas.microsoft.com/office/drawing/2014/main" xmlns="" id="{0BDAC849-B4A5-417A-A73A-AC6F8DFDC4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星期一上午，刚上完户外活动课，皓皓往教室走，罗西虎从后面追了上来，没想到跑到皓皓身边时正好踩到皓皓右脚散开了的鞋带上，结果皓皓摔倒了，脸磕在地上，嘴角碰破了皮，出血了</a:t>
            </a:r>
            <a:r>
              <a:rPr lang="en-US" altLang="zh-CN" dirty="0"/>
              <a:t>……</a:t>
            </a:r>
            <a:endParaRPr lang="zh-CN" altLang="en-US" dirty="0"/>
          </a:p>
        </p:txBody>
      </p:sp>
      <p:sp>
        <p:nvSpPr>
          <p:cNvPr id="5" name="标题 4">
            <a:extLst>
              <a:ext uri="{FF2B5EF4-FFF2-40B4-BE49-F238E27FC236}">
                <a16:creationId xmlns:a16="http://schemas.microsoft.com/office/drawing/2014/main" xmlns="" id="{3FA50AD7-79C8-49D8-98A4-B4D03AE49D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正确着装</a:t>
            </a:r>
          </a:p>
        </p:txBody>
      </p:sp>
      <p:pic>
        <p:nvPicPr>
          <p:cNvPr id="76" name="图片 75">
            <a:extLst>
              <a:ext uri="{FF2B5EF4-FFF2-40B4-BE49-F238E27FC236}">
                <a16:creationId xmlns:a16="http://schemas.microsoft.com/office/drawing/2014/main" xmlns="" id="{CEB04F51-F901-4353-BB28-90A56FA827C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0552" y="1546225"/>
            <a:ext cx="4760194" cy="5112958"/>
          </a:xfrm>
          <a:prstGeom prst="rect">
            <a:avLst/>
          </a:prstGeom>
        </p:spPr>
      </p:pic>
      <p:grpSp>
        <p:nvGrpSpPr>
          <p:cNvPr id="78" name="组合 77">
            <a:extLst>
              <a:ext uri="{FF2B5EF4-FFF2-40B4-BE49-F238E27FC236}">
                <a16:creationId xmlns:a16="http://schemas.microsoft.com/office/drawing/2014/main" xmlns="" id="{1A8C42F2-45A2-4EFE-911D-FBA477873135}"/>
              </a:ext>
            </a:extLst>
          </p:cNvPr>
          <p:cNvGrpSpPr/>
          <p:nvPr/>
        </p:nvGrpSpPr>
        <p:grpSpPr>
          <a:xfrm>
            <a:off x="10056931" y="5524500"/>
            <a:ext cx="1901262" cy="1098556"/>
            <a:chOff x="472117" y="4725595"/>
            <a:chExt cx="3274988" cy="1892300"/>
          </a:xfrm>
        </p:grpSpPr>
        <p:sp>
          <p:nvSpPr>
            <p:cNvPr id="79" name="椭圆 78">
              <a:extLst>
                <a:ext uri="{FF2B5EF4-FFF2-40B4-BE49-F238E27FC236}">
                  <a16:creationId xmlns:a16="http://schemas.microsoft.com/office/drawing/2014/main" xmlns="" id="{F9DCDAAA-64BC-4E26-8D57-FB629E6807E3}"/>
                </a:ext>
              </a:extLst>
            </p:cNvPr>
            <p:cNvSpPr/>
            <p:nvPr/>
          </p:nvSpPr>
          <p:spPr>
            <a:xfrm>
              <a:off x="665955" y="6440095"/>
              <a:ext cx="2889194" cy="177800"/>
            </a:xfrm>
            <a:prstGeom prst="ellipse">
              <a:avLst/>
            </a:prstGeom>
            <a:solidFill>
              <a:srgbClr val="000000">
                <a:alpha val="50196"/>
              </a:srgbClr>
            </a:solidFill>
            <a:ln>
              <a:noFill/>
            </a:ln>
            <a:effectLst>
              <a:glow rad="127000">
                <a:schemeClr val="tx1">
                  <a:alpha val="5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pic>
          <p:nvPicPr>
            <p:cNvPr id="80" name="图片 79">
              <a:extLst>
                <a:ext uri="{FF2B5EF4-FFF2-40B4-BE49-F238E27FC236}">
                  <a16:creationId xmlns:a16="http://schemas.microsoft.com/office/drawing/2014/main" xmlns="" id="{CA8267CE-81DB-472A-A137-BDF48DA3253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72117" y="4725595"/>
              <a:ext cx="3274988" cy="18669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7706926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peelOff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xit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1CD83A49-851F-4AAC-86B4-7A806317A2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遇见坏人怎么办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22AE3EB8-BF05-42EB-8AC4-D3570EE2B50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对付坏人</a:t>
            </a:r>
            <a:r>
              <a:rPr lang="en-US" altLang="zh-CN" dirty="0"/>
              <a:t>——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41461097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peelOff"/>
      </p:transition>
    </mc:Choice>
    <mc:Fallback xmlns="">
      <p:transition spd="slow" advClick="0" advTm="0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Picture 3">
            <a:extLst>
              <a:ext uri="{FF2B5EF4-FFF2-40B4-BE49-F238E27FC236}">
                <a16:creationId xmlns:a16="http://schemas.microsoft.com/office/drawing/2014/main" xmlns="" id="{FACAFD80-293D-49B6-AEDE-772E322C87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03300" y="2044701"/>
            <a:ext cx="3860800" cy="40893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内容占位符 5">
            <a:extLst>
              <a:ext uri="{FF2B5EF4-FFF2-40B4-BE49-F238E27FC236}">
                <a16:creationId xmlns:a16="http://schemas.microsoft.com/office/drawing/2014/main" xmlns="" id="{0BDAC849-B4A5-417A-A73A-AC6F8DFDC4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一天，幼儿园里来了一个坏人，</a:t>
            </a:r>
          </a:p>
          <a:p>
            <a:r>
              <a:rPr lang="zh-CN" altLang="en-US" dirty="0"/>
              <a:t>他假扮成好人，接走了琪琪</a:t>
            </a:r>
            <a:r>
              <a:rPr lang="en-US" altLang="zh-CN" dirty="0"/>
              <a:t>……</a:t>
            </a:r>
          </a:p>
          <a:p>
            <a:r>
              <a:rPr lang="zh-CN" altLang="en-US" dirty="0"/>
              <a:t>琪琪吓得哇哇大哭</a:t>
            </a:r>
          </a:p>
          <a:p>
            <a:r>
              <a:rPr lang="zh-CN" altLang="en-US" dirty="0"/>
              <a:t>最后，警察叔叔把琪琪救了出来</a:t>
            </a:r>
          </a:p>
        </p:txBody>
      </p:sp>
      <p:sp>
        <p:nvSpPr>
          <p:cNvPr id="5" name="标题 4">
            <a:extLst>
              <a:ext uri="{FF2B5EF4-FFF2-40B4-BE49-F238E27FC236}">
                <a16:creationId xmlns:a16="http://schemas.microsoft.com/office/drawing/2014/main" xmlns="" id="{3FA50AD7-79C8-49D8-98A4-B4D03AE49D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防绑架</a:t>
            </a:r>
          </a:p>
        </p:txBody>
      </p:sp>
      <p:pic>
        <p:nvPicPr>
          <p:cNvPr id="76" name="图片 75">
            <a:extLst>
              <a:ext uri="{FF2B5EF4-FFF2-40B4-BE49-F238E27FC236}">
                <a16:creationId xmlns:a16="http://schemas.microsoft.com/office/drawing/2014/main" xmlns="" id="{A4E33548-EC95-4CA3-BFD8-383744DC9A2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0552" y="1546225"/>
            <a:ext cx="4760194" cy="5112958"/>
          </a:xfrm>
          <a:prstGeom prst="rect">
            <a:avLst/>
          </a:prstGeom>
        </p:spPr>
      </p:pic>
      <p:grpSp>
        <p:nvGrpSpPr>
          <p:cNvPr id="78" name="组合 77">
            <a:extLst>
              <a:ext uri="{FF2B5EF4-FFF2-40B4-BE49-F238E27FC236}">
                <a16:creationId xmlns:a16="http://schemas.microsoft.com/office/drawing/2014/main" xmlns="" id="{302F49F6-24A9-4F7C-BC9B-2C7B3614C01B}"/>
              </a:ext>
            </a:extLst>
          </p:cNvPr>
          <p:cNvGrpSpPr/>
          <p:nvPr/>
        </p:nvGrpSpPr>
        <p:grpSpPr>
          <a:xfrm>
            <a:off x="10056931" y="5524500"/>
            <a:ext cx="1901262" cy="1098556"/>
            <a:chOff x="472117" y="4725595"/>
            <a:chExt cx="3274988" cy="1892300"/>
          </a:xfrm>
        </p:grpSpPr>
        <p:sp>
          <p:nvSpPr>
            <p:cNvPr id="79" name="椭圆 78">
              <a:extLst>
                <a:ext uri="{FF2B5EF4-FFF2-40B4-BE49-F238E27FC236}">
                  <a16:creationId xmlns:a16="http://schemas.microsoft.com/office/drawing/2014/main" xmlns="" id="{928937DD-1A2A-4A86-96C2-D76F635A4B50}"/>
                </a:ext>
              </a:extLst>
            </p:cNvPr>
            <p:cNvSpPr/>
            <p:nvPr/>
          </p:nvSpPr>
          <p:spPr>
            <a:xfrm>
              <a:off x="665955" y="6440095"/>
              <a:ext cx="2889194" cy="177800"/>
            </a:xfrm>
            <a:prstGeom prst="ellipse">
              <a:avLst/>
            </a:prstGeom>
            <a:solidFill>
              <a:srgbClr val="000000">
                <a:alpha val="50196"/>
              </a:srgbClr>
            </a:solidFill>
            <a:ln>
              <a:noFill/>
            </a:ln>
            <a:effectLst>
              <a:glow rad="127000">
                <a:schemeClr val="tx1">
                  <a:alpha val="5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pic>
          <p:nvPicPr>
            <p:cNvPr id="80" name="图片 79">
              <a:extLst>
                <a:ext uri="{FF2B5EF4-FFF2-40B4-BE49-F238E27FC236}">
                  <a16:creationId xmlns:a16="http://schemas.microsoft.com/office/drawing/2014/main" xmlns="" id="{2871B3D6-C5D2-46CC-A6B0-680E916FF62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72117" y="4725595"/>
              <a:ext cx="3274988" cy="18669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9430672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peelOff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xit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Picture 3">
            <a:extLst>
              <a:ext uri="{FF2B5EF4-FFF2-40B4-BE49-F238E27FC236}">
                <a16:creationId xmlns:a16="http://schemas.microsoft.com/office/drawing/2014/main" xmlns="" id="{FACAFD80-293D-49B6-AEDE-772E322C87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63613" y="2044701"/>
            <a:ext cx="3900487" cy="41020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内容占位符 5">
            <a:extLst>
              <a:ext uri="{FF2B5EF4-FFF2-40B4-BE49-F238E27FC236}">
                <a16:creationId xmlns:a16="http://schemas.microsoft.com/office/drawing/2014/main" xmlns="" id="{0BDAC849-B4A5-417A-A73A-AC6F8DFDC4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有一位阿姨，琪琪不认识她，但听说是替妈妈接琪琪，琪琪就跟她走了。其实，这个阿姨是坏人，要把琪琪卖到很远很远的地方。最后，警察叔叔救了琪琪。</a:t>
            </a:r>
          </a:p>
        </p:txBody>
      </p:sp>
      <p:sp>
        <p:nvSpPr>
          <p:cNvPr id="5" name="标题 4">
            <a:extLst>
              <a:ext uri="{FF2B5EF4-FFF2-40B4-BE49-F238E27FC236}">
                <a16:creationId xmlns:a16="http://schemas.microsoft.com/office/drawing/2014/main" xmlns="" id="{3FA50AD7-79C8-49D8-98A4-B4D03AE49D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防拐骗</a:t>
            </a:r>
          </a:p>
        </p:txBody>
      </p:sp>
      <p:pic>
        <p:nvPicPr>
          <p:cNvPr id="76" name="图片 75">
            <a:extLst>
              <a:ext uri="{FF2B5EF4-FFF2-40B4-BE49-F238E27FC236}">
                <a16:creationId xmlns:a16="http://schemas.microsoft.com/office/drawing/2014/main" xmlns="" id="{D9E69BCD-91FA-4D96-ADE4-F1A253D3C72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0552" y="1546225"/>
            <a:ext cx="4760194" cy="5112958"/>
          </a:xfrm>
          <a:prstGeom prst="rect">
            <a:avLst/>
          </a:prstGeom>
        </p:spPr>
      </p:pic>
      <p:grpSp>
        <p:nvGrpSpPr>
          <p:cNvPr id="78" name="组合 77">
            <a:extLst>
              <a:ext uri="{FF2B5EF4-FFF2-40B4-BE49-F238E27FC236}">
                <a16:creationId xmlns:a16="http://schemas.microsoft.com/office/drawing/2014/main" xmlns="" id="{C8D346F1-461A-48B5-8B7F-28F40AAD3574}"/>
              </a:ext>
            </a:extLst>
          </p:cNvPr>
          <p:cNvGrpSpPr/>
          <p:nvPr/>
        </p:nvGrpSpPr>
        <p:grpSpPr>
          <a:xfrm>
            <a:off x="10056931" y="5524500"/>
            <a:ext cx="1901262" cy="1098556"/>
            <a:chOff x="472117" y="4725595"/>
            <a:chExt cx="3274988" cy="1892300"/>
          </a:xfrm>
        </p:grpSpPr>
        <p:sp>
          <p:nvSpPr>
            <p:cNvPr id="79" name="椭圆 78">
              <a:extLst>
                <a:ext uri="{FF2B5EF4-FFF2-40B4-BE49-F238E27FC236}">
                  <a16:creationId xmlns:a16="http://schemas.microsoft.com/office/drawing/2014/main" xmlns="" id="{F39B3D18-F259-43FB-B003-AF84F1E9E4F8}"/>
                </a:ext>
              </a:extLst>
            </p:cNvPr>
            <p:cNvSpPr/>
            <p:nvPr/>
          </p:nvSpPr>
          <p:spPr>
            <a:xfrm>
              <a:off x="665955" y="6440095"/>
              <a:ext cx="2889194" cy="177800"/>
            </a:xfrm>
            <a:prstGeom prst="ellipse">
              <a:avLst/>
            </a:prstGeom>
            <a:solidFill>
              <a:srgbClr val="000000">
                <a:alpha val="50196"/>
              </a:srgbClr>
            </a:solidFill>
            <a:ln>
              <a:noFill/>
            </a:ln>
            <a:effectLst>
              <a:glow rad="127000">
                <a:schemeClr val="tx1">
                  <a:alpha val="5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pic>
          <p:nvPicPr>
            <p:cNvPr id="80" name="图片 79">
              <a:extLst>
                <a:ext uri="{FF2B5EF4-FFF2-40B4-BE49-F238E27FC236}">
                  <a16:creationId xmlns:a16="http://schemas.microsoft.com/office/drawing/2014/main" xmlns="" id="{7D8F7569-E07F-46AB-8B42-B5B57881451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72117" y="4725595"/>
              <a:ext cx="3274988" cy="18669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8551843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peelOff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xit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Picture 3">
            <a:extLst>
              <a:ext uri="{FF2B5EF4-FFF2-40B4-BE49-F238E27FC236}">
                <a16:creationId xmlns:a16="http://schemas.microsoft.com/office/drawing/2014/main" xmlns="" id="{FACAFD80-293D-49B6-AEDE-772E322C87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77900" y="2019300"/>
            <a:ext cx="3886200" cy="41020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内容占位符 5">
            <a:extLst>
              <a:ext uri="{FF2B5EF4-FFF2-40B4-BE49-F238E27FC236}">
                <a16:creationId xmlns:a16="http://schemas.microsoft.com/office/drawing/2014/main" xmlns="" id="{0BDAC849-B4A5-417A-A73A-AC6F8DFDC4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陌生的叔叔说带皓皓去吃麦当劳，皓皓很高兴，但是陌生叔叔是个坏人。千万不能跟他走，走到半路要逃跑！</a:t>
            </a:r>
          </a:p>
        </p:txBody>
      </p:sp>
      <p:sp>
        <p:nvSpPr>
          <p:cNvPr id="5" name="标题 4">
            <a:extLst>
              <a:ext uri="{FF2B5EF4-FFF2-40B4-BE49-F238E27FC236}">
                <a16:creationId xmlns:a16="http://schemas.microsoft.com/office/drawing/2014/main" xmlns="" id="{3FA50AD7-79C8-49D8-98A4-B4D03AE49D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防恶意报复</a:t>
            </a:r>
          </a:p>
        </p:txBody>
      </p:sp>
      <p:pic>
        <p:nvPicPr>
          <p:cNvPr id="76" name="图片 75">
            <a:extLst>
              <a:ext uri="{FF2B5EF4-FFF2-40B4-BE49-F238E27FC236}">
                <a16:creationId xmlns:a16="http://schemas.microsoft.com/office/drawing/2014/main" xmlns="" id="{BB096D04-6E6F-420D-A6F4-30623B1A8EB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0552" y="1546225"/>
            <a:ext cx="4760194" cy="5112958"/>
          </a:xfrm>
          <a:prstGeom prst="rect">
            <a:avLst/>
          </a:prstGeom>
        </p:spPr>
      </p:pic>
      <p:grpSp>
        <p:nvGrpSpPr>
          <p:cNvPr id="78" name="组合 77">
            <a:extLst>
              <a:ext uri="{FF2B5EF4-FFF2-40B4-BE49-F238E27FC236}">
                <a16:creationId xmlns:a16="http://schemas.microsoft.com/office/drawing/2014/main" xmlns="" id="{FBC1C722-FA46-4CF0-A34E-FD60893A8A1E}"/>
              </a:ext>
            </a:extLst>
          </p:cNvPr>
          <p:cNvGrpSpPr/>
          <p:nvPr/>
        </p:nvGrpSpPr>
        <p:grpSpPr>
          <a:xfrm>
            <a:off x="10056931" y="5524500"/>
            <a:ext cx="1901262" cy="1098556"/>
            <a:chOff x="472117" y="4725595"/>
            <a:chExt cx="3274988" cy="1892300"/>
          </a:xfrm>
        </p:grpSpPr>
        <p:sp>
          <p:nvSpPr>
            <p:cNvPr id="79" name="椭圆 78">
              <a:extLst>
                <a:ext uri="{FF2B5EF4-FFF2-40B4-BE49-F238E27FC236}">
                  <a16:creationId xmlns:a16="http://schemas.microsoft.com/office/drawing/2014/main" xmlns="" id="{0C352502-7739-4B80-BF02-1F5A39E29402}"/>
                </a:ext>
              </a:extLst>
            </p:cNvPr>
            <p:cNvSpPr/>
            <p:nvPr/>
          </p:nvSpPr>
          <p:spPr>
            <a:xfrm>
              <a:off x="665955" y="6440095"/>
              <a:ext cx="2889194" cy="177800"/>
            </a:xfrm>
            <a:prstGeom prst="ellipse">
              <a:avLst/>
            </a:prstGeom>
            <a:solidFill>
              <a:srgbClr val="000000">
                <a:alpha val="50196"/>
              </a:srgbClr>
            </a:solidFill>
            <a:ln>
              <a:noFill/>
            </a:ln>
            <a:effectLst>
              <a:glow rad="127000">
                <a:schemeClr val="tx1">
                  <a:alpha val="5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pic>
          <p:nvPicPr>
            <p:cNvPr id="80" name="图片 79">
              <a:extLst>
                <a:ext uri="{FF2B5EF4-FFF2-40B4-BE49-F238E27FC236}">
                  <a16:creationId xmlns:a16="http://schemas.microsoft.com/office/drawing/2014/main" xmlns="" id="{F07F1C6D-D559-495A-A34E-CE7FD7B4224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72117" y="4725595"/>
              <a:ext cx="3274988" cy="18669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4616619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peelOff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xit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Picture 3">
            <a:extLst>
              <a:ext uri="{FF2B5EF4-FFF2-40B4-BE49-F238E27FC236}">
                <a16:creationId xmlns:a16="http://schemas.microsoft.com/office/drawing/2014/main" xmlns="" id="{FACAFD80-293D-49B6-AEDE-772E322C87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03474" y="1949504"/>
            <a:ext cx="3674349" cy="41972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内容占位符 5">
            <a:extLst>
              <a:ext uri="{FF2B5EF4-FFF2-40B4-BE49-F238E27FC236}">
                <a16:creationId xmlns:a16="http://schemas.microsoft.com/office/drawing/2014/main" xmlns="" id="{0BDAC849-B4A5-417A-A73A-AC6F8DFDC4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坏人要伤害小朋友，</a:t>
            </a:r>
            <a:endParaRPr lang="en-US" altLang="zh-CN" dirty="0"/>
          </a:p>
          <a:p>
            <a:r>
              <a:rPr lang="zh-CN" altLang="en-US" dirty="0"/>
              <a:t>小朋友们怎么办 ？</a:t>
            </a:r>
          </a:p>
          <a:p>
            <a:r>
              <a:rPr lang="zh-CN" altLang="en-US" sz="3600" b="1" dirty="0">
                <a:solidFill>
                  <a:srgbClr val="FF0000"/>
                </a:solidFill>
              </a:rPr>
              <a:t>赶快跑！</a:t>
            </a:r>
          </a:p>
          <a:p>
            <a:r>
              <a:rPr lang="zh-CN" altLang="en-US" sz="3600" b="1" dirty="0">
                <a:solidFill>
                  <a:srgbClr val="FF0000"/>
                </a:solidFill>
              </a:rPr>
              <a:t>跑！跑！跑！</a:t>
            </a:r>
          </a:p>
        </p:txBody>
      </p:sp>
      <p:sp>
        <p:nvSpPr>
          <p:cNvPr id="5" name="标题 4">
            <a:extLst>
              <a:ext uri="{FF2B5EF4-FFF2-40B4-BE49-F238E27FC236}">
                <a16:creationId xmlns:a16="http://schemas.microsoft.com/office/drawing/2014/main" xmlns="" id="{3FA50AD7-79C8-49D8-98A4-B4D03AE49D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校园暴力事件</a:t>
            </a:r>
          </a:p>
        </p:txBody>
      </p:sp>
      <p:pic>
        <p:nvPicPr>
          <p:cNvPr id="76" name="图片 75">
            <a:extLst>
              <a:ext uri="{FF2B5EF4-FFF2-40B4-BE49-F238E27FC236}">
                <a16:creationId xmlns:a16="http://schemas.microsoft.com/office/drawing/2014/main" xmlns="" id="{DF599439-731C-4D38-98D6-68A2EC581A1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0552" y="1546225"/>
            <a:ext cx="4760194" cy="5112958"/>
          </a:xfrm>
          <a:prstGeom prst="rect">
            <a:avLst/>
          </a:prstGeom>
        </p:spPr>
      </p:pic>
      <p:grpSp>
        <p:nvGrpSpPr>
          <p:cNvPr id="78" name="组合 77">
            <a:extLst>
              <a:ext uri="{FF2B5EF4-FFF2-40B4-BE49-F238E27FC236}">
                <a16:creationId xmlns:a16="http://schemas.microsoft.com/office/drawing/2014/main" xmlns="" id="{C13E83B3-1CD6-4928-92D6-DC63F91EB62B}"/>
              </a:ext>
            </a:extLst>
          </p:cNvPr>
          <p:cNvGrpSpPr/>
          <p:nvPr/>
        </p:nvGrpSpPr>
        <p:grpSpPr>
          <a:xfrm>
            <a:off x="10056931" y="5524500"/>
            <a:ext cx="1901262" cy="1098556"/>
            <a:chOff x="472117" y="4725595"/>
            <a:chExt cx="3274988" cy="1892300"/>
          </a:xfrm>
        </p:grpSpPr>
        <p:sp>
          <p:nvSpPr>
            <p:cNvPr id="79" name="椭圆 78">
              <a:extLst>
                <a:ext uri="{FF2B5EF4-FFF2-40B4-BE49-F238E27FC236}">
                  <a16:creationId xmlns:a16="http://schemas.microsoft.com/office/drawing/2014/main" xmlns="" id="{FF3BA680-CA8D-4079-BFAA-97F7428185B5}"/>
                </a:ext>
              </a:extLst>
            </p:cNvPr>
            <p:cNvSpPr/>
            <p:nvPr/>
          </p:nvSpPr>
          <p:spPr>
            <a:xfrm>
              <a:off x="665955" y="6440095"/>
              <a:ext cx="2889194" cy="177800"/>
            </a:xfrm>
            <a:prstGeom prst="ellipse">
              <a:avLst/>
            </a:prstGeom>
            <a:solidFill>
              <a:srgbClr val="000000">
                <a:alpha val="50196"/>
              </a:srgbClr>
            </a:solidFill>
            <a:ln>
              <a:noFill/>
            </a:ln>
            <a:effectLst>
              <a:glow rad="127000">
                <a:schemeClr val="tx1">
                  <a:alpha val="5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pic>
          <p:nvPicPr>
            <p:cNvPr id="80" name="图片 79">
              <a:extLst>
                <a:ext uri="{FF2B5EF4-FFF2-40B4-BE49-F238E27FC236}">
                  <a16:creationId xmlns:a16="http://schemas.microsoft.com/office/drawing/2014/main" xmlns="" id="{22F89491-3F16-4FA9-86E3-9D831CE5025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72117" y="4725595"/>
              <a:ext cx="3274988" cy="18669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53612840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peelOff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xit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Picture 3">
            <a:extLst>
              <a:ext uri="{FF2B5EF4-FFF2-40B4-BE49-F238E27FC236}">
                <a16:creationId xmlns:a16="http://schemas.microsoft.com/office/drawing/2014/main" xmlns="" id="{FACAFD80-293D-49B6-AEDE-772E322C87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03474" y="2089151"/>
            <a:ext cx="3674349" cy="40449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内容占位符 5">
            <a:extLst>
              <a:ext uri="{FF2B5EF4-FFF2-40B4-BE49-F238E27FC236}">
                <a16:creationId xmlns:a16="http://schemas.microsoft.com/office/drawing/2014/main" xmlns="" id="{0BDAC849-B4A5-417A-A73A-AC6F8DFDC4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有人乱摸小朋友</a:t>
            </a:r>
          </a:p>
          <a:p>
            <a:r>
              <a:rPr lang="zh-CN" altLang="en-US" dirty="0"/>
              <a:t>小朋友们怎么办 ？</a:t>
            </a:r>
          </a:p>
          <a:p>
            <a:r>
              <a:rPr lang="zh-CN" altLang="en-US" sz="2800" b="1" dirty="0">
                <a:solidFill>
                  <a:srgbClr val="FF0000"/>
                </a:solidFill>
              </a:rPr>
              <a:t>要大喊大叫、大哭大闹！</a:t>
            </a:r>
          </a:p>
          <a:p>
            <a:r>
              <a:rPr lang="zh-CN" altLang="en-US" sz="2800" b="1" dirty="0">
                <a:solidFill>
                  <a:srgbClr val="FF0000"/>
                </a:solidFill>
              </a:rPr>
              <a:t>还要赶快跑！告诉老师和爸爸妈妈！</a:t>
            </a:r>
          </a:p>
        </p:txBody>
      </p:sp>
      <p:sp>
        <p:nvSpPr>
          <p:cNvPr id="5" name="标题 4">
            <a:extLst>
              <a:ext uri="{FF2B5EF4-FFF2-40B4-BE49-F238E27FC236}">
                <a16:creationId xmlns:a16="http://schemas.microsoft.com/office/drawing/2014/main" xmlns="" id="{3FA50AD7-79C8-49D8-98A4-B4D03AE49D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如何面对性侵害</a:t>
            </a:r>
          </a:p>
        </p:txBody>
      </p:sp>
      <p:pic>
        <p:nvPicPr>
          <p:cNvPr id="76" name="图片 75">
            <a:extLst>
              <a:ext uri="{FF2B5EF4-FFF2-40B4-BE49-F238E27FC236}">
                <a16:creationId xmlns:a16="http://schemas.microsoft.com/office/drawing/2014/main" xmlns="" id="{805D84B6-20CA-4AD8-94A4-DA3FC5B190F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0552" y="1546225"/>
            <a:ext cx="4760194" cy="5112958"/>
          </a:xfrm>
          <a:prstGeom prst="rect">
            <a:avLst/>
          </a:prstGeom>
        </p:spPr>
      </p:pic>
      <p:grpSp>
        <p:nvGrpSpPr>
          <p:cNvPr id="78" name="组合 77">
            <a:extLst>
              <a:ext uri="{FF2B5EF4-FFF2-40B4-BE49-F238E27FC236}">
                <a16:creationId xmlns:a16="http://schemas.microsoft.com/office/drawing/2014/main" xmlns="" id="{B9712E1D-CBE7-47C8-B0D2-FBB1AE9707DF}"/>
              </a:ext>
            </a:extLst>
          </p:cNvPr>
          <p:cNvGrpSpPr/>
          <p:nvPr/>
        </p:nvGrpSpPr>
        <p:grpSpPr>
          <a:xfrm>
            <a:off x="10056931" y="5524500"/>
            <a:ext cx="1901262" cy="1098556"/>
            <a:chOff x="472117" y="4725595"/>
            <a:chExt cx="3274988" cy="1892300"/>
          </a:xfrm>
        </p:grpSpPr>
        <p:sp>
          <p:nvSpPr>
            <p:cNvPr id="79" name="椭圆 78">
              <a:extLst>
                <a:ext uri="{FF2B5EF4-FFF2-40B4-BE49-F238E27FC236}">
                  <a16:creationId xmlns:a16="http://schemas.microsoft.com/office/drawing/2014/main" xmlns="" id="{BFBA7F38-DE08-4FE0-91A6-365701B1E088}"/>
                </a:ext>
              </a:extLst>
            </p:cNvPr>
            <p:cNvSpPr/>
            <p:nvPr/>
          </p:nvSpPr>
          <p:spPr>
            <a:xfrm>
              <a:off x="665955" y="6440095"/>
              <a:ext cx="2889194" cy="177800"/>
            </a:xfrm>
            <a:prstGeom prst="ellipse">
              <a:avLst/>
            </a:prstGeom>
            <a:solidFill>
              <a:srgbClr val="000000">
                <a:alpha val="50196"/>
              </a:srgbClr>
            </a:solidFill>
            <a:ln>
              <a:noFill/>
            </a:ln>
            <a:effectLst>
              <a:glow rad="127000">
                <a:schemeClr val="tx1">
                  <a:alpha val="5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pic>
          <p:nvPicPr>
            <p:cNvPr id="80" name="图片 79">
              <a:extLst>
                <a:ext uri="{FF2B5EF4-FFF2-40B4-BE49-F238E27FC236}">
                  <a16:creationId xmlns:a16="http://schemas.microsoft.com/office/drawing/2014/main" xmlns="" id="{16FDDDA6-7F83-4231-B06B-E43762802BA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72117" y="4725595"/>
              <a:ext cx="3274988" cy="18669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36243968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peelOff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xit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xmlns="" id="{5C20282F-E22D-4BA3-B613-AA80B7378C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405292" y="1235009"/>
            <a:ext cx="7381416" cy="438798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  <p:pic>
        <p:nvPicPr>
          <p:cNvPr id="42" name="图片 41">
            <a:extLst>
              <a:ext uri="{FF2B5EF4-FFF2-40B4-BE49-F238E27FC236}">
                <a16:creationId xmlns:a16="http://schemas.microsoft.com/office/drawing/2014/main" xmlns="" id="{491CC5E5-C23F-47F2-97C0-FAC71409E5E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3565722">
            <a:off x="1110515" y="677296"/>
            <a:ext cx="1081888" cy="1093032"/>
          </a:xfrm>
          <a:prstGeom prst="rect">
            <a:avLst/>
          </a:prstGeom>
        </p:spPr>
      </p:pic>
      <p:sp>
        <p:nvSpPr>
          <p:cNvPr id="44" name="矩形 43">
            <a:extLst>
              <a:ext uri="{FF2B5EF4-FFF2-40B4-BE49-F238E27FC236}">
                <a16:creationId xmlns:a16="http://schemas.microsoft.com/office/drawing/2014/main" xmlns="" id="{4C28C65C-B090-419B-ABA6-1F6CB40688EA}"/>
              </a:ext>
            </a:extLst>
          </p:cNvPr>
          <p:cNvSpPr/>
          <p:nvPr/>
        </p:nvSpPr>
        <p:spPr>
          <a:xfrm>
            <a:off x="0" y="5796688"/>
            <a:ext cx="12192000" cy="1061312"/>
          </a:xfrm>
          <a:prstGeom prst="rect">
            <a:avLst/>
          </a:prstGeom>
          <a:solidFill>
            <a:srgbClr val="3036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小朋友，大声叫，能把坏人吓一跳</a:t>
            </a:r>
          </a:p>
        </p:txBody>
      </p:sp>
      <p:pic>
        <p:nvPicPr>
          <p:cNvPr id="43" name="图片 42">
            <a:extLst>
              <a:ext uri="{FF2B5EF4-FFF2-40B4-BE49-F238E27FC236}">
                <a16:creationId xmlns:a16="http://schemas.microsoft.com/office/drawing/2014/main" xmlns="" id="{AFD71306-C310-4D3D-962F-E521706B806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75801" y="4870051"/>
            <a:ext cx="2362200" cy="1862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194965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peelOff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 tmFilter="0, 0; .2, .5; .8, .5; 1, 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2" dur="250" autoRev="1" fill="hold"/>
                                        <p:tgtEl>
                                          <p:spTgt spid="4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animBg="1"/>
      <p:bldP spid="44" grpId="1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xmlns="" id="{5C20282F-E22D-4BA3-B613-AA80B7378C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602383" y="1235009"/>
            <a:ext cx="6987234" cy="438798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  <p:pic>
        <p:nvPicPr>
          <p:cNvPr id="42" name="图片 41">
            <a:extLst>
              <a:ext uri="{FF2B5EF4-FFF2-40B4-BE49-F238E27FC236}">
                <a16:creationId xmlns:a16="http://schemas.microsoft.com/office/drawing/2014/main" xmlns="" id="{6990485D-A9AC-44AA-B5F1-858D8EF1A84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3565722">
            <a:off x="1110515" y="677296"/>
            <a:ext cx="1081888" cy="1093032"/>
          </a:xfrm>
          <a:prstGeom prst="rect">
            <a:avLst/>
          </a:prstGeom>
        </p:spPr>
      </p:pic>
      <p:sp>
        <p:nvSpPr>
          <p:cNvPr id="44" name="矩形 43">
            <a:extLst>
              <a:ext uri="{FF2B5EF4-FFF2-40B4-BE49-F238E27FC236}">
                <a16:creationId xmlns:a16="http://schemas.microsoft.com/office/drawing/2014/main" xmlns="" id="{DAEF2219-272E-4D74-8D6D-5E1BAA307DC5}"/>
              </a:ext>
            </a:extLst>
          </p:cNvPr>
          <p:cNvSpPr/>
          <p:nvPr/>
        </p:nvSpPr>
        <p:spPr>
          <a:xfrm>
            <a:off x="0" y="5796688"/>
            <a:ext cx="12192000" cy="1061312"/>
          </a:xfrm>
          <a:prstGeom prst="rect">
            <a:avLst/>
          </a:prstGeom>
          <a:solidFill>
            <a:srgbClr val="3036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坏人伤害小朋友，不能吓得全傻掉</a:t>
            </a:r>
          </a:p>
          <a:p>
            <a:pPr algn="ctr"/>
            <a:r>
              <a:rPr lang="zh-CN" altLang="en-US" sz="2800" b="1" dirty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小朋友要快点跑，还要知道忘哪跑</a:t>
            </a:r>
          </a:p>
        </p:txBody>
      </p:sp>
      <p:pic>
        <p:nvPicPr>
          <p:cNvPr id="43" name="图片 42">
            <a:extLst>
              <a:ext uri="{FF2B5EF4-FFF2-40B4-BE49-F238E27FC236}">
                <a16:creationId xmlns:a16="http://schemas.microsoft.com/office/drawing/2014/main" xmlns="" id="{ED94B632-56F6-4DB1-B91E-D5692767A7E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75801" y="4870051"/>
            <a:ext cx="2362200" cy="1862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181795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peelOff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 tmFilter="0, 0; .2, .5; .8, .5; 1, 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2" dur="250" autoRev="1" fill="hold"/>
                                        <p:tgtEl>
                                          <p:spTgt spid="4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animBg="1"/>
      <p:bldP spid="44" grpId="1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xmlns="" id="{5C20282F-E22D-4BA3-B613-AA80B7378C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455528" y="1235009"/>
            <a:ext cx="7280945" cy="438798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  <p:pic>
        <p:nvPicPr>
          <p:cNvPr id="42" name="图片 41">
            <a:extLst>
              <a:ext uri="{FF2B5EF4-FFF2-40B4-BE49-F238E27FC236}">
                <a16:creationId xmlns:a16="http://schemas.microsoft.com/office/drawing/2014/main" xmlns="" id="{05469E62-B084-41B6-A53B-38B0E441923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3565722">
            <a:off x="1110515" y="677296"/>
            <a:ext cx="1081888" cy="1093032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xmlns="" id="{7C670147-837F-432A-902A-81FB3A0D49A6}"/>
              </a:ext>
            </a:extLst>
          </p:cNvPr>
          <p:cNvSpPr/>
          <p:nvPr/>
        </p:nvSpPr>
        <p:spPr>
          <a:xfrm>
            <a:off x="0" y="5796688"/>
            <a:ext cx="12192000" cy="1061312"/>
          </a:xfrm>
          <a:prstGeom prst="rect">
            <a:avLst/>
          </a:prstGeom>
          <a:solidFill>
            <a:srgbClr val="3036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警察叔叔抓坏人，小朋友们要喊叫：</a:t>
            </a:r>
          </a:p>
          <a:p>
            <a:pPr algn="ctr"/>
            <a:r>
              <a:rPr lang="zh-CN" altLang="en-US" sz="2800" b="1" i="1" dirty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救命啊！他是坏人！我不认识他！</a:t>
            </a:r>
          </a:p>
        </p:txBody>
      </p:sp>
      <p:pic>
        <p:nvPicPr>
          <p:cNvPr id="43" name="图片 42">
            <a:extLst>
              <a:ext uri="{FF2B5EF4-FFF2-40B4-BE49-F238E27FC236}">
                <a16:creationId xmlns:a16="http://schemas.microsoft.com/office/drawing/2014/main" xmlns="" id="{BDDAB240-D955-47C7-8433-9C6A33537CD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75801" y="4870051"/>
            <a:ext cx="2362200" cy="1862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199944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peelOff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2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: 对角圆角 10">
            <a:extLst>
              <a:ext uri="{FF2B5EF4-FFF2-40B4-BE49-F238E27FC236}">
                <a16:creationId xmlns:a16="http://schemas.microsoft.com/office/drawing/2014/main" xmlns="" id="{CD0B5BFA-EA51-4F42-9BF1-8FC434753453}"/>
              </a:ext>
            </a:extLst>
          </p:cNvPr>
          <p:cNvSpPr/>
          <p:nvPr/>
        </p:nvSpPr>
        <p:spPr>
          <a:xfrm>
            <a:off x="838200" y="876300"/>
            <a:ext cx="6607615" cy="4025900"/>
          </a:xfrm>
          <a:prstGeom prst="round2DiagRect">
            <a:avLst/>
          </a:prstGeom>
          <a:solidFill>
            <a:srgbClr val="B2D235"/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6" name="图片 15">
            <a:extLst>
              <a:ext uri="{FF2B5EF4-FFF2-40B4-BE49-F238E27FC236}">
                <a16:creationId xmlns:a16="http://schemas.microsoft.com/office/drawing/2014/main" xmlns="" id="{81C99FCE-C448-4E74-B318-BBA517F35C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0906301">
            <a:off x="213281" y="410321"/>
            <a:ext cx="1275238" cy="1288373"/>
          </a:xfrm>
          <a:prstGeom prst="rect">
            <a:avLst/>
          </a:prstGeom>
        </p:spPr>
      </p:pic>
      <p:sp>
        <p:nvSpPr>
          <p:cNvPr id="9" name="TextBox 146">
            <a:extLst>
              <a:ext uri="{FF2B5EF4-FFF2-40B4-BE49-F238E27FC236}">
                <a16:creationId xmlns:a16="http://schemas.microsoft.com/office/drawing/2014/main" xmlns="" id="{47FFD99E-6C75-4AFD-8653-C5DB6DB258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6546" y="1404915"/>
            <a:ext cx="5286102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n"/>
              <a:defRPr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n"/>
              <a:defRPr sz="14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9pPr>
          </a:lstStyle>
          <a:p>
            <a:pPr>
              <a:spcBef>
                <a:spcPct val="0"/>
              </a:spcBef>
              <a:buClrTx/>
              <a:buNone/>
            </a:pPr>
            <a:r>
              <a:rPr lang="zh-CN" altLang="en-US" sz="3600" spc="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开开心心手拉手</a:t>
            </a:r>
          </a:p>
          <a:p>
            <a:pPr>
              <a:spcBef>
                <a:spcPct val="0"/>
              </a:spcBef>
              <a:buClrTx/>
              <a:buNone/>
            </a:pPr>
            <a:r>
              <a:rPr lang="zh-CN" altLang="en-US" sz="3600" spc="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大家都是好朋友</a:t>
            </a:r>
          </a:p>
        </p:txBody>
      </p:sp>
      <p:sp>
        <p:nvSpPr>
          <p:cNvPr id="10" name="TextBox 146">
            <a:extLst>
              <a:ext uri="{FF2B5EF4-FFF2-40B4-BE49-F238E27FC236}">
                <a16:creationId xmlns:a16="http://schemas.microsoft.com/office/drawing/2014/main" xmlns="" id="{52EDDC7F-64AD-4978-97A2-18266A8CB1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98281" y="2959305"/>
            <a:ext cx="7976751" cy="144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n"/>
              <a:defRPr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n"/>
              <a:defRPr sz="14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9pPr>
          </a:lstStyle>
          <a:p>
            <a:pPr>
              <a:spcBef>
                <a:spcPct val="0"/>
              </a:spcBef>
              <a:buClrTx/>
              <a:buNone/>
            </a:pPr>
            <a:r>
              <a:rPr lang="zh-CN" altLang="en-US" sz="4400" b="1" spc="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祝小朋友们健康成长</a:t>
            </a:r>
            <a:br>
              <a:rPr lang="zh-CN" altLang="en-US" sz="4400" b="1" spc="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lang="zh-CN" altLang="en-US" sz="4400" b="1" spc="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安全成长最重要</a:t>
            </a:r>
          </a:p>
        </p:txBody>
      </p:sp>
      <p:pic>
        <p:nvPicPr>
          <p:cNvPr id="17" name="图片 16">
            <a:extLst>
              <a:ext uri="{FF2B5EF4-FFF2-40B4-BE49-F238E27FC236}">
                <a16:creationId xmlns:a16="http://schemas.microsoft.com/office/drawing/2014/main" xmlns="" id="{5C4E45C3-E408-41F9-85E9-C74082BF3E8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60449" y="2700561"/>
            <a:ext cx="5193858" cy="4094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292348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peelOff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9" grpId="0"/>
      <p:bldP spid="10" grpId="0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图片 31">
            <a:extLst>
              <a:ext uri="{FF2B5EF4-FFF2-40B4-BE49-F238E27FC236}">
                <a16:creationId xmlns:a16="http://schemas.microsoft.com/office/drawing/2014/main" xmlns="" id="{D6899738-E60E-436B-9622-2216844CB0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36969">
            <a:off x="9219428" y="3423276"/>
            <a:ext cx="2467404" cy="2468620"/>
          </a:xfrm>
          <a:prstGeom prst="rect">
            <a:avLst/>
          </a:prstGeom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xmlns="" id="{FAFEB86F-E149-4C6F-84C7-D5694222D1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921091">
            <a:off x="1906678" y="3105352"/>
            <a:ext cx="2483404" cy="2484627"/>
          </a:xfrm>
          <a:prstGeom prst="rect">
            <a:avLst/>
          </a:prstGeom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xmlns="" id="{CA03A9F1-A9FE-4E71-9B85-DA0384BF66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9616572">
            <a:off x="518246" y="-151916"/>
            <a:ext cx="3998570" cy="5455278"/>
          </a:xfrm>
          <a:prstGeom prst="rect">
            <a:avLst/>
          </a:prstGeom>
        </p:spPr>
      </p:pic>
      <p:sp>
        <p:nvSpPr>
          <p:cNvPr id="34" name="Freeform 5">
            <a:extLst>
              <a:ext uri="{FF2B5EF4-FFF2-40B4-BE49-F238E27FC236}">
                <a16:creationId xmlns:a16="http://schemas.microsoft.com/office/drawing/2014/main" xmlns="" id="{91D23F5E-8663-4A25-A447-CC6C9CC523E2}"/>
              </a:ext>
            </a:extLst>
          </p:cNvPr>
          <p:cNvSpPr>
            <a:spLocks/>
          </p:cNvSpPr>
          <p:nvPr/>
        </p:nvSpPr>
        <p:spPr bwMode="auto">
          <a:xfrm>
            <a:off x="187870" y="4720626"/>
            <a:ext cx="1199197" cy="638780"/>
          </a:xfrm>
          <a:custGeom>
            <a:avLst/>
            <a:gdLst>
              <a:gd name="T0" fmla="*/ 513 w 599"/>
              <a:gd name="T1" fmla="*/ 122 h 316"/>
              <a:gd name="T2" fmla="*/ 514 w 599"/>
              <a:gd name="T3" fmla="*/ 109 h 316"/>
              <a:gd name="T4" fmla="*/ 451 w 599"/>
              <a:gd name="T5" fmla="*/ 46 h 316"/>
              <a:gd name="T6" fmla="*/ 414 w 599"/>
              <a:gd name="T7" fmla="*/ 57 h 316"/>
              <a:gd name="T8" fmla="*/ 323 w 599"/>
              <a:gd name="T9" fmla="*/ 0 h 316"/>
              <a:gd name="T10" fmla="*/ 299 w 599"/>
              <a:gd name="T11" fmla="*/ 2 h 316"/>
              <a:gd name="T12" fmla="*/ 276 w 599"/>
              <a:gd name="T13" fmla="*/ 0 h 316"/>
              <a:gd name="T14" fmla="*/ 185 w 599"/>
              <a:gd name="T15" fmla="*/ 57 h 316"/>
              <a:gd name="T16" fmla="*/ 148 w 599"/>
              <a:gd name="T17" fmla="*/ 46 h 316"/>
              <a:gd name="T18" fmla="*/ 84 w 599"/>
              <a:gd name="T19" fmla="*/ 109 h 316"/>
              <a:gd name="T20" fmla="*/ 86 w 599"/>
              <a:gd name="T21" fmla="*/ 122 h 316"/>
              <a:gd name="T22" fmla="*/ 0 w 599"/>
              <a:gd name="T23" fmla="*/ 219 h 316"/>
              <a:gd name="T24" fmla="*/ 0 w 599"/>
              <a:gd name="T25" fmla="*/ 219 h 316"/>
              <a:gd name="T26" fmla="*/ 97 w 599"/>
              <a:gd name="T27" fmla="*/ 316 h 316"/>
              <a:gd name="T28" fmla="*/ 230 w 599"/>
              <a:gd name="T29" fmla="*/ 316 h 316"/>
              <a:gd name="T30" fmla="*/ 369 w 599"/>
              <a:gd name="T31" fmla="*/ 316 h 316"/>
              <a:gd name="T32" fmla="*/ 501 w 599"/>
              <a:gd name="T33" fmla="*/ 316 h 316"/>
              <a:gd name="T34" fmla="*/ 599 w 599"/>
              <a:gd name="T35" fmla="*/ 219 h 316"/>
              <a:gd name="T36" fmla="*/ 599 w 599"/>
              <a:gd name="T37" fmla="*/ 219 h 316"/>
              <a:gd name="T38" fmla="*/ 513 w 599"/>
              <a:gd name="T39" fmla="*/ 122 h 3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599" h="316">
                <a:moveTo>
                  <a:pt x="513" y="122"/>
                </a:moveTo>
                <a:cubicBezTo>
                  <a:pt x="514" y="118"/>
                  <a:pt x="514" y="113"/>
                  <a:pt x="514" y="109"/>
                </a:cubicBezTo>
                <a:cubicBezTo>
                  <a:pt x="514" y="74"/>
                  <a:pt x="486" y="46"/>
                  <a:pt x="451" y="46"/>
                </a:cubicBezTo>
                <a:cubicBezTo>
                  <a:pt x="437" y="46"/>
                  <a:pt x="424" y="50"/>
                  <a:pt x="414" y="57"/>
                </a:cubicBezTo>
                <a:cubicBezTo>
                  <a:pt x="398" y="23"/>
                  <a:pt x="363" y="0"/>
                  <a:pt x="323" y="0"/>
                </a:cubicBezTo>
                <a:cubicBezTo>
                  <a:pt x="315" y="0"/>
                  <a:pt x="307" y="1"/>
                  <a:pt x="299" y="2"/>
                </a:cubicBezTo>
                <a:cubicBezTo>
                  <a:pt x="292" y="1"/>
                  <a:pt x="284" y="0"/>
                  <a:pt x="276" y="0"/>
                </a:cubicBezTo>
                <a:cubicBezTo>
                  <a:pt x="236" y="0"/>
                  <a:pt x="201" y="23"/>
                  <a:pt x="185" y="57"/>
                </a:cubicBezTo>
                <a:cubicBezTo>
                  <a:pt x="174" y="50"/>
                  <a:pt x="162" y="46"/>
                  <a:pt x="148" y="46"/>
                </a:cubicBezTo>
                <a:cubicBezTo>
                  <a:pt x="113" y="46"/>
                  <a:pt x="84" y="74"/>
                  <a:pt x="84" y="109"/>
                </a:cubicBezTo>
                <a:cubicBezTo>
                  <a:pt x="84" y="113"/>
                  <a:pt x="85" y="118"/>
                  <a:pt x="86" y="122"/>
                </a:cubicBezTo>
                <a:cubicBezTo>
                  <a:pt x="37" y="127"/>
                  <a:pt x="0" y="169"/>
                  <a:pt x="0" y="219"/>
                </a:cubicBezTo>
                <a:cubicBezTo>
                  <a:pt x="0" y="219"/>
                  <a:pt x="0" y="219"/>
                  <a:pt x="0" y="219"/>
                </a:cubicBezTo>
                <a:cubicBezTo>
                  <a:pt x="0" y="273"/>
                  <a:pt x="43" y="316"/>
                  <a:pt x="97" y="316"/>
                </a:cubicBezTo>
                <a:cubicBezTo>
                  <a:pt x="230" y="316"/>
                  <a:pt x="230" y="316"/>
                  <a:pt x="230" y="316"/>
                </a:cubicBezTo>
                <a:cubicBezTo>
                  <a:pt x="369" y="316"/>
                  <a:pt x="369" y="316"/>
                  <a:pt x="369" y="316"/>
                </a:cubicBezTo>
                <a:cubicBezTo>
                  <a:pt x="501" y="316"/>
                  <a:pt x="501" y="316"/>
                  <a:pt x="501" y="316"/>
                </a:cubicBezTo>
                <a:cubicBezTo>
                  <a:pt x="555" y="316"/>
                  <a:pt x="599" y="273"/>
                  <a:pt x="599" y="219"/>
                </a:cubicBezTo>
                <a:cubicBezTo>
                  <a:pt x="599" y="219"/>
                  <a:pt x="599" y="219"/>
                  <a:pt x="599" y="219"/>
                </a:cubicBezTo>
                <a:cubicBezTo>
                  <a:pt x="599" y="169"/>
                  <a:pt x="561" y="127"/>
                  <a:pt x="513" y="122"/>
                </a:cubicBezTo>
                <a:close/>
              </a:path>
            </a:pathLst>
          </a:custGeom>
          <a:solidFill>
            <a:srgbClr val="8DC63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7" name="Freeform 8">
            <a:extLst>
              <a:ext uri="{FF2B5EF4-FFF2-40B4-BE49-F238E27FC236}">
                <a16:creationId xmlns:a16="http://schemas.microsoft.com/office/drawing/2014/main" xmlns="" id="{202A35EF-E7AA-48D4-ACB6-EEE6D1831961}"/>
              </a:ext>
            </a:extLst>
          </p:cNvPr>
          <p:cNvSpPr>
            <a:spLocks/>
          </p:cNvSpPr>
          <p:nvPr/>
        </p:nvSpPr>
        <p:spPr bwMode="auto">
          <a:xfrm>
            <a:off x="2772024" y="4598951"/>
            <a:ext cx="1315615" cy="875878"/>
          </a:xfrm>
          <a:custGeom>
            <a:avLst/>
            <a:gdLst>
              <a:gd name="T0" fmla="*/ 381 w 467"/>
              <a:gd name="T1" fmla="*/ 122 h 316"/>
              <a:gd name="T2" fmla="*/ 382 w 467"/>
              <a:gd name="T3" fmla="*/ 109 h 316"/>
              <a:gd name="T4" fmla="*/ 318 w 467"/>
              <a:gd name="T5" fmla="*/ 46 h 316"/>
              <a:gd name="T6" fmla="*/ 282 w 467"/>
              <a:gd name="T7" fmla="*/ 57 h 316"/>
              <a:gd name="T8" fmla="*/ 190 w 467"/>
              <a:gd name="T9" fmla="*/ 0 h 316"/>
              <a:gd name="T10" fmla="*/ 90 w 467"/>
              <a:gd name="T11" fmla="*/ 100 h 316"/>
              <a:gd name="T12" fmla="*/ 92 w 467"/>
              <a:gd name="T13" fmla="*/ 121 h 316"/>
              <a:gd name="T14" fmla="*/ 0 w 467"/>
              <a:gd name="T15" fmla="*/ 219 h 316"/>
              <a:gd name="T16" fmla="*/ 0 w 467"/>
              <a:gd name="T17" fmla="*/ 219 h 316"/>
              <a:gd name="T18" fmla="*/ 98 w 467"/>
              <a:gd name="T19" fmla="*/ 316 h 316"/>
              <a:gd name="T20" fmla="*/ 369 w 467"/>
              <a:gd name="T21" fmla="*/ 316 h 316"/>
              <a:gd name="T22" fmla="*/ 467 w 467"/>
              <a:gd name="T23" fmla="*/ 219 h 316"/>
              <a:gd name="T24" fmla="*/ 467 w 467"/>
              <a:gd name="T25" fmla="*/ 219 h 316"/>
              <a:gd name="T26" fmla="*/ 381 w 467"/>
              <a:gd name="T27" fmla="*/ 122 h 3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67" h="316">
                <a:moveTo>
                  <a:pt x="381" y="122"/>
                </a:moveTo>
                <a:cubicBezTo>
                  <a:pt x="382" y="118"/>
                  <a:pt x="382" y="113"/>
                  <a:pt x="382" y="109"/>
                </a:cubicBezTo>
                <a:cubicBezTo>
                  <a:pt x="382" y="74"/>
                  <a:pt x="354" y="46"/>
                  <a:pt x="318" y="46"/>
                </a:cubicBezTo>
                <a:cubicBezTo>
                  <a:pt x="305" y="46"/>
                  <a:pt x="292" y="50"/>
                  <a:pt x="282" y="57"/>
                </a:cubicBezTo>
                <a:cubicBezTo>
                  <a:pt x="266" y="23"/>
                  <a:pt x="231" y="0"/>
                  <a:pt x="190" y="0"/>
                </a:cubicBezTo>
                <a:cubicBezTo>
                  <a:pt x="135" y="0"/>
                  <a:pt x="90" y="45"/>
                  <a:pt x="90" y="100"/>
                </a:cubicBezTo>
                <a:cubicBezTo>
                  <a:pt x="90" y="108"/>
                  <a:pt x="90" y="115"/>
                  <a:pt x="92" y="121"/>
                </a:cubicBezTo>
                <a:cubicBezTo>
                  <a:pt x="41" y="124"/>
                  <a:pt x="0" y="167"/>
                  <a:pt x="0" y="219"/>
                </a:cubicBezTo>
                <a:cubicBezTo>
                  <a:pt x="0" y="219"/>
                  <a:pt x="0" y="219"/>
                  <a:pt x="0" y="219"/>
                </a:cubicBezTo>
                <a:cubicBezTo>
                  <a:pt x="0" y="273"/>
                  <a:pt x="44" y="316"/>
                  <a:pt x="98" y="316"/>
                </a:cubicBezTo>
                <a:cubicBezTo>
                  <a:pt x="369" y="316"/>
                  <a:pt x="369" y="316"/>
                  <a:pt x="369" y="316"/>
                </a:cubicBezTo>
                <a:cubicBezTo>
                  <a:pt x="423" y="316"/>
                  <a:pt x="467" y="273"/>
                  <a:pt x="467" y="219"/>
                </a:cubicBezTo>
                <a:cubicBezTo>
                  <a:pt x="467" y="219"/>
                  <a:pt x="467" y="219"/>
                  <a:pt x="467" y="219"/>
                </a:cubicBezTo>
                <a:cubicBezTo>
                  <a:pt x="467" y="169"/>
                  <a:pt x="429" y="127"/>
                  <a:pt x="381" y="122"/>
                </a:cubicBezTo>
                <a:close/>
              </a:path>
            </a:pathLst>
          </a:custGeom>
          <a:solidFill>
            <a:srgbClr val="8DC63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xmlns="" id="{934244D1-C855-4C93-AC56-66B9F6C53663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-3175" y="5359406"/>
            <a:ext cx="12195175" cy="1524001"/>
            <a:chOff x="-2" y="3376"/>
            <a:chExt cx="7682" cy="960"/>
          </a:xfrm>
        </p:grpSpPr>
        <p:sp>
          <p:nvSpPr>
            <p:cNvPr id="6" name="AutoShape 3">
              <a:extLst>
                <a:ext uri="{FF2B5EF4-FFF2-40B4-BE49-F238E27FC236}">
                  <a16:creationId xmlns:a16="http://schemas.microsoft.com/office/drawing/2014/main" xmlns="" id="{4A7E79BB-BCAE-4A27-B1CB-89BBC387776B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0" y="3499"/>
              <a:ext cx="7680" cy="8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" name="Rectangle 5">
              <a:extLst>
                <a:ext uri="{FF2B5EF4-FFF2-40B4-BE49-F238E27FC236}">
                  <a16:creationId xmlns:a16="http://schemas.microsoft.com/office/drawing/2014/main" xmlns="" id="{8851EA91-BF9D-4FCF-A97B-55FFB7B086A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" y="3500"/>
              <a:ext cx="7680" cy="835"/>
            </a:xfrm>
            <a:prstGeom prst="rect">
              <a:avLst/>
            </a:prstGeom>
            <a:solidFill>
              <a:srgbClr val="3036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/>
            </a:p>
          </p:txBody>
        </p:sp>
        <p:sp>
          <p:nvSpPr>
            <p:cNvPr id="8" name="Freeform 6">
              <a:extLst>
                <a:ext uri="{FF2B5EF4-FFF2-40B4-BE49-F238E27FC236}">
                  <a16:creationId xmlns:a16="http://schemas.microsoft.com/office/drawing/2014/main" xmlns="" id="{2F8CC6FD-034E-491C-ACB5-6E5D86D82E99}"/>
                </a:ext>
              </a:extLst>
            </p:cNvPr>
            <p:cNvSpPr>
              <a:spLocks/>
            </p:cNvSpPr>
            <p:nvPr/>
          </p:nvSpPr>
          <p:spPr bwMode="auto">
            <a:xfrm>
              <a:off x="-2" y="3376"/>
              <a:ext cx="3274" cy="448"/>
            </a:xfrm>
            <a:custGeom>
              <a:avLst/>
              <a:gdLst>
                <a:gd name="T0" fmla="*/ 0 w 3274"/>
                <a:gd name="T1" fmla="*/ 0 h 324"/>
                <a:gd name="T2" fmla="*/ 3274 w 3274"/>
                <a:gd name="T3" fmla="*/ 0 h 324"/>
                <a:gd name="T4" fmla="*/ 2989 w 3274"/>
                <a:gd name="T5" fmla="*/ 324 h 324"/>
                <a:gd name="T6" fmla="*/ 0 w 3274"/>
                <a:gd name="T7" fmla="*/ 324 h 324"/>
                <a:gd name="T8" fmla="*/ 0 w 3274"/>
                <a:gd name="T9" fmla="*/ 0 h 3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74" h="324">
                  <a:moveTo>
                    <a:pt x="0" y="0"/>
                  </a:moveTo>
                  <a:lnTo>
                    <a:pt x="3274" y="0"/>
                  </a:lnTo>
                  <a:lnTo>
                    <a:pt x="2989" y="324"/>
                  </a:lnTo>
                  <a:lnTo>
                    <a:pt x="0" y="32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2D2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" name="Freeform 7">
              <a:extLst>
                <a:ext uri="{FF2B5EF4-FFF2-40B4-BE49-F238E27FC236}">
                  <a16:creationId xmlns:a16="http://schemas.microsoft.com/office/drawing/2014/main" xmlns="" id="{46D1F9BB-3F44-44D9-8717-A74EF1DEE9AC}"/>
                </a:ext>
              </a:extLst>
            </p:cNvPr>
            <p:cNvSpPr>
              <a:spLocks/>
            </p:cNvSpPr>
            <p:nvPr/>
          </p:nvSpPr>
          <p:spPr bwMode="auto">
            <a:xfrm>
              <a:off x="4424" y="3376"/>
              <a:ext cx="3254" cy="448"/>
            </a:xfrm>
            <a:custGeom>
              <a:avLst/>
              <a:gdLst>
                <a:gd name="T0" fmla="*/ 3254 w 3254"/>
                <a:gd name="T1" fmla="*/ 0 h 324"/>
                <a:gd name="T2" fmla="*/ 3254 w 3254"/>
                <a:gd name="T3" fmla="*/ 324 h 324"/>
                <a:gd name="T4" fmla="*/ 285 w 3254"/>
                <a:gd name="T5" fmla="*/ 324 h 324"/>
                <a:gd name="T6" fmla="*/ 0 w 3254"/>
                <a:gd name="T7" fmla="*/ 0 h 324"/>
                <a:gd name="T8" fmla="*/ 3254 w 3254"/>
                <a:gd name="T9" fmla="*/ 0 h 3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54" h="324">
                  <a:moveTo>
                    <a:pt x="3254" y="0"/>
                  </a:moveTo>
                  <a:lnTo>
                    <a:pt x="3254" y="324"/>
                  </a:lnTo>
                  <a:lnTo>
                    <a:pt x="285" y="324"/>
                  </a:lnTo>
                  <a:lnTo>
                    <a:pt x="0" y="0"/>
                  </a:lnTo>
                  <a:lnTo>
                    <a:pt x="3254" y="0"/>
                  </a:lnTo>
                  <a:close/>
                </a:path>
              </a:pathLst>
            </a:custGeom>
            <a:solidFill>
              <a:srgbClr val="B2D2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" name="Freeform 8">
              <a:extLst>
                <a:ext uri="{FF2B5EF4-FFF2-40B4-BE49-F238E27FC236}">
                  <a16:creationId xmlns:a16="http://schemas.microsoft.com/office/drawing/2014/main" xmlns="" id="{3AB42B92-392D-4F01-B917-E71B163A8319}"/>
                </a:ext>
              </a:extLst>
            </p:cNvPr>
            <p:cNvSpPr>
              <a:spLocks/>
            </p:cNvSpPr>
            <p:nvPr/>
          </p:nvSpPr>
          <p:spPr bwMode="auto">
            <a:xfrm>
              <a:off x="-2" y="3500"/>
              <a:ext cx="3274" cy="324"/>
            </a:xfrm>
            <a:custGeom>
              <a:avLst/>
              <a:gdLst>
                <a:gd name="T0" fmla="*/ 2989 w 3274"/>
                <a:gd name="T1" fmla="*/ 324 h 324"/>
                <a:gd name="T2" fmla="*/ 3274 w 3274"/>
                <a:gd name="T3" fmla="*/ 0 h 324"/>
                <a:gd name="T4" fmla="*/ 3165 w 3274"/>
                <a:gd name="T5" fmla="*/ 0 h 324"/>
                <a:gd name="T6" fmla="*/ 2924 w 3274"/>
                <a:gd name="T7" fmla="*/ 274 h 324"/>
                <a:gd name="T8" fmla="*/ 0 w 3274"/>
                <a:gd name="T9" fmla="*/ 274 h 324"/>
                <a:gd name="T10" fmla="*/ 0 w 3274"/>
                <a:gd name="T11" fmla="*/ 324 h 324"/>
                <a:gd name="T12" fmla="*/ 2989 w 3274"/>
                <a:gd name="T13" fmla="*/ 324 h 3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74" h="324">
                  <a:moveTo>
                    <a:pt x="2989" y="324"/>
                  </a:moveTo>
                  <a:lnTo>
                    <a:pt x="3274" y="0"/>
                  </a:lnTo>
                  <a:lnTo>
                    <a:pt x="3165" y="0"/>
                  </a:lnTo>
                  <a:lnTo>
                    <a:pt x="2924" y="274"/>
                  </a:lnTo>
                  <a:lnTo>
                    <a:pt x="0" y="274"/>
                  </a:lnTo>
                  <a:lnTo>
                    <a:pt x="0" y="324"/>
                  </a:lnTo>
                  <a:lnTo>
                    <a:pt x="2989" y="32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" name="Freeform 9">
              <a:extLst>
                <a:ext uri="{FF2B5EF4-FFF2-40B4-BE49-F238E27FC236}">
                  <a16:creationId xmlns:a16="http://schemas.microsoft.com/office/drawing/2014/main" xmlns="" id="{E7896692-3C0E-4024-B4C3-05B03C0482A0}"/>
                </a:ext>
              </a:extLst>
            </p:cNvPr>
            <p:cNvSpPr>
              <a:spLocks/>
            </p:cNvSpPr>
            <p:nvPr/>
          </p:nvSpPr>
          <p:spPr bwMode="auto">
            <a:xfrm>
              <a:off x="4426" y="3500"/>
              <a:ext cx="3252" cy="324"/>
            </a:xfrm>
            <a:custGeom>
              <a:avLst/>
              <a:gdLst>
                <a:gd name="T0" fmla="*/ 284 w 3252"/>
                <a:gd name="T1" fmla="*/ 324 h 324"/>
                <a:gd name="T2" fmla="*/ 0 w 3252"/>
                <a:gd name="T3" fmla="*/ 0 h 324"/>
                <a:gd name="T4" fmla="*/ 108 w 3252"/>
                <a:gd name="T5" fmla="*/ 0 h 324"/>
                <a:gd name="T6" fmla="*/ 350 w 3252"/>
                <a:gd name="T7" fmla="*/ 274 h 324"/>
                <a:gd name="T8" fmla="*/ 3252 w 3252"/>
                <a:gd name="T9" fmla="*/ 274 h 324"/>
                <a:gd name="T10" fmla="*/ 3252 w 3252"/>
                <a:gd name="T11" fmla="*/ 324 h 324"/>
                <a:gd name="T12" fmla="*/ 284 w 3252"/>
                <a:gd name="T13" fmla="*/ 324 h 3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52" h="324">
                  <a:moveTo>
                    <a:pt x="284" y="324"/>
                  </a:moveTo>
                  <a:lnTo>
                    <a:pt x="0" y="0"/>
                  </a:lnTo>
                  <a:lnTo>
                    <a:pt x="108" y="0"/>
                  </a:lnTo>
                  <a:lnTo>
                    <a:pt x="350" y="274"/>
                  </a:lnTo>
                  <a:lnTo>
                    <a:pt x="3252" y="274"/>
                  </a:lnTo>
                  <a:lnTo>
                    <a:pt x="3252" y="324"/>
                  </a:lnTo>
                  <a:lnTo>
                    <a:pt x="284" y="32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pic>
        <p:nvPicPr>
          <p:cNvPr id="38" name="图片 37">
            <a:extLst>
              <a:ext uri="{FF2B5EF4-FFF2-40B4-BE49-F238E27FC236}">
                <a16:creationId xmlns:a16="http://schemas.microsoft.com/office/drawing/2014/main" xmlns="" id="{D1658865-547E-4FC5-93F1-F26DBD608A0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62402" y="2252780"/>
            <a:ext cx="5055534" cy="3292919"/>
          </a:xfrm>
          <a:prstGeom prst="rect">
            <a:avLst/>
          </a:prstGeom>
        </p:spPr>
      </p:pic>
      <p:pic>
        <p:nvPicPr>
          <p:cNvPr id="39" name="图片 38">
            <a:extLst>
              <a:ext uri="{FF2B5EF4-FFF2-40B4-BE49-F238E27FC236}">
                <a16:creationId xmlns:a16="http://schemas.microsoft.com/office/drawing/2014/main" xmlns="" id="{23F08134-5E62-44C9-8244-DF72B95BD27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6567" y="3671727"/>
            <a:ext cx="2893265" cy="2280664"/>
          </a:xfrm>
          <a:prstGeom prst="rect">
            <a:avLst/>
          </a:prstGeom>
        </p:spPr>
      </p:pic>
      <p:sp>
        <p:nvSpPr>
          <p:cNvPr id="35" name="Freeform 6">
            <a:extLst>
              <a:ext uri="{FF2B5EF4-FFF2-40B4-BE49-F238E27FC236}">
                <a16:creationId xmlns:a16="http://schemas.microsoft.com/office/drawing/2014/main" xmlns="" id="{F313E8E2-DFBB-4293-9F03-FEB389DE24F6}"/>
              </a:ext>
            </a:extLst>
          </p:cNvPr>
          <p:cNvSpPr>
            <a:spLocks/>
          </p:cNvSpPr>
          <p:nvPr/>
        </p:nvSpPr>
        <p:spPr bwMode="auto">
          <a:xfrm>
            <a:off x="11170607" y="4724900"/>
            <a:ext cx="933236" cy="638780"/>
          </a:xfrm>
          <a:custGeom>
            <a:avLst/>
            <a:gdLst>
              <a:gd name="T0" fmla="*/ 380 w 466"/>
              <a:gd name="T1" fmla="*/ 122 h 316"/>
              <a:gd name="T2" fmla="*/ 382 w 466"/>
              <a:gd name="T3" fmla="*/ 109 h 316"/>
              <a:gd name="T4" fmla="*/ 318 w 466"/>
              <a:gd name="T5" fmla="*/ 46 h 316"/>
              <a:gd name="T6" fmla="*/ 281 w 466"/>
              <a:gd name="T7" fmla="*/ 57 h 316"/>
              <a:gd name="T8" fmla="*/ 190 w 466"/>
              <a:gd name="T9" fmla="*/ 0 h 316"/>
              <a:gd name="T10" fmla="*/ 89 w 466"/>
              <a:gd name="T11" fmla="*/ 100 h 316"/>
              <a:gd name="T12" fmla="*/ 91 w 466"/>
              <a:gd name="T13" fmla="*/ 121 h 316"/>
              <a:gd name="T14" fmla="*/ 0 w 466"/>
              <a:gd name="T15" fmla="*/ 219 h 316"/>
              <a:gd name="T16" fmla="*/ 0 w 466"/>
              <a:gd name="T17" fmla="*/ 219 h 316"/>
              <a:gd name="T18" fmla="*/ 97 w 466"/>
              <a:gd name="T19" fmla="*/ 316 h 316"/>
              <a:gd name="T20" fmla="*/ 369 w 466"/>
              <a:gd name="T21" fmla="*/ 316 h 316"/>
              <a:gd name="T22" fmla="*/ 466 w 466"/>
              <a:gd name="T23" fmla="*/ 219 h 316"/>
              <a:gd name="T24" fmla="*/ 466 w 466"/>
              <a:gd name="T25" fmla="*/ 219 h 316"/>
              <a:gd name="T26" fmla="*/ 380 w 466"/>
              <a:gd name="T27" fmla="*/ 122 h 3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66" h="316">
                <a:moveTo>
                  <a:pt x="380" y="122"/>
                </a:moveTo>
                <a:cubicBezTo>
                  <a:pt x="381" y="118"/>
                  <a:pt x="382" y="113"/>
                  <a:pt x="382" y="109"/>
                </a:cubicBezTo>
                <a:cubicBezTo>
                  <a:pt x="382" y="74"/>
                  <a:pt x="353" y="46"/>
                  <a:pt x="318" y="46"/>
                </a:cubicBezTo>
                <a:cubicBezTo>
                  <a:pt x="304" y="46"/>
                  <a:pt x="292" y="50"/>
                  <a:pt x="281" y="57"/>
                </a:cubicBezTo>
                <a:cubicBezTo>
                  <a:pt x="265" y="23"/>
                  <a:pt x="230" y="0"/>
                  <a:pt x="190" y="0"/>
                </a:cubicBezTo>
                <a:cubicBezTo>
                  <a:pt x="134" y="0"/>
                  <a:pt x="89" y="45"/>
                  <a:pt x="89" y="100"/>
                </a:cubicBezTo>
                <a:cubicBezTo>
                  <a:pt x="89" y="108"/>
                  <a:pt x="90" y="115"/>
                  <a:pt x="91" y="121"/>
                </a:cubicBezTo>
                <a:cubicBezTo>
                  <a:pt x="40" y="124"/>
                  <a:pt x="0" y="167"/>
                  <a:pt x="0" y="219"/>
                </a:cubicBezTo>
                <a:cubicBezTo>
                  <a:pt x="0" y="219"/>
                  <a:pt x="0" y="219"/>
                  <a:pt x="0" y="219"/>
                </a:cubicBezTo>
                <a:cubicBezTo>
                  <a:pt x="0" y="273"/>
                  <a:pt x="44" y="316"/>
                  <a:pt x="97" y="316"/>
                </a:cubicBezTo>
                <a:cubicBezTo>
                  <a:pt x="369" y="316"/>
                  <a:pt x="369" y="316"/>
                  <a:pt x="369" y="316"/>
                </a:cubicBezTo>
                <a:cubicBezTo>
                  <a:pt x="423" y="316"/>
                  <a:pt x="466" y="273"/>
                  <a:pt x="466" y="219"/>
                </a:cubicBezTo>
                <a:cubicBezTo>
                  <a:pt x="466" y="219"/>
                  <a:pt x="466" y="219"/>
                  <a:pt x="466" y="219"/>
                </a:cubicBezTo>
                <a:cubicBezTo>
                  <a:pt x="466" y="169"/>
                  <a:pt x="429" y="127"/>
                  <a:pt x="380" y="122"/>
                </a:cubicBezTo>
                <a:close/>
              </a:path>
            </a:pathLst>
          </a:custGeom>
          <a:solidFill>
            <a:srgbClr val="8DC63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6" name="Freeform 7">
            <a:extLst>
              <a:ext uri="{FF2B5EF4-FFF2-40B4-BE49-F238E27FC236}">
                <a16:creationId xmlns:a16="http://schemas.microsoft.com/office/drawing/2014/main" xmlns="" id="{D17A5B2B-BE75-47F3-8882-71BE21350ED1}"/>
              </a:ext>
            </a:extLst>
          </p:cNvPr>
          <p:cNvSpPr>
            <a:spLocks/>
          </p:cNvSpPr>
          <p:nvPr/>
        </p:nvSpPr>
        <p:spPr bwMode="auto">
          <a:xfrm>
            <a:off x="7822895" y="5046383"/>
            <a:ext cx="927405" cy="494004"/>
          </a:xfrm>
          <a:custGeom>
            <a:avLst/>
            <a:gdLst>
              <a:gd name="T0" fmla="*/ 513 w 599"/>
              <a:gd name="T1" fmla="*/ 122 h 316"/>
              <a:gd name="T2" fmla="*/ 515 w 599"/>
              <a:gd name="T3" fmla="*/ 109 h 316"/>
              <a:gd name="T4" fmla="*/ 451 w 599"/>
              <a:gd name="T5" fmla="*/ 46 h 316"/>
              <a:gd name="T6" fmla="*/ 414 w 599"/>
              <a:gd name="T7" fmla="*/ 57 h 316"/>
              <a:gd name="T8" fmla="*/ 323 w 599"/>
              <a:gd name="T9" fmla="*/ 0 h 316"/>
              <a:gd name="T10" fmla="*/ 300 w 599"/>
              <a:gd name="T11" fmla="*/ 2 h 316"/>
              <a:gd name="T12" fmla="*/ 276 w 599"/>
              <a:gd name="T13" fmla="*/ 0 h 316"/>
              <a:gd name="T14" fmla="*/ 185 w 599"/>
              <a:gd name="T15" fmla="*/ 57 h 316"/>
              <a:gd name="T16" fmla="*/ 148 w 599"/>
              <a:gd name="T17" fmla="*/ 46 h 316"/>
              <a:gd name="T18" fmla="*/ 85 w 599"/>
              <a:gd name="T19" fmla="*/ 109 h 316"/>
              <a:gd name="T20" fmla="*/ 86 w 599"/>
              <a:gd name="T21" fmla="*/ 122 h 316"/>
              <a:gd name="T22" fmla="*/ 0 w 599"/>
              <a:gd name="T23" fmla="*/ 219 h 316"/>
              <a:gd name="T24" fmla="*/ 0 w 599"/>
              <a:gd name="T25" fmla="*/ 219 h 316"/>
              <a:gd name="T26" fmla="*/ 98 w 599"/>
              <a:gd name="T27" fmla="*/ 316 h 316"/>
              <a:gd name="T28" fmla="*/ 230 w 599"/>
              <a:gd name="T29" fmla="*/ 316 h 316"/>
              <a:gd name="T30" fmla="*/ 369 w 599"/>
              <a:gd name="T31" fmla="*/ 316 h 316"/>
              <a:gd name="T32" fmla="*/ 502 w 599"/>
              <a:gd name="T33" fmla="*/ 316 h 316"/>
              <a:gd name="T34" fmla="*/ 599 w 599"/>
              <a:gd name="T35" fmla="*/ 219 h 316"/>
              <a:gd name="T36" fmla="*/ 599 w 599"/>
              <a:gd name="T37" fmla="*/ 219 h 316"/>
              <a:gd name="T38" fmla="*/ 513 w 599"/>
              <a:gd name="T39" fmla="*/ 122 h 3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599" h="316">
                <a:moveTo>
                  <a:pt x="513" y="122"/>
                </a:moveTo>
                <a:cubicBezTo>
                  <a:pt x="514" y="118"/>
                  <a:pt x="515" y="113"/>
                  <a:pt x="515" y="109"/>
                </a:cubicBezTo>
                <a:cubicBezTo>
                  <a:pt x="515" y="74"/>
                  <a:pt x="486" y="46"/>
                  <a:pt x="451" y="46"/>
                </a:cubicBezTo>
                <a:cubicBezTo>
                  <a:pt x="437" y="46"/>
                  <a:pt x="425" y="50"/>
                  <a:pt x="414" y="57"/>
                </a:cubicBezTo>
                <a:cubicBezTo>
                  <a:pt x="398" y="23"/>
                  <a:pt x="363" y="0"/>
                  <a:pt x="323" y="0"/>
                </a:cubicBezTo>
                <a:cubicBezTo>
                  <a:pt x="315" y="0"/>
                  <a:pt x="307" y="1"/>
                  <a:pt x="300" y="2"/>
                </a:cubicBezTo>
                <a:cubicBezTo>
                  <a:pt x="292" y="1"/>
                  <a:pt x="284" y="0"/>
                  <a:pt x="276" y="0"/>
                </a:cubicBezTo>
                <a:cubicBezTo>
                  <a:pt x="236" y="0"/>
                  <a:pt x="201" y="23"/>
                  <a:pt x="185" y="57"/>
                </a:cubicBezTo>
                <a:cubicBezTo>
                  <a:pt x="175" y="50"/>
                  <a:pt x="162" y="46"/>
                  <a:pt x="148" y="46"/>
                </a:cubicBezTo>
                <a:cubicBezTo>
                  <a:pt x="113" y="46"/>
                  <a:pt x="85" y="74"/>
                  <a:pt x="85" y="109"/>
                </a:cubicBezTo>
                <a:cubicBezTo>
                  <a:pt x="85" y="113"/>
                  <a:pt x="85" y="118"/>
                  <a:pt x="86" y="122"/>
                </a:cubicBezTo>
                <a:cubicBezTo>
                  <a:pt x="38" y="127"/>
                  <a:pt x="0" y="169"/>
                  <a:pt x="0" y="219"/>
                </a:cubicBezTo>
                <a:cubicBezTo>
                  <a:pt x="0" y="219"/>
                  <a:pt x="0" y="219"/>
                  <a:pt x="0" y="219"/>
                </a:cubicBezTo>
                <a:cubicBezTo>
                  <a:pt x="0" y="273"/>
                  <a:pt x="44" y="316"/>
                  <a:pt x="98" y="316"/>
                </a:cubicBezTo>
                <a:cubicBezTo>
                  <a:pt x="230" y="316"/>
                  <a:pt x="230" y="316"/>
                  <a:pt x="230" y="316"/>
                </a:cubicBezTo>
                <a:cubicBezTo>
                  <a:pt x="369" y="316"/>
                  <a:pt x="369" y="316"/>
                  <a:pt x="369" y="316"/>
                </a:cubicBezTo>
                <a:cubicBezTo>
                  <a:pt x="502" y="316"/>
                  <a:pt x="502" y="316"/>
                  <a:pt x="502" y="316"/>
                </a:cubicBezTo>
                <a:cubicBezTo>
                  <a:pt x="556" y="316"/>
                  <a:pt x="599" y="273"/>
                  <a:pt x="599" y="219"/>
                </a:cubicBezTo>
                <a:cubicBezTo>
                  <a:pt x="599" y="219"/>
                  <a:pt x="599" y="219"/>
                  <a:pt x="599" y="219"/>
                </a:cubicBezTo>
                <a:cubicBezTo>
                  <a:pt x="599" y="169"/>
                  <a:pt x="562" y="127"/>
                  <a:pt x="513" y="122"/>
                </a:cubicBezTo>
                <a:close/>
              </a:path>
            </a:pathLst>
          </a:custGeom>
          <a:solidFill>
            <a:srgbClr val="8DC63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4" name="组合 3">
            <a:extLst>
              <a:ext uri="{FF2B5EF4-FFF2-40B4-BE49-F238E27FC236}">
                <a16:creationId xmlns:a16="http://schemas.microsoft.com/office/drawing/2014/main" xmlns="" id="{9A51A155-37E7-4ACD-BFB0-C0109E232063}"/>
              </a:ext>
            </a:extLst>
          </p:cNvPr>
          <p:cNvGrpSpPr/>
          <p:nvPr/>
        </p:nvGrpSpPr>
        <p:grpSpPr>
          <a:xfrm>
            <a:off x="8114189" y="4426534"/>
            <a:ext cx="3691604" cy="2133022"/>
            <a:chOff x="472117" y="4725595"/>
            <a:chExt cx="3274988" cy="1892300"/>
          </a:xfrm>
        </p:grpSpPr>
        <p:sp>
          <p:nvSpPr>
            <p:cNvPr id="3" name="椭圆 2">
              <a:extLst>
                <a:ext uri="{FF2B5EF4-FFF2-40B4-BE49-F238E27FC236}">
                  <a16:creationId xmlns:a16="http://schemas.microsoft.com/office/drawing/2014/main" xmlns="" id="{B7B14BCD-4444-493F-8947-2E5467CA257A}"/>
                </a:ext>
              </a:extLst>
            </p:cNvPr>
            <p:cNvSpPr/>
            <p:nvPr/>
          </p:nvSpPr>
          <p:spPr>
            <a:xfrm>
              <a:off x="665955" y="6440095"/>
              <a:ext cx="2889194" cy="177800"/>
            </a:xfrm>
            <a:prstGeom prst="ellipse">
              <a:avLst/>
            </a:prstGeom>
            <a:solidFill>
              <a:srgbClr val="000000">
                <a:alpha val="50196"/>
              </a:srgbClr>
            </a:solidFill>
            <a:ln>
              <a:noFill/>
            </a:ln>
            <a:effectLst>
              <a:glow rad="127000">
                <a:schemeClr val="tx1">
                  <a:alpha val="5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pic>
          <p:nvPicPr>
            <p:cNvPr id="2" name="图片 1">
              <a:extLst>
                <a:ext uri="{FF2B5EF4-FFF2-40B4-BE49-F238E27FC236}">
                  <a16:creationId xmlns:a16="http://schemas.microsoft.com/office/drawing/2014/main" xmlns="" id="{43652ACC-E200-4AE9-B2C7-DE3F281FE71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72117" y="4725595"/>
              <a:ext cx="3274988" cy="1866900"/>
            </a:xfrm>
            <a:prstGeom prst="rect">
              <a:avLst/>
            </a:prstGeom>
          </p:spPr>
        </p:pic>
      </p:grpSp>
      <p:sp>
        <p:nvSpPr>
          <p:cNvPr id="23" name="文本框 22">
            <a:extLst>
              <a:ext uri="{FF2B5EF4-FFF2-40B4-BE49-F238E27FC236}">
                <a16:creationId xmlns:a16="http://schemas.microsoft.com/office/drawing/2014/main" xmlns="" id="{B1795918-6AEC-49F8-B86F-D9515C8843C8}"/>
              </a:ext>
            </a:extLst>
          </p:cNvPr>
          <p:cNvSpPr txBox="1"/>
          <p:nvPr/>
        </p:nvSpPr>
        <p:spPr>
          <a:xfrm>
            <a:off x="5015349" y="5771966"/>
            <a:ext cx="23391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spc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演讲者：小觅</a:t>
            </a:r>
          </a:p>
        </p:txBody>
      </p:sp>
      <p:pic>
        <p:nvPicPr>
          <p:cNvPr id="18" name="图片 17">
            <a:extLst>
              <a:ext uri="{FF2B5EF4-FFF2-40B4-BE49-F238E27FC236}">
                <a16:creationId xmlns:a16="http://schemas.microsoft.com/office/drawing/2014/main" xmlns="" id="{B677A413-10CB-4DA1-8E12-CB8CBB7536F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18542" y="720806"/>
            <a:ext cx="9091651" cy="2789610"/>
          </a:xfrm>
          <a:prstGeom prst="rect">
            <a:avLst/>
          </a:prstGeom>
        </p:spPr>
      </p:pic>
      <p:sp>
        <p:nvSpPr>
          <p:cNvPr id="40" name="标题 39">
            <a:extLst>
              <a:ext uri="{FF2B5EF4-FFF2-40B4-BE49-F238E27FC236}">
                <a16:creationId xmlns:a16="http://schemas.microsoft.com/office/drawing/2014/main" xmlns="" id="{65C98DA8-FC28-4B08-A9EA-4A81AA833AA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31464" y="1736285"/>
            <a:ext cx="9144000" cy="2883593"/>
          </a:xfrm>
        </p:spPr>
        <p:txBody>
          <a:bodyPr>
            <a:prstTxWarp prst="textArchUp">
              <a:avLst/>
            </a:prstTxWarp>
            <a:normAutofit/>
          </a:bodyPr>
          <a:lstStyle/>
          <a:p>
            <a:r>
              <a:rPr lang="zh-CN" altLang="en-US" sz="7200" dirty="0">
                <a:solidFill>
                  <a:srgbClr val="FFDC60"/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</a:rPr>
              <a:t>谢谢大家观看！</a:t>
            </a:r>
          </a:p>
        </p:txBody>
      </p:sp>
      <p:pic>
        <p:nvPicPr>
          <p:cNvPr id="16" name="图片 15">
            <a:extLst>
              <a:ext uri="{FF2B5EF4-FFF2-40B4-BE49-F238E27FC236}">
                <a16:creationId xmlns:a16="http://schemas.microsoft.com/office/drawing/2014/main" xmlns="" id="{30E3A61A-577C-4238-81EE-BCDD99C5778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3565722">
            <a:off x="10572014" y="1185295"/>
            <a:ext cx="1081888" cy="1093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880720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peelOff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900" decel="100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900" decel="100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900" decel="100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900" decel="100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900" decel="100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2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57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93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37" grpId="0" animBg="1"/>
      <p:bldP spid="35" grpId="0" animBg="1"/>
      <p:bldP spid="36" grpId="0" animBg="1"/>
      <p:bldP spid="23" grpId="0"/>
      <p:bldP spid="40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1028</TotalTime>
  <Words>1048</Words>
  <Application>Microsoft Office PowerPoint</Application>
  <PresentationFormat>宽屏</PresentationFormat>
  <Paragraphs>106</Paragraphs>
  <Slides>35</Slides>
  <Notes>33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35</vt:i4>
      </vt:variant>
    </vt:vector>
  </HeadingPairs>
  <TitlesOfParts>
    <vt:vector size="41" baseType="lpstr">
      <vt:lpstr>等线</vt:lpstr>
      <vt:lpstr>等线 Light</vt:lpstr>
      <vt:lpstr>微软雅黑</vt:lpstr>
      <vt:lpstr>Arial</vt:lpstr>
      <vt:lpstr>Wingdings</vt:lpstr>
      <vt:lpstr>Office 主题​​</vt:lpstr>
      <vt:lpstr>小学校园生活ppt模板</vt:lpstr>
      <vt:lpstr>PowerPoint 演示文稿</vt:lpstr>
      <vt:lpstr>PowerPoint 演示文稿</vt:lpstr>
      <vt:lpstr>要学会保护自己</vt:lpstr>
      <vt:lpstr>集体活动不跑开</vt:lpstr>
      <vt:lpstr>PowerPoint 演示文稿</vt:lpstr>
      <vt:lpstr>手工课上要注意</vt:lpstr>
      <vt:lpstr>PowerPoint 演示文稿</vt:lpstr>
      <vt:lpstr>小心身边的危险</vt:lpstr>
      <vt:lpstr>不碰电源、不玩火、不戏水</vt:lpstr>
      <vt:lpstr>窗台、楼梯不攀爬</vt:lpstr>
      <vt:lpstr>PowerPoint 演示文稿</vt:lpstr>
      <vt:lpstr>扶手不能当滑梯</vt:lpstr>
      <vt:lpstr>关门、推玻璃谨防夹伤</vt:lpstr>
      <vt:lpstr>PowerPoint 演示文稿</vt:lpstr>
      <vt:lpstr>安静就餐</vt:lpstr>
      <vt:lpstr>PowerPoint 演示文稿</vt:lpstr>
      <vt:lpstr>安静午睡</vt:lpstr>
      <vt:lpstr>PowerPoint 演示文稿</vt:lpstr>
      <vt:lpstr>微小玩具不拆分</vt:lpstr>
      <vt:lpstr>PowerPoint 演示文稿</vt:lpstr>
      <vt:lpstr>笔、扣子、小件玩具不放嘴里</vt:lpstr>
      <vt:lpstr>学会保护自己的眼睛</vt:lpstr>
      <vt:lpstr>正确着装</vt:lpstr>
      <vt:lpstr>遇见坏人怎么办</vt:lpstr>
      <vt:lpstr>防绑架</vt:lpstr>
      <vt:lpstr>防拐骗</vt:lpstr>
      <vt:lpstr>防恶意报复</vt:lpstr>
      <vt:lpstr>校园暴力事件</vt:lpstr>
      <vt:lpstr>如何面对性侵害</vt:lpstr>
      <vt:lpstr>PowerPoint 演示文稿</vt:lpstr>
      <vt:lpstr>PowerPoint 演示文稿</vt:lpstr>
      <vt:lpstr>PowerPoint 演示文稿</vt:lpstr>
      <vt:lpstr>PowerPoint 演示文稿</vt:lpstr>
      <vt:lpstr>谢谢大家观看！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faith123</cp:lastModifiedBy>
  <cp:revision>213</cp:revision>
  <dcterms:created xsi:type="dcterms:W3CDTF">2017-10-03T15:26:46Z</dcterms:created>
  <dcterms:modified xsi:type="dcterms:W3CDTF">2018-11-13T02:53:40Z</dcterms:modified>
</cp:coreProperties>
</file>