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sldIdLst>
    <p:sldId id="256" r:id="rId3"/>
    <p:sldId id="264" r:id="rId5"/>
    <p:sldId id="262" r:id="rId6"/>
    <p:sldId id="263" r:id="rId7"/>
    <p:sldId id="257" r:id="rId8"/>
    <p:sldId id="258" r:id="rId9"/>
    <p:sldId id="259" r:id="rId10"/>
    <p:sldId id="260" r:id="rId11"/>
    <p:sldId id="269" r:id="rId12"/>
    <p:sldId id="261" r:id="rId13"/>
    <p:sldId id="266" r:id="rId14"/>
    <p:sldId id="267" r:id="rId15"/>
    <p:sldId id="265" r:id="rId16"/>
    <p:sldId id="268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embeddedFontLst>
    <p:embeddedFont>
      <p:font typeface="Vladimir Script" panose="03050402040407070305" pitchFamily="66" charset="0"/>
      <p:regular r:id="rId27"/>
    </p:embeddedFont>
    <p:embeddedFont>
      <p:font typeface="Chaparral Pro" panose="02060503040505020203" pitchFamily="18" charset="0"/>
      <p:regular r:id="rId28"/>
      <p:bold r:id="rId29"/>
      <p:italic r:id="rId30"/>
      <p:boldItalic r:id="rId31"/>
    </p:embeddedFont>
    <p:embeddedFont>
      <p:font typeface="Freestyle Script" panose="030804020302050B0404" pitchFamily="66" charset="0"/>
      <p:regular r:id="rId32"/>
    </p:embeddedFont>
    <p:embeddedFont>
      <p:font typeface="Chaparral Pro Light" panose="02060403030505090203" pitchFamily="18" charset="0"/>
      <p:italic r:id="rId33"/>
    </p:embeddedFont>
    <p:embeddedFont>
      <p:font typeface="微软雅黑" panose="020B0503020204020204" pitchFamily="34" charset="-122"/>
      <p:regular r:id="rId34"/>
    </p:embeddedFont>
    <p:embeddedFont>
      <p:font typeface="Calibri Light" panose="020F0302020204030204" charset="0"/>
      <p:regular r:id="rId35"/>
      <p:italic r:id="rId36"/>
    </p:embeddedFont>
    <p:embeddedFont>
      <p:font typeface="Calibri" panose="020F0502020204030204" charset="0"/>
      <p:regular r:id="rId37"/>
      <p:bold r:id="rId38"/>
      <p:italic r:id="rId39"/>
      <p:boldItalic r:id="rId40"/>
    </p:embeddedFont>
    <p:embeddedFont>
      <p:font typeface="方正字迹-吕建德行楷简体" panose="02010600010101010101" pitchFamily="2" charset="-122"/>
      <p:regular r:id="rId41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23E6D"/>
    <a:srgbClr val="A65A9F"/>
    <a:srgbClr val="C99AC5"/>
    <a:srgbClr val="B942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514" y="3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1" Type="http://schemas.openxmlformats.org/officeDocument/2006/relationships/font" Target="fonts/font15.fntdata"/><Relationship Id="rId40" Type="http://schemas.openxmlformats.org/officeDocument/2006/relationships/font" Target="fonts/font14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38" Type="http://schemas.openxmlformats.org/officeDocument/2006/relationships/font" Target="fonts/font12.fntdata"/><Relationship Id="rId37" Type="http://schemas.openxmlformats.org/officeDocument/2006/relationships/font" Target="fonts/font11.fntdata"/><Relationship Id="rId36" Type="http://schemas.openxmlformats.org/officeDocument/2006/relationships/font" Target="fonts/font10.fntdata"/><Relationship Id="rId35" Type="http://schemas.openxmlformats.org/officeDocument/2006/relationships/font" Target="fonts/font9.fntdata"/><Relationship Id="rId34" Type="http://schemas.openxmlformats.org/officeDocument/2006/relationships/font" Target="fonts/font8.fntdata"/><Relationship Id="rId33" Type="http://schemas.openxmlformats.org/officeDocument/2006/relationships/font" Target="fonts/font7.fntdata"/><Relationship Id="rId32" Type="http://schemas.openxmlformats.org/officeDocument/2006/relationships/font" Target="fonts/font6.fntdata"/><Relationship Id="rId31" Type="http://schemas.openxmlformats.org/officeDocument/2006/relationships/font" Target="fonts/font5.fntdata"/><Relationship Id="rId30" Type="http://schemas.openxmlformats.org/officeDocument/2006/relationships/font" Target="fonts/font4.fntdata"/><Relationship Id="rId3" Type="http://schemas.openxmlformats.org/officeDocument/2006/relationships/slide" Target="slides/slide1.xml"/><Relationship Id="rId29" Type="http://schemas.openxmlformats.org/officeDocument/2006/relationships/font" Target="fonts/font3.fntdata"/><Relationship Id="rId28" Type="http://schemas.openxmlformats.org/officeDocument/2006/relationships/font" Target="fonts/font2.fntdata"/><Relationship Id="rId27" Type="http://schemas.openxmlformats.org/officeDocument/2006/relationships/font" Target="fonts/font1.fntdata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67E1B1-E992-4383-AF3E-1222B5210E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E11B9E-0254-474E-BFC8-4ACBCFDF7E0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E11B9E-0254-474E-BFC8-4ACBCFDF7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E11B9E-0254-474E-BFC8-4ACBCFDF7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E11B9E-0254-474E-BFC8-4ACBCFDF7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E11B9E-0254-474E-BFC8-4ACBCFDF7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E11B9E-0254-474E-BFC8-4ACBCFDF7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E11B9E-0254-474E-BFC8-4ACBCFDF7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E11B9E-0254-474E-BFC8-4ACBCFDF7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E11B9E-0254-474E-BFC8-4ACBCFDF7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E11B9E-0254-474E-BFC8-4ACBCFDF7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E11B9E-0254-474E-BFC8-4ACBCFDF7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E11B9E-0254-474E-BFC8-4ACBCFDF7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E11B9E-0254-474E-BFC8-4ACBCFDF7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E11B9E-0254-474E-BFC8-4ACBCFDF7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E11B9E-0254-474E-BFC8-4ACBCFDF7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E11B9E-0254-474E-BFC8-4ACBCFDF7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E11B9E-0254-474E-BFC8-4ACBCFDF7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E11B9E-0254-474E-BFC8-4ACBCFDF7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E11B9E-0254-474E-BFC8-4ACBCFDF7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E11B9E-0254-474E-BFC8-4ACBCFDF7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E11B9E-0254-474E-BFC8-4ACBCFDF7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7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D2086-F959-43D4-B073-0D14070E0E5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0E9E-CB1C-4448-999E-83806A6B9F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D2086-F959-43D4-B073-0D14070E0E5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0E9E-CB1C-4448-999E-83806A6B9F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D2086-F959-43D4-B073-0D14070E0E5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0E9E-CB1C-4448-999E-83806A6B9F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D2086-F959-43D4-B073-0D14070E0E5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0E9E-CB1C-4448-999E-83806A6B9F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D2086-F959-43D4-B073-0D14070E0E5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0E9E-CB1C-4448-999E-83806A6B9F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D2086-F959-43D4-B073-0D14070E0E5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0E9E-CB1C-4448-999E-83806A6B9F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D2086-F959-43D4-B073-0D14070E0E5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0E9E-CB1C-4448-999E-83806A6B9F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D2086-F959-43D4-B073-0D14070E0E5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0E9E-CB1C-4448-999E-83806A6B9F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D2086-F959-43D4-B073-0D14070E0E5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0E9E-CB1C-4448-999E-83806A6B9F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D2086-F959-43D4-B073-0D14070E0E5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0E9E-CB1C-4448-999E-83806A6B9F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8D2086-F959-43D4-B073-0D14070E0E5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7D0E9E-CB1C-4448-999E-83806A6B9F8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microsoft.com/office/2007/relationships/media" Target="file:///C:\Users\Administrator\Desktop\&#32972;&#26223;&#38899;&#20048;\Heather%20Batchelor-Sticking%20With%20You.mp3" TargetMode="External"/><Relationship Id="rId7" Type="http://schemas.openxmlformats.org/officeDocument/2006/relationships/audio" Target="file:///C:\Users\Administrator\Desktop\&#32972;&#26223;&#38899;&#20048;\Heather%20Batchelor-Sticking%20With%20You.mp3" TargetMode="External"/><Relationship Id="rId6" Type="http://schemas.openxmlformats.org/officeDocument/2006/relationships/image" Target="../media/image5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emf"/><Relationship Id="rId1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jpeg"/><Relationship Id="rId8" Type="http://schemas.openxmlformats.org/officeDocument/2006/relationships/image" Target="../media/image22.jpeg"/><Relationship Id="rId7" Type="http://schemas.openxmlformats.org/officeDocument/2006/relationships/image" Target="../media/image21.jpeg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4.png"/><Relationship Id="rId13" Type="http://schemas.openxmlformats.org/officeDocument/2006/relationships/image" Target="../media/image27.jpeg"/><Relationship Id="rId12" Type="http://schemas.openxmlformats.org/officeDocument/2006/relationships/image" Target="../media/image26.jpeg"/><Relationship Id="rId11" Type="http://schemas.openxmlformats.org/officeDocument/2006/relationships/image" Target="../media/image25.jpeg"/><Relationship Id="rId10" Type="http://schemas.openxmlformats.org/officeDocument/2006/relationships/image" Target="../media/image24.jpe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1.xml"/><Relationship Id="rId6" Type="http://schemas.openxmlformats.org/officeDocument/2006/relationships/hyperlink" Target="https://www.baidu.com/s?wd=day&amp;tn=44039180_cpr&amp;fenlei=mv6quAkxTZn0IZRqIHckPjm4nH00T1YLujPbmHbkP1IBPynkuAwh0ZwV5Hcvrjm3rH6sPfKWUMw85HfYnjn4nH6sgvPsT6KdThsqpZwYTjCEQLGCpyw9Uz4Bmy-bIi4WUvYETgN-TLwGUv3EnHfvn1RknWc1" TargetMode="External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3.jpeg"/><Relationship Id="rId2" Type="http://schemas.openxmlformats.org/officeDocument/2006/relationships/image" Target="../media/image32.emf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6.png"/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8.emf"/><Relationship Id="rId1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1.jpeg"/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5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6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63.jpeg"/><Relationship Id="rId8" Type="http://schemas.openxmlformats.org/officeDocument/2006/relationships/image" Target="../media/image62.jpeg"/><Relationship Id="rId7" Type="http://schemas.openxmlformats.org/officeDocument/2006/relationships/image" Target="../media/image61.jpeg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Relationship Id="rId3" Type="http://schemas.openxmlformats.org/officeDocument/2006/relationships/image" Target="../media/image57.jpeg"/><Relationship Id="rId2" Type="http://schemas.openxmlformats.org/officeDocument/2006/relationships/image" Target="../media/image56.emf"/><Relationship Id="rId13" Type="http://schemas.openxmlformats.org/officeDocument/2006/relationships/notesSlide" Target="../notesSlides/notesSlide18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64.emf"/><Relationship Id="rId10" Type="http://schemas.openxmlformats.org/officeDocument/2006/relationships/image" Target="../media/image14.jpeg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3.jpeg"/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4" t="13297"/>
          <a:stretch>
            <a:fillRect/>
          </a:stretch>
        </p:blipFill>
        <p:spPr>
          <a:xfrm>
            <a:off x="4084320" y="1696720"/>
            <a:ext cx="8107680" cy="51612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47" t="11435" r="27044" b="33778"/>
          <a:stretch>
            <a:fillRect/>
          </a:stretch>
        </p:blipFill>
        <p:spPr>
          <a:xfrm>
            <a:off x="2106454" y="885920"/>
            <a:ext cx="7730172" cy="49136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文本框 6"/>
          <p:cNvSpPr txBox="1"/>
          <p:nvPr/>
        </p:nvSpPr>
        <p:spPr>
          <a:xfrm>
            <a:off x="4826635" y="3719047"/>
            <a:ext cx="619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Vladimir Script" panose="03050402040407070305" pitchFamily="66" charset="0"/>
              </a:rPr>
              <a:t>L</a:t>
            </a:r>
            <a:endParaRPr lang="zh-CN" altLang="en-US" sz="4800" dirty="0">
              <a:solidFill>
                <a:schemeClr val="bg1"/>
              </a:solidFill>
              <a:latin typeface="Vladimir Script" panose="03050402040407070305" pitchFamily="66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35394" y="3719046"/>
            <a:ext cx="619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Vladimir Script" panose="03050402040407070305" pitchFamily="66" charset="0"/>
              </a:rPr>
              <a:t>Q</a:t>
            </a:r>
            <a:endParaRPr lang="zh-CN" altLang="en-US" sz="4800" dirty="0">
              <a:solidFill>
                <a:schemeClr val="bg1"/>
              </a:solidFill>
              <a:latin typeface="Vladimir Script" panose="03050402040407070305" pitchFamily="66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652135" y="3769845"/>
            <a:ext cx="6197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Braxton" panose="03060000000000000000" pitchFamily="66" charset="0"/>
              </a:rPr>
              <a:t>&amp;</a:t>
            </a:r>
            <a:endParaRPr lang="zh-CN" altLang="en-US" sz="4400" dirty="0">
              <a:solidFill>
                <a:schemeClr val="bg1"/>
              </a:solidFill>
              <a:latin typeface="Braxton" panose="03060000000000000000" pitchFamily="66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4" t="13297"/>
          <a:stretch>
            <a:fillRect/>
          </a:stretch>
        </p:blipFill>
        <p:spPr>
          <a:xfrm flipH="1" flipV="1">
            <a:off x="0" y="21360"/>
            <a:ext cx="8107680" cy="516128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0" t="25944" r="36943" b="47772"/>
          <a:stretch>
            <a:fillRect/>
          </a:stretch>
        </p:blipFill>
        <p:spPr>
          <a:xfrm>
            <a:off x="7424261" y="3561398"/>
            <a:ext cx="1488735" cy="130264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936630" y="2602000"/>
            <a:ext cx="639200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 smtClean="0">
                <a:solidFill>
                  <a:schemeClr val="bg1"/>
                </a:solidFill>
                <a:latin typeface="方正美黑简体" panose="03000509000000000000" pitchFamily="65" charset="-122"/>
                <a:ea typeface="方正美黑简体" panose="03000509000000000000" pitchFamily="65" charset="-122"/>
              </a:rPr>
              <a:t>婚礼</a:t>
            </a:r>
            <a:r>
              <a:rPr lang="zh-CN" altLang="en-US" sz="6600" dirty="0">
                <a:solidFill>
                  <a:schemeClr val="bg1"/>
                </a:solidFill>
                <a:latin typeface="方正美黑简体" panose="03000509000000000000" pitchFamily="65" charset="-122"/>
                <a:ea typeface="方正美黑简体" panose="03000509000000000000" pitchFamily="65" charset="-122"/>
              </a:rPr>
              <a:t>进行</a:t>
            </a:r>
            <a:r>
              <a:rPr lang="zh-CN" altLang="en-US" sz="6600" dirty="0" smtClean="0">
                <a:solidFill>
                  <a:schemeClr val="bg1"/>
                </a:solidFill>
                <a:latin typeface="方正美黑简体" panose="03000509000000000000" pitchFamily="65" charset="-122"/>
                <a:ea typeface="方正美黑简体" panose="03000509000000000000" pitchFamily="65" charset="-122"/>
              </a:rPr>
              <a:t>时模板</a:t>
            </a:r>
            <a:endParaRPr lang="zh-CN" altLang="en-US" sz="6600" dirty="0">
              <a:solidFill>
                <a:schemeClr val="bg1"/>
              </a:solidFill>
              <a:latin typeface="方正美黑简体" panose="03000509000000000000" pitchFamily="65" charset="-122"/>
              <a:ea typeface="方正美黑简体" panose="03000509000000000000" pitchFamily="65" charset="-122"/>
            </a:endParaRPr>
          </a:p>
        </p:txBody>
      </p:sp>
      <p:pic>
        <p:nvPicPr>
          <p:cNvPr id="2" name="Thomas Anders - Marry You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81355" y="6436995"/>
            <a:ext cx="487363" cy="487363"/>
          </a:xfrm>
          <a:prstGeom prst="rect">
            <a:avLst/>
          </a:prstGeom>
        </p:spPr>
      </p:pic>
      <p:pic>
        <p:nvPicPr>
          <p:cNvPr id="3" name="Heather Batchelor-Sticking With You">
            <a:hlinkClick r:id="" action="ppaction://media"/>
          </p:cNvPr>
          <p:cNvPicPr/>
          <p:nvPr>
            <a:audioFile r:link="rId7"/>
            <p:extLst>
              <p:ext uri="{DAA4B4D4-6D71-4841-9C94-3DE7FCFB9230}">
                <p14:media xmlns:p14="http://schemas.microsoft.com/office/powerpoint/2010/main" r:link="rId8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86120" y="3119120"/>
            <a:ext cx="619125" cy="619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:dissolve/>
      </p:transition>
    </mc:Choice>
    <mc:Fallback>
      <p:transition spd="slow" advTm="3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6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numSld="999" showWhenStopped="0">
                <p:cTn id="62" repeatCount="indefinite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564247" y="1333625"/>
            <a:ext cx="9248775" cy="4695825"/>
          </a:xfrm>
          <a:prstGeom prst="rect">
            <a:avLst/>
          </a:prstGeom>
          <a:solidFill>
            <a:schemeClr val="bg1">
              <a:alpha val="63000"/>
            </a:schemeClr>
          </a:solidFill>
          <a:ln w="22225" cmpd="dbl">
            <a:solidFill>
              <a:srgbClr val="A65A9F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390650" y="1043536"/>
            <a:ext cx="9772650" cy="5185814"/>
          </a:xfrm>
          <a:prstGeom prst="rect">
            <a:avLst/>
          </a:prstGeom>
          <a:noFill/>
          <a:ln w="22225" cmpd="dbl">
            <a:solidFill>
              <a:srgbClr val="A65A9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48" y="343872"/>
            <a:ext cx="3943202" cy="2638002"/>
          </a:xfrm>
          <a:prstGeom prst="rect">
            <a:avLst/>
          </a:prstGeom>
          <a:effectLst>
            <a:softEdge rad="292100"/>
          </a:effectLst>
        </p:spPr>
      </p:pic>
      <p:grpSp>
        <p:nvGrpSpPr>
          <p:cNvPr id="7" name="组合 6"/>
          <p:cNvGrpSpPr/>
          <p:nvPr/>
        </p:nvGrpSpPr>
        <p:grpSpPr>
          <a:xfrm>
            <a:off x="10284017" y="5458965"/>
            <a:ext cx="1488735" cy="1302644"/>
            <a:chOff x="10284017" y="5458965"/>
            <a:chExt cx="1488735" cy="130264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280" t="25944" r="36943" b="47772"/>
            <a:stretch>
              <a:fillRect/>
            </a:stretch>
          </p:blipFill>
          <p:spPr>
            <a:xfrm>
              <a:off x="10284017" y="5458966"/>
              <a:ext cx="1488735" cy="130264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280" t="25944" r="36943" b="47772"/>
            <a:stretch>
              <a:fillRect/>
            </a:stretch>
          </p:blipFill>
          <p:spPr>
            <a:xfrm>
              <a:off x="10284017" y="5458965"/>
              <a:ext cx="1488735" cy="1302643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10125512" y="4817543"/>
            <a:ext cx="1166376" cy="1020580"/>
            <a:chOff x="10284017" y="5458965"/>
            <a:chExt cx="1488735" cy="1302644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280" t="25944" r="36943" b="47772"/>
            <a:stretch>
              <a:fillRect/>
            </a:stretch>
          </p:blipFill>
          <p:spPr>
            <a:xfrm>
              <a:off x="10284017" y="5458966"/>
              <a:ext cx="1488735" cy="1302643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280" t="25944" r="36943" b="47772"/>
            <a:stretch>
              <a:fillRect/>
            </a:stretch>
          </p:blipFill>
          <p:spPr>
            <a:xfrm>
              <a:off x="10284017" y="5458965"/>
              <a:ext cx="1488735" cy="1302643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9270409" y="5226653"/>
            <a:ext cx="1542613" cy="1349788"/>
            <a:chOff x="10284017" y="5458965"/>
            <a:chExt cx="1488735" cy="1302644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280" t="25944" r="36943" b="47772"/>
            <a:stretch>
              <a:fillRect/>
            </a:stretch>
          </p:blipFill>
          <p:spPr>
            <a:xfrm>
              <a:off x="10284017" y="5458966"/>
              <a:ext cx="1488735" cy="1302643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280" t="25944" r="36943" b="47772"/>
            <a:stretch>
              <a:fillRect/>
            </a:stretch>
          </p:blipFill>
          <p:spPr>
            <a:xfrm>
              <a:off x="10284017" y="5458965"/>
              <a:ext cx="1488735" cy="1302643"/>
            </a:xfrm>
            <a:prstGeom prst="rect">
              <a:avLst/>
            </a:prstGeom>
          </p:spPr>
        </p:pic>
      </p:grpSp>
      <p:sp>
        <p:nvSpPr>
          <p:cNvPr id="14" name="矩形 13"/>
          <p:cNvSpPr/>
          <p:nvPr/>
        </p:nvSpPr>
        <p:spPr>
          <a:xfrm>
            <a:off x="3833607" y="3708918"/>
            <a:ext cx="568245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7200" dirty="0" smtClean="0">
                <a:solidFill>
                  <a:srgbClr val="723E6D"/>
                </a:solidFill>
                <a:latin typeface="Chaparral Pro" panose="02060503040505020203" pitchFamily="18" charset="0"/>
              </a:rPr>
              <a:t>Bride    </a:t>
            </a:r>
            <a:r>
              <a:rPr lang="en-US" altLang="zh-CN" sz="7200" dirty="0" smtClean="0">
                <a:solidFill>
                  <a:srgbClr val="723E6D"/>
                </a:solidFill>
                <a:latin typeface="Chaparral Pro" panose="02060503040505020203" pitchFamily="18" charset="0"/>
              </a:rPr>
              <a:t>:   </a:t>
            </a:r>
            <a:r>
              <a:rPr lang="en-US" altLang="zh-CN" sz="7200" dirty="0" smtClean="0">
                <a:solidFill>
                  <a:srgbClr val="723E6D"/>
                </a:solidFill>
                <a:latin typeface="Freestyle Script" panose="030804020302050B0404" pitchFamily="66" charset="0"/>
              </a:rPr>
              <a:t>Shirley</a:t>
            </a:r>
            <a:endParaRPr lang="zh-CN" altLang="en-US" sz="7200" dirty="0">
              <a:solidFill>
                <a:srgbClr val="723E6D"/>
              </a:solidFill>
              <a:latin typeface="Freestyle Script" panose="030804020302050B0404" pitchFamily="66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833607" y="2305790"/>
            <a:ext cx="496251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7200" dirty="0" smtClean="0">
                <a:solidFill>
                  <a:srgbClr val="723E6D"/>
                </a:solidFill>
                <a:latin typeface="Chaparral Pro" panose="02060503040505020203" pitchFamily="18" charset="0"/>
              </a:rPr>
              <a:t>Groom </a:t>
            </a:r>
            <a:r>
              <a:rPr lang="en-US" altLang="zh-CN" sz="7200" dirty="0" smtClean="0">
                <a:solidFill>
                  <a:srgbClr val="723E6D"/>
                </a:solidFill>
                <a:latin typeface="Chaparral Pro" panose="02060503040505020203" pitchFamily="18" charset="0"/>
              </a:rPr>
              <a:t>:   </a:t>
            </a:r>
            <a:r>
              <a:rPr lang="en-US" altLang="zh-CN" sz="7200" dirty="0" smtClean="0">
                <a:solidFill>
                  <a:srgbClr val="723E6D"/>
                </a:solidFill>
                <a:latin typeface="Freestyle Script" panose="030804020302050B0404" pitchFamily="66" charset="0"/>
              </a:rPr>
              <a:t>Carl</a:t>
            </a:r>
            <a:endParaRPr lang="zh-CN" altLang="en-US" sz="7200" dirty="0">
              <a:solidFill>
                <a:srgbClr val="723E6D"/>
              </a:solidFill>
              <a:latin typeface="Freestyle Script" panose="030804020302050B0404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Tm="3000">
        <p15:prstTrans prst="curtains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217808" y="1528057"/>
            <a:ext cx="6927551" cy="4070485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4" t="13297"/>
          <a:stretch>
            <a:fillRect/>
          </a:stretch>
        </p:blipFill>
        <p:spPr>
          <a:xfrm>
            <a:off x="4084320" y="1696720"/>
            <a:ext cx="8107680" cy="51612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4" t="13297"/>
          <a:stretch>
            <a:fillRect/>
          </a:stretch>
        </p:blipFill>
        <p:spPr>
          <a:xfrm flipH="1" flipV="1">
            <a:off x="0" y="0"/>
            <a:ext cx="8107680" cy="51612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056" y="1696720"/>
            <a:ext cx="3194528" cy="21307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584" y="1696719"/>
            <a:ext cx="3204099" cy="213072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487056" y="4209146"/>
            <a:ext cx="63986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723E6D"/>
                </a:solidFill>
                <a:latin typeface="Chaparral Pro Light" panose="02060403030505090203" pitchFamily="18" charset="0"/>
                <a:ea typeface="微软雅黑" panose="020B0503020204020204" pitchFamily="34" charset="-122"/>
              </a:rPr>
              <a:t>Since the first time I saw you,I felt something inside,I don't know if it's love at first sight,I do know I really like you a lot. Tanya C Medeiros </a:t>
            </a:r>
            <a:endParaRPr lang="zh-CN" altLang="en-US" sz="2400" dirty="0">
              <a:solidFill>
                <a:srgbClr val="723E6D"/>
              </a:solidFill>
              <a:latin typeface="Chaparral Pro Light" panose="02060403030505090203" pitchFamily="18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0" t="25944" r="36943" b="47772"/>
          <a:stretch>
            <a:fillRect/>
          </a:stretch>
        </p:blipFill>
        <p:spPr>
          <a:xfrm>
            <a:off x="8028220" y="3291488"/>
            <a:ext cx="1126711" cy="985872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078033" y="1257053"/>
            <a:ext cx="3031631" cy="4437870"/>
            <a:chOff x="7198032" y="-180829"/>
            <a:chExt cx="3031631" cy="443787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198032" y="-180829"/>
              <a:ext cx="3031631" cy="4437870"/>
            </a:xfrm>
            <a:prstGeom prst="rect">
              <a:avLst/>
            </a:prstGeom>
          </p:spPr>
        </p:pic>
        <p:sp>
          <p:nvSpPr>
            <p:cNvPr id="12" name="椭圆 11"/>
            <p:cNvSpPr/>
            <p:nvPr/>
          </p:nvSpPr>
          <p:spPr>
            <a:xfrm>
              <a:off x="7656141" y="586699"/>
              <a:ext cx="2184243" cy="3036498"/>
            </a:xfrm>
            <a:prstGeom prst="ellipse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ffectLst>
              <a:softEdge rad="203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339153" y="1257053"/>
            <a:ext cx="3031631" cy="4437870"/>
            <a:chOff x="7198032" y="-180829"/>
            <a:chExt cx="3031631" cy="443787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198032" y="-180829"/>
              <a:ext cx="3031631" cy="4437870"/>
            </a:xfrm>
            <a:prstGeom prst="rect">
              <a:avLst/>
            </a:prstGeom>
          </p:spPr>
        </p:pic>
        <p:sp>
          <p:nvSpPr>
            <p:cNvPr id="15" name="椭圆 14"/>
            <p:cNvSpPr/>
            <p:nvPr/>
          </p:nvSpPr>
          <p:spPr>
            <a:xfrm>
              <a:off x="7656141" y="586699"/>
              <a:ext cx="2184243" cy="3036498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ffectLst>
              <a:softEdge rad="203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00273" y="1257053"/>
            <a:ext cx="3031631" cy="4437870"/>
            <a:chOff x="7198032" y="-180829"/>
            <a:chExt cx="3031631" cy="4437870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198032" y="-180829"/>
              <a:ext cx="3031631" cy="4437870"/>
            </a:xfrm>
            <a:prstGeom prst="rect">
              <a:avLst/>
            </a:prstGeom>
          </p:spPr>
        </p:pic>
        <p:sp>
          <p:nvSpPr>
            <p:cNvPr id="18" name="椭圆 17"/>
            <p:cNvSpPr/>
            <p:nvPr/>
          </p:nvSpPr>
          <p:spPr>
            <a:xfrm>
              <a:off x="7656141" y="586699"/>
              <a:ext cx="2184243" cy="3036498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ffectLst>
              <a:softEdge rad="203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4" t="13297"/>
          <a:stretch>
            <a:fillRect/>
          </a:stretch>
        </p:blipFill>
        <p:spPr>
          <a:xfrm flipH="1" flipV="1">
            <a:off x="0" y="0"/>
            <a:ext cx="8107680" cy="516128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4" t="13297"/>
          <a:stretch>
            <a:fillRect/>
          </a:stretch>
        </p:blipFill>
        <p:spPr>
          <a:xfrm>
            <a:off x="4090013" y="1696720"/>
            <a:ext cx="8107680" cy="51612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3000">
        <p14:honeycomb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19666" y="2260120"/>
            <a:ext cx="5952226" cy="4157932"/>
            <a:chOff x="395378" y="2372264"/>
            <a:chExt cx="5952226" cy="4157932"/>
          </a:xfrm>
        </p:grpSpPr>
        <p:sp>
          <p:nvSpPr>
            <p:cNvPr id="3" name="矩形 2"/>
            <p:cNvSpPr/>
            <p:nvPr/>
          </p:nvSpPr>
          <p:spPr>
            <a:xfrm>
              <a:off x="395378" y="2372264"/>
              <a:ext cx="5952226" cy="41579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534" y="2722592"/>
              <a:ext cx="5185914" cy="3457276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619666" y="699961"/>
            <a:ext cx="60528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723E6D"/>
                </a:solidFill>
                <a:latin typeface="Chaparral Pro Light" panose="02060403030505090203" pitchFamily="18" charset="0"/>
                <a:ea typeface="微软雅黑" panose="020B0503020204020204" pitchFamily="34" charset="-122"/>
              </a:rPr>
              <a:t>Since the first time I saw you,I felt something inside,I don't know if it's love at first sight,I do know I really like you a lot. Tanya C Medeiros </a:t>
            </a:r>
            <a:endParaRPr lang="zh-CN" altLang="en-US" sz="2400" dirty="0">
              <a:solidFill>
                <a:srgbClr val="723E6D"/>
              </a:solidFill>
              <a:latin typeface="Chaparral Pro Light" panose="02060403030505090203" pitchFamily="18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1500" y="1603051"/>
            <a:ext cx="4117500" cy="4815001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8584036" y="3508089"/>
            <a:ext cx="207242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solidFill>
                  <a:srgbClr val="B94242"/>
                </a:solidFill>
                <a:latin typeface="Chaparral Pro Light" panose="02060403030505090203" pitchFamily="18" charset="0"/>
              </a:rPr>
              <a:t>Married</a:t>
            </a:r>
            <a:endParaRPr lang="zh-CN" altLang="en-US" sz="4800" dirty="0">
              <a:solidFill>
                <a:srgbClr val="B94242"/>
              </a:solidFill>
              <a:latin typeface="Chaparral Pro Light" panose="020604030305050902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3" t="13435"/>
          <a:stretch>
            <a:fillRect/>
          </a:stretch>
        </p:blipFill>
        <p:spPr>
          <a:xfrm>
            <a:off x="5181600" y="1704974"/>
            <a:ext cx="7010400" cy="51530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4" t="13297"/>
          <a:stretch>
            <a:fillRect/>
          </a:stretch>
        </p:blipFill>
        <p:spPr>
          <a:xfrm flipH="1" flipV="1">
            <a:off x="0" y="0"/>
            <a:ext cx="8107680" cy="51612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0" y="1822831"/>
            <a:ext cx="1524000" cy="10149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矩形 4"/>
          <p:cNvSpPr/>
          <p:nvPr/>
        </p:nvSpPr>
        <p:spPr>
          <a:xfrm>
            <a:off x="7029450" y="883157"/>
            <a:ext cx="1040130" cy="133286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741420" y="1067191"/>
            <a:ext cx="1040130" cy="133286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261473" y="2216022"/>
            <a:ext cx="1136333" cy="953135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860958" y="3118134"/>
            <a:ext cx="910590" cy="953135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737365" y="3330635"/>
            <a:ext cx="933450" cy="1271716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327707" y="2358088"/>
            <a:ext cx="1148715" cy="1564989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05161" y="2924666"/>
            <a:ext cx="933450" cy="1271716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939426" y="3536809"/>
            <a:ext cx="1685449" cy="1271716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733861" y="4641284"/>
            <a:ext cx="1373819" cy="1016921"/>
          </a:xfrm>
          <a:prstGeom prst="rect">
            <a:avLst/>
          </a:prstGeom>
          <a:blipFill dpi="0"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5057461" y="5626115"/>
            <a:ext cx="1373819" cy="1016921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725643" y="4724366"/>
            <a:ext cx="1008757" cy="746697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0" t="25944" r="36943" b="47772"/>
          <a:stretch>
            <a:fillRect/>
          </a:stretch>
        </p:blipFill>
        <p:spPr>
          <a:xfrm>
            <a:off x="11096160" y="429408"/>
            <a:ext cx="1457790" cy="12755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14:flythrough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186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0" t="25944" r="36943" b="47772"/>
          <a:stretch>
            <a:fillRect/>
          </a:stretch>
        </p:blipFill>
        <p:spPr>
          <a:xfrm>
            <a:off x="10829460" y="5814908"/>
            <a:ext cx="1457790" cy="127556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0" t="25944" r="36943" b="47772"/>
          <a:stretch>
            <a:fillRect/>
          </a:stretch>
        </p:blipFill>
        <p:spPr>
          <a:xfrm>
            <a:off x="9697800" y="5177227"/>
            <a:ext cx="857860" cy="75062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0" t="25944" r="36943" b="47772"/>
          <a:stretch>
            <a:fillRect/>
          </a:stretch>
        </p:blipFill>
        <p:spPr>
          <a:xfrm>
            <a:off x="9596297" y="5987618"/>
            <a:ext cx="1063025" cy="93014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0" t="25944" r="36943" b="47772"/>
          <a:stretch>
            <a:fillRect/>
          </a:stretch>
        </p:blipFill>
        <p:spPr>
          <a:xfrm>
            <a:off x="10320424" y="5645127"/>
            <a:ext cx="782836" cy="684981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8315325" y="933450"/>
            <a:ext cx="3886200" cy="1581150"/>
          </a:xfrm>
          <a:prstGeom prst="rect">
            <a:avLst/>
          </a:prstGeom>
          <a:solidFill>
            <a:srgbClr val="C99AC5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8314690" y="1044373"/>
            <a:ext cx="3877310" cy="135930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63480" rIns="0" bIns="6348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haparral Pro Light" panose="02060403030505090203" pitchFamily="18" charset="0"/>
                <a:ea typeface="微软雅黑" panose="020B0503020204020204" pitchFamily="34" charset="-122"/>
              </a:rPr>
              <a:t>        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haparral Pro Light" panose="02060403030505090203" pitchFamily="18" charset="0"/>
                <a:ea typeface="微软雅黑" panose="020B0503020204020204" pitchFamily="34" charset="-122"/>
              </a:rPr>
              <a:t>Sweetheart,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haparral Pro Light" panose="02060403030505090203" pitchFamily="18" charset="0"/>
                <a:ea typeface="微软雅黑" panose="020B0503020204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haparral Pro Light" panose="02060403030505090203" pitchFamily="18" charset="0"/>
                <a:ea typeface="微软雅黑" panose="020B0503020204020204" pitchFamily="34" charset="-122"/>
              </a:rPr>
              <a:t>　　My thoughts are deep into you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haparral Pro Light" panose="02060403030505090203" pitchFamily="18" charset="0"/>
                <a:ea typeface="微软雅黑" panose="020B0503020204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haparral Pro Light" panose="02060403030505090203" pitchFamily="18" charset="0"/>
                <a:ea typeface="微软雅黑" panose="020B0503020204020204" pitchFamily="34" charset="-122"/>
              </a:rPr>
              <a:t>　　From the moment that I wake up</a:t>
            </a:r>
            <a:b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haparral Pro Light" panose="02060403030505090203" pitchFamily="18" charset="0"/>
                <a:ea typeface="微软雅黑" panose="020B0503020204020204" pitchFamily="34" charset="-122"/>
              </a:rPr>
            </a:b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haparral Pro Light" panose="02060403030505090203" pitchFamily="18" charset="0"/>
                <a:ea typeface="微软雅黑" panose="020B0503020204020204" pitchFamily="34" charset="-122"/>
              </a:rPr>
              <a:t>　　And to the whole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haparral Pro Light" panose="02060403030505090203" pitchFamily="18" charset="0"/>
                <a:ea typeface="微软雅黑" panose="020B0503020204020204" pitchFamily="34" charset="-122"/>
                <a:hlinkClick r:id="rId6"/>
              </a:rPr>
              <a:t>day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haparral Pro Light" panose="02060403030505090203" pitchFamily="18" charset="0"/>
                <a:ea typeface="微软雅黑" panose="020B0503020204020204" pitchFamily="34" charset="-122"/>
              </a:rPr>
              <a:t> through</a:t>
            </a:r>
            <a:r>
              <a:rPr kumimoji="0" lang="zh-CN" altLang="zh-CN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haparral Pro Light" panose="02060403030505090203" pitchFamily="18" charset="0"/>
              </a:rPr>
              <a:t> </a:t>
            </a:r>
            <a:endParaRPr kumimoji="0" lang="zh-CN" altLang="zh-CN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haparral Pro Light" panose="020604030305050902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drap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4" t="13297"/>
          <a:stretch>
            <a:fillRect/>
          </a:stretch>
        </p:blipFill>
        <p:spPr>
          <a:xfrm flipH="1" flipV="1">
            <a:off x="0" y="0"/>
            <a:ext cx="8107680" cy="516128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/>
          <a:srcRect t="54229"/>
          <a:stretch>
            <a:fillRect/>
          </a:stretch>
        </p:blipFill>
        <p:spPr>
          <a:xfrm flipV="1">
            <a:off x="3395989" y="880277"/>
            <a:ext cx="5609984" cy="164939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3" t="13435"/>
          <a:stretch>
            <a:fillRect/>
          </a:stretch>
        </p:blipFill>
        <p:spPr>
          <a:xfrm>
            <a:off x="5181600" y="1704974"/>
            <a:ext cx="7010400" cy="515302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019175" y="1941829"/>
            <a:ext cx="4419600" cy="3448050"/>
            <a:chOff x="1238250" y="704850"/>
            <a:chExt cx="4419600" cy="3448050"/>
          </a:xfrm>
        </p:grpSpPr>
        <p:sp>
          <p:nvSpPr>
            <p:cNvPr id="5" name="矩形 4"/>
            <p:cNvSpPr/>
            <p:nvPr/>
          </p:nvSpPr>
          <p:spPr>
            <a:xfrm>
              <a:off x="1238250" y="704850"/>
              <a:ext cx="4419600" cy="3448050"/>
            </a:xfrm>
            <a:prstGeom prst="rect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1795" y="847725"/>
              <a:ext cx="4098464" cy="2733675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6917055" y="1941829"/>
            <a:ext cx="4419600" cy="3448050"/>
            <a:chOff x="1238250" y="704850"/>
            <a:chExt cx="4419600" cy="3448050"/>
          </a:xfrm>
        </p:grpSpPr>
        <p:sp>
          <p:nvSpPr>
            <p:cNvPr id="8" name="矩形 7"/>
            <p:cNvSpPr/>
            <p:nvPr/>
          </p:nvSpPr>
          <p:spPr>
            <a:xfrm>
              <a:off x="1238250" y="704850"/>
              <a:ext cx="4419600" cy="3448050"/>
            </a:xfrm>
            <a:prstGeom prst="rect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1795" y="847725"/>
              <a:ext cx="4098464" cy="2733675"/>
            </a:xfrm>
            <a:prstGeom prst="rect">
              <a:avLst/>
            </a:prstGeom>
          </p:spPr>
        </p:pic>
      </p:grpSp>
      <p:sp>
        <p:nvSpPr>
          <p:cNvPr id="10" name="矩形 9"/>
          <p:cNvSpPr/>
          <p:nvPr/>
        </p:nvSpPr>
        <p:spPr>
          <a:xfrm>
            <a:off x="1623164" y="4785040"/>
            <a:ext cx="28720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 smtClean="0">
                <a:solidFill>
                  <a:srgbClr val="B94242"/>
                </a:solidFill>
                <a:latin typeface="Chaparral Pro Light" panose="02060403030505090203" pitchFamily="18" charset="0"/>
              </a:rPr>
              <a:t>Married     </a:t>
            </a:r>
            <a:r>
              <a:rPr lang="en-US" altLang="zh-CN" sz="3600" dirty="0" smtClean="0">
                <a:solidFill>
                  <a:srgbClr val="B94242"/>
                </a:solidFill>
                <a:latin typeface="Chaparral Pro Light" panose="02060403030505090203" pitchFamily="18" charset="0"/>
              </a:rPr>
              <a:t>10.1</a:t>
            </a:r>
            <a:endParaRPr lang="zh-CN" altLang="en-US" sz="3600" dirty="0">
              <a:solidFill>
                <a:srgbClr val="B94242"/>
              </a:solidFill>
              <a:latin typeface="Chaparral Pro Light" panose="02060403030505090203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947387" y="4785040"/>
            <a:ext cx="24048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 smtClean="0">
                <a:solidFill>
                  <a:srgbClr val="B94242"/>
                </a:solidFill>
                <a:latin typeface="Chaparral Pro Light" panose="02060403030505090203" pitchFamily="18" charset="0"/>
              </a:rPr>
              <a:t>I   </a:t>
            </a:r>
            <a:r>
              <a:rPr lang="en-US" altLang="zh-CN" sz="3600" dirty="0">
                <a:solidFill>
                  <a:srgbClr val="B94242"/>
                </a:solidFill>
                <a:latin typeface="Chaparral Pro Light" panose="02060403030505090203" pitchFamily="18" charset="0"/>
              </a:rPr>
              <a:t>L</a:t>
            </a:r>
            <a:r>
              <a:rPr lang="en-US" altLang="zh-CN" sz="3600" dirty="0" smtClean="0">
                <a:solidFill>
                  <a:srgbClr val="B94242"/>
                </a:solidFill>
                <a:latin typeface="Chaparral Pro Light" panose="02060403030505090203" pitchFamily="18" charset="0"/>
              </a:rPr>
              <a:t>ove  You  </a:t>
            </a:r>
            <a:endParaRPr lang="zh-CN" altLang="en-US" sz="3600" dirty="0">
              <a:solidFill>
                <a:srgbClr val="B94242"/>
              </a:solidFill>
              <a:latin typeface="Chaparral Pro Light" panose="020604030305050902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3000">
        <p15:prstTrans prst="pageCurlDoubl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1821611" y="1475117"/>
            <a:ext cx="2286000" cy="2286000"/>
          </a:xfrm>
          <a:prstGeom prst="ellipse">
            <a:avLst/>
          </a:prstGeom>
          <a:blipFill dpi="0" rotWithShape="1">
            <a:blip r:embed="rId1"/>
            <a:srcRect/>
            <a:stretch>
              <a:fillRect r="-16000" b="-16000"/>
            </a:stretch>
          </a:blip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5056517" y="1475117"/>
            <a:ext cx="2286000" cy="2286000"/>
          </a:xfrm>
          <a:prstGeom prst="ellipse">
            <a:avLst/>
          </a:prstGeom>
          <a:blipFill dpi="0" rotWithShape="1">
            <a:blip r:embed="rId2"/>
            <a:srcRect/>
            <a:stretch>
              <a:fillRect r="-26000"/>
            </a:stretch>
          </a:blipFill>
          <a:ln>
            <a:noFill/>
          </a:ln>
          <a:effectLst>
            <a:softEdge rad="228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8291423" y="1475117"/>
            <a:ext cx="2286000" cy="2286000"/>
          </a:xfrm>
          <a:prstGeom prst="ellipse">
            <a:avLst/>
          </a:prstGeom>
          <a:blipFill dpi="0" rotWithShape="1">
            <a:blip r:embed="rId3"/>
            <a:srcRect/>
            <a:stretch>
              <a:fillRect r="-26000"/>
            </a:stretch>
          </a:blip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664" y="1035170"/>
            <a:ext cx="3165894" cy="316589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570" y="1035170"/>
            <a:ext cx="3165894" cy="316589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476" y="1035170"/>
            <a:ext cx="3165894" cy="316589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110596" y="4902689"/>
            <a:ext cx="81778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rgbClr val="723E6D"/>
                </a:solidFill>
                <a:latin typeface="Chaparral Pro Light" panose="02060403030505090203" pitchFamily="18" charset="0"/>
                <a:ea typeface="微软雅黑" panose="020B0503020204020204" pitchFamily="34" charset="-122"/>
              </a:rPr>
              <a:t>Since the first time I saw you,I felt something inside,I don't know if it's love at first sight,I do know I really like you a lot. Tanya C Medeiros </a:t>
            </a:r>
            <a:endParaRPr lang="zh-CN" altLang="en-US" sz="2800" dirty="0">
              <a:solidFill>
                <a:srgbClr val="723E6D"/>
              </a:solidFill>
              <a:latin typeface="Chaparral Pro Light" panose="02060403030505090203" pitchFamily="18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38175" y="4533900"/>
            <a:ext cx="10525125" cy="0"/>
          </a:xfrm>
          <a:prstGeom prst="line">
            <a:avLst/>
          </a:prstGeom>
          <a:ln w="57150" cmpd="thickThin">
            <a:solidFill>
              <a:srgbClr val="A65A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3000">
        <p15:prstTrans prst="airplan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9" grpId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2151" y="1389586"/>
            <a:ext cx="6486475" cy="4326478"/>
          </a:xfrm>
          <a:prstGeom prst="rect">
            <a:avLst/>
          </a:prstGeom>
          <a:effectLst>
            <a:softEdge rad="215900"/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225" y="853296"/>
            <a:ext cx="9622326" cy="5399058"/>
          </a:xfrm>
          <a:prstGeom prst="rect">
            <a:avLst/>
          </a:prstGeom>
        </p:spPr>
      </p:pic>
    </p:spTree>
  </p:cSld>
  <p:clrMapOvr>
    <a:masterClrMapping/>
  </p:clrMapOvr>
  <p:transition spd="slow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70" b="34432"/>
          <a:stretch>
            <a:fillRect/>
          </a:stretch>
        </p:blipFill>
        <p:spPr>
          <a:xfrm>
            <a:off x="0" y="0"/>
            <a:ext cx="12191999" cy="326078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" y="0"/>
            <a:ext cx="12192000" cy="3260785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430745" y="2379357"/>
            <a:ext cx="4302768" cy="2934324"/>
            <a:chOff x="819509" y="2122098"/>
            <a:chExt cx="5451895" cy="3717985"/>
          </a:xfrm>
          <a:effectLst>
            <a:outerShdw blurRad="152400" dist="38100" sx="107000" sy="107000" algn="l" rotWithShape="0">
              <a:prstClr val="black">
                <a:alpha val="40000"/>
              </a:prstClr>
            </a:outerShdw>
          </a:effectLst>
        </p:grpSpPr>
        <p:sp>
          <p:nvSpPr>
            <p:cNvPr id="4" name="矩形 3"/>
            <p:cNvSpPr/>
            <p:nvPr/>
          </p:nvSpPr>
          <p:spPr>
            <a:xfrm>
              <a:off x="819509" y="2122098"/>
              <a:ext cx="5451895" cy="37179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757" y="2264433"/>
              <a:ext cx="5147398" cy="3433314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5114316" y="2491691"/>
            <a:ext cx="3348440" cy="2283509"/>
            <a:chOff x="819509" y="2122098"/>
            <a:chExt cx="5451895" cy="3717985"/>
          </a:xfrm>
          <a:effectLst>
            <a:outerShdw blurRad="152400" dist="38100" sx="107000" sy="107000" algn="l" rotWithShape="0">
              <a:prstClr val="black">
                <a:alpha val="40000"/>
              </a:prstClr>
            </a:outerShdw>
          </a:effectLst>
        </p:grpSpPr>
        <p:sp>
          <p:nvSpPr>
            <p:cNvPr id="9" name="矩形 8"/>
            <p:cNvSpPr/>
            <p:nvPr/>
          </p:nvSpPr>
          <p:spPr>
            <a:xfrm>
              <a:off x="819509" y="2122098"/>
              <a:ext cx="5451895" cy="37179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758" y="2264433"/>
              <a:ext cx="5147398" cy="3433312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9067080" y="2579110"/>
            <a:ext cx="2454549" cy="1673909"/>
            <a:chOff x="819509" y="2122098"/>
            <a:chExt cx="5451895" cy="3717985"/>
          </a:xfrm>
          <a:effectLst>
            <a:outerShdw blurRad="152400" dist="38100" sx="107000" sy="107000" algn="l" rotWithShape="0">
              <a:prstClr val="black">
                <a:alpha val="40000"/>
              </a:prstClr>
            </a:outerShdw>
          </a:effectLst>
        </p:grpSpPr>
        <p:sp>
          <p:nvSpPr>
            <p:cNvPr id="12" name="矩形 11"/>
            <p:cNvSpPr/>
            <p:nvPr/>
          </p:nvSpPr>
          <p:spPr>
            <a:xfrm>
              <a:off x="819509" y="2122098"/>
              <a:ext cx="5451895" cy="37179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759" y="2264433"/>
              <a:ext cx="5147395" cy="3433313"/>
            </a:xfrm>
            <a:prstGeom prst="rect">
              <a:avLst/>
            </a:prstGeom>
          </p:spPr>
        </p:pic>
      </p:grpSp>
      <p:sp>
        <p:nvSpPr>
          <p:cNvPr id="14" name="文本框 13"/>
          <p:cNvSpPr txBox="1"/>
          <p:nvPr/>
        </p:nvSpPr>
        <p:spPr>
          <a:xfrm>
            <a:off x="5598160" y="5752476"/>
            <a:ext cx="6471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solidFill>
                  <a:srgbClr val="723E6D"/>
                </a:solidFill>
                <a:latin typeface="方正字迹-吕建德行楷简体" panose="02010600010101010101" pitchFamily="2" charset="-122"/>
                <a:ea typeface="方正字迹-吕建德行楷简体" panose="02010600010101010101" pitchFamily="2" charset="-122"/>
              </a:rPr>
              <a:t>执子之手  与子偕老</a:t>
            </a:r>
            <a:endParaRPr lang="zh-CN" altLang="en-US" sz="5400" dirty="0">
              <a:solidFill>
                <a:srgbClr val="723E6D"/>
              </a:solidFill>
              <a:latin typeface="方正字迹-吕建德行楷简体" panose="02010600010101010101" pitchFamily="2" charset="-122"/>
              <a:ea typeface="方正字迹-吕建德行楷简体" panose="0201060001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3000">
        <p15:prstTrans prst="peelOff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536692" y="934720"/>
            <a:ext cx="5100320" cy="5273040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02640" y="934720"/>
            <a:ext cx="5100320" cy="5273040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3" y="1148081"/>
            <a:ext cx="4605663" cy="30581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97" y="3571240"/>
            <a:ext cx="5491994" cy="27851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4632" y="934720"/>
            <a:ext cx="4884440" cy="2004574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7628400" y="2651969"/>
            <a:ext cx="328401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rgbClr val="723E6D"/>
                </a:solidFill>
                <a:latin typeface="Chaparral Pro Light" panose="02060403030505090203" pitchFamily="18" charset="0"/>
                <a:ea typeface="微软雅黑" panose="020B0503020204020204" pitchFamily="34" charset="-122"/>
              </a:rPr>
              <a:t>Since the first time I saw you,I felt something inside,I don't know if it's love at first sight,I do know I really like you a lot. Tanya C Medeiros </a:t>
            </a:r>
            <a:endParaRPr lang="zh-CN" altLang="en-US" sz="2800" dirty="0">
              <a:solidFill>
                <a:srgbClr val="723E6D"/>
              </a:solidFill>
              <a:latin typeface="Chaparral Pro Light" panose="020604030305050902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3000">
        <p14:ripple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4" b="11753"/>
          <a:stretch>
            <a:fillRect/>
          </a:stretch>
        </p:blipFill>
        <p:spPr>
          <a:xfrm>
            <a:off x="0" y="0"/>
            <a:ext cx="12192000" cy="685221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660400"/>
            <a:ext cx="4704080" cy="1737360"/>
          </a:xfrm>
          <a:prstGeom prst="rect">
            <a:avLst/>
          </a:prstGeom>
          <a:solidFill>
            <a:srgbClr val="C99AC5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54667" y="911274"/>
            <a:ext cx="492711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800" b="1" dirty="0" smtClean="0">
                <a:solidFill>
                  <a:srgbClr val="723E6D"/>
                </a:solidFill>
                <a:latin typeface="Chaparral Pro Light" panose="02060403030505090203" pitchFamily="18" charset="0"/>
              </a:rPr>
              <a:t>Love  You  </a:t>
            </a:r>
            <a:endParaRPr lang="zh-CN" altLang="en-US" sz="8800" b="1" dirty="0">
              <a:solidFill>
                <a:srgbClr val="723E6D"/>
              </a:solidFill>
              <a:latin typeface="Chaparral Pro Light" panose="020604030305050902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wind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29748" y="970160"/>
            <a:ext cx="4767827" cy="3295293"/>
            <a:chOff x="3105509" y="1380226"/>
            <a:chExt cx="5167223" cy="3571336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3" name="矩形 2"/>
            <p:cNvSpPr/>
            <p:nvPr/>
          </p:nvSpPr>
          <p:spPr>
            <a:xfrm>
              <a:off x="3105509" y="1380226"/>
              <a:ext cx="5167223" cy="35713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5020" y="1545674"/>
              <a:ext cx="4819434" cy="3214561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6899579" y="970161"/>
            <a:ext cx="4767827" cy="3295293"/>
            <a:chOff x="3105509" y="1380226"/>
            <a:chExt cx="5167223" cy="3571336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6" name="矩形 5"/>
            <p:cNvSpPr/>
            <p:nvPr/>
          </p:nvSpPr>
          <p:spPr>
            <a:xfrm>
              <a:off x="3105509" y="1380226"/>
              <a:ext cx="5167223" cy="35713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5020" y="1545674"/>
              <a:ext cx="4819434" cy="3214561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3618005" y="1313220"/>
            <a:ext cx="4767827" cy="3295293"/>
            <a:chOff x="3105509" y="1380226"/>
            <a:chExt cx="5167223" cy="3571336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9" name="矩形 8"/>
            <p:cNvSpPr/>
            <p:nvPr/>
          </p:nvSpPr>
          <p:spPr>
            <a:xfrm>
              <a:off x="3105509" y="1380226"/>
              <a:ext cx="5167223" cy="35713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5020" y="1544129"/>
              <a:ext cx="4819434" cy="3217653"/>
            </a:xfrm>
            <a:prstGeom prst="rect">
              <a:avLst/>
            </a:prstGeom>
          </p:spPr>
        </p:pic>
      </p:grpSp>
      <p:sp>
        <p:nvSpPr>
          <p:cNvPr id="11" name="矩形 10"/>
          <p:cNvSpPr/>
          <p:nvPr/>
        </p:nvSpPr>
        <p:spPr>
          <a:xfrm>
            <a:off x="1945861" y="5055089"/>
            <a:ext cx="81778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rgbClr val="723E6D"/>
                </a:solidFill>
                <a:latin typeface="Chaparral Pro Light" panose="02060403030505090203" pitchFamily="18" charset="0"/>
                <a:ea typeface="微软雅黑" panose="020B0503020204020204" pitchFamily="34" charset="-122"/>
              </a:rPr>
              <a:t>Since the first time I saw you,I felt something inside,I don't know if it's love at first sight,I do know I really like you a lot. Tanya C Medeiros </a:t>
            </a:r>
            <a:endParaRPr lang="zh-CN" altLang="en-US" sz="2800" dirty="0">
              <a:solidFill>
                <a:srgbClr val="723E6D"/>
              </a:solidFill>
              <a:latin typeface="Chaparral Pro Light" panose="020604030305050902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prestig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7585845" y="1319918"/>
            <a:ext cx="4074160" cy="4673600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476375" y="1047750"/>
            <a:ext cx="4762500" cy="4762500"/>
          </a:xfrm>
          <a:prstGeom prst="ellipse">
            <a:avLst/>
          </a:prstGeom>
          <a:blipFill>
            <a:blip r:embed="rId1"/>
            <a:stretch>
              <a:fillRect r="-16000" b="-16000"/>
            </a:stretch>
          </a:blipFill>
          <a:ln>
            <a:noFill/>
          </a:ln>
          <a:effectLst>
            <a:softEdge rad="406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95" y="-34470"/>
            <a:ext cx="6858000" cy="6858000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7321095" y="5810250"/>
            <a:ext cx="1013280" cy="1013280"/>
          </a:xfrm>
          <a:prstGeom prst="ellipse">
            <a:avLst/>
          </a:prstGeom>
          <a:gradFill flip="none" rotWithShape="1">
            <a:gsLst>
              <a:gs pos="100000">
                <a:srgbClr val="C99AC5">
                  <a:alpha val="81000"/>
                </a:srgbClr>
              </a:gs>
              <a:gs pos="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6273345" y="5810250"/>
            <a:ext cx="506640" cy="506640"/>
          </a:xfrm>
          <a:prstGeom prst="ellipse">
            <a:avLst/>
          </a:prstGeom>
          <a:gradFill flip="none" rotWithShape="1">
            <a:gsLst>
              <a:gs pos="100000">
                <a:srgbClr val="C99AC5">
                  <a:alpha val="81000"/>
                </a:srgbClr>
              </a:gs>
              <a:gs pos="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774180" y="4936489"/>
            <a:ext cx="777195" cy="777195"/>
          </a:xfrm>
          <a:prstGeom prst="ellipse">
            <a:avLst/>
          </a:prstGeom>
          <a:gradFill flip="none" rotWithShape="1">
            <a:gsLst>
              <a:gs pos="100000">
                <a:srgbClr val="C99AC5">
                  <a:alpha val="81000"/>
                </a:srgbClr>
              </a:gs>
              <a:gs pos="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860" y="657415"/>
            <a:ext cx="2341065" cy="163874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8329610" y="2174254"/>
            <a:ext cx="303253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723E6D"/>
                </a:solidFill>
                <a:latin typeface="Chaparral Pro Light" panose="02060403030505090203" pitchFamily="18" charset="0"/>
                <a:ea typeface="微软雅黑" panose="020B0503020204020204" pitchFamily="34" charset="-122"/>
              </a:rPr>
              <a:t>Since the first time I saw you,I felt something inside,I don't know if it's love at first sight,I do know I really like you a lot. Tanya C Medeiros </a:t>
            </a:r>
            <a:endParaRPr lang="zh-CN" altLang="en-US" sz="2800" b="1" dirty="0">
              <a:solidFill>
                <a:srgbClr val="723E6D"/>
              </a:solidFill>
              <a:latin typeface="Chaparral Pro Light" panose="020604030305050902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3000">
        <p14:shred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 animBg="1"/>
      <p:bldP spid="5" grpId="0" animBg="1"/>
      <p:bldP spid="6" grpId="0" animBg="1"/>
      <p:bldP spid="7" grpId="0" animBg="1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000"/>
          <a:stretch>
            <a:fillRect/>
          </a:stretch>
        </p:blipFill>
        <p:spPr>
          <a:xfrm>
            <a:off x="0" y="0"/>
            <a:ext cx="12292642" cy="534057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708" y="2756549"/>
            <a:ext cx="2139823" cy="1427262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1306">
            <a:off x="6542305" y="2540888"/>
            <a:ext cx="2139823" cy="1427261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07" y="2301912"/>
            <a:ext cx="1427262" cy="1427262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902" y="2181143"/>
            <a:ext cx="1427262" cy="1427262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9" name="矩形 8"/>
          <p:cNvSpPr/>
          <p:nvPr/>
        </p:nvSpPr>
        <p:spPr>
          <a:xfrm>
            <a:off x="1411023" y="5163244"/>
            <a:ext cx="95962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rgbClr val="723E6D"/>
                </a:solidFill>
                <a:latin typeface="Chaparral Pro Light" panose="02060403030505090203" pitchFamily="18" charset="0"/>
                <a:ea typeface="微软雅黑" panose="020B0503020204020204" pitchFamily="34" charset="-122"/>
              </a:rPr>
              <a:t>Since the first time I saw you,I felt something inside,I don't know if it's love at first sight,I do know I really like you a lot. Tanya C Medeiros </a:t>
            </a:r>
            <a:endParaRPr lang="zh-CN" altLang="en-US" sz="2800" dirty="0">
              <a:solidFill>
                <a:srgbClr val="723E6D"/>
              </a:solidFill>
              <a:latin typeface="Chaparral Pro Light" panose="02060403030505090203" pitchFamily="18" charset="0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79"/>
          <a:stretch>
            <a:fillRect/>
          </a:stretch>
        </p:blipFill>
        <p:spPr>
          <a:xfrm>
            <a:off x="0" y="8626"/>
            <a:ext cx="12192000" cy="6840748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11291978" y="-81951"/>
            <a:ext cx="0" cy="697877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8220974" y="8626"/>
            <a:ext cx="0" cy="697877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0" y="3666226"/>
            <a:ext cx="1242203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-115019" y="5555411"/>
            <a:ext cx="1242203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8220974" y="3666226"/>
            <a:ext cx="3071004" cy="1889185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297357" y="3679349"/>
            <a:ext cx="282173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723E6D"/>
                </a:solidFill>
                <a:latin typeface="Chaparral Pro Light" panose="02060403030505090203" pitchFamily="18" charset="0"/>
                <a:ea typeface="微软雅黑" panose="020B0503020204020204" pitchFamily="34" charset="-122"/>
              </a:rPr>
              <a:t>Since the first time I saw you,I felt something inside,I don't know if it's love at first sight,I do know I really like you a lot. Tanya C Medeiros </a:t>
            </a:r>
            <a:endParaRPr lang="zh-CN" altLang="en-US" sz="2000" b="1" dirty="0">
              <a:solidFill>
                <a:srgbClr val="723E6D"/>
              </a:solidFill>
              <a:latin typeface="Chaparral Pro Light" panose="020604030305050902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fractur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3" t="13435"/>
          <a:stretch>
            <a:fillRect/>
          </a:stretch>
        </p:blipFill>
        <p:spPr>
          <a:xfrm>
            <a:off x="5181600" y="1704974"/>
            <a:ext cx="7010400" cy="51530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4" t="13297"/>
          <a:stretch>
            <a:fillRect/>
          </a:stretch>
        </p:blipFill>
        <p:spPr>
          <a:xfrm flipH="1" flipV="1">
            <a:off x="0" y="0"/>
            <a:ext cx="8107680" cy="516128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4615981" y="868299"/>
            <a:ext cx="17675570" cy="2626980"/>
            <a:chOff x="0" y="1889379"/>
            <a:chExt cx="17675570" cy="262698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1889379"/>
              <a:ext cx="17675570" cy="2626980"/>
              <a:chOff x="1" y="2006610"/>
              <a:chExt cx="17675570" cy="2626980"/>
            </a:xfrm>
          </p:grpSpPr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" y="2006610"/>
                <a:ext cx="8849360" cy="2626980"/>
              </a:xfrm>
              <a:prstGeom prst="rect">
                <a:avLst/>
              </a:prstGeom>
            </p:spPr>
          </p:pic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26211" y="2006610"/>
                <a:ext cx="8849360" cy="2626980"/>
              </a:xfrm>
              <a:prstGeom prst="rect">
                <a:avLst/>
              </a:prstGeom>
            </p:spPr>
          </p:pic>
        </p:grp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08" y="2442259"/>
              <a:ext cx="2062143" cy="151687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7159" y="2430684"/>
              <a:ext cx="2062143" cy="151687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6535" y="2430684"/>
              <a:ext cx="2062143" cy="1516869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5911" y="2430684"/>
              <a:ext cx="2062143" cy="1516869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01343" y="2442259"/>
              <a:ext cx="2062143" cy="151687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24944" y="2442259"/>
              <a:ext cx="2062143" cy="1505294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25395" y="2442260"/>
              <a:ext cx="2062143" cy="1505294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37421" y="2442259"/>
              <a:ext cx="2062143" cy="1516870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63794" y="3774724"/>
            <a:ext cx="6348722" cy="28350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4205923" y="4530504"/>
            <a:ext cx="390175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723E6D"/>
                </a:solidFill>
                <a:latin typeface="Chaparral Pro Light" panose="02060403030505090203" pitchFamily="18" charset="0"/>
                <a:ea typeface="微软雅黑" panose="020B0503020204020204" pitchFamily="34" charset="-122"/>
              </a:rPr>
              <a:t>Since the first time I saw you,I felt something inside,I don't know if it's love at first sight,I do know I really like you a lot. Tanya C Medeiros </a:t>
            </a:r>
            <a:endParaRPr lang="zh-CN" altLang="en-US" sz="2000" dirty="0">
              <a:solidFill>
                <a:srgbClr val="723E6D"/>
              </a:solidFill>
              <a:latin typeface="Chaparral Pro Light" panose="020604030305050902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3000">
        <p14:glitter pattern="hexagon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5E-6 1.11111E-6 L 5E-6 0.00046 L -0.23008 0.00231 C -0.23542 0.00278 -0.24128 0.00393 -0.24688 0.00509 L -0.26771 0.00741 C -0.2698 0.00856 -0.27735 0.01273 -0.27943 0.01273 L -1.51732 0.00972 C -1.52175 0.00856 -1.53139 0.00694 -1.5362 0.00509 C -1.53764 0.00463 -1.53933 0.00278 -1.54128 0.00231 C -1.5474 0.00116 -1.55365 0.00116 -1.56003 1.11111E-6 C -1.58724 -0.00926 -1.53933 0.00694 -1.57722 -0.00463 C -1.57878 -0.00509 -1.58047 -0.00695 -1.58243 -0.00695 C -1.59675 -0.00926 -1.64323 -0.01158 -1.65261 -0.01204 C -1.73269 -0.03056 -1.6487 -0.01158 -1.87344 -0.01667 C -1.87579 -0.01667 -1.8806 -0.01898 -1.8806 -0.01852 " pathEditMode="relative" rAng="0" ptsTypes="AAAAAAAAAAAAAAA">
                                      <p:cBhvr>
                                        <p:cTn id="16" dur="16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036" y="-39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4" t="13297"/>
          <a:stretch>
            <a:fillRect/>
          </a:stretch>
        </p:blipFill>
        <p:spPr>
          <a:xfrm flipH="1" flipV="1">
            <a:off x="0" y="0"/>
            <a:ext cx="8107680" cy="516128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1574157" y="327195"/>
            <a:ext cx="3935392" cy="2635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3" t="13435"/>
          <a:stretch>
            <a:fillRect/>
          </a:stretch>
        </p:blipFill>
        <p:spPr>
          <a:xfrm>
            <a:off x="5181600" y="1704974"/>
            <a:ext cx="7010400" cy="5153025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>
            <a:off x="5937812" y="1"/>
            <a:ext cx="0" cy="6857999"/>
          </a:xfrm>
          <a:prstGeom prst="line">
            <a:avLst/>
          </a:prstGeom>
          <a:ln w="50800">
            <a:solidFill>
              <a:srgbClr val="A65A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457" y="427750"/>
            <a:ext cx="3644204" cy="2430684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 rot="16200000">
            <a:off x="5788086" y="1227802"/>
            <a:ext cx="230002" cy="300662"/>
            <a:chOff x="7164729" y="1538919"/>
            <a:chExt cx="540515" cy="706570"/>
          </a:xfrm>
        </p:grpSpPr>
        <p:sp>
          <p:nvSpPr>
            <p:cNvPr id="9" name="椭圆 8"/>
            <p:cNvSpPr/>
            <p:nvPr/>
          </p:nvSpPr>
          <p:spPr>
            <a:xfrm>
              <a:off x="7164729" y="1704974"/>
              <a:ext cx="540515" cy="540515"/>
            </a:xfrm>
            <a:prstGeom prst="ellipse">
              <a:avLst/>
            </a:prstGeom>
            <a:solidFill>
              <a:srgbClr val="A65A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>
              <a:off x="7267153" y="1538919"/>
              <a:ext cx="335666" cy="289367"/>
            </a:xfrm>
            <a:prstGeom prst="triangle">
              <a:avLst/>
            </a:prstGeom>
            <a:solidFill>
              <a:srgbClr val="A65A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 rot="5400000">
            <a:off x="5856660" y="3098911"/>
            <a:ext cx="216426" cy="282915"/>
            <a:chOff x="7164729" y="1538919"/>
            <a:chExt cx="540515" cy="706570"/>
          </a:xfrm>
        </p:grpSpPr>
        <p:sp>
          <p:nvSpPr>
            <p:cNvPr id="13" name="椭圆 12"/>
            <p:cNvSpPr/>
            <p:nvPr/>
          </p:nvSpPr>
          <p:spPr>
            <a:xfrm>
              <a:off x="7164729" y="1704974"/>
              <a:ext cx="540515" cy="540515"/>
            </a:xfrm>
            <a:prstGeom prst="ellipse">
              <a:avLst/>
            </a:prstGeom>
            <a:solidFill>
              <a:srgbClr val="A65A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3"/>
            <p:cNvSpPr/>
            <p:nvPr/>
          </p:nvSpPr>
          <p:spPr>
            <a:xfrm>
              <a:off x="7267153" y="1538919"/>
              <a:ext cx="335666" cy="289367"/>
            </a:xfrm>
            <a:prstGeom prst="triangle">
              <a:avLst/>
            </a:prstGeom>
            <a:solidFill>
              <a:srgbClr val="A65A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6" name="矩形 15"/>
          <p:cNvSpPr/>
          <p:nvPr/>
        </p:nvSpPr>
        <p:spPr>
          <a:xfrm>
            <a:off x="6636178" y="2387489"/>
            <a:ext cx="3935392" cy="2635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478" y="2489866"/>
            <a:ext cx="3644204" cy="2427039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 rot="16200000">
            <a:off x="5788086" y="5337790"/>
            <a:ext cx="230002" cy="300662"/>
            <a:chOff x="7164729" y="1538919"/>
            <a:chExt cx="540515" cy="706570"/>
          </a:xfrm>
        </p:grpSpPr>
        <p:sp>
          <p:nvSpPr>
            <p:cNvPr id="19" name="椭圆 18"/>
            <p:cNvSpPr/>
            <p:nvPr/>
          </p:nvSpPr>
          <p:spPr>
            <a:xfrm>
              <a:off x="7164729" y="1704974"/>
              <a:ext cx="540515" cy="540515"/>
            </a:xfrm>
            <a:prstGeom prst="ellipse">
              <a:avLst/>
            </a:prstGeom>
            <a:solidFill>
              <a:srgbClr val="A65A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>
              <a:off x="7267153" y="1538919"/>
              <a:ext cx="335666" cy="289367"/>
            </a:xfrm>
            <a:prstGeom prst="triangle">
              <a:avLst/>
            </a:prstGeom>
            <a:solidFill>
              <a:srgbClr val="A65A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1" name="矩形 20"/>
          <p:cNvSpPr/>
          <p:nvPr/>
        </p:nvSpPr>
        <p:spPr>
          <a:xfrm>
            <a:off x="1549735" y="4033281"/>
            <a:ext cx="3935392" cy="2635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767" y="4135658"/>
            <a:ext cx="3638739" cy="2427039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7229633" y="552902"/>
            <a:ext cx="390175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723E6D"/>
                </a:solidFill>
                <a:latin typeface="Chaparral Pro Light" panose="02060403030505090203" pitchFamily="18" charset="0"/>
                <a:ea typeface="微软雅黑" panose="020B0503020204020204" pitchFamily="34" charset="-122"/>
              </a:rPr>
              <a:t>Since the first time I saw you,I felt something inside,I don't know if it's love at first sight,I do know I really like you a lot. Tanya C Medeiros </a:t>
            </a:r>
            <a:endParaRPr lang="zh-CN" altLang="en-US" sz="2000" dirty="0">
              <a:solidFill>
                <a:srgbClr val="723E6D"/>
              </a:solidFill>
              <a:latin typeface="Chaparral Pro Light" panose="020604030305050902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3000">
        <p15:prstTrans prst="origami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4" b="11090"/>
          <a:stretch>
            <a:fillRect/>
          </a:stretch>
        </p:blipFill>
        <p:spPr>
          <a:xfrm>
            <a:off x="0" y="11574"/>
            <a:ext cx="12192000" cy="684063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2489200"/>
            <a:ext cx="12192000" cy="2164080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-43453" y="2933114"/>
            <a:ext cx="14264640" cy="14325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800" b="1" dirty="0" smtClean="0">
                <a:solidFill>
                  <a:srgbClr val="723E6D"/>
                </a:solidFill>
                <a:latin typeface="Century751 SeBd BT" pitchFamily="2" charset="0"/>
              </a:rPr>
              <a:t>Love  You  Forever</a:t>
            </a:r>
            <a:r>
              <a:rPr lang="en-US" altLang="zh-CN" sz="8800" b="1" dirty="0">
                <a:solidFill>
                  <a:srgbClr val="723E6D"/>
                </a:solidFill>
                <a:latin typeface="Century751 SeBd BT" pitchFamily="2" charset="0"/>
              </a:rPr>
              <a:t> </a:t>
            </a:r>
            <a:r>
              <a:rPr lang="en-US" altLang="zh-CN" sz="8800" b="1" dirty="0" smtClean="0">
                <a:solidFill>
                  <a:srgbClr val="723E6D"/>
                </a:solidFill>
                <a:latin typeface="Century751 SeBd BT" pitchFamily="2" charset="0"/>
              </a:rPr>
              <a:t>  </a:t>
            </a:r>
            <a:endParaRPr lang="zh-CN" altLang="en-US" sz="8800" b="1" dirty="0">
              <a:solidFill>
                <a:srgbClr val="723E6D"/>
              </a:solidFill>
              <a:latin typeface="Century751 SeBd BT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fallOve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99AC5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1721</Words>
  <Application>WPS 演示</Application>
  <PresentationFormat>宽屏</PresentationFormat>
  <Paragraphs>46</Paragraphs>
  <Slides>20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9" baseType="lpstr">
      <vt:lpstr>Arial</vt:lpstr>
      <vt:lpstr>宋体</vt:lpstr>
      <vt:lpstr>Wingdings</vt:lpstr>
      <vt:lpstr>Vladimir Script</vt:lpstr>
      <vt:lpstr>Braxton</vt:lpstr>
      <vt:lpstr>方正美黑简体</vt:lpstr>
      <vt:lpstr>Chaparral Pro</vt:lpstr>
      <vt:lpstr>Freestyle Script</vt:lpstr>
      <vt:lpstr>Chaparral Pro Light</vt:lpstr>
      <vt:lpstr>微软雅黑</vt:lpstr>
      <vt:lpstr>Mongolian Baiti</vt:lpstr>
      <vt:lpstr>黑体</vt:lpstr>
      <vt:lpstr>Calibri Light</vt:lpstr>
      <vt:lpstr>Calibri</vt:lpstr>
      <vt:lpstr>方正字迹-吕建德行楷简体</vt:lpstr>
      <vt:lpstr>Century751 SeBd BT</vt:lpstr>
      <vt:lpstr>Courier New</vt:lpstr>
      <vt:lpstr>MT Extra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</dc:creator>
  <cp:lastModifiedBy>Administrator</cp:lastModifiedBy>
  <cp:revision>54</cp:revision>
  <dcterms:created xsi:type="dcterms:W3CDTF">2016-09-13T03:01:00Z</dcterms:created>
  <dcterms:modified xsi:type="dcterms:W3CDTF">2017-03-17T12:56:00Z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