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72" r:id="rId2"/>
    <p:sldId id="334" r:id="rId3"/>
    <p:sldId id="335" r:id="rId4"/>
    <p:sldId id="336" r:id="rId5"/>
    <p:sldId id="338" r:id="rId6"/>
    <p:sldId id="339" r:id="rId7"/>
    <p:sldId id="340" r:id="rId8"/>
    <p:sldId id="366" r:id="rId9"/>
    <p:sldId id="341" r:id="rId10"/>
    <p:sldId id="356" r:id="rId11"/>
    <p:sldId id="357" r:id="rId12"/>
    <p:sldId id="358" r:id="rId13"/>
    <p:sldId id="359" r:id="rId14"/>
    <p:sldId id="362" r:id="rId15"/>
    <p:sldId id="365" r:id="rId16"/>
    <p:sldId id="360" r:id="rId17"/>
    <p:sldId id="361" r:id="rId18"/>
    <p:sldId id="363" r:id="rId19"/>
    <p:sldId id="342" r:id="rId20"/>
    <p:sldId id="337" r:id="rId21"/>
    <p:sldId id="343" r:id="rId22"/>
    <p:sldId id="344" r:id="rId23"/>
    <p:sldId id="345" r:id="rId24"/>
    <p:sldId id="346" r:id="rId25"/>
    <p:sldId id="347" r:id="rId26"/>
    <p:sldId id="348" r:id="rId27"/>
    <p:sldId id="349" r:id="rId28"/>
    <p:sldId id="350" r:id="rId29"/>
    <p:sldId id="351" r:id="rId30"/>
    <p:sldId id="352" r:id="rId31"/>
    <p:sldId id="353" r:id="rId32"/>
    <p:sldId id="354" r:id="rId33"/>
    <p:sldId id="355" r:id="rId34"/>
    <p:sldId id="364" r:id="rId35"/>
    <p:sldId id="367" r:id="rId36"/>
    <p:sldId id="368" r:id="rId37"/>
    <p:sldId id="369" r:id="rId38"/>
    <p:sldId id="370" r:id="rId39"/>
    <p:sldId id="371" r:id="rId40"/>
  </p:sldIdLst>
  <p:sldSz cx="12195175"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0120"/>
    <a:srgbClr val="BB002B"/>
    <a:srgbClr val="FADB59"/>
    <a:srgbClr val="E40926"/>
    <a:srgbClr val="DD1271"/>
    <a:srgbClr val="C90200"/>
    <a:srgbClr val="FFCE00"/>
    <a:srgbClr val="FFFE02"/>
    <a:srgbClr val="FFFE18"/>
    <a:srgbClr val="FFBD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0" autoAdjust="0"/>
    <p:restoredTop sz="94660"/>
  </p:normalViewPr>
  <p:slideViewPr>
    <p:cSldViewPr showGuides="1">
      <p:cViewPr varScale="1">
        <p:scale>
          <a:sx n="87" d="100"/>
          <a:sy n="87" d="100"/>
        </p:scale>
        <p:origin x="-384" y="-84"/>
      </p:cViewPr>
      <p:guideLst>
        <p:guide orient="horz" pos="2160"/>
        <p:guide pos="3841"/>
      </p:guideLst>
    </p:cSldViewPr>
  </p:slideViewPr>
  <p:notesTextViewPr>
    <p:cViewPr>
      <p:scale>
        <a:sx n="1" d="1"/>
        <a:sy n="1" d="1"/>
      </p:scale>
      <p:origin x="0" y="0"/>
    </p:cViewPr>
  </p:notesTextViewPr>
  <p:sorterViewPr>
    <p:cViewPr>
      <p:scale>
        <a:sx n="33" d="100"/>
        <a:sy n="33" d="100"/>
      </p:scale>
      <p:origin x="0" y="0"/>
    </p:cViewPr>
  </p:sorterViewPr>
  <p:notesViewPr>
    <p:cSldViewPr>
      <p:cViewPr varScale="1">
        <p:scale>
          <a:sx n="78" d="100"/>
          <a:sy n="78" d="100"/>
        </p:scale>
        <p:origin x="339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31CC-4836-939A-D5C51F1E2F98}"/>
              </c:ext>
            </c:extLst>
          </c:dPt>
          <c:dPt>
            <c:idx val="1"/>
            <c:bubble3D val="0"/>
            <c:spPr>
              <a:solidFill>
                <a:schemeClr val="accent1"/>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31CC-4836-939A-D5C51F1E2F98}"/>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31CC-4836-939A-D5C51F1E2F98}"/>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31CC-4836-939A-D5C51F1E2F98}"/>
              </c:ext>
            </c:extLst>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1CC-4836-939A-D5C51F1E2F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extLst xmlns:c16r2="http://schemas.microsoft.com/office/drawing/2015/06/chart">
            <c:ext xmlns:c16="http://schemas.microsoft.com/office/drawing/2014/chart" uri="{C3380CC4-5D6E-409C-BE32-E72D297353CC}">
              <c16:uniqueId val="{00000008-31CC-4836-939A-D5C51F1E2F9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63F6-4192-BE23-00C58550148B}"/>
              </c:ext>
            </c:extLst>
          </c:dPt>
          <c:dPt>
            <c:idx val="1"/>
            <c:bubble3D val="0"/>
            <c:spPr>
              <a:solidFill>
                <a:schemeClr val="accent2"/>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63F6-4192-BE23-00C58550148B}"/>
              </c:ext>
            </c:extLst>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63F6-4192-BE23-00C58550148B}"/>
              </c:ext>
            </c:extLst>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63F6-4192-BE23-00C58550148B}"/>
              </c:ext>
            </c:extLst>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3F6-4192-BE23-00C58550148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63F6-4192-BE23-00C58550148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2B55-4CAD-A56A-9F1AD48FCBBC}"/>
              </c:ext>
            </c:extLst>
          </c:dPt>
          <c:dPt>
            <c:idx val="1"/>
            <c:bubble3D val="0"/>
            <c:spPr>
              <a:solidFill>
                <a:schemeClr val="accent3"/>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2B55-4CAD-A56A-9F1AD48FCBBC}"/>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2B55-4CAD-A56A-9F1AD48FCBBC}"/>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2B55-4CAD-A56A-9F1AD48FCBBC}"/>
              </c:ext>
            </c:extLst>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B55-4CAD-A56A-9F1AD48FCBB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extLst xmlns:c16r2="http://schemas.microsoft.com/office/drawing/2015/06/chart">
            <c:ext xmlns:c16="http://schemas.microsoft.com/office/drawing/2014/chart" uri="{C3380CC4-5D6E-409C-BE32-E72D297353CC}">
              <c16:uniqueId val="{00000008-2B55-4CAD-A56A-9F1AD48FCBB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167-4AF8-8A25-63843E8F42E5}"/>
              </c:ext>
            </c:extLst>
          </c:dPt>
          <c:dPt>
            <c:idx val="1"/>
            <c:bubble3D val="0"/>
            <c:spPr>
              <a:solidFill>
                <a:schemeClr val="accent4"/>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7167-4AF8-8A25-63843E8F42E5}"/>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7167-4AF8-8A25-63843E8F42E5}"/>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7167-4AF8-8A25-63843E8F42E5}"/>
              </c:ext>
            </c:extLst>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0.23853758368309688"/>
                      <c:h val="0.33614230364822811"/>
                    </c:manualLayout>
                  </c15:layout>
                </c:ext>
                <c:ext xmlns:c16="http://schemas.microsoft.com/office/drawing/2014/chart" uri="{C3380CC4-5D6E-409C-BE32-E72D297353CC}">
                  <c16:uniqueId val="{00000003-7167-4AF8-8A25-63843E8F42E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extLst xmlns:c16r2="http://schemas.microsoft.com/office/drawing/2015/06/chart">
            <c:ext xmlns:c16="http://schemas.microsoft.com/office/drawing/2014/chart" uri="{C3380CC4-5D6E-409C-BE32-E72D297353CC}">
              <c16:uniqueId val="{00000008-7167-4AF8-8A25-63843E8F42E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Lst>
        </c:ser>
        <c:dLbls>
          <c:showLegendKey val="0"/>
          <c:showVal val="0"/>
          <c:showCatName val="0"/>
          <c:showSerName val="0"/>
          <c:showPercent val="0"/>
          <c:showBubbleSize val="0"/>
        </c:dLbls>
        <c:gapWidth val="175"/>
        <c:overlap val="-27"/>
        <c:axId val="352575872"/>
        <c:axId val="352577408"/>
      </c:barChart>
      <c:catAx>
        <c:axId val="35257587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vert="horz"/>
          <a:lstStyle/>
          <a:p>
            <a:pPr>
              <a:defRPr/>
            </a:pPr>
            <a:endParaRPr lang="zh-CN"/>
          </a:p>
        </c:txPr>
        <c:crossAx val="352577408"/>
        <c:crosses val="autoZero"/>
        <c:auto val="1"/>
        <c:lblAlgn val="ctr"/>
        <c:lblOffset val="100"/>
        <c:noMultiLvlLbl val="0"/>
      </c:catAx>
      <c:valAx>
        <c:axId val="352577408"/>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zh-CN"/>
          </a:p>
        </c:txPr>
        <c:crossAx val="35257587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1"/>
          </a:solidFill>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D2BD-4FA8-9935-52A8D011680C}"/>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Lst>
        </c:ser>
        <c:dLbls>
          <c:showLegendKey val="0"/>
          <c:showVal val="0"/>
          <c:showCatName val="0"/>
          <c:showSerName val="0"/>
          <c:showPercent val="0"/>
          <c:showBubbleSize val="0"/>
        </c:dLbls>
        <c:gapWidth val="175"/>
        <c:overlap val="-27"/>
        <c:axId val="352991104"/>
        <c:axId val="352992640"/>
      </c:barChart>
      <c:catAx>
        <c:axId val="35299110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vert="horz"/>
          <a:lstStyle/>
          <a:p>
            <a:pPr>
              <a:defRPr/>
            </a:pPr>
            <a:endParaRPr lang="zh-CN"/>
          </a:p>
        </c:txPr>
        <c:crossAx val="352992640"/>
        <c:crosses val="autoZero"/>
        <c:auto val="1"/>
        <c:lblAlgn val="ctr"/>
        <c:lblOffset val="100"/>
        <c:noMultiLvlLbl val="0"/>
      </c:catAx>
      <c:valAx>
        <c:axId val="352992640"/>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zh-CN"/>
          </a:p>
        </c:txPr>
        <c:crossAx val="35299110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accent1"/>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01A41-A85B-4BA3-A58B-5DF29B5ACF29}"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88F8D-94BC-43CD-A0DF-0660451385C5}" type="slidenum">
              <a:rPr lang="zh-CN" altLang="en-US" smtClean="0"/>
              <a:t>‹#›</a:t>
            </a:fld>
            <a:endParaRPr lang="zh-CN" altLang="en-US"/>
          </a:p>
        </p:txBody>
      </p:sp>
    </p:spTree>
    <p:extLst>
      <p:ext uri="{BB962C8B-B14F-4D97-AF65-F5344CB8AC3E}">
        <p14:creationId xmlns:p14="http://schemas.microsoft.com/office/powerpoint/2010/main" val="916052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2176715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2</a:t>
            </a:fld>
            <a:endParaRPr lang="zh-CN" altLang="en-US" dirty="0"/>
          </a:p>
        </p:txBody>
      </p:sp>
    </p:spTree>
    <p:extLst>
      <p:ext uri="{BB962C8B-B14F-4D97-AF65-F5344CB8AC3E}">
        <p14:creationId xmlns:p14="http://schemas.microsoft.com/office/powerpoint/2010/main" val="3818142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3</a:t>
            </a:fld>
            <a:endParaRPr lang="zh-CN" altLang="en-US" dirty="0"/>
          </a:p>
        </p:txBody>
      </p:sp>
    </p:spTree>
    <p:extLst>
      <p:ext uri="{BB962C8B-B14F-4D97-AF65-F5344CB8AC3E}">
        <p14:creationId xmlns:p14="http://schemas.microsoft.com/office/powerpoint/2010/main" val="4030261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4</a:t>
            </a:fld>
            <a:endParaRPr lang="zh-CN" altLang="en-US" dirty="0"/>
          </a:p>
        </p:txBody>
      </p:sp>
    </p:spTree>
    <p:extLst>
      <p:ext uri="{BB962C8B-B14F-4D97-AF65-F5344CB8AC3E}">
        <p14:creationId xmlns:p14="http://schemas.microsoft.com/office/powerpoint/2010/main" val="2146362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5</a:t>
            </a:fld>
            <a:endParaRPr lang="zh-CN" altLang="en-US" dirty="0"/>
          </a:p>
        </p:txBody>
      </p:sp>
    </p:spTree>
    <p:extLst>
      <p:ext uri="{BB962C8B-B14F-4D97-AF65-F5344CB8AC3E}">
        <p14:creationId xmlns:p14="http://schemas.microsoft.com/office/powerpoint/2010/main" val="184374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6</a:t>
            </a:fld>
            <a:endParaRPr lang="zh-CN" altLang="en-US" dirty="0"/>
          </a:p>
        </p:txBody>
      </p:sp>
    </p:spTree>
    <p:extLst>
      <p:ext uri="{BB962C8B-B14F-4D97-AF65-F5344CB8AC3E}">
        <p14:creationId xmlns:p14="http://schemas.microsoft.com/office/powerpoint/2010/main" val="2153595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7</a:t>
            </a:fld>
            <a:endParaRPr lang="zh-CN" altLang="en-US" dirty="0"/>
          </a:p>
        </p:txBody>
      </p:sp>
    </p:spTree>
    <p:extLst>
      <p:ext uri="{BB962C8B-B14F-4D97-AF65-F5344CB8AC3E}">
        <p14:creationId xmlns:p14="http://schemas.microsoft.com/office/powerpoint/2010/main" val="2267495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8</a:t>
            </a:fld>
            <a:endParaRPr lang="zh-CN" altLang="en-US" dirty="0"/>
          </a:p>
        </p:txBody>
      </p:sp>
    </p:spTree>
    <p:extLst>
      <p:ext uri="{BB962C8B-B14F-4D97-AF65-F5344CB8AC3E}">
        <p14:creationId xmlns:p14="http://schemas.microsoft.com/office/powerpoint/2010/main" val="1062908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9</a:t>
            </a:fld>
            <a:endParaRPr lang="zh-CN" altLang="en-US" dirty="0"/>
          </a:p>
        </p:txBody>
      </p:sp>
    </p:spTree>
    <p:extLst>
      <p:ext uri="{BB962C8B-B14F-4D97-AF65-F5344CB8AC3E}">
        <p14:creationId xmlns:p14="http://schemas.microsoft.com/office/powerpoint/2010/main" val="2814874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10</a:t>
            </a:fld>
            <a:endParaRPr lang="zh-CN" altLang="en-US"/>
          </a:p>
        </p:txBody>
      </p:sp>
    </p:spTree>
    <p:extLst>
      <p:ext uri="{BB962C8B-B14F-4D97-AF65-F5344CB8AC3E}">
        <p14:creationId xmlns:p14="http://schemas.microsoft.com/office/powerpoint/2010/main" val="2311565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3877751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12</a:t>
            </a:fld>
            <a:endParaRPr lang="zh-CN" altLang="en-US"/>
          </a:p>
        </p:txBody>
      </p:sp>
    </p:spTree>
    <p:extLst>
      <p:ext uri="{BB962C8B-B14F-4D97-AF65-F5344CB8AC3E}">
        <p14:creationId xmlns:p14="http://schemas.microsoft.com/office/powerpoint/2010/main" val="3461459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387302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14</a:t>
            </a:fld>
            <a:endParaRPr lang="zh-CN" altLang="en-US" dirty="0"/>
          </a:p>
        </p:txBody>
      </p:sp>
    </p:spTree>
    <p:extLst>
      <p:ext uri="{BB962C8B-B14F-4D97-AF65-F5344CB8AC3E}">
        <p14:creationId xmlns:p14="http://schemas.microsoft.com/office/powerpoint/2010/main" val="939203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extLst>
      <p:ext uri="{BB962C8B-B14F-4D97-AF65-F5344CB8AC3E}">
        <p14:creationId xmlns:p14="http://schemas.microsoft.com/office/powerpoint/2010/main" val="2059450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16</a:t>
            </a:fld>
            <a:endParaRPr lang="zh-CN" altLang="en-US"/>
          </a:p>
        </p:txBody>
      </p:sp>
    </p:spTree>
    <p:extLst>
      <p:ext uri="{BB962C8B-B14F-4D97-AF65-F5344CB8AC3E}">
        <p14:creationId xmlns:p14="http://schemas.microsoft.com/office/powerpoint/2010/main" val="883097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17</a:t>
            </a:fld>
            <a:endParaRPr lang="zh-CN" altLang="en-US"/>
          </a:p>
        </p:txBody>
      </p:sp>
    </p:spTree>
    <p:extLst>
      <p:ext uri="{BB962C8B-B14F-4D97-AF65-F5344CB8AC3E}">
        <p14:creationId xmlns:p14="http://schemas.microsoft.com/office/powerpoint/2010/main" val="3708629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18</a:t>
            </a:fld>
            <a:endParaRPr lang="zh-CN" altLang="en-US" dirty="0"/>
          </a:p>
        </p:txBody>
      </p:sp>
    </p:spTree>
    <p:extLst>
      <p:ext uri="{BB962C8B-B14F-4D97-AF65-F5344CB8AC3E}">
        <p14:creationId xmlns:p14="http://schemas.microsoft.com/office/powerpoint/2010/main" val="28965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19</a:t>
            </a:fld>
            <a:endParaRPr lang="zh-CN" altLang="en-US"/>
          </a:p>
        </p:txBody>
      </p:sp>
    </p:spTree>
    <p:extLst>
      <p:ext uri="{BB962C8B-B14F-4D97-AF65-F5344CB8AC3E}">
        <p14:creationId xmlns:p14="http://schemas.microsoft.com/office/powerpoint/2010/main" val="1428232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20</a:t>
            </a:fld>
            <a:endParaRPr lang="zh-CN" altLang="en-US" dirty="0"/>
          </a:p>
        </p:txBody>
      </p:sp>
    </p:spTree>
    <p:extLst>
      <p:ext uri="{BB962C8B-B14F-4D97-AF65-F5344CB8AC3E}">
        <p14:creationId xmlns:p14="http://schemas.microsoft.com/office/powerpoint/2010/main" val="3826343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4219583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894354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241390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74941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564830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1520463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3331075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E9961C-96FC-437D-8B8B-79CBBB84F82F}" type="slidenum">
              <a:rPr lang="zh-CN" altLang="en-US" smtClean="0"/>
              <a:t>28</a:t>
            </a:fld>
            <a:endParaRPr lang="zh-CN" altLang="en-US"/>
          </a:p>
        </p:txBody>
      </p:sp>
    </p:spTree>
    <p:extLst>
      <p:ext uri="{BB962C8B-B14F-4D97-AF65-F5344CB8AC3E}">
        <p14:creationId xmlns:p14="http://schemas.microsoft.com/office/powerpoint/2010/main" val="4135140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ChangeArrowheads="1" noTextEdit="1"/>
          </p:cNvSpPr>
          <p:nvPr>
            <p:ph type="sldImg"/>
          </p:nvPr>
        </p:nvSpPr>
        <p:spPr>
          <a:xfrm>
            <a:off x="381000" y="685800"/>
            <a:ext cx="6096000" cy="3429000"/>
          </a:xfrm>
          <a:ln/>
        </p:spPr>
      </p:sp>
      <p:sp>
        <p:nvSpPr>
          <p:cNvPr id="101378" name="Rectangle 3"/>
          <p:cNvSpPr>
            <a:spLocks noGrp="1" noChangeArrowheads="1"/>
          </p:cNvSpPr>
          <p:nvPr>
            <p:ph type="body" idx="1"/>
          </p:nvPr>
        </p:nvSpPr>
        <p:spPr>
          <a:noFill/>
        </p:spPr>
        <p:txBody>
          <a:bodyPr/>
          <a:lstStyle/>
          <a:p>
            <a:endParaRPr lang="zh-CN" altLang="en-US" smtClean="0">
              <a:ea typeface="宋体" charset="-122"/>
            </a:endParaRPr>
          </a:p>
        </p:txBody>
      </p:sp>
    </p:spTree>
    <p:extLst>
      <p:ext uri="{BB962C8B-B14F-4D97-AF65-F5344CB8AC3E}">
        <p14:creationId xmlns:p14="http://schemas.microsoft.com/office/powerpoint/2010/main" val="3190453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CA5121-90F2-44DF-B826-5106CACDB6D7}" type="slidenum">
              <a:rPr lang="zh-CN" altLang="en-US" smtClean="0"/>
              <a:t>30</a:t>
            </a:fld>
            <a:endParaRPr lang="zh-CN" altLang="en-US"/>
          </a:p>
        </p:txBody>
      </p:sp>
    </p:spTree>
    <p:extLst>
      <p:ext uri="{BB962C8B-B14F-4D97-AF65-F5344CB8AC3E}">
        <p14:creationId xmlns:p14="http://schemas.microsoft.com/office/powerpoint/2010/main" val="4121206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CA5121-90F2-44DF-B826-5106CACDB6D7}" type="slidenum">
              <a:rPr lang="zh-CN" altLang="en-US" smtClean="0"/>
              <a:t>31</a:t>
            </a:fld>
            <a:endParaRPr lang="zh-CN" altLang="en-US"/>
          </a:p>
        </p:txBody>
      </p:sp>
    </p:spTree>
    <p:extLst>
      <p:ext uri="{BB962C8B-B14F-4D97-AF65-F5344CB8AC3E}">
        <p14:creationId xmlns:p14="http://schemas.microsoft.com/office/powerpoint/2010/main" val="3799580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CA5121-90F2-44DF-B826-5106CACDB6D7}" type="slidenum">
              <a:rPr lang="zh-CN" altLang="en-US" smtClean="0"/>
              <a:t>32</a:t>
            </a:fld>
            <a:endParaRPr lang="zh-CN" altLang="en-US"/>
          </a:p>
        </p:txBody>
      </p:sp>
    </p:spTree>
    <p:extLst>
      <p:ext uri="{BB962C8B-B14F-4D97-AF65-F5344CB8AC3E}">
        <p14:creationId xmlns:p14="http://schemas.microsoft.com/office/powerpoint/2010/main" val="2814467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DE9961C-96FC-437D-8B8B-79CBBB84F82F}" type="slidenum">
              <a:rPr lang="zh-CN" altLang="en-US" smtClean="0"/>
              <a:t>33</a:t>
            </a:fld>
            <a:endParaRPr lang="zh-CN" altLang="en-US"/>
          </a:p>
        </p:txBody>
      </p:sp>
    </p:spTree>
    <p:extLst>
      <p:ext uri="{BB962C8B-B14F-4D97-AF65-F5344CB8AC3E}">
        <p14:creationId xmlns:p14="http://schemas.microsoft.com/office/powerpoint/2010/main" val="2628424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pPr/>
              <a:t>34</a:t>
            </a:fld>
            <a:endParaRPr lang="zh-CN" altLang="en-US" dirty="0"/>
          </a:p>
        </p:txBody>
      </p:sp>
    </p:spTree>
    <p:extLst>
      <p:ext uri="{BB962C8B-B14F-4D97-AF65-F5344CB8AC3E}">
        <p14:creationId xmlns:p14="http://schemas.microsoft.com/office/powerpoint/2010/main" val="1806126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35</a:t>
            </a:fld>
            <a:endParaRPr lang="zh-CN" altLang="en-US"/>
          </a:p>
        </p:txBody>
      </p:sp>
    </p:spTree>
    <p:extLst>
      <p:ext uri="{BB962C8B-B14F-4D97-AF65-F5344CB8AC3E}">
        <p14:creationId xmlns:p14="http://schemas.microsoft.com/office/powerpoint/2010/main" val="35123792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36</a:t>
            </a:fld>
            <a:endParaRPr lang="zh-CN" altLang="en-US"/>
          </a:p>
        </p:txBody>
      </p:sp>
    </p:spTree>
    <p:extLst>
      <p:ext uri="{BB962C8B-B14F-4D97-AF65-F5344CB8AC3E}">
        <p14:creationId xmlns:p14="http://schemas.microsoft.com/office/powerpoint/2010/main" val="3939996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37</a:t>
            </a:fld>
            <a:endParaRPr lang="zh-CN" altLang="en-US"/>
          </a:p>
        </p:txBody>
      </p:sp>
    </p:spTree>
    <p:extLst>
      <p:ext uri="{BB962C8B-B14F-4D97-AF65-F5344CB8AC3E}">
        <p14:creationId xmlns:p14="http://schemas.microsoft.com/office/powerpoint/2010/main" val="1841526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3628021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39</a:t>
            </a:fld>
            <a:endParaRPr lang="zh-CN" altLang="en-US"/>
          </a:p>
        </p:txBody>
      </p:sp>
    </p:spTree>
    <p:extLst>
      <p:ext uri="{BB962C8B-B14F-4D97-AF65-F5344CB8AC3E}">
        <p14:creationId xmlns:p14="http://schemas.microsoft.com/office/powerpoint/2010/main" val="683436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5" name="组合 4"/>
          <p:cNvGrpSpPr/>
          <p:nvPr userDrawn="1"/>
        </p:nvGrpSpPr>
        <p:grpSpPr>
          <a:xfrm>
            <a:off x="3118246" y="1096995"/>
            <a:ext cx="5955507" cy="31432"/>
            <a:chOff x="3060700" y="4724400"/>
            <a:chExt cx="5955507" cy="31432"/>
          </a:xfrm>
        </p:grpSpPr>
        <p:cxnSp>
          <p:nvCxnSpPr>
            <p:cNvPr id="6" name="直接连接符 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96638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507737"/>
      </p:ext>
    </p:extLst>
  </p:cSld>
  <p:clrMapOvr>
    <a:masterClrMapping/>
  </p:clrMapOvr>
  <p:transition spd="slow">
    <p:comb/>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59006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935475"/>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2913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竖排文字">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0"/>
            <a:ext cx="12192000" cy="6858000"/>
          </a:xfrm>
          <a:prstGeom prst="rect">
            <a:avLst/>
          </a:prstGeom>
        </p:spPr>
      </p:pic>
    </p:spTree>
    <p:extLst>
      <p:ext uri="{BB962C8B-B14F-4D97-AF65-F5344CB8AC3E}">
        <p14:creationId xmlns:p14="http://schemas.microsoft.com/office/powerpoint/2010/main" val="220183697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419" y="365126"/>
            <a:ext cx="10518338"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419" y="1825625"/>
            <a:ext cx="10518338"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418" y="6356351"/>
            <a:ext cx="2743914" cy="365125"/>
          </a:xfrm>
          <a:prstGeom prst="rect">
            <a:avLst/>
          </a:prstGeom>
        </p:spPr>
        <p:txBody>
          <a:bodyPr/>
          <a:lstStyle/>
          <a:p>
            <a:fld id="{82F288E0-7875-42C4-84C8-98DBBD3BF4D2}" type="datetimeFigureOut">
              <a:rPr lang="zh-CN" altLang="en-US" smtClean="0"/>
              <a:t>2018/1/23</a:t>
            </a:fld>
            <a:endParaRPr lang="zh-CN" altLang="en-US"/>
          </a:p>
        </p:txBody>
      </p:sp>
      <p:sp>
        <p:nvSpPr>
          <p:cNvPr id="5" name="页脚占位符 4"/>
          <p:cNvSpPr>
            <a:spLocks noGrp="1"/>
          </p:cNvSpPr>
          <p:nvPr>
            <p:ph type="ftr" sz="quarter" idx="11"/>
          </p:nvPr>
        </p:nvSpPr>
        <p:spPr>
          <a:xfrm>
            <a:off x="4039652" y="6356351"/>
            <a:ext cx="4115872"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2843" y="6356351"/>
            <a:ext cx="2743914"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4580846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406393"/>
      </p:ext>
    </p:extLst>
  </p:cSld>
  <p:clrMapOvr>
    <a:masterClrMapping/>
  </p:clrMapOvr>
  <p:transition spd="slow" advClick="0" advTm="200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064642"/>
      </p:ext>
    </p:extLst>
  </p:cSld>
  <p:clrMapOvr>
    <a:masterClrMapping/>
  </p:clrMapOvr>
  <p:transition spd="slow" advClick="0" advTm="2000">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598388"/>
      </p:ext>
    </p:extLst>
  </p:cSld>
  <p:clrMapOvr>
    <a:masterClrMapping/>
  </p:clrMapOvr>
  <p:transition spd="slow" advClick="0" advTm="2000">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237605"/>
      </p:ext>
    </p:extLst>
  </p:cSld>
  <p:clrMapOvr>
    <a:masterClrMapping/>
  </p:clrMapOvr>
  <p:transition spd="slow" advClick="0" advTm="2000">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BEBA8EAE-BF5A-486C-A8C5-ECC9F3942E4B}">
                <a14:imgProps xmlns:a14="http://schemas.microsoft.com/office/drawing/2010/main">
                  <a14:imgLayer r:embed="rId3">
                    <a14:imgEffect>
                      <a14:brightnessContrast bright="-25000" contrast="15000"/>
                    </a14:imgEffect>
                  </a14:imgLayer>
                </a14:imgProps>
              </a:ext>
              <a:ext uri="{28A0092B-C50C-407E-A947-70E740481C1C}">
                <a14:useLocalDpi xmlns:a14="http://schemas.microsoft.com/office/drawing/2010/main" val="0"/>
              </a:ext>
            </a:extLst>
          </a:blip>
          <a:stretch>
            <a:fillRect/>
          </a:stretch>
        </p:blipFill>
        <p:spPr>
          <a:xfrm>
            <a:off x="0" y="0"/>
            <a:ext cx="12195175" cy="6858000"/>
          </a:xfrm>
          <a:prstGeom prst="rect">
            <a:avLst/>
          </a:prstGeom>
          <a:noFill/>
          <a:ln>
            <a:noFill/>
          </a:ln>
        </p:spPr>
      </p:pic>
    </p:spTree>
    <p:extLst>
      <p:ext uri="{BB962C8B-B14F-4D97-AF65-F5344CB8AC3E}">
        <p14:creationId xmlns:p14="http://schemas.microsoft.com/office/powerpoint/2010/main" val="312973351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4351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BB002B"/>
            </a:gs>
            <a:gs pos="99000">
              <a:srgbClr val="8C0120"/>
            </a:gs>
          </a:gsLst>
          <a:lin ang="27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A9CF0-91C9-42F9-83C2-B72FF9A18BA5}" type="datetimeFigureOut">
              <a:rPr lang="zh-CN" altLang="en-US" smtClean="0"/>
              <a:t>2018/1/23</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567613301"/>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transition spd="slow">
    <p:comb/>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6.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notesSlide" Target="../notesSlides/notesSlide2.xml"/><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2.jp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6.xml"/><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23.jpg"/><Relationship Id="rId10" Type="http://schemas.microsoft.com/office/2007/relationships/hdphoto" Target="../media/hdphoto3.wdp"/><Relationship Id="rId4" Type="http://schemas.openxmlformats.org/officeDocument/2006/relationships/notesSlide" Target="../notesSlides/notesSlide19.xml"/><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6.xml"/><Relationship Id="rId7" Type="http://schemas.openxmlformats.org/officeDocument/2006/relationships/image" Target="../media/image3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2.png"/><Relationship Id="rId5" Type="http://schemas.openxmlformats.org/officeDocument/2006/relationships/image" Target="../media/image28.png"/><Relationship Id="rId4" Type="http://schemas.openxmlformats.org/officeDocument/2006/relationships/notesSlide" Target="../notesSlides/notesSlide21.xml"/><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2.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6.xml"/><Relationship Id="rId7" Type="http://schemas.openxmlformats.org/officeDocument/2006/relationships/image" Target="../media/image3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notesSlide" Target="../notesSlides/notesSlide23.xml"/><Relationship Id="rId9"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30.pn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6.xml"/><Relationship Id="rId7" Type="http://schemas.openxmlformats.org/officeDocument/2006/relationships/image" Target="../media/image3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notesSlide" Target="../notesSlides/notesSlide25.xml"/><Relationship Id="rId9"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6.jpeg"/><Relationship Id="rId7"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38.jpg"/><Relationship Id="rId10" Type="http://schemas.openxmlformats.org/officeDocument/2006/relationships/image" Target="../media/image31.png"/><Relationship Id="rId4" Type="http://schemas.openxmlformats.org/officeDocument/2006/relationships/image" Target="../media/image37.jpeg"/><Relationship Id="rId9"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6.xml"/><Relationship Id="rId7" Type="http://schemas.openxmlformats.org/officeDocument/2006/relationships/image" Target="../media/image30.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notesSlide" Target="../notesSlides/notesSlide27.xml"/><Relationship Id="rId9"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8.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2.png"/><Relationship Id="rId5" Type="http://schemas.openxmlformats.org/officeDocument/2006/relationships/image" Target="../media/image3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26" Type="http://schemas.openxmlformats.org/officeDocument/2006/relationships/image" Target="../media/image72.png"/><Relationship Id="rId3" Type="http://schemas.openxmlformats.org/officeDocument/2006/relationships/image" Target="../media/image49.png"/><Relationship Id="rId21" Type="http://schemas.openxmlformats.org/officeDocument/2006/relationships/image" Target="../media/image67.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5" Type="http://schemas.openxmlformats.org/officeDocument/2006/relationships/image" Target="../media/image71.png"/><Relationship Id="rId33" Type="http://schemas.openxmlformats.org/officeDocument/2006/relationships/image" Target="../media/image79.png"/><Relationship Id="rId2" Type="http://schemas.openxmlformats.org/officeDocument/2006/relationships/notesSlide" Target="../notesSlides/notesSlide39.xml"/><Relationship Id="rId16" Type="http://schemas.openxmlformats.org/officeDocument/2006/relationships/image" Target="../media/image62.png"/><Relationship Id="rId20" Type="http://schemas.openxmlformats.org/officeDocument/2006/relationships/image" Target="../media/image66.png"/><Relationship Id="rId29"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52.png"/><Relationship Id="rId11" Type="http://schemas.openxmlformats.org/officeDocument/2006/relationships/image" Target="../media/image57.png"/><Relationship Id="rId24" Type="http://schemas.openxmlformats.org/officeDocument/2006/relationships/image" Target="../media/image70.png"/><Relationship Id="rId32" Type="http://schemas.openxmlformats.org/officeDocument/2006/relationships/image" Target="../media/image78.png"/><Relationship Id="rId5" Type="http://schemas.openxmlformats.org/officeDocument/2006/relationships/image" Target="../media/image51.png"/><Relationship Id="rId15" Type="http://schemas.openxmlformats.org/officeDocument/2006/relationships/image" Target="../media/image61.png"/><Relationship Id="rId23" Type="http://schemas.openxmlformats.org/officeDocument/2006/relationships/image" Target="../media/image69.png"/><Relationship Id="rId28" Type="http://schemas.openxmlformats.org/officeDocument/2006/relationships/image" Target="../media/image74.png"/><Relationship Id="rId10" Type="http://schemas.openxmlformats.org/officeDocument/2006/relationships/image" Target="../media/image56.png"/><Relationship Id="rId19" Type="http://schemas.openxmlformats.org/officeDocument/2006/relationships/image" Target="../media/image65.png"/><Relationship Id="rId31" Type="http://schemas.openxmlformats.org/officeDocument/2006/relationships/image" Target="../media/image77.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 Id="rId22" Type="http://schemas.openxmlformats.org/officeDocument/2006/relationships/image" Target="../media/image68.png"/><Relationship Id="rId27" Type="http://schemas.openxmlformats.org/officeDocument/2006/relationships/image" Target="../media/image73.png"/><Relationship Id="rId30"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 y="0"/>
            <a:ext cx="12192000" cy="6858000"/>
          </a:xfrm>
          <a:prstGeom prst="rect">
            <a:avLst/>
          </a:prstGeom>
        </p:spPr>
      </p:pic>
      <p:pic>
        <p:nvPicPr>
          <p:cNvPr id="6" name="Picture 2" descr="D:\desktop\灯笼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521" y="-734131"/>
            <a:ext cx="2666330" cy="3039616"/>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3"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flipH="1">
            <a:off x="349680" y="5967"/>
            <a:ext cx="1188993" cy="295464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5" name="Picture 2" descr="D:\desktop\灯笼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2165" y="-734131"/>
            <a:ext cx="2666330" cy="3039616"/>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7"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1065346" y="-2468912"/>
            <a:ext cx="899309" cy="2234783"/>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152577" y="-3230639"/>
            <a:ext cx="1296144"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624185" y="-3948559"/>
            <a:ext cx="1584176"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754927" y="-5743358"/>
            <a:ext cx="2304256" cy="5726076"/>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928442" y="-2241528"/>
            <a:ext cx="899309" cy="2234783"/>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68724" y="5967"/>
            <a:ext cx="1188993" cy="295464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rotWithShape="1">
          <a:blip r:embed="rId9" cstate="print">
            <a:extLst>
              <a:ext uri="{28A0092B-C50C-407E-A947-70E740481C1C}">
                <a14:useLocalDpi xmlns:a14="http://schemas.microsoft.com/office/drawing/2010/main" val="0"/>
              </a:ext>
            </a:extLst>
          </a:blip>
          <a:srcRect b="9678"/>
          <a:stretch/>
        </p:blipFill>
        <p:spPr>
          <a:xfrm>
            <a:off x="1587" y="5475754"/>
            <a:ext cx="12192000" cy="1382247"/>
          </a:xfrm>
          <a:prstGeom prst="rect">
            <a:avLst/>
          </a:prstGeom>
        </p:spPr>
      </p:pic>
      <p:grpSp>
        <p:nvGrpSpPr>
          <p:cNvPr id="17" name="组合 16"/>
          <p:cNvGrpSpPr/>
          <p:nvPr/>
        </p:nvGrpSpPr>
        <p:grpSpPr>
          <a:xfrm>
            <a:off x="624185" y="-266308"/>
            <a:ext cx="11087100" cy="5798716"/>
            <a:chOff x="1409887" y="-58279"/>
            <a:chExt cx="9492342" cy="4964634"/>
          </a:xfrm>
        </p:grpSpPr>
        <p:pic>
          <p:nvPicPr>
            <p:cNvPr id="4" name="图片 3"/>
            <p:cNvPicPr>
              <a:picLocks noChangeAspect="1"/>
            </p:cNvPicPr>
            <p:nvPr/>
          </p:nvPicPr>
          <p:blipFill rotWithShape="1">
            <a:blip r:embed="rId10">
              <a:extLst>
                <a:ext uri="{28A0092B-C50C-407E-A947-70E740481C1C}">
                  <a14:useLocalDpi xmlns:a14="http://schemas.microsoft.com/office/drawing/2010/main" val="0"/>
                </a:ext>
              </a:extLst>
            </a:blip>
            <a:srcRect l="16905" t="-952" r="16905" b="31675"/>
            <a:stretch/>
          </p:blipFill>
          <p:spPr>
            <a:xfrm>
              <a:off x="1409887" y="-58279"/>
              <a:ext cx="9492342" cy="4964634"/>
            </a:xfrm>
            <a:prstGeom prst="rect">
              <a:avLst/>
            </a:prstGeom>
          </p:spPr>
        </p:pic>
        <p:sp>
          <p:nvSpPr>
            <p:cNvPr id="16" name="文本框 15"/>
            <p:cNvSpPr txBox="1"/>
            <p:nvPr/>
          </p:nvSpPr>
          <p:spPr>
            <a:xfrm>
              <a:off x="4784436" y="4037967"/>
              <a:ext cx="2626013" cy="263507"/>
            </a:xfrm>
            <a:prstGeom prst="rect">
              <a:avLst/>
            </a:prstGeom>
            <a:noFill/>
          </p:spPr>
          <p:txBody>
            <a:bodyPr wrap="square" rtlCol="0">
              <a:spAutoFit/>
            </a:bodyPr>
            <a:lstStyle/>
            <a:p>
              <a:pPr algn="dist" defTabSz="457200">
                <a:defRPr/>
              </a:pPr>
              <a:r>
                <a:rPr lang="en-US" altLang="zh-CN" sz="1400" dirty="0">
                  <a:solidFill>
                    <a:srgbClr val="FFD130">
                      <a:alpha val="75000"/>
                    </a:srgbClr>
                  </a:solidFill>
                  <a:latin typeface="Comic Sans MS" panose="030F0702030302020204" pitchFamily="66" charset="0"/>
                  <a:ea typeface="微软雅黑"/>
                </a:rPr>
                <a:t>HAPPY NEW YEAR</a:t>
              </a:r>
              <a:endParaRPr lang="zh-CN" altLang="en-US" sz="1400" dirty="0">
                <a:solidFill>
                  <a:srgbClr val="FFD130">
                    <a:alpha val="75000"/>
                  </a:srgbClr>
                </a:solidFill>
                <a:latin typeface="Comic Sans MS" panose="030F0702030302020204" pitchFamily="66" charset="0"/>
                <a:ea typeface="微软雅黑"/>
              </a:endParaRPr>
            </a:p>
          </p:txBody>
        </p:sp>
      </p:grpSp>
      <p:sp>
        <p:nvSpPr>
          <p:cNvPr id="19" name="文本框 18"/>
          <p:cNvSpPr txBox="1"/>
          <p:nvPr/>
        </p:nvSpPr>
        <p:spPr>
          <a:xfrm>
            <a:off x="4081363" y="6050821"/>
            <a:ext cx="4680520" cy="400110"/>
          </a:xfrm>
          <a:prstGeom prst="rect">
            <a:avLst/>
          </a:prstGeom>
          <a:noFill/>
        </p:spPr>
        <p:txBody>
          <a:bodyPr wrap="square" rtlCol="0">
            <a:spAutoFit/>
          </a:bodyPr>
          <a:lstStyle/>
          <a:p>
            <a:pPr algn="ctr"/>
            <a:r>
              <a:rPr lang="zh-CN" altLang="en-US" sz="2000" dirty="0" smtClean="0">
                <a:solidFill>
                  <a:srgbClr val="FFC000"/>
                </a:solidFill>
                <a:latin typeface="微软雅黑" panose="020B0503020204020204" pitchFamily="34" charset="-122"/>
                <a:ea typeface="微软雅黑" panose="020B0503020204020204" pitchFamily="34" charset="-122"/>
              </a:rPr>
              <a:t>汇报人</a:t>
            </a:r>
            <a:r>
              <a:rPr lang="zh-CN" altLang="en-US" sz="2000" dirty="0" smtClean="0">
                <a:solidFill>
                  <a:srgbClr val="FFC000"/>
                </a:solidFill>
                <a:latin typeface="微软雅黑" panose="020B0503020204020204" pitchFamily="34" charset="-122"/>
                <a:ea typeface="微软雅黑" panose="020B0503020204020204" pitchFamily="34" charset="-122"/>
              </a:rPr>
              <a:t>：</a:t>
            </a:r>
            <a:r>
              <a:rPr lang="en-US" altLang="zh-CN" sz="2000" dirty="0" smtClean="0">
                <a:solidFill>
                  <a:srgbClr val="FFC000"/>
                </a:solidFill>
                <a:latin typeface="微软雅黑" panose="020B0503020204020204" pitchFamily="34" charset="-122"/>
                <a:ea typeface="微软雅黑" panose="020B0503020204020204" pitchFamily="34" charset="-122"/>
              </a:rPr>
              <a:t>xxx</a:t>
            </a:r>
            <a:r>
              <a:rPr lang="zh-CN" altLang="en-US" sz="2000" dirty="0" smtClean="0">
                <a:solidFill>
                  <a:srgbClr val="FFC000"/>
                </a:solidFill>
                <a:latin typeface="微软雅黑" panose="020B0503020204020204" pitchFamily="34" charset="-122"/>
                <a:ea typeface="微软雅黑" panose="020B0503020204020204" pitchFamily="34" charset="-122"/>
              </a:rPr>
              <a:t>   </a:t>
            </a:r>
            <a:r>
              <a:rPr lang="zh-CN" altLang="en-US" sz="2000" dirty="0" smtClean="0">
                <a:solidFill>
                  <a:srgbClr val="FFC000"/>
                </a:solidFill>
                <a:latin typeface="微软雅黑" panose="020B0503020204020204" pitchFamily="34" charset="-122"/>
                <a:ea typeface="微软雅黑" panose="020B0503020204020204" pitchFamily="34" charset="-122"/>
              </a:rPr>
              <a:t>时间：</a:t>
            </a:r>
            <a:r>
              <a:rPr lang="en-US" altLang="zh-CN" sz="2000" dirty="0" smtClean="0">
                <a:solidFill>
                  <a:srgbClr val="FFC000"/>
                </a:solidFill>
                <a:latin typeface="微软雅黑" panose="020B0503020204020204" pitchFamily="34" charset="-122"/>
                <a:ea typeface="微软雅黑" panose="020B0503020204020204" pitchFamily="34" charset="-122"/>
              </a:rPr>
              <a:t>XX</a:t>
            </a:r>
            <a:r>
              <a:rPr lang="zh-CN" altLang="en-US" sz="2000" dirty="0" smtClean="0">
                <a:solidFill>
                  <a:srgbClr val="FFC000"/>
                </a:solidFill>
                <a:latin typeface="微软雅黑" panose="020B0503020204020204" pitchFamily="34" charset="-122"/>
                <a:ea typeface="微软雅黑" panose="020B0503020204020204" pitchFamily="34" charset="-122"/>
              </a:rPr>
              <a:t>年</a:t>
            </a:r>
            <a:r>
              <a:rPr lang="en-US" altLang="zh-CN" sz="2000" dirty="0" smtClean="0">
                <a:solidFill>
                  <a:srgbClr val="FFC000"/>
                </a:solidFill>
                <a:latin typeface="微软雅黑" panose="020B0503020204020204" pitchFamily="34" charset="-122"/>
                <a:ea typeface="微软雅黑" panose="020B0503020204020204" pitchFamily="34" charset="-122"/>
              </a:rPr>
              <a:t>XX</a:t>
            </a:r>
            <a:r>
              <a:rPr lang="zh-CN" altLang="en-US" sz="2000" dirty="0" smtClean="0">
                <a:solidFill>
                  <a:srgbClr val="FFC000"/>
                </a:solidFill>
                <a:latin typeface="微软雅黑" panose="020B0503020204020204" pitchFamily="34" charset="-122"/>
                <a:ea typeface="微软雅黑" panose="020B0503020204020204" pitchFamily="34" charset="-122"/>
              </a:rPr>
              <a:t>月</a:t>
            </a:r>
            <a:endParaRPr lang="zh-CN" altLang="en-US" sz="2000" dirty="0">
              <a:solidFill>
                <a:srgbClr val="FFC000"/>
              </a:solidFill>
              <a:latin typeface="微软雅黑" panose="020B0503020204020204" pitchFamily="34" charset="-122"/>
              <a:ea typeface="微软雅黑" panose="020B0503020204020204" pitchFamily="34" charset="-122"/>
            </a:endParaRPr>
          </a:p>
        </p:txBody>
      </p:sp>
      <p:sp>
        <p:nvSpPr>
          <p:cNvPr id="15" name="TextBox 18"/>
          <p:cNvSpPr txBox="1"/>
          <p:nvPr/>
        </p:nvSpPr>
        <p:spPr>
          <a:xfrm>
            <a:off x="3234471" y="5019436"/>
            <a:ext cx="5724644" cy="830997"/>
          </a:xfrm>
          <a:prstGeom prst="rect">
            <a:avLst/>
          </a:prstGeom>
          <a:noFill/>
        </p:spPr>
        <p:txBody>
          <a:bodyPr wrap="none" rtlCol="0" anchor="ctr">
            <a:spAutoFit/>
            <a:scene3d>
              <a:camera prst="orthographicFront"/>
              <a:lightRig rig="balanced" dir="t"/>
            </a:scene3d>
            <a:sp3d extrusionH="31750">
              <a:bevelT w="38100" h="6350" prst="softRound"/>
            </a:sp3d>
          </a:bodyPr>
          <a:lstStyle>
            <a:defPPr>
              <a:defRPr lang="zh-CN"/>
            </a:defPPr>
            <a:lvl1pPr algn="ctr">
              <a:defRPr sz="6600" b="1">
                <a:blipFill dpi="0" rotWithShape="1">
                  <a:blip r:embed="rId11">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pPr defTabSz="457200">
              <a:defRPr/>
            </a:pPr>
            <a:r>
              <a:rPr lang="zh-CN" altLang="en-US" sz="4800" b="0" dirty="0">
                <a:gradFill flip="none" rotWithShape="1">
                  <a:gsLst>
                    <a:gs pos="0">
                      <a:srgbClr val="FFF7DA"/>
                    </a:gs>
                    <a:gs pos="62000">
                      <a:srgbClr val="FFD130"/>
                    </a:gs>
                  </a:gsLst>
                  <a:lin ang="5400000" scaled="1"/>
                  <a:tileRect/>
                </a:gradFill>
                <a:effectLst>
                  <a:outerShdw dist="76200" dir="5400000" algn="t" rotWithShape="0">
                    <a:srgbClr val="4E0A0C"/>
                  </a:outerShdw>
                </a:effectLst>
                <a:latin typeface="华康俪金黑W8" panose="020B0809000000000000" pitchFamily="49" charset="-122"/>
                <a:ea typeface="华康俪金黑W8" panose="020B0809000000000000" pitchFamily="49" charset="-122"/>
              </a:rPr>
              <a:t>年终总结暨誓师大会</a:t>
            </a:r>
          </a:p>
        </p:txBody>
      </p:sp>
    </p:spTree>
    <p:extLst>
      <p:ext uri="{BB962C8B-B14F-4D97-AF65-F5344CB8AC3E}">
        <p14:creationId xmlns:p14="http://schemas.microsoft.com/office/powerpoint/2010/main" val="399424014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ppt_x"/>
                                          </p:val>
                                        </p:tav>
                                        <p:tav tm="100000">
                                          <p:val>
                                            <p:strVal val="#ppt_x"/>
                                          </p:val>
                                        </p:tav>
                                      </p:tavLst>
                                    </p:anim>
                                    <p:anim calcmode="lin" valueType="num">
                                      <p:cBhvr additive="base">
                                        <p:cTn id="12" dur="2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000" fill="hold"/>
                                        <p:tgtEl>
                                          <p:spTgt spid="10"/>
                                        </p:tgtEl>
                                        <p:attrNameLst>
                                          <p:attrName>ppt_x</p:attrName>
                                        </p:attrNameLst>
                                      </p:cBhvr>
                                      <p:tavLst>
                                        <p:tav tm="0">
                                          <p:val>
                                            <p:strVal val="#ppt_x"/>
                                          </p:val>
                                        </p:tav>
                                        <p:tav tm="100000">
                                          <p:val>
                                            <p:strVal val="#ppt_x"/>
                                          </p:val>
                                        </p:tav>
                                      </p:tavLst>
                                    </p:anim>
                                    <p:anim calcmode="lin" valueType="num">
                                      <p:cBhvr additive="base">
                                        <p:cTn id="16" dur="2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2000" fill="hold"/>
                                        <p:tgtEl>
                                          <p:spTgt spid="8"/>
                                        </p:tgtEl>
                                        <p:attrNameLst>
                                          <p:attrName>ppt_x</p:attrName>
                                        </p:attrNameLst>
                                      </p:cBhvr>
                                      <p:tavLst>
                                        <p:tav tm="0">
                                          <p:val>
                                            <p:strVal val="#ppt_x"/>
                                          </p:val>
                                        </p:tav>
                                        <p:tav tm="100000">
                                          <p:val>
                                            <p:strVal val="#ppt_x"/>
                                          </p:val>
                                        </p:tav>
                                      </p:tavLst>
                                    </p:anim>
                                    <p:anim calcmode="lin" valueType="num">
                                      <p:cBhvr additive="base">
                                        <p:cTn id="20" dur="20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2000" fill="hold"/>
                                        <p:tgtEl>
                                          <p:spTgt spid="11"/>
                                        </p:tgtEl>
                                        <p:attrNameLst>
                                          <p:attrName>ppt_x</p:attrName>
                                        </p:attrNameLst>
                                      </p:cBhvr>
                                      <p:tavLst>
                                        <p:tav tm="0">
                                          <p:val>
                                            <p:strVal val="#ppt_x"/>
                                          </p:val>
                                        </p:tav>
                                        <p:tav tm="100000">
                                          <p:val>
                                            <p:strVal val="#ppt_x"/>
                                          </p:val>
                                        </p:tav>
                                      </p:tavLst>
                                    </p:anim>
                                    <p:anim calcmode="lin" valueType="num">
                                      <p:cBhvr additive="base">
                                        <p:cTn id="24" dur="20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1"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2000" fill="hold"/>
                                        <p:tgtEl>
                                          <p:spTgt spid="12"/>
                                        </p:tgtEl>
                                        <p:attrNameLst>
                                          <p:attrName>ppt_x</p:attrName>
                                        </p:attrNameLst>
                                      </p:cBhvr>
                                      <p:tavLst>
                                        <p:tav tm="0">
                                          <p:val>
                                            <p:strVal val="#ppt_x"/>
                                          </p:val>
                                        </p:tav>
                                        <p:tav tm="100000">
                                          <p:val>
                                            <p:strVal val="#ppt_x"/>
                                          </p:val>
                                        </p:tav>
                                      </p:tavLst>
                                    </p:anim>
                                    <p:anim calcmode="lin" valueType="num">
                                      <p:cBhvr additive="base">
                                        <p:cTn id="29" dur="2000" fill="hold"/>
                                        <p:tgtEl>
                                          <p:spTgt spid="12"/>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30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0" fill="hold"/>
                                        <p:tgtEl>
                                          <p:spTgt spid="5"/>
                                        </p:tgtEl>
                                        <p:attrNameLst>
                                          <p:attrName>ppt_x</p:attrName>
                                        </p:attrNameLst>
                                      </p:cBhvr>
                                      <p:tavLst>
                                        <p:tav tm="0">
                                          <p:val>
                                            <p:strVal val="#ppt_x"/>
                                          </p:val>
                                        </p:tav>
                                        <p:tav tm="100000">
                                          <p:val>
                                            <p:strVal val="#ppt_x"/>
                                          </p:val>
                                        </p:tav>
                                      </p:tavLst>
                                    </p:anim>
                                    <p:anim calcmode="lin" valueType="num">
                                      <p:cBhvr additive="base">
                                        <p:cTn id="33" dur="2000" fill="hold"/>
                                        <p:tgtEl>
                                          <p:spTgt spid="5"/>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4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2000" fill="hold"/>
                                        <p:tgtEl>
                                          <p:spTgt spid="6"/>
                                        </p:tgtEl>
                                        <p:attrNameLst>
                                          <p:attrName>ppt_x</p:attrName>
                                        </p:attrNameLst>
                                      </p:cBhvr>
                                      <p:tavLst>
                                        <p:tav tm="0">
                                          <p:val>
                                            <p:strVal val="#ppt_x"/>
                                          </p:val>
                                        </p:tav>
                                        <p:tav tm="100000">
                                          <p:val>
                                            <p:strVal val="#ppt_x"/>
                                          </p:val>
                                        </p:tav>
                                      </p:tavLst>
                                    </p:anim>
                                    <p:anim calcmode="lin" valueType="num">
                                      <p:cBhvr additive="base">
                                        <p:cTn id="37" dur="2000" fill="hold"/>
                                        <p:tgtEl>
                                          <p:spTgt spid="6"/>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20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2000" fill="hold"/>
                                        <p:tgtEl>
                                          <p:spTgt spid="13"/>
                                        </p:tgtEl>
                                        <p:attrNameLst>
                                          <p:attrName>ppt_x</p:attrName>
                                        </p:attrNameLst>
                                      </p:cBhvr>
                                      <p:tavLst>
                                        <p:tav tm="0">
                                          <p:val>
                                            <p:strVal val="#ppt_x"/>
                                          </p:val>
                                        </p:tav>
                                        <p:tav tm="100000">
                                          <p:val>
                                            <p:strVal val="#ppt_x"/>
                                          </p:val>
                                        </p:tav>
                                      </p:tavLst>
                                    </p:anim>
                                    <p:anim calcmode="lin" valueType="num">
                                      <p:cBhvr additive="base">
                                        <p:cTn id="41" dur="2000" fill="hold"/>
                                        <p:tgtEl>
                                          <p:spTgt spid="13"/>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57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Effect transition="in" filter="fade">
                                      <p:cBhvr>
                                        <p:cTn id="51" dur="1000"/>
                                        <p:tgtEl>
                                          <p:spTgt spid="17"/>
                                        </p:tgtEl>
                                      </p:cBhvr>
                                    </p:animEffect>
                                  </p:childTnLst>
                                </p:cTn>
                              </p:par>
                            </p:childTnLst>
                          </p:cTn>
                        </p:par>
                        <p:par>
                          <p:cTn id="52" fill="hold">
                            <p:stCondLst>
                              <p:cond delay="6700"/>
                            </p:stCondLst>
                            <p:childTnLst>
                              <p:par>
                                <p:cTn id="53" presetID="55"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000" fill="hold"/>
                                        <p:tgtEl>
                                          <p:spTgt spid="15"/>
                                        </p:tgtEl>
                                        <p:attrNameLst>
                                          <p:attrName>ppt_w</p:attrName>
                                        </p:attrNameLst>
                                      </p:cBhvr>
                                      <p:tavLst>
                                        <p:tav tm="0">
                                          <p:val>
                                            <p:strVal val="#ppt_w*0.70"/>
                                          </p:val>
                                        </p:tav>
                                        <p:tav tm="100000">
                                          <p:val>
                                            <p:strVal val="#ppt_w"/>
                                          </p:val>
                                        </p:tav>
                                      </p:tavLst>
                                    </p:anim>
                                    <p:anim calcmode="lin" valueType="num">
                                      <p:cBhvr>
                                        <p:cTn id="56" dur="1000" fill="hold"/>
                                        <p:tgtEl>
                                          <p:spTgt spid="15"/>
                                        </p:tgtEl>
                                        <p:attrNameLst>
                                          <p:attrName>ppt_h</p:attrName>
                                        </p:attrNameLst>
                                      </p:cBhvr>
                                      <p:tavLst>
                                        <p:tav tm="0">
                                          <p:val>
                                            <p:strVal val="#ppt_h"/>
                                          </p:val>
                                        </p:tav>
                                        <p:tav tm="100000">
                                          <p:val>
                                            <p:strVal val="#ppt_h"/>
                                          </p:val>
                                        </p:tav>
                                      </p:tavLst>
                                    </p:anim>
                                    <p:animEffect transition="in" filter="fade">
                                      <p:cBhvr>
                                        <p:cTn id="57" dur="10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17144" y="3246125"/>
            <a:ext cx="5242570" cy="189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696876" y="1051623"/>
            <a:ext cx="4427234" cy="15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C:\Users\Administrator\Desktop\战场素材\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9435" y="3349350"/>
            <a:ext cx="3383057" cy="19493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istrator\Desktop\战场素材\Nipic_9360917_20151105103739151107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3995106"/>
            <a:ext cx="2967967" cy="28276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Users\Administrator\Desktop\云.png"/>
          <p:cNvPicPr>
            <a:picLocks noChangeAspect="1" noChangeArrowheads="1"/>
          </p:cNvPicPr>
          <p:nvPr/>
        </p:nvPicPr>
        <p:blipFill>
          <a:blip r:embed="rId9" cstate="print">
            <a:grayscl/>
          </a:blip>
          <a:stretch>
            <a:fillRect/>
          </a:stretch>
        </p:blipFill>
        <p:spPr bwMode="auto">
          <a:xfrm>
            <a:off x="8834564" y="2829902"/>
            <a:ext cx="1682510" cy="618322"/>
          </a:xfrm>
          <a:prstGeom prst="rect">
            <a:avLst/>
          </a:prstGeom>
          <a:noFill/>
        </p:spPr>
      </p:pic>
      <p:pic>
        <p:nvPicPr>
          <p:cNvPr id="13" name="Picture 6" descr="C:\Users\Administrator\Desktop\云.png"/>
          <p:cNvPicPr>
            <a:picLocks noChangeAspect="1" noChangeArrowheads="1"/>
          </p:cNvPicPr>
          <p:nvPr/>
        </p:nvPicPr>
        <p:blipFill>
          <a:blip r:embed="rId9" cstate="print">
            <a:grayscl/>
          </a:blip>
          <a:stretch>
            <a:fillRect/>
          </a:stretch>
        </p:blipFill>
        <p:spPr bwMode="auto">
          <a:xfrm flipH="1">
            <a:off x="2209027" y="1051623"/>
            <a:ext cx="2013630" cy="740010"/>
          </a:xfrm>
          <a:prstGeom prst="rect">
            <a:avLst/>
          </a:prstGeom>
          <a:noFill/>
        </p:spPr>
      </p:pic>
      <p:pic>
        <p:nvPicPr>
          <p:cNvPr id="15" name="Picture 3" descr="C:\Users\PC\Desktop\xiang云.pn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3798534" y="763725"/>
            <a:ext cx="1933303" cy="836524"/>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23"/>
          <p:cNvSpPr>
            <a:spLocks noChangeArrowheads="1"/>
          </p:cNvSpPr>
          <p:nvPr/>
        </p:nvSpPr>
        <p:spPr bwMode="auto">
          <a:xfrm>
            <a:off x="2353171" y="1763678"/>
            <a:ext cx="8428663" cy="3491568"/>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zh-CN" altLang="en-US" sz="720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回首</a:t>
            </a:r>
            <a:r>
              <a:rPr lang="en-US" altLang="zh-CN" sz="7200" b="1" kern="1000" dirty="0" smtClean="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2017  </a:t>
            </a:r>
            <a:endParaRPr lang="en-US" altLang="zh-CN" sz="720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endParaRPr>
          </a:p>
          <a:p>
            <a:pPr algn="ctr"/>
            <a:r>
              <a:rPr lang="zh-CN" altLang="en-US" sz="384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我们团结一心并顽强拼搏</a:t>
            </a:r>
            <a:endParaRPr lang="en-US" altLang="zh-CN" sz="384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endParaRPr>
          </a:p>
          <a:p>
            <a:pPr algn="ctr"/>
            <a:r>
              <a:rPr lang="zh-CN" altLang="en-US" sz="384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收获喜悦和成功</a:t>
            </a:r>
          </a:p>
          <a:p>
            <a:pPr algn="ctr"/>
            <a:endParaRPr lang="zh-CN" altLang="en-US" sz="720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endParaRPr>
          </a:p>
        </p:txBody>
      </p:sp>
      <p:pic>
        <p:nvPicPr>
          <p:cNvPr id="11" name="震撼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56507" y="-1803581"/>
            <a:ext cx="812800" cy="812800"/>
          </a:xfrm>
          <a:prstGeom prst="rect">
            <a:avLst/>
          </a:prstGeom>
        </p:spPr>
      </p:pic>
      <p:pic>
        <p:nvPicPr>
          <p:cNvPr id="14" name="Picture 4" descr="C:\Users\Administrator\Desktop\战场素材\Nipic_9360917_20151105103739151107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9553971" y="3995106"/>
            <a:ext cx="2641204" cy="2827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22005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42"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1000"/>
                                        <p:tgtEl>
                                          <p:spTgt spid="14"/>
                                        </p:tgtEl>
                                      </p:cBhvr>
                                    </p:animEffect>
                                    <p:anim calcmode="lin" valueType="num">
                                      <p:cBhvr>
                                        <p:cTn id="10" dur="1000" fill="hold"/>
                                        <p:tgtEl>
                                          <p:spTgt spid="14"/>
                                        </p:tgtEl>
                                        <p:attrNameLst>
                                          <p:attrName>ppt_x</p:attrName>
                                        </p:attrNameLst>
                                      </p:cBhvr>
                                      <p:tavLst>
                                        <p:tav tm="0">
                                          <p:val>
                                            <p:strVal val="#ppt_x"/>
                                          </p:val>
                                        </p:tav>
                                        <p:tav tm="100000">
                                          <p:val>
                                            <p:strVal val="#ppt_x"/>
                                          </p:val>
                                        </p:tav>
                                      </p:tavLst>
                                    </p:anim>
                                    <p:anim calcmode="lin" valueType="num">
                                      <p:cBhvr>
                                        <p:cTn id="11" dur="1000" fill="hold"/>
                                        <p:tgtEl>
                                          <p:spTgt spid="14"/>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3000" fill="hold"/>
                                        <p:tgtEl>
                                          <p:spTgt spid="12"/>
                                        </p:tgtEl>
                                        <p:attrNameLst>
                                          <p:attrName>ppt_x</p:attrName>
                                        </p:attrNameLst>
                                      </p:cBhvr>
                                      <p:tavLst>
                                        <p:tav tm="0">
                                          <p:val>
                                            <p:strVal val="0-#ppt_w/2"/>
                                          </p:val>
                                        </p:tav>
                                        <p:tav tm="100000">
                                          <p:val>
                                            <p:strVal val="#ppt_x"/>
                                          </p:val>
                                        </p:tav>
                                      </p:tavLst>
                                    </p:anim>
                                    <p:anim calcmode="lin" valueType="num">
                                      <p:cBhvr additive="base">
                                        <p:cTn id="25" dur="3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4000" fill="hold"/>
                                        <p:tgtEl>
                                          <p:spTgt spid="13"/>
                                        </p:tgtEl>
                                        <p:attrNameLst>
                                          <p:attrName>ppt_x</p:attrName>
                                        </p:attrNameLst>
                                      </p:cBhvr>
                                      <p:tavLst>
                                        <p:tav tm="0">
                                          <p:val>
                                            <p:strVal val="1+#ppt_w/2"/>
                                          </p:val>
                                        </p:tav>
                                        <p:tav tm="100000">
                                          <p:val>
                                            <p:strVal val="#ppt_x"/>
                                          </p:val>
                                        </p:tav>
                                      </p:tavLst>
                                    </p:anim>
                                    <p:anim calcmode="lin" valueType="num">
                                      <p:cBhvr additive="base">
                                        <p:cTn id="29" dur="40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3500" fill="hold"/>
                                        <p:tgtEl>
                                          <p:spTgt spid="15"/>
                                        </p:tgtEl>
                                        <p:attrNameLst>
                                          <p:attrName>ppt_x</p:attrName>
                                        </p:attrNameLst>
                                      </p:cBhvr>
                                      <p:tavLst>
                                        <p:tav tm="0">
                                          <p:val>
                                            <p:strVal val="1+#ppt_w/2"/>
                                          </p:val>
                                        </p:tav>
                                        <p:tav tm="100000">
                                          <p:val>
                                            <p:strVal val="#ppt_x"/>
                                          </p:val>
                                        </p:tav>
                                      </p:tavLst>
                                    </p:anim>
                                    <p:anim calcmode="lin" valueType="num">
                                      <p:cBhvr additive="base">
                                        <p:cTn id="33" dur="350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23" presetClass="entr" presetSubtype="32"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250" fill="hold"/>
                                        <p:tgtEl>
                                          <p:spTgt spid="44"/>
                                        </p:tgtEl>
                                        <p:attrNameLst>
                                          <p:attrName>ppt_w</p:attrName>
                                        </p:attrNameLst>
                                      </p:cBhvr>
                                      <p:tavLst>
                                        <p:tav tm="0">
                                          <p:val>
                                            <p:strVal val="4*#ppt_w"/>
                                          </p:val>
                                        </p:tav>
                                        <p:tav tm="100000">
                                          <p:val>
                                            <p:strVal val="#ppt_w"/>
                                          </p:val>
                                        </p:tav>
                                      </p:tavLst>
                                    </p:anim>
                                    <p:anim calcmode="lin" valueType="num">
                                      <p:cBhvr>
                                        <p:cTn id="38" dur="250" fill="hold"/>
                                        <p:tgtEl>
                                          <p:spTgt spid="44"/>
                                        </p:tgtEl>
                                        <p:attrNameLst>
                                          <p:attrName>ppt_h</p:attrName>
                                        </p:attrNameLst>
                                      </p:cBhvr>
                                      <p:tavLst>
                                        <p:tav tm="0">
                                          <p:val>
                                            <p:strVal val="4*#ppt_h"/>
                                          </p:val>
                                        </p:tav>
                                        <p:tav tm="100000">
                                          <p:val>
                                            <p:strVal val="#ppt_h"/>
                                          </p:val>
                                        </p:tav>
                                      </p:tavLst>
                                    </p:anim>
                                  </p:childTnLst>
                                </p:cTn>
                              </p:par>
                            </p:childTnLst>
                          </p:cTn>
                        </p:par>
                        <p:par>
                          <p:cTn id="39" fill="hold">
                            <p:stCondLst>
                              <p:cond delay="5250"/>
                            </p:stCondLst>
                            <p:childTnLst>
                              <p:par>
                                <p:cTn id="40" presetID="6" presetClass="emph" presetSubtype="0" fill="hold" grpId="2" nodeType="afterEffect">
                                  <p:stCondLst>
                                    <p:cond delay="0"/>
                                  </p:stCondLst>
                                  <p:childTnLst>
                                    <p:animScale>
                                      <p:cBhvr>
                                        <p:cTn id="41" dur="3000" fill="hold"/>
                                        <p:tgtEl>
                                          <p:spTgt spid="44"/>
                                        </p:tgtEl>
                                      </p:cBhvr>
                                      <p:by x="95000" y="95000"/>
                                    </p:animScale>
                                  </p:childTnLst>
                                </p:cTn>
                              </p:par>
                              <p:par>
                                <p:cTn id="42" presetID="10" presetClass="entr" presetSubtype="0" fill="hold"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500"/>
                                        <p:tgtEl>
                                          <p:spTgt spid="50"/>
                                        </p:tgtEl>
                                      </p:cBhvr>
                                    </p:animEffect>
                                  </p:childTnLst>
                                </p:cTn>
                              </p:par>
                              <p:par>
                                <p:cTn id="45" presetID="63" presetClass="path" presetSubtype="0" accel="50000" decel="50000" fill="hold" nodeType="withEffect">
                                  <p:stCondLst>
                                    <p:cond delay="0"/>
                                  </p:stCondLst>
                                  <p:childTnLst>
                                    <p:animMotion origin="layout" path="M -4.72222E-6 -3.33333E-6 L 0.3283 -3.33333E-6 " pathEditMode="relative" rAng="0" ptsTypes="AA">
                                      <p:cBhvr>
                                        <p:cTn id="46" dur="1750" fill="hold"/>
                                        <p:tgtEl>
                                          <p:spTgt spid="50"/>
                                        </p:tgtEl>
                                        <p:attrNameLst>
                                          <p:attrName>ppt_x,ppt_y</p:attrName>
                                        </p:attrNameLst>
                                      </p:cBhvr>
                                      <p:rCtr x="16406" y="0"/>
                                    </p:animMotion>
                                  </p:childTnLst>
                                </p:cTn>
                              </p:par>
                              <p:par>
                                <p:cTn id="47" presetID="6" presetClass="emph" presetSubtype="0" accel="19000" decel="54000" fill="hold" nodeType="withEffect">
                                  <p:stCondLst>
                                    <p:cond delay="1250"/>
                                  </p:stCondLst>
                                  <p:childTnLst>
                                    <p:animScale>
                                      <p:cBhvr>
                                        <p:cTn id="48" dur="2000" fill="hold"/>
                                        <p:tgtEl>
                                          <p:spTgt spid="50"/>
                                        </p:tgtEl>
                                      </p:cBhvr>
                                      <p:by x="65000" y="65000"/>
                                    </p:animScale>
                                  </p:childTnLst>
                                </p:cTn>
                              </p:par>
                              <p:par>
                                <p:cTn id="49" presetID="10" presetClass="exit" presetSubtype="0" fill="hold" nodeType="withEffect">
                                  <p:stCondLst>
                                    <p:cond delay="1000"/>
                                  </p:stCondLst>
                                  <p:childTnLst>
                                    <p:animEffect transition="out" filter="fade">
                                      <p:cBhvr>
                                        <p:cTn id="50" dur="500"/>
                                        <p:tgtEl>
                                          <p:spTgt spid="50"/>
                                        </p:tgtEl>
                                      </p:cBhvr>
                                    </p:animEffect>
                                    <p:set>
                                      <p:cBhvr>
                                        <p:cTn id="51" dur="1" fill="hold">
                                          <p:stCondLst>
                                            <p:cond delay="499"/>
                                          </p:stCondLst>
                                        </p:cTn>
                                        <p:tgtEl>
                                          <p:spTgt spid="50"/>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63" presetClass="path" presetSubtype="0" accel="50000" decel="50000" fill="hold" nodeType="withEffect">
                                  <p:stCondLst>
                                    <p:cond delay="0"/>
                                  </p:stCondLst>
                                  <p:childTnLst>
                                    <p:animMotion origin="layout" path="M 8.33333E-7 1.11111E-6 L -0.24792 1.11111E-6 " pathEditMode="relative" rAng="0" ptsTypes="AA">
                                      <p:cBhvr>
                                        <p:cTn id="56" dur="1750" fill="hold"/>
                                        <p:tgtEl>
                                          <p:spTgt spid="51"/>
                                        </p:tgtEl>
                                        <p:attrNameLst>
                                          <p:attrName>ppt_x,ppt_y</p:attrName>
                                        </p:attrNameLst>
                                      </p:cBhvr>
                                      <p:rCtr x="-12396" y="0"/>
                                    </p:animMotion>
                                  </p:childTnLst>
                                </p:cTn>
                              </p:par>
                              <p:par>
                                <p:cTn id="57" presetID="6" presetClass="emph" presetSubtype="0" accel="19000" decel="54000" fill="hold" nodeType="withEffect">
                                  <p:stCondLst>
                                    <p:cond delay="1250"/>
                                  </p:stCondLst>
                                  <p:childTnLst>
                                    <p:animScale>
                                      <p:cBhvr>
                                        <p:cTn id="58" dur="2000" fill="hold"/>
                                        <p:tgtEl>
                                          <p:spTgt spid="51"/>
                                        </p:tgtEl>
                                      </p:cBhvr>
                                      <p:by x="65000" y="65000"/>
                                    </p:animScale>
                                  </p:childTnLst>
                                </p:cTn>
                              </p:par>
                              <p:par>
                                <p:cTn id="59" presetID="10" presetClass="exit" presetSubtype="0" fill="hold" nodeType="withEffect">
                                  <p:stCondLst>
                                    <p:cond delay="1000"/>
                                  </p:stCondLst>
                                  <p:childTnLst>
                                    <p:animEffect transition="out" filter="fade">
                                      <p:cBhvr>
                                        <p:cTn id="60" dur="500"/>
                                        <p:tgtEl>
                                          <p:spTgt spid="51"/>
                                        </p:tgtEl>
                                      </p:cBhvr>
                                    </p:animEffect>
                                    <p:set>
                                      <p:cBhvr>
                                        <p:cTn id="61" dur="1" fill="hold">
                                          <p:stCondLst>
                                            <p:cond delay="499"/>
                                          </p:stCondLst>
                                        </p:cTn>
                                        <p:tgtEl>
                                          <p:spTgt spid="51"/>
                                        </p:tgtEl>
                                        <p:attrNameLst>
                                          <p:attrName>style.visibility</p:attrName>
                                        </p:attrNameLst>
                                      </p:cBhvr>
                                      <p:to>
                                        <p:strVal val="hidden"/>
                                      </p:to>
                                    </p:set>
                                  </p:childTnLst>
                                </p:cTn>
                              </p:par>
                            </p:childTnLst>
                          </p:cTn>
                        </p:par>
                        <p:par>
                          <p:cTn id="62" fill="hold">
                            <p:stCondLst>
                              <p:cond delay="8500"/>
                            </p:stCondLst>
                            <p:childTnLst>
                              <p:par>
                                <p:cTn id="63" presetID="53" presetClass="exit" presetSubtype="32" fill="hold" grpId="1" nodeType="afterEffect">
                                  <p:stCondLst>
                                    <p:cond delay="0"/>
                                  </p:stCondLst>
                                  <p:childTnLst>
                                    <p:anim calcmode="lin" valueType="num">
                                      <p:cBhvr>
                                        <p:cTn id="64" dur="250"/>
                                        <p:tgtEl>
                                          <p:spTgt spid="44"/>
                                        </p:tgtEl>
                                        <p:attrNameLst>
                                          <p:attrName>ppt_w</p:attrName>
                                        </p:attrNameLst>
                                      </p:cBhvr>
                                      <p:tavLst>
                                        <p:tav tm="0">
                                          <p:val>
                                            <p:strVal val="ppt_w"/>
                                          </p:val>
                                        </p:tav>
                                        <p:tav tm="100000">
                                          <p:val>
                                            <p:fltVal val="0"/>
                                          </p:val>
                                        </p:tav>
                                      </p:tavLst>
                                    </p:anim>
                                    <p:anim calcmode="lin" valueType="num">
                                      <p:cBhvr>
                                        <p:cTn id="65" dur="250"/>
                                        <p:tgtEl>
                                          <p:spTgt spid="44"/>
                                        </p:tgtEl>
                                        <p:attrNameLst>
                                          <p:attrName>ppt_h</p:attrName>
                                        </p:attrNameLst>
                                      </p:cBhvr>
                                      <p:tavLst>
                                        <p:tav tm="0">
                                          <p:val>
                                            <p:strVal val="ppt_h"/>
                                          </p:val>
                                        </p:tav>
                                        <p:tav tm="100000">
                                          <p:val>
                                            <p:fltVal val="0"/>
                                          </p:val>
                                        </p:tav>
                                      </p:tavLst>
                                    </p:anim>
                                    <p:animEffect transition="out" filter="fade">
                                      <p:cBhvr>
                                        <p:cTn id="66" dur="250"/>
                                        <p:tgtEl>
                                          <p:spTgt spid="44"/>
                                        </p:tgtEl>
                                      </p:cBhvr>
                                    </p:animEffect>
                                    <p:set>
                                      <p:cBhvr>
                                        <p:cTn id="67" dur="1" fill="hold">
                                          <p:stCondLst>
                                            <p:cond delay="24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7">
                <p:cTn id="68" repeatCount="indefinite" fill="hold" display="0">
                  <p:stCondLst>
                    <p:cond delay="indefinite"/>
                  </p:stCondLst>
                  <p:endCondLst>
                    <p:cond evt="onStopAudio" delay="0">
                      <p:tgtEl>
                        <p:sldTgt/>
                      </p:tgtEl>
                    </p:cond>
                  </p:endCondLst>
                </p:cTn>
                <p:tgtEl>
                  <p:spTgt spid="11"/>
                </p:tgtEl>
              </p:cMediaNode>
            </p:audio>
          </p:childTnLst>
        </p:cTn>
      </p:par>
    </p:tnLst>
    <p:bldLst>
      <p:bldP spid="44" grpId="0"/>
      <p:bldP spid="44" grpId="1"/>
      <p:bldP spid="44"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7" descr="光"/>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20768" y="3246125"/>
            <a:ext cx="5242570" cy="189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光"/>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88375" y="1110024"/>
            <a:ext cx="4427234" cy="15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C:\Users\Administrator\Desktop\战场素材\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435" y="3349350"/>
            <a:ext cx="3383057" cy="19493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Users\Administrator\Desktop\战场素材\Nipic_9360917_20151105103739151107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344" y="4003195"/>
            <a:ext cx="2967967" cy="28276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C:\Users\Administrator\Desktop\云.png"/>
          <p:cNvPicPr>
            <a:picLocks noChangeAspect="1" noChangeArrowheads="1"/>
          </p:cNvPicPr>
          <p:nvPr/>
        </p:nvPicPr>
        <p:blipFill>
          <a:blip r:embed="rId6" cstate="print">
            <a:grayscl/>
          </a:blip>
          <a:stretch>
            <a:fillRect/>
          </a:stretch>
        </p:blipFill>
        <p:spPr bwMode="auto">
          <a:xfrm>
            <a:off x="8834564" y="2829902"/>
            <a:ext cx="1682510" cy="618322"/>
          </a:xfrm>
          <a:prstGeom prst="rect">
            <a:avLst/>
          </a:prstGeom>
          <a:noFill/>
        </p:spPr>
      </p:pic>
      <p:pic>
        <p:nvPicPr>
          <p:cNvPr id="21" name="Picture 6" descr="C:\Users\Administrator\Desktop\云.png"/>
          <p:cNvPicPr>
            <a:picLocks noChangeAspect="1" noChangeArrowheads="1"/>
          </p:cNvPicPr>
          <p:nvPr/>
        </p:nvPicPr>
        <p:blipFill>
          <a:blip r:embed="rId6" cstate="print">
            <a:grayscl/>
          </a:blip>
          <a:stretch>
            <a:fillRect/>
          </a:stretch>
        </p:blipFill>
        <p:spPr bwMode="auto">
          <a:xfrm flipH="1">
            <a:off x="2209027" y="1051623"/>
            <a:ext cx="2013630" cy="740010"/>
          </a:xfrm>
          <a:prstGeom prst="rect">
            <a:avLst/>
          </a:prstGeom>
          <a:noFill/>
        </p:spPr>
      </p:pic>
      <p:pic>
        <p:nvPicPr>
          <p:cNvPr id="22" name="Picture 3" descr="C:\Users\PC\Desktop\xiang云.pn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798534" y="763725"/>
            <a:ext cx="1933303" cy="836524"/>
          </a:xfrm>
          <a:prstGeom prst="rect">
            <a:avLst/>
          </a:prstGeom>
          <a:noFill/>
          <a:extLst>
            <a:ext uri="{909E8E84-426E-40DD-AFC4-6F175D3DCCD1}">
              <a14:hiddenFill xmlns:a14="http://schemas.microsoft.com/office/drawing/2010/main">
                <a:solidFill>
                  <a:srgbClr val="FFFFFF"/>
                </a:solidFill>
              </a14:hiddenFill>
            </a:ext>
          </a:extLst>
        </p:spPr>
      </p:pic>
      <p:sp>
        <p:nvSpPr>
          <p:cNvPr id="45" name="矩形 44"/>
          <p:cNvSpPr>
            <a:spLocks noChangeArrowheads="1"/>
          </p:cNvSpPr>
          <p:nvPr/>
        </p:nvSpPr>
        <p:spPr bwMode="auto">
          <a:xfrm>
            <a:off x="1304748" y="1874561"/>
            <a:ext cx="9639032" cy="2383572"/>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zh-CN" altLang="en-US" sz="7200" b="1" kern="1000" dirty="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rPr>
              <a:t>展望</a:t>
            </a:r>
            <a:r>
              <a:rPr lang="en-US" altLang="zh-CN" sz="7200" b="1" kern="1000" dirty="0" smtClean="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rPr>
              <a:t>2018   </a:t>
            </a:r>
            <a:endParaRPr lang="en-US" altLang="zh-CN" sz="7200" b="1" kern="1000" dirty="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endParaRPr>
          </a:p>
          <a:p>
            <a:pPr algn="ctr"/>
            <a:r>
              <a:rPr lang="zh-CN" altLang="en-US" sz="3840" b="1" kern="1000" dirty="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rPr>
              <a:t> 我们将开拓创新与时俱进</a:t>
            </a:r>
            <a:endParaRPr lang="en-US" altLang="zh-CN" sz="3840" b="1" kern="1000" dirty="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endParaRPr>
          </a:p>
          <a:p>
            <a:pPr algn="ctr"/>
            <a:r>
              <a:rPr lang="zh-CN" altLang="en-US" sz="3840" b="1" kern="1000" dirty="0">
                <a:ln w="18415" cmpd="sng">
                  <a:noFill/>
                  <a:prstDash val="solid"/>
                </a:ln>
                <a:solidFill>
                  <a:srgbClr val="C90200"/>
                </a:solidFill>
                <a:effectLst>
                  <a:glow rad="203200">
                    <a:srgbClr val="FFFFFF">
                      <a:alpha val="93000"/>
                    </a:srgbClr>
                  </a:glow>
                </a:effectLst>
                <a:latin typeface="微软雅黑" pitchFamily="34" charset="-122"/>
                <a:ea typeface="微软雅黑" pitchFamily="34" charset="-122"/>
                <a:cs typeface="经典特黑简" pitchFamily="49" charset="-122"/>
              </a:rPr>
              <a:t>为了梦想勇往直前</a:t>
            </a:r>
          </a:p>
        </p:txBody>
      </p:sp>
      <p:pic>
        <p:nvPicPr>
          <p:cNvPr id="12" name="Picture 4" descr="C:\Users\Administrator\Desktop\战场素材\Nipic_9360917_20151105103739151107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553971" y="3995106"/>
            <a:ext cx="2641204" cy="2827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785071"/>
      </p:ext>
    </p:extLst>
  </p:cSld>
  <p:clrMapOvr>
    <a:masterClrMapping/>
  </p:clrMapOvr>
  <mc:AlternateContent xmlns:mc="http://schemas.openxmlformats.org/markup-compatibility/2006" xmlns:p14="http://schemas.microsoft.com/office/powerpoint/2010/main">
    <mc:Choice Requires="p14">
      <p:transition p14:dur="100" advClick="0" advTm="0">
        <p14:flash/>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250" fill="hold"/>
                                        <p:tgtEl>
                                          <p:spTgt spid="45"/>
                                        </p:tgtEl>
                                        <p:attrNameLst>
                                          <p:attrName>ppt_w</p:attrName>
                                        </p:attrNameLst>
                                      </p:cBhvr>
                                      <p:tavLst>
                                        <p:tav tm="0">
                                          <p:val>
                                            <p:strVal val="4*#ppt_w"/>
                                          </p:val>
                                        </p:tav>
                                        <p:tav tm="100000">
                                          <p:val>
                                            <p:strVal val="#ppt_w"/>
                                          </p:val>
                                        </p:tav>
                                      </p:tavLst>
                                    </p:anim>
                                    <p:anim calcmode="lin" valueType="num">
                                      <p:cBhvr>
                                        <p:cTn id="8" dur="250" fill="hold"/>
                                        <p:tgtEl>
                                          <p:spTgt spid="45"/>
                                        </p:tgtEl>
                                        <p:attrNameLst>
                                          <p:attrName>ppt_h</p:attrName>
                                        </p:attrNameLst>
                                      </p:cBhvr>
                                      <p:tavLst>
                                        <p:tav tm="0">
                                          <p:val>
                                            <p:strVal val="4*#ppt_h"/>
                                          </p:val>
                                        </p:tav>
                                        <p:tav tm="100000">
                                          <p:val>
                                            <p:strVal val="#ppt_h"/>
                                          </p:val>
                                        </p:tav>
                                      </p:tavLst>
                                    </p:anim>
                                  </p:childTnLst>
                                </p:cTn>
                              </p:par>
                            </p:childTnLst>
                          </p:cTn>
                        </p:par>
                        <p:par>
                          <p:cTn id="9" fill="hold">
                            <p:stCondLst>
                              <p:cond delay="250"/>
                            </p:stCondLst>
                            <p:childTnLst>
                              <p:par>
                                <p:cTn id="10" presetID="6" presetClass="emph" presetSubtype="0" fill="hold" grpId="1" nodeType="afterEffect">
                                  <p:stCondLst>
                                    <p:cond delay="0"/>
                                  </p:stCondLst>
                                  <p:childTnLst>
                                    <p:animScale>
                                      <p:cBhvr>
                                        <p:cTn id="11" dur="3000" fill="hold"/>
                                        <p:tgtEl>
                                          <p:spTgt spid="45"/>
                                        </p:tgtEl>
                                      </p:cBhvr>
                                      <p:by x="95000" y="95000"/>
                                    </p:animScale>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63" presetClass="path" presetSubtype="0" accel="50000" decel="50000" fill="hold" nodeType="withEffect">
                                  <p:stCondLst>
                                    <p:cond delay="0"/>
                                  </p:stCondLst>
                                  <p:childTnLst>
                                    <p:animMotion origin="layout" path="M -4.72222E-6 -3.33333E-6 L 0.3283 -3.33333E-6 " pathEditMode="relative" rAng="0" ptsTypes="AA">
                                      <p:cBhvr>
                                        <p:cTn id="16" dur="1750" fill="hold"/>
                                        <p:tgtEl>
                                          <p:spTgt spid="9"/>
                                        </p:tgtEl>
                                        <p:attrNameLst>
                                          <p:attrName>ppt_x,ppt_y</p:attrName>
                                        </p:attrNameLst>
                                      </p:cBhvr>
                                      <p:rCtr x="16406" y="0"/>
                                    </p:animMotion>
                                  </p:childTnLst>
                                </p:cTn>
                              </p:par>
                              <p:par>
                                <p:cTn id="17" presetID="6" presetClass="emph" presetSubtype="0" accel="19000" decel="54000" fill="hold" nodeType="withEffect">
                                  <p:stCondLst>
                                    <p:cond delay="1250"/>
                                  </p:stCondLst>
                                  <p:childTnLst>
                                    <p:animScale>
                                      <p:cBhvr>
                                        <p:cTn id="18" dur="2000" fill="hold"/>
                                        <p:tgtEl>
                                          <p:spTgt spid="9"/>
                                        </p:tgtEl>
                                      </p:cBhvr>
                                      <p:by x="65000" y="65000"/>
                                    </p:animScale>
                                  </p:childTnLst>
                                </p:cTn>
                              </p:par>
                              <p:par>
                                <p:cTn id="19" presetID="10" presetClass="exit" presetSubtype="0" fill="hold" nodeType="withEffect">
                                  <p:stCondLst>
                                    <p:cond delay="1000"/>
                                  </p:stCondLst>
                                  <p:childTnLst>
                                    <p:animEffect transition="out" filter="fade">
                                      <p:cBhvr>
                                        <p:cTn id="20" dur="500"/>
                                        <p:tgtEl>
                                          <p:spTgt spid="9"/>
                                        </p:tgtEl>
                                      </p:cBhvr>
                                    </p:animEffect>
                                    <p:set>
                                      <p:cBhvr>
                                        <p:cTn id="21" dur="1" fill="hold">
                                          <p:stCondLst>
                                            <p:cond delay="499"/>
                                          </p:stCondLst>
                                        </p:cTn>
                                        <p:tgtEl>
                                          <p:spTgt spid="9"/>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63" presetClass="path" presetSubtype="0" accel="50000" decel="50000" fill="hold" nodeType="withEffect">
                                  <p:stCondLst>
                                    <p:cond delay="0"/>
                                  </p:stCondLst>
                                  <p:childTnLst>
                                    <p:animMotion origin="layout" path="M 8.33333E-7 1.11111E-6 L -0.24792 1.11111E-6 " pathEditMode="relative" rAng="0" ptsTypes="AA">
                                      <p:cBhvr>
                                        <p:cTn id="26" dur="1750" fill="hold"/>
                                        <p:tgtEl>
                                          <p:spTgt spid="10"/>
                                        </p:tgtEl>
                                        <p:attrNameLst>
                                          <p:attrName>ppt_x,ppt_y</p:attrName>
                                        </p:attrNameLst>
                                      </p:cBhvr>
                                      <p:rCtr x="-12396" y="0"/>
                                    </p:animMotion>
                                  </p:childTnLst>
                                </p:cTn>
                              </p:par>
                              <p:par>
                                <p:cTn id="27" presetID="6" presetClass="emph" presetSubtype="0" accel="19000" decel="54000" fill="hold" nodeType="withEffect">
                                  <p:stCondLst>
                                    <p:cond delay="1250"/>
                                  </p:stCondLst>
                                  <p:childTnLst>
                                    <p:animScale>
                                      <p:cBhvr>
                                        <p:cTn id="28" dur="2000" fill="hold"/>
                                        <p:tgtEl>
                                          <p:spTgt spid="10"/>
                                        </p:tgtEl>
                                      </p:cBhvr>
                                      <p:by x="65000" y="65000"/>
                                    </p:animScale>
                                  </p:childTnLst>
                                </p:cTn>
                              </p:par>
                              <p:par>
                                <p:cTn id="29" presetID="10" presetClass="exit" presetSubtype="0" fill="hold" nodeType="withEffect">
                                  <p:stCondLst>
                                    <p:cond delay="100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par>
                          <p:cTn id="32" fill="hold">
                            <p:stCondLst>
                              <p:cond delay="3500"/>
                            </p:stCondLst>
                            <p:childTnLst>
                              <p:par>
                                <p:cTn id="33" presetID="53" presetClass="exit" presetSubtype="32" fill="hold" grpId="2" nodeType="afterEffect">
                                  <p:stCondLst>
                                    <p:cond delay="0"/>
                                  </p:stCondLst>
                                  <p:childTnLst>
                                    <p:anim calcmode="lin" valueType="num">
                                      <p:cBhvr>
                                        <p:cTn id="34" dur="250"/>
                                        <p:tgtEl>
                                          <p:spTgt spid="45"/>
                                        </p:tgtEl>
                                        <p:attrNameLst>
                                          <p:attrName>ppt_w</p:attrName>
                                        </p:attrNameLst>
                                      </p:cBhvr>
                                      <p:tavLst>
                                        <p:tav tm="0">
                                          <p:val>
                                            <p:strVal val="ppt_w"/>
                                          </p:val>
                                        </p:tav>
                                        <p:tav tm="100000">
                                          <p:val>
                                            <p:fltVal val="0"/>
                                          </p:val>
                                        </p:tav>
                                      </p:tavLst>
                                    </p:anim>
                                    <p:anim calcmode="lin" valueType="num">
                                      <p:cBhvr>
                                        <p:cTn id="35" dur="250"/>
                                        <p:tgtEl>
                                          <p:spTgt spid="45"/>
                                        </p:tgtEl>
                                        <p:attrNameLst>
                                          <p:attrName>ppt_h</p:attrName>
                                        </p:attrNameLst>
                                      </p:cBhvr>
                                      <p:tavLst>
                                        <p:tav tm="0">
                                          <p:val>
                                            <p:strVal val="ppt_h"/>
                                          </p:val>
                                        </p:tav>
                                        <p:tav tm="100000">
                                          <p:val>
                                            <p:fltVal val="0"/>
                                          </p:val>
                                        </p:tav>
                                      </p:tavLst>
                                    </p:anim>
                                    <p:animEffect transition="out" filter="fade">
                                      <p:cBhvr>
                                        <p:cTn id="36" dur="250"/>
                                        <p:tgtEl>
                                          <p:spTgt spid="45"/>
                                        </p:tgtEl>
                                      </p:cBhvr>
                                    </p:animEffect>
                                    <p:set>
                                      <p:cBhvr>
                                        <p:cTn id="37" dur="1" fill="hold">
                                          <p:stCondLst>
                                            <p:cond delay="24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5" grpId="1"/>
      <p:bldP spid="45"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5" descr="C:\Users\Administrator\Desktop\战场素材\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 y="3349350"/>
            <a:ext cx="3383057" cy="19493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Users\Administrator\Desktop\战场素材\Nipic_9360917_20151105103739151107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70" y="4003195"/>
            <a:ext cx="2967967" cy="28276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C:\Users\Administrator\Desktop\云.png"/>
          <p:cNvPicPr>
            <a:picLocks noChangeAspect="1" noChangeArrowheads="1"/>
          </p:cNvPicPr>
          <p:nvPr/>
        </p:nvPicPr>
        <p:blipFill>
          <a:blip r:embed="rId5" cstate="print">
            <a:grayscl/>
          </a:blip>
          <a:stretch>
            <a:fillRect/>
          </a:stretch>
        </p:blipFill>
        <p:spPr bwMode="auto">
          <a:xfrm>
            <a:off x="8834564" y="2829902"/>
            <a:ext cx="1682510" cy="618322"/>
          </a:xfrm>
          <a:prstGeom prst="rect">
            <a:avLst/>
          </a:prstGeom>
          <a:noFill/>
        </p:spPr>
      </p:pic>
      <p:pic>
        <p:nvPicPr>
          <p:cNvPr id="21" name="Picture 6" descr="C:\Users\Administrator\Desktop\云.png"/>
          <p:cNvPicPr>
            <a:picLocks noChangeAspect="1" noChangeArrowheads="1"/>
          </p:cNvPicPr>
          <p:nvPr/>
        </p:nvPicPr>
        <p:blipFill>
          <a:blip r:embed="rId5" cstate="print">
            <a:grayscl/>
          </a:blip>
          <a:stretch>
            <a:fillRect/>
          </a:stretch>
        </p:blipFill>
        <p:spPr bwMode="auto">
          <a:xfrm flipH="1">
            <a:off x="2209027" y="1051623"/>
            <a:ext cx="2013630" cy="740010"/>
          </a:xfrm>
          <a:prstGeom prst="rect">
            <a:avLst/>
          </a:prstGeom>
          <a:noFill/>
        </p:spPr>
      </p:pic>
      <p:pic>
        <p:nvPicPr>
          <p:cNvPr id="22" name="Picture 3" descr="C:\Users\PC\Desktop\xiang云.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798534" y="763725"/>
            <a:ext cx="1933303" cy="8365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77665" y="3279161"/>
            <a:ext cx="5242570" cy="189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602170" y="960185"/>
            <a:ext cx="4427234" cy="15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p:cNvSpPr>
            <a:spLocks noChangeArrowheads="1"/>
          </p:cNvSpPr>
          <p:nvPr/>
        </p:nvSpPr>
        <p:spPr bwMode="auto">
          <a:xfrm>
            <a:off x="3326294" y="1724722"/>
            <a:ext cx="5715005" cy="2531305"/>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zh-CN" altLang="en-US" sz="792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大展宏图  </a:t>
            </a:r>
            <a:endParaRPr lang="en-US" altLang="zh-CN" sz="792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endParaRPr>
          </a:p>
          <a:p>
            <a:pPr algn="ctr"/>
            <a:r>
              <a:rPr lang="zh-CN" altLang="en-US" sz="792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03200">
                    <a:srgbClr val="FFFFFF">
                      <a:alpha val="93000"/>
                    </a:srgbClr>
                  </a:glow>
                </a:effectLst>
                <a:latin typeface="微软雅黑" pitchFamily="34" charset="-122"/>
                <a:ea typeface="微软雅黑" pitchFamily="34" charset="-122"/>
                <a:cs typeface="经典特黑简" pitchFamily="49" charset="-122"/>
              </a:rPr>
              <a:t>再创辉煌</a:t>
            </a:r>
          </a:p>
        </p:txBody>
      </p:sp>
      <p:pic>
        <p:nvPicPr>
          <p:cNvPr id="12" name="Picture 4" descr="C:\Users\Administrator\Desktop\战场素材\Nipic_9360917_20151105103739151107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553971" y="3995106"/>
            <a:ext cx="2641204" cy="2827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746102"/>
      </p:ext>
    </p:extLst>
  </p:cSld>
  <p:clrMapOvr>
    <a:masterClrMapping/>
  </p:clrMapOvr>
  <mc:AlternateContent xmlns:mc="http://schemas.openxmlformats.org/markup-compatibility/2006" xmlns:p14="http://schemas.microsoft.com/office/powerpoint/2010/main">
    <mc:Choice Requires="p14">
      <p:transition p14:dur="100" advClick="0" advTm="0">
        <p14:flash/>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strVal val="4*#ppt_w"/>
                                          </p:val>
                                        </p:tav>
                                        <p:tav tm="100000">
                                          <p:val>
                                            <p:strVal val="#ppt_w"/>
                                          </p:val>
                                        </p:tav>
                                      </p:tavLst>
                                    </p:anim>
                                    <p:anim calcmode="lin" valueType="num">
                                      <p:cBhvr>
                                        <p:cTn id="8" dur="250" fill="hold"/>
                                        <p:tgtEl>
                                          <p:spTgt spid="16"/>
                                        </p:tgtEl>
                                        <p:attrNameLst>
                                          <p:attrName>ppt_h</p:attrName>
                                        </p:attrNameLst>
                                      </p:cBhvr>
                                      <p:tavLst>
                                        <p:tav tm="0">
                                          <p:val>
                                            <p:strVal val="4*#ppt_h"/>
                                          </p:val>
                                        </p:tav>
                                        <p:tav tm="100000">
                                          <p:val>
                                            <p:strVal val="#ppt_h"/>
                                          </p:val>
                                        </p:tav>
                                      </p:tavLst>
                                    </p:anim>
                                  </p:childTnLst>
                                </p:cTn>
                              </p:par>
                            </p:childTnLst>
                          </p:cTn>
                        </p:par>
                        <p:par>
                          <p:cTn id="9" fill="hold">
                            <p:stCondLst>
                              <p:cond delay="250"/>
                            </p:stCondLst>
                            <p:childTnLst>
                              <p:par>
                                <p:cTn id="10" presetID="6" presetClass="emph" presetSubtype="0" fill="hold" grpId="1" nodeType="afterEffect">
                                  <p:stCondLst>
                                    <p:cond delay="0"/>
                                  </p:stCondLst>
                                  <p:childTnLst>
                                    <p:animScale>
                                      <p:cBhvr>
                                        <p:cTn id="11" dur="3000" fill="hold"/>
                                        <p:tgtEl>
                                          <p:spTgt spid="16"/>
                                        </p:tgtEl>
                                      </p:cBhvr>
                                      <p:by x="95000" y="95000"/>
                                    </p:animScale>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63" presetClass="path" presetSubtype="0" accel="50000" decel="50000" fill="hold" nodeType="withEffect">
                                  <p:stCondLst>
                                    <p:cond delay="0"/>
                                  </p:stCondLst>
                                  <p:childTnLst>
                                    <p:animMotion origin="layout" path="M -4.72222E-6 -3.33333E-6 L 0.3283 -3.33333E-6 " pathEditMode="relative" rAng="0" ptsTypes="AA">
                                      <p:cBhvr>
                                        <p:cTn id="16" dur="1750" fill="hold"/>
                                        <p:tgtEl>
                                          <p:spTgt spid="14"/>
                                        </p:tgtEl>
                                        <p:attrNameLst>
                                          <p:attrName>ppt_x,ppt_y</p:attrName>
                                        </p:attrNameLst>
                                      </p:cBhvr>
                                      <p:rCtr x="16406" y="0"/>
                                    </p:animMotion>
                                  </p:childTnLst>
                                </p:cTn>
                              </p:par>
                              <p:par>
                                <p:cTn id="17" presetID="6" presetClass="emph" presetSubtype="0" accel="19000" decel="54000" fill="hold" nodeType="withEffect">
                                  <p:stCondLst>
                                    <p:cond delay="1250"/>
                                  </p:stCondLst>
                                  <p:childTnLst>
                                    <p:animScale>
                                      <p:cBhvr>
                                        <p:cTn id="18" dur="2000" fill="hold"/>
                                        <p:tgtEl>
                                          <p:spTgt spid="14"/>
                                        </p:tgtEl>
                                      </p:cBhvr>
                                      <p:by x="65000" y="65000"/>
                                    </p:animScale>
                                  </p:childTnLst>
                                </p:cTn>
                              </p:par>
                              <p:par>
                                <p:cTn id="19" presetID="10" presetClass="exit" presetSubtype="0" fill="hold" nodeType="withEffect">
                                  <p:stCondLst>
                                    <p:cond delay="100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63" presetClass="path" presetSubtype="0" accel="50000" decel="50000" fill="hold" nodeType="withEffect">
                                  <p:stCondLst>
                                    <p:cond delay="0"/>
                                  </p:stCondLst>
                                  <p:childTnLst>
                                    <p:animMotion origin="layout" path="M 8.33333E-7 1.11111E-6 L -0.24792 1.11111E-6 " pathEditMode="relative" rAng="0" ptsTypes="AA">
                                      <p:cBhvr>
                                        <p:cTn id="26" dur="1750" fill="hold"/>
                                        <p:tgtEl>
                                          <p:spTgt spid="15"/>
                                        </p:tgtEl>
                                        <p:attrNameLst>
                                          <p:attrName>ppt_x,ppt_y</p:attrName>
                                        </p:attrNameLst>
                                      </p:cBhvr>
                                      <p:rCtr x="-12396" y="0"/>
                                    </p:animMotion>
                                  </p:childTnLst>
                                </p:cTn>
                              </p:par>
                              <p:par>
                                <p:cTn id="27" presetID="6" presetClass="emph" presetSubtype="0" accel="19000" decel="54000" fill="hold" nodeType="withEffect">
                                  <p:stCondLst>
                                    <p:cond delay="1250"/>
                                  </p:stCondLst>
                                  <p:childTnLst>
                                    <p:animScale>
                                      <p:cBhvr>
                                        <p:cTn id="28" dur="2000" fill="hold"/>
                                        <p:tgtEl>
                                          <p:spTgt spid="15"/>
                                        </p:tgtEl>
                                      </p:cBhvr>
                                      <p:by x="65000" y="65000"/>
                                    </p:animScale>
                                  </p:childTnLst>
                                </p:cTn>
                              </p:par>
                              <p:par>
                                <p:cTn id="29" presetID="10" presetClass="exit" presetSubtype="0" fill="hold" nodeType="withEffect">
                                  <p:stCondLst>
                                    <p:cond delay="1000"/>
                                  </p:stCondLst>
                                  <p:childTnLst>
                                    <p:animEffect transition="out" filter="fade">
                                      <p:cBhvr>
                                        <p:cTn id="30" dur="500"/>
                                        <p:tgtEl>
                                          <p:spTgt spid="15"/>
                                        </p:tgtEl>
                                      </p:cBhvr>
                                    </p:animEffect>
                                    <p:set>
                                      <p:cBhvr>
                                        <p:cTn id="31"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1"/>
          <p:cNvSpPr txBox="1">
            <a:spLocks/>
          </p:cNvSpPr>
          <p:nvPr/>
        </p:nvSpPr>
        <p:spPr>
          <a:xfrm>
            <a:off x="3729989" y="900758"/>
            <a:ext cx="4653538" cy="994264"/>
          </a:xfrm>
          <a:prstGeom prst="rect">
            <a:avLst/>
          </a:prstGeom>
        </p:spPr>
        <p:txBody>
          <a:bodyPr lIns="109598" tIns="54799" rIns="109598" bIns="54799">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4800" b="1" dirty="0">
                <a:solidFill>
                  <a:srgbClr val="FFC000"/>
                </a:solidFill>
                <a:latin typeface="微软雅黑" panose="020B0503020204020204" pitchFamily="34" charset="-122"/>
                <a:ea typeface="微软雅黑" panose="020B0503020204020204" pitchFamily="34" charset="-122"/>
                <a:cs typeface="Hei"/>
              </a:rPr>
              <a:t>晚会流程</a:t>
            </a:r>
          </a:p>
        </p:txBody>
      </p:sp>
      <p:grpSp>
        <p:nvGrpSpPr>
          <p:cNvPr id="28" name="组合 27"/>
          <p:cNvGrpSpPr/>
          <p:nvPr/>
        </p:nvGrpSpPr>
        <p:grpSpPr>
          <a:xfrm>
            <a:off x="3134502" y="1915824"/>
            <a:ext cx="5844040" cy="697084"/>
            <a:chOff x="2483888" y="2268349"/>
            <a:chExt cx="5752726" cy="685788"/>
          </a:xfrm>
        </p:grpSpPr>
        <p:sp>
          <p:nvSpPr>
            <p:cNvPr id="16" name="TextBox 15"/>
            <p:cNvSpPr txBox="1"/>
            <p:nvPr/>
          </p:nvSpPr>
          <p:spPr>
            <a:xfrm>
              <a:off x="4135063" y="2345132"/>
              <a:ext cx="2450377" cy="526853"/>
            </a:xfrm>
            <a:prstGeom prst="rect">
              <a:avLst/>
            </a:prstGeom>
            <a:noFill/>
          </p:spPr>
          <p:txBody>
            <a:bodyPr wrap="square" rtlCol="0">
              <a:spAutoFit/>
            </a:bodyPr>
            <a:lstStyle/>
            <a:p>
              <a:pPr algn="ctr"/>
              <a:r>
                <a:rPr lang="zh-CN" altLang="en-US" sz="2880" b="1" dirty="0">
                  <a:solidFill>
                    <a:srgbClr val="FFC000"/>
                  </a:solidFill>
                  <a:latin typeface="微软雅黑" pitchFamily="34" charset="-122"/>
                  <a:ea typeface="微软雅黑" pitchFamily="34" charset="-122"/>
                </a:rPr>
                <a:t>回首</a:t>
              </a:r>
              <a:r>
                <a:rPr lang="en-US" altLang="zh-CN" sz="2880" b="1" dirty="0" smtClean="0">
                  <a:solidFill>
                    <a:srgbClr val="FFC000"/>
                  </a:solidFill>
                  <a:latin typeface="微软雅黑" pitchFamily="34" charset="-122"/>
                  <a:ea typeface="微软雅黑" pitchFamily="34" charset="-122"/>
                </a:rPr>
                <a:t>2017</a:t>
              </a:r>
              <a:endParaRPr lang="zh-CN" altLang="en-US" sz="2880" b="1" dirty="0">
                <a:solidFill>
                  <a:srgbClr val="FFC000"/>
                </a:solidFill>
                <a:latin typeface="微软雅黑" pitchFamily="34" charset="-122"/>
                <a:ea typeface="微软雅黑" pitchFamily="34" charset="-122"/>
              </a:endParaRPr>
            </a:p>
          </p:txBody>
        </p:sp>
        <p:sp>
          <p:nvSpPr>
            <p:cNvPr id="23" name="Freeform 7"/>
            <p:cNvSpPr>
              <a:spLocks noEditPoints="1"/>
            </p:cNvSpPr>
            <p:nvPr/>
          </p:nvSpPr>
          <p:spPr bwMode="auto">
            <a:xfrm>
              <a:off x="2483888" y="226834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2160">
                <a:solidFill>
                  <a:srgbClr val="FFC000"/>
                </a:solidFill>
              </a:endParaRPr>
            </a:p>
          </p:txBody>
        </p:sp>
      </p:grpSp>
      <p:grpSp>
        <p:nvGrpSpPr>
          <p:cNvPr id="27" name="组合 26"/>
          <p:cNvGrpSpPr/>
          <p:nvPr/>
        </p:nvGrpSpPr>
        <p:grpSpPr>
          <a:xfrm>
            <a:off x="3134502" y="2804255"/>
            <a:ext cx="5844040" cy="697084"/>
            <a:chOff x="2483888" y="3037259"/>
            <a:chExt cx="5752726" cy="685788"/>
          </a:xfrm>
        </p:grpSpPr>
        <p:sp>
          <p:nvSpPr>
            <p:cNvPr id="22" name="TextBox 21"/>
            <p:cNvSpPr txBox="1"/>
            <p:nvPr/>
          </p:nvSpPr>
          <p:spPr>
            <a:xfrm>
              <a:off x="3714628" y="3111264"/>
              <a:ext cx="3291248" cy="526853"/>
            </a:xfrm>
            <a:prstGeom prst="rect">
              <a:avLst/>
            </a:prstGeom>
            <a:noFill/>
          </p:spPr>
          <p:txBody>
            <a:bodyPr wrap="square" rtlCol="0">
              <a:spAutoFit/>
            </a:bodyPr>
            <a:lstStyle/>
            <a:p>
              <a:pPr algn="ctr"/>
              <a:r>
                <a:rPr lang="zh-CN" altLang="en-US" sz="2880" b="1" dirty="0">
                  <a:solidFill>
                    <a:srgbClr val="FFC000"/>
                  </a:solidFill>
                  <a:latin typeface="微软雅黑" pitchFamily="34" charset="-122"/>
                  <a:ea typeface="微软雅黑" pitchFamily="34" charset="-122"/>
                </a:rPr>
                <a:t>工作完成情况</a:t>
              </a:r>
            </a:p>
          </p:txBody>
        </p:sp>
        <p:sp>
          <p:nvSpPr>
            <p:cNvPr id="24" name="Freeform 7"/>
            <p:cNvSpPr>
              <a:spLocks noEditPoints="1"/>
            </p:cNvSpPr>
            <p:nvPr/>
          </p:nvSpPr>
          <p:spPr bwMode="auto">
            <a:xfrm>
              <a:off x="2483888" y="303725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2160">
                <a:solidFill>
                  <a:srgbClr val="FFC000"/>
                </a:solidFill>
              </a:endParaRPr>
            </a:p>
          </p:txBody>
        </p:sp>
      </p:grpSp>
      <p:grpSp>
        <p:nvGrpSpPr>
          <p:cNvPr id="5" name="组合 4"/>
          <p:cNvGrpSpPr/>
          <p:nvPr/>
        </p:nvGrpSpPr>
        <p:grpSpPr>
          <a:xfrm>
            <a:off x="3134502" y="3692696"/>
            <a:ext cx="5844040" cy="697085"/>
            <a:chOff x="2483888" y="3800304"/>
            <a:chExt cx="5752726" cy="685788"/>
          </a:xfrm>
        </p:grpSpPr>
        <p:sp>
          <p:nvSpPr>
            <p:cNvPr id="18" name="TextBox 17"/>
            <p:cNvSpPr txBox="1"/>
            <p:nvPr/>
          </p:nvSpPr>
          <p:spPr>
            <a:xfrm>
              <a:off x="3600498" y="3868040"/>
              <a:ext cx="3571989" cy="526852"/>
            </a:xfrm>
            <a:prstGeom prst="rect">
              <a:avLst/>
            </a:prstGeom>
            <a:noFill/>
          </p:spPr>
          <p:txBody>
            <a:bodyPr wrap="square" rtlCol="0">
              <a:spAutoFit/>
            </a:bodyPr>
            <a:lstStyle/>
            <a:p>
              <a:pPr algn="ctr"/>
              <a:r>
                <a:rPr lang="zh-CN" altLang="en-US" sz="2880" b="1" dirty="0">
                  <a:solidFill>
                    <a:srgbClr val="FFC000"/>
                  </a:solidFill>
                  <a:latin typeface="微软雅黑" pitchFamily="34" charset="-122"/>
                  <a:ea typeface="微软雅黑" pitchFamily="34" charset="-122"/>
                </a:rPr>
                <a:t>颁奖盛典</a:t>
              </a:r>
            </a:p>
          </p:txBody>
        </p:sp>
        <p:sp>
          <p:nvSpPr>
            <p:cNvPr id="25" name="Freeform 7"/>
            <p:cNvSpPr>
              <a:spLocks noEditPoints="1"/>
            </p:cNvSpPr>
            <p:nvPr/>
          </p:nvSpPr>
          <p:spPr bwMode="auto">
            <a:xfrm>
              <a:off x="2483888" y="3800304"/>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pPr algn="ctr"/>
              <a:endParaRPr lang="zh-CN" altLang="en-US" sz="2160">
                <a:solidFill>
                  <a:srgbClr val="FFC000"/>
                </a:solidFill>
              </a:endParaRPr>
            </a:p>
          </p:txBody>
        </p:sp>
      </p:grpSp>
      <p:grpSp>
        <p:nvGrpSpPr>
          <p:cNvPr id="2" name="组合 1"/>
          <p:cNvGrpSpPr/>
          <p:nvPr/>
        </p:nvGrpSpPr>
        <p:grpSpPr>
          <a:xfrm>
            <a:off x="3134502" y="4581128"/>
            <a:ext cx="5844040" cy="697084"/>
            <a:chOff x="2483888" y="4547573"/>
            <a:chExt cx="5752726" cy="685788"/>
          </a:xfrm>
        </p:grpSpPr>
        <p:sp>
          <p:nvSpPr>
            <p:cNvPr id="20" name="TextBox 19"/>
            <p:cNvSpPr txBox="1"/>
            <p:nvPr/>
          </p:nvSpPr>
          <p:spPr>
            <a:xfrm>
              <a:off x="4135063" y="4629110"/>
              <a:ext cx="2450377" cy="526853"/>
            </a:xfrm>
            <a:prstGeom prst="rect">
              <a:avLst/>
            </a:prstGeom>
            <a:noFill/>
          </p:spPr>
          <p:txBody>
            <a:bodyPr wrap="square" rtlCol="0">
              <a:spAutoFit/>
            </a:bodyPr>
            <a:lstStyle/>
            <a:p>
              <a:pPr algn="ctr"/>
              <a:r>
                <a:rPr lang="zh-CN" altLang="en-US" sz="2880" b="1" dirty="0">
                  <a:solidFill>
                    <a:srgbClr val="FFC000"/>
                  </a:solidFill>
                  <a:latin typeface="微软雅黑" pitchFamily="34" charset="-122"/>
                  <a:ea typeface="微软雅黑" pitchFamily="34" charset="-122"/>
                </a:rPr>
                <a:t>展望</a:t>
              </a:r>
              <a:r>
                <a:rPr lang="en-US" altLang="zh-CN" sz="2880" b="1" dirty="0" smtClean="0">
                  <a:solidFill>
                    <a:srgbClr val="FFC000"/>
                  </a:solidFill>
                  <a:latin typeface="微软雅黑" pitchFamily="34" charset="-122"/>
                  <a:ea typeface="微软雅黑" pitchFamily="34" charset="-122"/>
                </a:rPr>
                <a:t>2018</a:t>
              </a:r>
              <a:endParaRPr lang="zh-CN" altLang="en-US" sz="2880" b="1" dirty="0">
                <a:solidFill>
                  <a:srgbClr val="FFC000"/>
                </a:solidFill>
                <a:latin typeface="微软雅黑" pitchFamily="34" charset="-122"/>
                <a:ea typeface="微软雅黑" pitchFamily="34" charset="-122"/>
              </a:endParaRPr>
            </a:p>
          </p:txBody>
        </p:sp>
        <p:sp>
          <p:nvSpPr>
            <p:cNvPr id="26" name="Freeform 7"/>
            <p:cNvSpPr>
              <a:spLocks noEditPoints="1"/>
            </p:cNvSpPr>
            <p:nvPr/>
          </p:nvSpPr>
          <p:spPr bwMode="auto">
            <a:xfrm>
              <a:off x="2483888" y="4547573"/>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2160">
                <a:solidFill>
                  <a:srgbClr val="FFC000"/>
                </a:solidFill>
              </a:endParaRPr>
            </a:p>
          </p:txBody>
        </p:sp>
      </p:grpSp>
      <p:pic>
        <p:nvPicPr>
          <p:cNvPr id="15"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71049" y="4743518"/>
            <a:ext cx="5952612"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5815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Effect transition="in" filter="fade">
                                      <p:cBhvr>
                                        <p:cTn id="22" dur="500"/>
                                        <p:tgtEl>
                                          <p:spTgt spid="28"/>
                                        </p:tgtEl>
                                      </p:cBhvr>
                                    </p:animEffect>
                                  </p:childTnLst>
                                </p:cTn>
                              </p:par>
                              <p:par>
                                <p:cTn id="23" presetID="53" presetClass="entr" presetSubtype="16" fill="hold"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50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nodeType="withEffect">
                                  <p:stCondLst>
                                    <p:cond delay="75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txBox="1">
            <a:spLocks/>
          </p:cNvSpPr>
          <p:nvPr/>
        </p:nvSpPr>
        <p:spPr>
          <a:xfrm>
            <a:off x="3445897" y="1600249"/>
            <a:ext cx="5118892" cy="1455702"/>
          </a:xfrm>
          <a:prstGeom prst="rect">
            <a:avLst/>
          </a:prstGeom>
        </p:spPr>
        <p:txBody>
          <a:bodyPr lIns="109598" tIns="54799" rIns="109598" bIns="54799">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7200" b="1" dirty="0">
                <a:solidFill>
                  <a:srgbClr val="FFBD01"/>
                </a:solidFill>
                <a:latin typeface="微软雅黑" panose="020B0503020204020204" pitchFamily="34" charset="-122"/>
                <a:ea typeface="微软雅黑" panose="020B0503020204020204" pitchFamily="34" charset="-122"/>
                <a:cs typeface="Hei"/>
              </a:rPr>
              <a:t>第一项</a:t>
            </a:r>
          </a:p>
        </p:txBody>
      </p:sp>
      <p:grpSp>
        <p:nvGrpSpPr>
          <p:cNvPr id="17" name="组合 16"/>
          <p:cNvGrpSpPr/>
          <p:nvPr/>
        </p:nvGrpSpPr>
        <p:grpSpPr>
          <a:xfrm>
            <a:off x="2842300" y="3117707"/>
            <a:ext cx="6428443" cy="1020600"/>
            <a:chOff x="2483888" y="2268349"/>
            <a:chExt cx="5752726" cy="685788"/>
          </a:xfrm>
        </p:grpSpPr>
        <p:sp>
          <p:nvSpPr>
            <p:cNvPr id="19" name="TextBox 18"/>
            <p:cNvSpPr txBox="1"/>
            <p:nvPr/>
          </p:nvSpPr>
          <p:spPr>
            <a:xfrm>
              <a:off x="2991393" y="2345132"/>
              <a:ext cx="4737717" cy="521159"/>
            </a:xfrm>
            <a:prstGeom prst="rect">
              <a:avLst/>
            </a:prstGeom>
            <a:noFill/>
          </p:spPr>
          <p:txBody>
            <a:bodyPr wrap="square" rtlCol="0">
              <a:spAutoFit/>
            </a:bodyPr>
            <a:lstStyle/>
            <a:p>
              <a:pPr algn="ctr"/>
              <a:r>
                <a:rPr lang="zh-CN" altLang="en-US" sz="4440" b="1" dirty="0">
                  <a:solidFill>
                    <a:srgbClr val="FFC000"/>
                  </a:solidFill>
                  <a:latin typeface="微软雅黑" pitchFamily="34" charset="-122"/>
                  <a:ea typeface="微软雅黑" pitchFamily="34" charset="-122"/>
                </a:rPr>
                <a:t>回首</a:t>
              </a:r>
              <a:r>
                <a:rPr lang="en-US" altLang="zh-CN" sz="4440" b="1" dirty="0" smtClean="0">
                  <a:solidFill>
                    <a:srgbClr val="FFC000"/>
                  </a:solidFill>
                  <a:latin typeface="微软雅黑" pitchFamily="34" charset="-122"/>
                  <a:ea typeface="微软雅黑" pitchFamily="34" charset="-122"/>
                </a:rPr>
                <a:t>2017</a:t>
              </a:r>
              <a:endParaRPr lang="zh-CN" altLang="en-US" sz="4440" b="1" dirty="0">
                <a:solidFill>
                  <a:srgbClr val="FFC000"/>
                </a:solidFill>
                <a:latin typeface="微软雅黑" pitchFamily="34" charset="-122"/>
                <a:ea typeface="微软雅黑" pitchFamily="34" charset="-122"/>
              </a:endParaRPr>
            </a:p>
          </p:txBody>
        </p:sp>
        <p:sp>
          <p:nvSpPr>
            <p:cNvPr id="21" name="Freeform 7"/>
            <p:cNvSpPr>
              <a:spLocks noEditPoints="1"/>
            </p:cNvSpPr>
            <p:nvPr/>
          </p:nvSpPr>
          <p:spPr bwMode="auto">
            <a:xfrm>
              <a:off x="2483888" y="226834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3240">
                <a:solidFill>
                  <a:schemeClr val="accent2">
                    <a:lumMod val="40000"/>
                    <a:lumOff val="60000"/>
                  </a:schemeClr>
                </a:solidFill>
              </a:endParaRPr>
            </a:p>
          </p:txBody>
        </p:sp>
      </p:grpSp>
      <p:pic>
        <p:nvPicPr>
          <p:cNvPr id="6"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71049" y="4743518"/>
            <a:ext cx="5952612"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510154"/>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C:\Users\Administrator\Desktop\战场素材\Nipic_9360917_20151105103739151107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4" y="4003195"/>
            <a:ext cx="2967967" cy="28276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2" descr="4400"/>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26805" y="4133962"/>
            <a:ext cx="5242570" cy="189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12164" y="1010487"/>
            <a:ext cx="4427234" cy="15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C:\Users\Administrator\Desktop\云.png"/>
          <p:cNvPicPr>
            <a:picLocks noChangeAspect="1" noChangeArrowheads="1"/>
          </p:cNvPicPr>
          <p:nvPr/>
        </p:nvPicPr>
        <p:blipFill>
          <a:blip r:embed="rId7" cstate="print">
            <a:grayscl/>
          </a:blip>
          <a:stretch>
            <a:fillRect/>
          </a:stretch>
        </p:blipFill>
        <p:spPr bwMode="auto">
          <a:xfrm>
            <a:off x="8834564" y="2829902"/>
            <a:ext cx="1682510" cy="618322"/>
          </a:xfrm>
          <a:prstGeom prst="rect">
            <a:avLst/>
          </a:prstGeom>
          <a:noFill/>
        </p:spPr>
      </p:pic>
      <p:pic>
        <p:nvPicPr>
          <p:cNvPr id="18" name="Picture 6" descr="C:\Users\Administrator\Desktop\云.png"/>
          <p:cNvPicPr>
            <a:picLocks noChangeAspect="1" noChangeArrowheads="1"/>
          </p:cNvPicPr>
          <p:nvPr/>
        </p:nvPicPr>
        <p:blipFill>
          <a:blip r:embed="rId7" cstate="print">
            <a:grayscl/>
          </a:blip>
          <a:stretch>
            <a:fillRect/>
          </a:stretch>
        </p:blipFill>
        <p:spPr bwMode="auto">
          <a:xfrm flipH="1">
            <a:off x="2209027" y="1051623"/>
            <a:ext cx="2013630" cy="740010"/>
          </a:xfrm>
          <a:prstGeom prst="rect">
            <a:avLst/>
          </a:prstGeom>
          <a:noFill/>
        </p:spPr>
      </p:pic>
      <p:pic>
        <p:nvPicPr>
          <p:cNvPr id="19" name="Picture 3" descr="C:\Users\PC\Desktop\xiang云.pn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3798534" y="1102176"/>
            <a:ext cx="1933303" cy="836524"/>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23"/>
          <p:cNvSpPr>
            <a:spLocks noChangeArrowheads="1"/>
          </p:cNvSpPr>
          <p:nvPr/>
        </p:nvSpPr>
        <p:spPr bwMode="auto">
          <a:xfrm>
            <a:off x="2088411" y="2011192"/>
            <a:ext cx="8428663" cy="832378"/>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zh-CN" altLang="en-US" sz="4800" b="1" kern="1000" dirty="0">
                <a:ln w="18415" cmpd="sng">
                  <a:noFill/>
                  <a:prstDash val="solid"/>
                </a:ln>
                <a:solidFill>
                  <a:schemeClr val="accent2"/>
                </a:solidFill>
                <a:latin typeface="微软雅黑" pitchFamily="34" charset="-122"/>
                <a:ea typeface="微软雅黑" pitchFamily="34" charset="-122"/>
                <a:cs typeface="经典特黑简" pitchFamily="49" charset="-122"/>
              </a:rPr>
              <a:t>比去年同期增长</a:t>
            </a:r>
            <a:endParaRPr lang="en-US" altLang="zh-CN" sz="4800" b="1" kern="1000" dirty="0">
              <a:ln w="18415" cmpd="sng">
                <a:noFill/>
                <a:prstDash val="solid"/>
              </a:ln>
              <a:solidFill>
                <a:schemeClr val="accent2"/>
              </a:solidFill>
              <a:latin typeface="微软雅黑" pitchFamily="34" charset="-122"/>
              <a:ea typeface="微软雅黑" pitchFamily="34" charset="-122"/>
              <a:cs typeface="经典特黑简" pitchFamily="49" charset="-122"/>
            </a:endParaRPr>
          </a:p>
        </p:txBody>
      </p:sp>
      <p:sp>
        <p:nvSpPr>
          <p:cNvPr id="13" name="矩形 12"/>
          <p:cNvSpPr/>
          <p:nvPr/>
        </p:nvSpPr>
        <p:spPr>
          <a:xfrm>
            <a:off x="3767701" y="2552048"/>
            <a:ext cx="4910450" cy="2659218"/>
          </a:xfrm>
          <a:prstGeom prst="rect">
            <a:avLst/>
          </a:prstGeom>
          <a:noFill/>
          <a:ln>
            <a:noFill/>
          </a:ln>
          <a:effectLst/>
        </p:spPr>
        <p:txBody>
          <a:bodyPr wrap="square" lIns="103660" tIns="51830" rIns="103660" bIns="51830">
            <a:spAutoFit/>
          </a:bodyPr>
          <a:lstStyle/>
          <a:p>
            <a:pPr algn="ctr">
              <a:buFont typeface="Arial" pitchFamily="34" charset="0"/>
              <a:buNone/>
            </a:pPr>
            <a:r>
              <a:rPr lang="en-US" altLang="zh-CN" sz="166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5400">
                    <a:schemeClr val="bg1"/>
                  </a:glow>
                  <a:outerShdw blurRad="50800" dist="38100" dir="2700000" algn="tl" rotWithShape="0">
                    <a:prstClr val="black">
                      <a:alpha val="40000"/>
                    </a:prstClr>
                  </a:outerShdw>
                </a:effectLst>
                <a:latin typeface="Impact" pitchFamily="34" charset="0"/>
              </a:rPr>
              <a:t>80%</a:t>
            </a:r>
            <a:endParaRPr lang="zh-CN" altLang="en-US" sz="166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25400">
                  <a:schemeClr val="bg1"/>
                </a:glow>
                <a:outerShdw blurRad="50800" dist="38100" dir="2700000" algn="tl" rotWithShape="0">
                  <a:prstClr val="black">
                    <a:alpha val="40000"/>
                  </a:prstClr>
                </a:outerShdw>
              </a:effectLst>
              <a:latin typeface="Impact" pitchFamily="34" charset="0"/>
            </a:endParaRPr>
          </a:p>
        </p:txBody>
      </p:sp>
    </p:spTree>
    <p:extLst>
      <p:ext uri="{BB962C8B-B14F-4D97-AF65-F5344CB8AC3E}">
        <p14:creationId xmlns:p14="http://schemas.microsoft.com/office/powerpoint/2010/main" val="13234327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3000" fill="hold"/>
                                        <p:tgtEl>
                                          <p:spTgt spid="17"/>
                                        </p:tgtEl>
                                        <p:attrNameLst>
                                          <p:attrName>ppt_x</p:attrName>
                                        </p:attrNameLst>
                                      </p:cBhvr>
                                      <p:tavLst>
                                        <p:tav tm="0">
                                          <p:val>
                                            <p:strVal val="0-#ppt_w/2"/>
                                          </p:val>
                                        </p:tav>
                                        <p:tav tm="100000">
                                          <p:val>
                                            <p:strVal val="#ppt_x"/>
                                          </p:val>
                                        </p:tav>
                                      </p:tavLst>
                                    </p:anim>
                                    <p:anim calcmode="lin" valueType="num">
                                      <p:cBhvr additive="base">
                                        <p:cTn id="11" dur="30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4000" fill="hold"/>
                                        <p:tgtEl>
                                          <p:spTgt spid="18"/>
                                        </p:tgtEl>
                                        <p:attrNameLst>
                                          <p:attrName>ppt_x</p:attrName>
                                        </p:attrNameLst>
                                      </p:cBhvr>
                                      <p:tavLst>
                                        <p:tav tm="0">
                                          <p:val>
                                            <p:strVal val="1+#ppt_w/2"/>
                                          </p:val>
                                        </p:tav>
                                        <p:tav tm="100000">
                                          <p:val>
                                            <p:strVal val="#ppt_x"/>
                                          </p:val>
                                        </p:tav>
                                      </p:tavLst>
                                    </p:anim>
                                    <p:anim calcmode="lin" valueType="num">
                                      <p:cBhvr additive="base">
                                        <p:cTn id="15" dur="4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3500" fill="hold"/>
                                        <p:tgtEl>
                                          <p:spTgt spid="19"/>
                                        </p:tgtEl>
                                        <p:attrNameLst>
                                          <p:attrName>ppt_x</p:attrName>
                                        </p:attrNameLst>
                                      </p:cBhvr>
                                      <p:tavLst>
                                        <p:tav tm="0">
                                          <p:val>
                                            <p:strVal val="1+#ppt_w/2"/>
                                          </p:val>
                                        </p:tav>
                                        <p:tav tm="100000">
                                          <p:val>
                                            <p:strVal val="#ppt_x"/>
                                          </p:val>
                                        </p:tav>
                                      </p:tavLst>
                                    </p:anim>
                                    <p:anim calcmode="lin" valueType="num">
                                      <p:cBhvr additive="base">
                                        <p:cTn id="19" dur="3500" fill="hold"/>
                                        <p:tgtEl>
                                          <p:spTgt spid="1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4000"/>
                            </p:stCondLst>
                            <p:childTnLst>
                              <p:par>
                                <p:cTn id="24" presetID="23" presetClass="entr" presetSubtype="3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50" fill="hold"/>
                                        <p:tgtEl>
                                          <p:spTgt spid="12"/>
                                        </p:tgtEl>
                                        <p:attrNameLst>
                                          <p:attrName>ppt_w</p:attrName>
                                        </p:attrNameLst>
                                      </p:cBhvr>
                                      <p:tavLst>
                                        <p:tav tm="0">
                                          <p:val>
                                            <p:strVal val="4*#ppt_w"/>
                                          </p:val>
                                        </p:tav>
                                        <p:tav tm="100000">
                                          <p:val>
                                            <p:strVal val="#ppt_w"/>
                                          </p:val>
                                        </p:tav>
                                      </p:tavLst>
                                    </p:anim>
                                    <p:anim calcmode="lin" valueType="num">
                                      <p:cBhvr>
                                        <p:cTn id="27" dur="250" fill="hold"/>
                                        <p:tgtEl>
                                          <p:spTgt spid="12"/>
                                        </p:tgtEl>
                                        <p:attrNameLst>
                                          <p:attrName>ppt_h</p:attrName>
                                        </p:attrNameLst>
                                      </p:cBhvr>
                                      <p:tavLst>
                                        <p:tav tm="0">
                                          <p:val>
                                            <p:strVal val="4*#ppt_h"/>
                                          </p:val>
                                        </p:tav>
                                        <p:tav tm="100000">
                                          <p:val>
                                            <p:strVal val="#ppt_h"/>
                                          </p:val>
                                        </p:tav>
                                      </p:tavLst>
                                    </p:anim>
                                  </p:childTnLst>
                                </p:cTn>
                              </p:par>
                            </p:childTnLst>
                          </p:cTn>
                        </p:par>
                        <p:par>
                          <p:cTn id="28" fill="hold">
                            <p:stCondLst>
                              <p:cond delay="4250"/>
                            </p:stCondLst>
                            <p:childTnLst>
                              <p:par>
                                <p:cTn id="29" presetID="6" presetClass="emph" presetSubtype="0" fill="hold" grpId="1" nodeType="afterEffect">
                                  <p:stCondLst>
                                    <p:cond delay="2350"/>
                                  </p:stCondLst>
                                  <p:childTnLst>
                                    <p:animScale>
                                      <p:cBhvr>
                                        <p:cTn id="30" dur="1000" fill="hold"/>
                                        <p:tgtEl>
                                          <p:spTgt spid="12"/>
                                        </p:tgtEl>
                                      </p:cBhvr>
                                      <p:by x="95000" y="95000"/>
                                    </p:animScale>
                                  </p:childTnLst>
                                </p:cTn>
                              </p:par>
                            </p:childTnLst>
                          </p:cTn>
                        </p:par>
                        <p:par>
                          <p:cTn id="31" fill="hold">
                            <p:stCondLst>
                              <p:cond delay="7600"/>
                            </p:stCondLst>
                            <p:childTnLst>
                              <p:par>
                                <p:cTn id="32" presetID="23" presetClass="entr" presetSubtype="32"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250" fill="hold"/>
                                        <p:tgtEl>
                                          <p:spTgt spid="13"/>
                                        </p:tgtEl>
                                        <p:attrNameLst>
                                          <p:attrName>ppt_w</p:attrName>
                                        </p:attrNameLst>
                                      </p:cBhvr>
                                      <p:tavLst>
                                        <p:tav tm="0">
                                          <p:val>
                                            <p:strVal val="4*#ppt_w"/>
                                          </p:val>
                                        </p:tav>
                                        <p:tav tm="100000">
                                          <p:val>
                                            <p:strVal val="#ppt_w"/>
                                          </p:val>
                                        </p:tav>
                                      </p:tavLst>
                                    </p:anim>
                                    <p:anim calcmode="lin" valueType="num">
                                      <p:cBhvr>
                                        <p:cTn id="35" dur="250" fill="hold"/>
                                        <p:tgtEl>
                                          <p:spTgt spid="13"/>
                                        </p:tgtEl>
                                        <p:attrNameLst>
                                          <p:attrName>ppt_h</p:attrName>
                                        </p:attrNameLst>
                                      </p:cBhvr>
                                      <p:tavLst>
                                        <p:tav tm="0">
                                          <p:val>
                                            <p:strVal val="4*#ppt_h"/>
                                          </p:val>
                                        </p:tav>
                                        <p:tav tm="100000">
                                          <p:val>
                                            <p:strVal val="#ppt_h"/>
                                          </p:val>
                                        </p:tav>
                                      </p:tavLst>
                                    </p:anim>
                                  </p:childTnLst>
                                </p:cTn>
                              </p:par>
                              <p:par>
                                <p:cTn id="36" presetID="63" presetClass="path" presetSubtype="0" accel="50000" decel="50000" fill="hold" nodeType="withEffect">
                                  <p:stCondLst>
                                    <p:cond delay="0"/>
                                  </p:stCondLst>
                                  <p:childTnLst>
                                    <p:animMotion origin="layout" path="M -2.6139E-6 -2.22222E-6 L 0.3283 -2.22222E-6 " pathEditMode="relative" rAng="0" ptsTypes="AA">
                                      <p:cBhvr>
                                        <p:cTn id="37" dur="1750" fill="hold"/>
                                        <p:tgtEl>
                                          <p:spTgt spid="15"/>
                                        </p:tgtEl>
                                        <p:attrNameLst>
                                          <p:attrName>ppt_x,ppt_y</p:attrName>
                                        </p:attrNameLst>
                                      </p:cBhvr>
                                      <p:rCtr x="16415" y="0"/>
                                    </p:animMotion>
                                  </p:childTnLst>
                                </p:cTn>
                              </p:par>
                              <p:par>
                                <p:cTn id="38" presetID="6" presetClass="emph" presetSubtype="0" accel="19000" decel="54000" fill="hold" nodeType="withEffect">
                                  <p:stCondLst>
                                    <p:cond delay="500"/>
                                  </p:stCondLst>
                                  <p:childTnLst>
                                    <p:animScale>
                                      <p:cBhvr>
                                        <p:cTn id="39" dur="2000" fill="hold"/>
                                        <p:tgtEl>
                                          <p:spTgt spid="15"/>
                                        </p:tgtEl>
                                      </p:cBhvr>
                                      <p:by x="65000" y="65000"/>
                                    </p:animScale>
                                  </p:childTnLst>
                                </p:cTn>
                              </p:par>
                              <p:par>
                                <p:cTn id="40" presetID="10" presetClass="exit" presetSubtype="0" fill="hold" nodeType="withEffect">
                                  <p:stCondLst>
                                    <p:cond delay="250"/>
                                  </p:stCondLst>
                                  <p:childTnLst>
                                    <p:animEffect transition="out" filter="fad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63" presetClass="path" presetSubtype="0" accel="50000" decel="50000" fill="hold" nodeType="withEffect">
                                  <p:stCondLst>
                                    <p:cond delay="0"/>
                                  </p:stCondLst>
                                  <p:childTnLst>
                                    <p:animMotion origin="layout" path="M -1.76256E-6 -4.44444E-6 L -0.24798 -4.44444E-6 " pathEditMode="relative" rAng="0" ptsTypes="AA">
                                      <p:cBhvr>
                                        <p:cTn id="47" dur="1750" fill="hold"/>
                                        <p:tgtEl>
                                          <p:spTgt spid="16"/>
                                        </p:tgtEl>
                                        <p:attrNameLst>
                                          <p:attrName>ppt_x,ppt_y</p:attrName>
                                        </p:attrNameLst>
                                      </p:cBhvr>
                                      <p:rCtr x="-12406" y="0"/>
                                    </p:animMotion>
                                  </p:childTnLst>
                                </p:cTn>
                              </p:par>
                              <p:par>
                                <p:cTn id="48" presetID="6" presetClass="emph" presetSubtype="0" accel="19000" decel="54000" fill="hold" nodeType="withEffect">
                                  <p:stCondLst>
                                    <p:cond delay="500"/>
                                  </p:stCondLst>
                                  <p:childTnLst>
                                    <p:animScale>
                                      <p:cBhvr>
                                        <p:cTn id="49" dur="2000" fill="hold"/>
                                        <p:tgtEl>
                                          <p:spTgt spid="16"/>
                                        </p:tgtEl>
                                      </p:cBhvr>
                                      <p:by x="65000" y="65000"/>
                                    </p:animScale>
                                  </p:childTnLst>
                                </p:cTn>
                              </p:par>
                              <p:par>
                                <p:cTn id="50" presetID="10" presetClass="exit" presetSubtype="0" fill="hold" nodeType="withEffect">
                                  <p:stCondLst>
                                    <p:cond delay="25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3"/>
          <p:cNvSpPr>
            <a:spLocks noChangeArrowheads="1"/>
          </p:cNvSpPr>
          <p:nvPr/>
        </p:nvSpPr>
        <p:spPr bwMode="auto">
          <a:xfrm>
            <a:off x="2035026" y="1196752"/>
            <a:ext cx="8428663" cy="2457438"/>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en-US" altLang="zh-CN" sz="10560" dirty="0" smtClean="0">
                <a:gradFill flip="none" rotWithShape="1">
                  <a:gsLst>
                    <a:gs pos="0">
                      <a:srgbClr val="FFC000"/>
                    </a:gs>
                    <a:gs pos="64000">
                      <a:srgbClr val="FFFF00"/>
                    </a:gs>
                    <a:gs pos="97000">
                      <a:srgbClr val="FFBD01"/>
                    </a:gs>
                  </a:gsLst>
                  <a:lin ang="16200000" scaled="1"/>
                  <a:tileRect/>
                </a:gradFill>
                <a:effectLst>
                  <a:glow rad="25400">
                    <a:schemeClr val="bg1"/>
                  </a:glow>
                </a:effectLst>
                <a:latin typeface="Impact" pitchFamily="34" charset="0"/>
              </a:rPr>
              <a:t>2017</a:t>
            </a:r>
            <a:r>
              <a:rPr lang="en-US" altLang="zh-CN" sz="8640" b="1" kern="1000" dirty="0" smtClean="0">
                <a:ln w="18415" cmpd="sng">
                  <a:noFill/>
                  <a:prstDash val="solid"/>
                </a:ln>
                <a:gradFill flip="none" rotWithShape="1">
                  <a:gsLst>
                    <a:gs pos="0">
                      <a:srgbClr val="FFC000"/>
                    </a:gs>
                    <a:gs pos="64000">
                      <a:srgbClr val="FFFF00"/>
                    </a:gs>
                    <a:gs pos="97000">
                      <a:srgbClr val="FFBD01"/>
                    </a:gs>
                  </a:gsLst>
                  <a:lin ang="16200000" scaled="1"/>
                  <a:tileRect/>
                </a:gradFill>
                <a:effectLst>
                  <a:glow rad="25400">
                    <a:schemeClr val="bg1"/>
                  </a:glow>
                </a:effectLst>
                <a:latin typeface="微软雅黑" pitchFamily="34" charset="-122"/>
                <a:ea typeface="微软雅黑" pitchFamily="34" charset="-122"/>
                <a:cs typeface="经典特黑简" pitchFamily="49" charset="-122"/>
              </a:rPr>
              <a:t> </a:t>
            </a:r>
            <a:r>
              <a:rPr lang="en-US" altLang="zh-CN" sz="7920" b="1" kern="1000" dirty="0" smtClean="0">
                <a:ln w="18415" cmpd="sng">
                  <a:noFill/>
                  <a:prstDash val="solid"/>
                </a:ln>
                <a:gradFill flip="none" rotWithShape="1">
                  <a:gsLst>
                    <a:gs pos="0">
                      <a:srgbClr val="FFC000"/>
                    </a:gs>
                    <a:gs pos="64000">
                      <a:srgbClr val="FFFF00"/>
                    </a:gs>
                    <a:gs pos="97000">
                      <a:srgbClr val="FFBD01"/>
                    </a:gs>
                  </a:gsLst>
                  <a:lin ang="16200000" scaled="1"/>
                  <a:tileRect/>
                </a:gradFill>
                <a:effectLst>
                  <a:glow rad="25400">
                    <a:schemeClr val="bg1"/>
                  </a:glow>
                </a:effectLst>
                <a:latin typeface="微软雅黑" pitchFamily="34" charset="-122"/>
                <a:ea typeface="微软雅黑" pitchFamily="34" charset="-122"/>
                <a:cs typeface="经典特黑简" pitchFamily="49" charset="-122"/>
              </a:rPr>
              <a:t> </a:t>
            </a:r>
            <a:endParaRPr lang="en-US" altLang="zh-CN" sz="7920" b="1" kern="1000" dirty="0">
              <a:ln w="18415" cmpd="sng">
                <a:noFill/>
                <a:prstDash val="solid"/>
              </a:ln>
              <a:gradFill flip="none" rotWithShape="1">
                <a:gsLst>
                  <a:gs pos="0">
                    <a:srgbClr val="FFC000"/>
                  </a:gs>
                  <a:gs pos="64000">
                    <a:srgbClr val="FFFF00"/>
                  </a:gs>
                  <a:gs pos="97000">
                    <a:srgbClr val="FFBD01"/>
                  </a:gs>
                </a:gsLst>
                <a:lin ang="16200000" scaled="1"/>
                <a:tileRect/>
              </a:gradFill>
              <a:effectLst>
                <a:glow rad="25400">
                  <a:schemeClr val="bg1"/>
                </a:glow>
              </a:effectLst>
              <a:latin typeface="微软雅黑" pitchFamily="34" charset="-122"/>
              <a:ea typeface="微软雅黑" pitchFamily="34" charset="-122"/>
              <a:cs typeface="经典特黑简" pitchFamily="49" charset="-122"/>
            </a:endParaRPr>
          </a:p>
          <a:p>
            <a:pPr algn="ctr"/>
            <a:r>
              <a:rPr lang="zh-CN" altLang="en-US" sz="4800" b="1" kern="1000" dirty="0">
                <a:ln w="18415" cmpd="sng">
                  <a:noFill/>
                  <a:prstDash val="solid"/>
                </a:ln>
                <a:gradFill flip="none" rotWithShape="1">
                  <a:gsLst>
                    <a:gs pos="0">
                      <a:srgbClr val="FFC000"/>
                    </a:gs>
                    <a:gs pos="64000">
                      <a:srgbClr val="FFFF00"/>
                    </a:gs>
                    <a:gs pos="97000">
                      <a:srgbClr val="FFBD01"/>
                    </a:gs>
                  </a:gsLst>
                  <a:lin ang="16200000" scaled="1"/>
                  <a:tileRect/>
                </a:gradFill>
                <a:effectLst>
                  <a:glow rad="25400">
                    <a:schemeClr val="bg1"/>
                  </a:glow>
                </a:effectLst>
                <a:latin typeface="微软雅黑" pitchFamily="34" charset="-122"/>
                <a:ea typeface="微软雅黑" pitchFamily="34" charset="-122"/>
                <a:cs typeface="经典特黑简" pitchFamily="49" charset="-122"/>
              </a:rPr>
              <a:t>集团年销售额突破</a:t>
            </a:r>
            <a:endParaRPr lang="en-US" altLang="zh-CN" sz="4800" b="1" kern="1000" dirty="0">
              <a:ln w="18415" cmpd="sng">
                <a:noFill/>
                <a:prstDash val="solid"/>
              </a:ln>
              <a:gradFill flip="none" rotWithShape="1">
                <a:gsLst>
                  <a:gs pos="0">
                    <a:srgbClr val="FFC000"/>
                  </a:gs>
                  <a:gs pos="64000">
                    <a:srgbClr val="FFFF00"/>
                  </a:gs>
                  <a:gs pos="97000">
                    <a:srgbClr val="FFBD01"/>
                  </a:gs>
                </a:gsLst>
                <a:lin ang="16200000" scaled="1"/>
                <a:tileRect/>
              </a:gradFill>
              <a:effectLst>
                <a:glow rad="25400">
                  <a:schemeClr val="bg1"/>
                </a:glow>
              </a:effectLst>
              <a:latin typeface="微软雅黑" pitchFamily="34" charset="-122"/>
              <a:ea typeface="微软雅黑" pitchFamily="34" charset="-122"/>
              <a:cs typeface="经典特黑简" pitchFamily="49" charset="-122"/>
            </a:endParaRPr>
          </a:p>
        </p:txBody>
      </p:sp>
      <p:sp>
        <p:nvSpPr>
          <p:cNvPr id="4" name="矩形 3"/>
          <p:cNvSpPr/>
          <p:nvPr/>
        </p:nvSpPr>
        <p:spPr>
          <a:xfrm>
            <a:off x="3554150" y="3631879"/>
            <a:ext cx="3095720" cy="1717393"/>
          </a:xfrm>
          <a:prstGeom prst="rect">
            <a:avLst/>
          </a:prstGeom>
        </p:spPr>
        <p:txBody>
          <a:bodyPr wrap="none">
            <a:spAutoFit/>
          </a:bodyPr>
          <a:lstStyle/>
          <a:p>
            <a:pPr algn="ctr"/>
            <a:r>
              <a:rPr lang="en-US" altLang="zh-CN" sz="10560" dirty="0" smtClean="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chemeClr val="bg1">
                      <a:alpha val="40000"/>
                    </a:schemeClr>
                  </a:glow>
                </a:effectLst>
                <a:latin typeface="Impact" pitchFamily="34" charset="0"/>
              </a:rPr>
              <a:t>9000</a:t>
            </a:r>
            <a:endParaRPr lang="zh-CN" altLang="en-US" sz="1056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chemeClr val="bg1">
                    <a:alpha val="40000"/>
                  </a:schemeClr>
                </a:glow>
              </a:effectLst>
              <a:latin typeface="Impact" pitchFamily="34" charset="0"/>
            </a:endParaRPr>
          </a:p>
        </p:txBody>
      </p:sp>
      <p:sp>
        <p:nvSpPr>
          <p:cNvPr id="5" name="矩形 4"/>
          <p:cNvSpPr/>
          <p:nvPr/>
        </p:nvSpPr>
        <p:spPr>
          <a:xfrm>
            <a:off x="6804732" y="3757004"/>
            <a:ext cx="2400016" cy="1421928"/>
          </a:xfrm>
          <a:prstGeom prst="rect">
            <a:avLst/>
          </a:prstGeom>
        </p:spPr>
        <p:txBody>
          <a:bodyPr wrap="none">
            <a:spAutoFit/>
          </a:bodyPr>
          <a:lstStyle/>
          <a:p>
            <a:pPr algn="ctr"/>
            <a:r>
              <a:rPr lang="zh-CN" altLang="en-US" sz="864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chemeClr val="bg1">
                      <a:alpha val="40000"/>
                    </a:schemeClr>
                  </a:glow>
                </a:effectLst>
                <a:latin typeface="微软雅黑" pitchFamily="34" charset="-122"/>
                <a:ea typeface="微软雅黑" pitchFamily="34" charset="-122"/>
                <a:cs typeface="经典特黑简" pitchFamily="49" charset="-122"/>
              </a:rPr>
              <a:t>万</a:t>
            </a:r>
            <a:r>
              <a:rPr lang="zh-CN" altLang="en-US" sz="8640" b="1" kern="1000" dirty="0" smtClean="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chemeClr val="bg1">
                      <a:alpha val="40000"/>
                    </a:schemeClr>
                  </a:glow>
                </a:effectLst>
                <a:latin typeface="微软雅黑" pitchFamily="34" charset="-122"/>
                <a:ea typeface="微软雅黑" pitchFamily="34" charset="-122"/>
                <a:cs typeface="经典特黑简" pitchFamily="49" charset="-122"/>
              </a:rPr>
              <a:t>元</a:t>
            </a:r>
            <a:endParaRPr lang="zh-CN" altLang="en-US" sz="864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ffectLst>
                <a:glow rad="101600">
                  <a:schemeClr val="bg1">
                    <a:alpha val="40000"/>
                  </a:schemeClr>
                </a:glow>
              </a:effectLst>
              <a:latin typeface="微软雅黑" pitchFamily="34" charset="-122"/>
              <a:ea typeface="微软雅黑" pitchFamily="34" charset="-122"/>
              <a:cs typeface="经典特黑简" pitchFamily="49" charset="-122"/>
            </a:endParaRPr>
          </a:p>
        </p:txBody>
      </p:sp>
      <p:pic>
        <p:nvPicPr>
          <p:cNvPr id="7" name="Picture 4" descr="C:\Users\Administrator\Desktop\战场素材\Nipic_9360917_20151105103739151107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4" y="4003195"/>
            <a:ext cx="2967967" cy="28276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2" descr="4400"/>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10552" y="4163183"/>
            <a:ext cx="5242570" cy="189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12164" y="672036"/>
            <a:ext cx="4427234" cy="15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C:\Users\Administrator\Desktop\云.png"/>
          <p:cNvPicPr>
            <a:picLocks noChangeAspect="1" noChangeArrowheads="1"/>
          </p:cNvPicPr>
          <p:nvPr/>
        </p:nvPicPr>
        <p:blipFill>
          <a:blip r:embed="rId7" cstate="print">
            <a:grayscl/>
          </a:blip>
          <a:stretch>
            <a:fillRect/>
          </a:stretch>
        </p:blipFill>
        <p:spPr bwMode="auto">
          <a:xfrm>
            <a:off x="8834564" y="2829902"/>
            <a:ext cx="1682510" cy="618322"/>
          </a:xfrm>
          <a:prstGeom prst="rect">
            <a:avLst/>
          </a:prstGeom>
          <a:noFill/>
        </p:spPr>
      </p:pic>
      <p:pic>
        <p:nvPicPr>
          <p:cNvPr id="18" name="Picture 6" descr="C:\Users\Administrator\Desktop\云.png"/>
          <p:cNvPicPr>
            <a:picLocks noChangeAspect="1" noChangeArrowheads="1"/>
          </p:cNvPicPr>
          <p:nvPr/>
        </p:nvPicPr>
        <p:blipFill>
          <a:blip r:embed="rId7" cstate="print">
            <a:grayscl/>
          </a:blip>
          <a:stretch>
            <a:fillRect/>
          </a:stretch>
        </p:blipFill>
        <p:spPr bwMode="auto">
          <a:xfrm flipH="1">
            <a:off x="2209027" y="1051623"/>
            <a:ext cx="2013630" cy="740010"/>
          </a:xfrm>
          <a:prstGeom prst="rect">
            <a:avLst/>
          </a:prstGeom>
          <a:noFill/>
        </p:spPr>
      </p:pic>
      <p:pic>
        <p:nvPicPr>
          <p:cNvPr id="19" name="Picture 3" descr="C:\Users\PC\Desktop\xiang云.pn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3798534" y="763725"/>
            <a:ext cx="1933303" cy="83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7620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3000" fill="hold"/>
                                        <p:tgtEl>
                                          <p:spTgt spid="17"/>
                                        </p:tgtEl>
                                        <p:attrNameLst>
                                          <p:attrName>ppt_x</p:attrName>
                                        </p:attrNameLst>
                                      </p:cBhvr>
                                      <p:tavLst>
                                        <p:tav tm="0">
                                          <p:val>
                                            <p:strVal val="0-#ppt_w/2"/>
                                          </p:val>
                                        </p:tav>
                                        <p:tav tm="100000">
                                          <p:val>
                                            <p:strVal val="#ppt_x"/>
                                          </p:val>
                                        </p:tav>
                                      </p:tavLst>
                                    </p:anim>
                                    <p:anim calcmode="lin" valueType="num">
                                      <p:cBhvr additive="base">
                                        <p:cTn id="11" dur="30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4000" fill="hold"/>
                                        <p:tgtEl>
                                          <p:spTgt spid="18"/>
                                        </p:tgtEl>
                                        <p:attrNameLst>
                                          <p:attrName>ppt_x</p:attrName>
                                        </p:attrNameLst>
                                      </p:cBhvr>
                                      <p:tavLst>
                                        <p:tav tm="0">
                                          <p:val>
                                            <p:strVal val="1+#ppt_w/2"/>
                                          </p:val>
                                        </p:tav>
                                        <p:tav tm="100000">
                                          <p:val>
                                            <p:strVal val="#ppt_x"/>
                                          </p:val>
                                        </p:tav>
                                      </p:tavLst>
                                    </p:anim>
                                    <p:anim calcmode="lin" valueType="num">
                                      <p:cBhvr additive="base">
                                        <p:cTn id="15" dur="4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3500" fill="hold"/>
                                        <p:tgtEl>
                                          <p:spTgt spid="19"/>
                                        </p:tgtEl>
                                        <p:attrNameLst>
                                          <p:attrName>ppt_x</p:attrName>
                                        </p:attrNameLst>
                                      </p:cBhvr>
                                      <p:tavLst>
                                        <p:tav tm="0">
                                          <p:val>
                                            <p:strVal val="1+#ppt_w/2"/>
                                          </p:val>
                                        </p:tav>
                                        <p:tav tm="100000">
                                          <p:val>
                                            <p:strVal val="#ppt_x"/>
                                          </p:val>
                                        </p:tav>
                                      </p:tavLst>
                                    </p:anim>
                                    <p:anim calcmode="lin" valueType="num">
                                      <p:cBhvr additive="base">
                                        <p:cTn id="19" dur="3500" fill="hold"/>
                                        <p:tgtEl>
                                          <p:spTgt spid="19"/>
                                        </p:tgtEl>
                                        <p:attrNameLst>
                                          <p:attrName>ppt_y</p:attrName>
                                        </p:attrNameLst>
                                      </p:cBhvr>
                                      <p:tavLst>
                                        <p:tav tm="0">
                                          <p:val>
                                            <p:strVal val="#ppt_y"/>
                                          </p:val>
                                        </p:tav>
                                        <p:tav tm="100000">
                                          <p:val>
                                            <p:strVal val="#ppt_y"/>
                                          </p:val>
                                        </p:tav>
                                      </p:tavLst>
                                    </p:anim>
                                  </p:childTnLst>
                                </p:cTn>
                              </p:par>
                            </p:childTnLst>
                          </p:cTn>
                        </p:par>
                        <p:par>
                          <p:cTn id="20" fill="hold">
                            <p:stCondLst>
                              <p:cond delay="4000"/>
                            </p:stCondLst>
                            <p:childTnLst>
                              <p:par>
                                <p:cTn id="21" presetID="23" presetClass="entr" presetSubtype="3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250" fill="hold"/>
                                        <p:tgtEl>
                                          <p:spTgt spid="3"/>
                                        </p:tgtEl>
                                        <p:attrNameLst>
                                          <p:attrName>ppt_w</p:attrName>
                                        </p:attrNameLst>
                                      </p:cBhvr>
                                      <p:tavLst>
                                        <p:tav tm="0">
                                          <p:val>
                                            <p:strVal val="4*#ppt_w"/>
                                          </p:val>
                                        </p:tav>
                                        <p:tav tm="100000">
                                          <p:val>
                                            <p:strVal val="#ppt_w"/>
                                          </p:val>
                                        </p:tav>
                                      </p:tavLst>
                                    </p:anim>
                                    <p:anim calcmode="lin" valueType="num">
                                      <p:cBhvr>
                                        <p:cTn id="24" dur="250" fill="hold"/>
                                        <p:tgtEl>
                                          <p:spTgt spid="3"/>
                                        </p:tgtEl>
                                        <p:attrNameLst>
                                          <p:attrName>ppt_h</p:attrName>
                                        </p:attrNameLst>
                                      </p:cBhvr>
                                      <p:tavLst>
                                        <p:tav tm="0">
                                          <p:val>
                                            <p:strVal val="4*#ppt_h"/>
                                          </p:val>
                                        </p:tav>
                                        <p:tav tm="100000">
                                          <p:val>
                                            <p:strVal val="#ppt_h"/>
                                          </p:val>
                                        </p:tav>
                                      </p:tavLst>
                                    </p:anim>
                                  </p:childTnLst>
                                </p:cTn>
                              </p:par>
                            </p:childTnLst>
                          </p:cTn>
                        </p:par>
                        <p:par>
                          <p:cTn id="25" fill="hold">
                            <p:stCondLst>
                              <p:cond delay="4250"/>
                            </p:stCondLst>
                            <p:childTnLst>
                              <p:par>
                                <p:cTn id="26" presetID="6" presetClass="emph" presetSubtype="0" fill="hold" grpId="1" nodeType="afterEffect">
                                  <p:stCondLst>
                                    <p:cond delay="950"/>
                                  </p:stCondLst>
                                  <p:childTnLst>
                                    <p:animScale>
                                      <p:cBhvr>
                                        <p:cTn id="27" dur="1000" fill="hold"/>
                                        <p:tgtEl>
                                          <p:spTgt spid="3"/>
                                        </p:tgtEl>
                                      </p:cBhvr>
                                      <p:by x="95000" y="95000"/>
                                    </p:animScale>
                                  </p:childTnLst>
                                </p:cTn>
                              </p:par>
                            </p:childTnLst>
                          </p:cTn>
                        </p:par>
                        <p:par>
                          <p:cTn id="28" fill="hold">
                            <p:stCondLst>
                              <p:cond delay="6200"/>
                            </p:stCondLst>
                            <p:childTnLst>
                              <p:par>
                                <p:cTn id="29" presetID="23" presetClass="entr" presetSubtype="3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strVal val="4*#ppt_w"/>
                                          </p:val>
                                        </p:tav>
                                        <p:tav tm="100000">
                                          <p:val>
                                            <p:strVal val="#ppt_w"/>
                                          </p:val>
                                        </p:tav>
                                      </p:tavLst>
                                    </p:anim>
                                    <p:anim calcmode="lin" valueType="num">
                                      <p:cBhvr>
                                        <p:cTn id="32" dur="250" fill="hold"/>
                                        <p:tgtEl>
                                          <p:spTgt spid="4"/>
                                        </p:tgtEl>
                                        <p:attrNameLst>
                                          <p:attrName>ppt_h</p:attrName>
                                        </p:attrNameLst>
                                      </p:cBhvr>
                                      <p:tavLst>
                                        <p:tav tm="0">
                                          <p:val>
                                            <p:strVal val="4*#ppt_h"/>
                                          </p:val>
                                        </p:tav>
                                        <p:tav tm="100000">
                                          <p:val>
                                            <p:strVal val="#ppt_h"/>
                                          </p:val>
                                        </p:tav>
                                      </p:tavLst>
                                    </p:anim>
                                  </p:childTnLst>
                                </p:cTn>
                              </p:par>
                              <p:par>
                                <p:cTn id="33" presetID="23" presetClass="entr" presetSubtype="32" fill="hold" grpId="0" nodeType="withEffect">
                                  <p:stCondLst>
                                    <p:cond delay="250"/>
                                  </p:stCondLst>
                                  <p:childTnLst>
                                    <p:set>
                                      <p:cBhvr>
                                        <p:cTn id="34" dur="1" fill="hold">
                                          <p:stCondLst>
                                            <p:cond delay="0"/>
                                          </p:stCondLst>
                                        </p:cTn>
                                        <p:tgtEl>
                                          <p:spTgt spid="5"/>
                                        </p:tgtEl>
                                        <p:attrNameLst>
                                          <p:attrName>style.visibility</p:attrName>
                                        </p:attrNameLst>
                                      </p:cBhvr>
                                      <p:to>
                                        <p:strVal val="visible"/>
                                      </p:to>
                                    </p:set>
                                    <p:anim calcmode="lin" valueType="num">
                                      <p:cBhvr>
                                        <p:cTn id="35" dur="250" fill="hold"/>
                                        <p:tgtEl>
                                          <p:spTgt spid="5"/>
                                        </p:tgtEl>
                                        <p:attrNameLst>
                                          <p:attrName>ppt_w</p:attrName>
                                        </p:attrNameLst>
                                      </p:cBhvr>
                                      <p:tavLst>
                                        <p:tav tm="0">
                                          <p:val>
                                            <p:strVal val="4*#ppt_w"/>
                                          </p:val>
                                        </p:tav>
                                        <p:tav tm="100000">
                                          <p:val>
                                            <p:strVal val="#ppt_w"/>
                                          </p:val>
                                        </p:tav>
                                      </p:tavLst>
                                    </p:anim>
                                    <p:anim calcmode="lin" valueType="num">
                                      <p:cBhvr>
                                        <p:cTn id="36" dur="250" fill="hold"/>
                                        <p:tgtEl>
                                          <p:spTgt spid="5"/>
                                        </p:tgtEl>
                                        <p:attrNameLst>
                                          <p:attrName>ppt_h</p:attrName>
                                        </p:attrNameLst>
                                      </p:cBhvr>
                                      <p:tavLst>
                                        <p:tav tm="0">
                                          <p:val>
                                            <p:strVal val="4*#ppt_h"/>
                                          </p:val>
                                        </p:tav>
                                        <p:tav tm="100000">
                                          <p:val>
                                            <p:strVal val="#ppt_h"/>
                                          </p:val>
                                        </p:tav>
                                      </p:tavLst>
                                    </p:anim>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63" presetClass="path" presetSubtype="0" accel="50000" decel="50000" fill="hold" nodeType="withEffect">
                                  <p:stCondLst>
                                    <p:cond delay="0"/>
                                  </p:stCondLst>
                                  <p:childTnLst>
                                    <p:animMotion origin="layout" path="M 2.94194E-7 1.11111E-6 L 0.3283 1.11111E-6 " pathEditMode="relative" rAng="0" ptsTypes="AA">
                                      <p:cBhvr>
                                        <p:cTn id="41" dur="1750" fill="hold"/>
                                        <p:tgtEl>
                                          <p:spTgt spid="15"/>
                                        </p:tgtEl>
                                        <p:attrNameLst>
                                          <p:attrName>ppt_x,ppt_y</p:attrName>
                                        </p:attrNameLst>
                                      </p:cBhvr>
                                      <p:rCtr x="16415" y="0"/>
                                    </p:animMotion>
                                  </p:childTnLst>
                                </p:cTn>
                              </p:par>
                              <p:par>
                                <p:cTn id="42" presetID="6" presetClass="emph" presetSubtype="0" accel="19000" decel="54000" fill="hold" nodeType="withEffect">
                                  <p:stCondLst>
                                    <p:cond delay="500"/>
                                  </p:stCondLst>
                                  <p:childTnLst>
                                    <p:animScale>
                                      <p:cBhvr>
                                        <p:cTn id="43" dur="2000" fill="hold"/>
                                        <p:tgtEl>
                                          <p:spTgt spid="15"/>
                                        </p:tgtEl>
                                      </p:cBhvr>
                                      <p:by x="65000" y="65000"/>
                                    </p:animScale>
                                  </p:childTnLst>
                                </p:cTn>
                              </p:par>
                              <p:par>
                                <p:cTn id="44" presetID="10" presetClass="exit" presetSubtype="0" fill="hold" nodeType="withEffect">
                                  <p:stCondLst>
                                    <p:cond delay="250"/>
                                  </p:stCondLst>
                                  <p:childTnLst>
                                    <p:animEffect transition="out" filter="fade">
                                      <p:cBhvr>
                                        <p:cTn id="45" dur="500"/>
                                        <p:tgtEl>
                                          <p:spTgt spid="15"/>
                                        </p:tgtEl>
                                      </p:cBhvr>
                                    </p:animEffect>
                                    <p:set>
                                      <p:cBhvr>
                                        <p:cTn id="46" dur="1" fill="hold">
                                          <p:stCondLst>
                                            <p:cond delay="499"/>
                                          </p:stCondLst>
                                        </p:cTn>
                                        <p:tgtEl>
                                          <p:spTgt spid="15"/>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63" presetClass="path" presetSubtype="0" accel="50000" decel="50000" fill="hold" nodeType="withEffect">
                                  <p:stCondLst>
                                    <p:cond delay="0"/>
                                  </p:stCondLst>
                                  <p:childTnLst>
                                    <p:animMotion origin="layout" path="M -1.76256E-6 2.59259E-6 L -0.24798 2.59259E-6 " pathEditMode="relative" rAng="0" ptsTypes="AA">
                                      <p:cBhvr>
                                        <p:cTn id="51" dur="1750" fill="hold"/>
                                        <p:tgtEl>
                                          <p:spTgt spid="16"/>
                                        </p:tgtEl>
                                        <p:attrNameLst>
                                          <p:attrName>ppt_x,ppt_y</p:attrName>
                                        </p:attrNameLst>
                                      </p:cBhvr>
                                      <p:rCtr x="-12406" y="0"/>
                                    </p:animMotion>
                                  </p:childTnLst>
                                </p:cTn>
                              </p:par>
                              <p:par>
                                <p:cTn id="52" presetID="6" presetClass="emph" presetSubtype="0" accel="19000" decel="54000" fill="hold" nodeType="withEffect">
                                  <p:stCondLst>
                                    <p:cond delay="500"/>
                                  </p:stCondLst>
                                  <p:childTnLst>
                                    <p:animScale>
                                      <p:cBhvr>
                                        <p:cTn id="53" dur="2000" fill="hold"/>
                                        <p:tgtEl>
                                          <p:spTgt spid="16"/>
                                        </p:tgtEl>
                                      </p:cBhvr>
                                      <p:by x="65000" y="65000"/>
                                    </p:animScale>
                                  </p:childTnLst>
                                </p:cTn>
                              </p:par>
                              <p:par>
                                <p:cTn id="54" presetID="10" presetClass="exit" presetSubtype="0" fill="hold" nodeType="withEffect">
                                  <p:stCondLst>
                                    <p:cond delay="250"/>
                                  </p:stCondLst>
                                  <p:childTnLst>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
            <a:ext cx="12195175"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3"/>
          <p:cNvSpPr>
            <a:spLocks noChangeArrowheads="1"/>
          </p:cNvSpPr>
          <p:nvPr/>
        </p:nvSpPr>
        <p:spPr bwMode="auto">
          <a:xfrm>
            <a:off x="1708582" y="1264687"/>
            <a:ext cx="8428663" cy="832378"/>
          </a:xfrm>
          <a:prstGeom prst="rect">
            <a:avLst/>
          </a:prstGeom>
          <a:effectLst/>
          <a:scene3d>
            <a:camera prst="orthographicFront"/>
            <a:lightRig rig="twoPt" dir="t"/>
          </a:scene3d>
          <a:sp3d extrusionH="44450">
            <a:bevelT w="69850" prst="angle"/>
          </a:sp3d>
          <a:extLst/>
        </p:spPr>
        <p:txBody>
          <a:bodyPr wrap="square" lIns="92806" tIns="46404" rIns="92806" bIns="46404">
            <a:spAutoFit/>
            <a:sp3d extrusionH="273050" prstMaterial="flat">
              <a:bevelB w="0" h="0"/>
              <a:extrusionClr>
                <a:srgbClr val="0033CC"/>
              </a:extrusionClr>
              <a:contourClr>
                <a:schemeClr val="bg1">
                  <a:lumMod val="95000"/>
                </a:schemeClr>
              </a:contourClr>
            </a:sp3d>
          </a:bodyPr>
          <a:lstStyle/>
          <a:p>
            <a:pPr algn="ctr"/>
            <a:r>
              <a:rPr lang="zh-CN" altLang="en-US" sz="480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itchFamily="34" charset="-122"/>
                <a:ea typeface="微软雅黑" pitchFamily="34" charset="-122"/>
                <a:cs typeface="经典特黑简" pitchFamily="49" charset="-122"/>
              </a:rPr>
              <a:t>比去年同期增长</a:t>
            </a:r>
            <a:endParaRPr lang="en-US" altLang="zh-CN" sz="4800" b="1" kern="1000" dirty="0">
              <a:ln w="18415" cmpd="sng">
                <a:noFill/>
                <a:prstDash val="solid"/>
              </a:ln>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itchFamily="34" charset="-122"/>
              <a:ea typeface="微软雅黑" pitchFamily="34" charset="-122"/>
              <a:cs typeface="经典特黑简" pitchFamily="49" charset="-122"/>
            </a:endParaRPr>
          </a:p>
        </p:txBody>
      </p:sp>
      <p:sp>
        <p:nvSpPr>
          <p:cNvPr id="4" name="矩形 3"/>
          <p:cNvSpPr/>
          <p:nvPr/>
        </p:nvSpPr>
        <p:spPr>
          <a:xfrm>
            <a:off x="3655952" y="1813312"/>
            <a:ext cx="4910450" cy="3170127"/>
          </a:xfrm>
          <a:prstGeom prst="rect">
            <a:avLst/>
          </a:prstGeom>
          <a:noFill/>
          <a:ln>
            <a:noFill/>
          </a:ln>
        </p:spPr>
        <p:txBody>
          <a:bodyPr wrap="square" lIns="103660" tIns="51830" rIns="103660" bIns="51830">
            <a:spAutoFit/>
          </a:bodyPr>
          <a:lstStyle/>
          <a:p>
            <a:pPr>
              <a:buFont typeface="Arial" pitchFamily="34" charset="0"/>
              <a:buNone/>
            </a:pPr>
            <a:r>
              <a:rPr lang="en-US" altLang="zh-CN" sz="1992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Impact" pitchFamily="34" charset="0"/>
              </a:rPr>
              <a:t>80%</a:t>
            </a:r>
            <a:endParaRPr lang="zh-CN" altLang="en-US" sz="1992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Impact" pitchFamily="34" charset="0"/>
            </a:endParaRPr>
          </a:p>
        </p:txBody>
      </p:sp>
    </p:spTree>
    <p:extLst>
      <p:ext uri="{BB962C8B-B14F-4D97-AF65-F5344CB8AC3E}">
        <p14:creationId xmlns:p14="http://schemas.microsoft.com/office/powerpoint/2010/main" val="233984406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ppt_w"/>
                                          </p:val>
                                        </p:tav>
                                        <p:tav tm="100000">
                                          <p:val>
                                            <p:strVal val="#ppt_w"/>
                                          </p:val>
                                        </p:tav>
                                      </p:tavLst>
                                    </p:anim>
                                    <p:anim calcmode="lin" valueType="num">
                                      <p:cBhvr>
                                        <p:cTn id="8" dur="25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6" presetClass="emph" presetSubtype="0" fill="hold" grpId="1" nodeType="afterEffect">
                                  <p:stCondLst>
                                    <p:cond delay="0"/>
                                  </p:stCondLst>
                                  <p:childTnLst>
                                    <p:animScale>
                                      <p:cBhvr>
                                        <p:cTn id="11" dur="1000" fill="hold"/>
                                        <p:tgtEl>
                                          <p:spTgt spid="3"/>
                                        </p:tgtEl>
                                      </p:cBhvr>
                                      <p:by x="95000" y="95000"/>
                                    </p:animScale>
                                  </p:childTnLst>
                                </p:cTn>
                              </p:par>
                            </p:childTnLst>
                          </p:cTn>
                        </p:par>
                        <p:par>
                          <p:cTn id="12" fill="hold">
                            <p:stCondLst>
                              <p:cond delay="1500"/>
                            </p:stCondLst>
                            <p:childTnLst>
                              <p:par>
                                <p:cTn id="13" presetID="23" presetClass="entr" presetSubtype="3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464131" y="2377306"/>
            <a:ext cx="6729456" cy="2688724"/>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grpSp>
        <p:nvGrpSpPr>
          <p:cNvPr id="3" name="组合 2"/>
          <p:cNvGrpSpPr/>
          <p:nvPr/>
        </p:nvGrpSpPr>
        <p:grpSpPr>
          <a:xfrm>
            <a:off x="2866654" y="2377306"/>
            <a:ext cx="3118917" cy="2688724"/>
            <a:chOff x="979199" y="1599428"/>
            <a:chExt cx="2532090" cy="2182838"/>
          </a:xfrm>
        </p:grpSpPr>
        <p:sp>
          <p:nvSpPr>
            <p:cNvPr id="4" name="六边形 3"/>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sp>
          <p:nvSpPr>
            <p:cNvPr id="5" name="六边形 4"/>
            <p:cNvSpPr/>
            <p:nvPr/>
          </p:nvSpPr>
          <p:spPr>
            <a:xfrm>
              <a:off x="1131599" y="1734086"/>
              <a:ext cx="2221201" cy="1914830"/>
            </a:xfrm>
            <a:prstGeom prst="hexagon">
              <a:avLst/>
            </a:prstGeom>
            <a:blipFill dpi="0" rotWithShape="0">
              <a:blip r:embed="rId3"/>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grpSp>
      <p:grpSp>
        <p:nvGrpSpPr>
          <p:cNvPr id="6" name="组合 5"/>
          <p:cNvGrpSpPr/>
          <p:nvPr/>
        </p:nvGrpSpPr>
        <p:grpSpPr>
          <a:xfrm>
            <a:off x="852506" y="1577699"/>
            <a:ext cx="2411854" cy="2079187"/>
            <a:chOff x="979199" y="1599428"/>
            <a:chExt cx="2532090" cy="2182838"/>
          </a:xfrm>
        </p:grpSpPr>
        <p:sp>
          <p:nvSpPr>
            <p:cNvPr id="7" name="六边形 6"/>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sp>
          <p:nvSpPr>
            <p:cNvPr id="8" name="六边形 7"/>
            <p:cNvSpPr/>
            <p:nvPr/>
          </p:nvSpPr>
          <p:spPr>
            <a:xfrm>
              <a:off x="1131599" y="1734086"/>
              <a:ext cx="2221201" cy="1914830"/>
            </a:xfrm>
            <a:prstGeom prst="hexagon">
              <a:avLst/>
            </a:prstGeom>
            <a:blipFill dpi="0" rotWithShape="0">
              <a:blip r:embed="rId4"/>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grpSp>
      <p:grpSp>
        <p:nvGrpSpPr>
          <p:cNvPr id="9" name="组合 8"/>
          <p:cNvGrpSpPr/>
          <p:nvPr/>
        </p:nvGrpSpPr>
        <p:grpSpPr>
          <a:xfrm>
            <a:off x="852506" y="3816102"/>
            <a:ext cx="2411854" cy="2079187"/>
            <a:chOff x="979199" y="1599428"/>
            <a:chExt cx="2532090" cy="2182838"/>
          </a:xfrm>
        </p:grpSpPr>
        <p:sp>
          <p:nvSpPr>
            <p:cNvPr id="10" name="六边形 9"/>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sp>
          <p:nvSpPr>
            <p:cNvPr id="11" name="六边形 10"/>
            <p:cNvSpPr/>
            <p:nvPr/>
          </p:nvSpPr>
          <p:spPr>
            <a:xfrm>
              <a:off x="1131599" y="1734086"/>
              <a:ext cx="2221201" cy="1914830"/>
            </a:xfrm>
            <a:prstGeom prst="hexagon">
              <a:avLst/>
            </a:prstGeom>
            <a:blipFill dpi="0" rotWithShape="0">
              <a:blip r:embed="rId5"/>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时尚中黑简体" panose="01010104010101010101" pitchFamily="2" charset="-122"/>
              </a:endParaRPr>
            </a:p>
          </p:txBody>
        </p:sp>
      </p:grpSp>
      <p:sp>
        <p:nvSpPr>
          <p:cNvPr id="12" name="TextBox 11"/>
          <p:cNvSpPr txBox="1"/>
          <p:nvPr/>
        </p:nvSpPr>
        <p:spPr>
          <a:xfrm>
            <a:off x="6444038" y="1577698"/>
            <a:ext cx="2846693" cy="646331"/>
          </a:xfrm>
          <a:prstGeom prst="rect">
            <a:avLst/>
          </a:prstGeom>
          <a:noFill/>
        </p:spPr>
        <p:txBody>
          <a:bodyPr wrap="square" rtlCol="0">
            <a:spAutoFit/>
          </a:bodyPr>
          <a:lstStyle/>
          <a:p>
            <a:pPr marL="457200" indent="-457200">
              <a:lnSpc>
                <a:spcPct val="120000"/>
              </a:lnSpc>
              <a:buFont typeface="Wingdings" panose="05000000000000000000" pitchFamily="2" charset="2"/>
              <a:buChar char="Ø"/>
              <a:defRPr/>
            </a:pPr>
            <a:r>
              <a:rPr lang="zh-CN" altLang="en-US" sz="3000" b="1" kern="0" dirty="0">
                <a:solidFill>
                  <a:schemeClr val="accent1"/>
                </a:solidFill>
                <a:latin typeface="Arial" pitchFamily="34" charset="0"/>
                <a:ea typeface="时尚中黑简体" panose="01010104010101010101" pitchFamily="2" charset="-122"/>
              </a:rPr>
              <a:t>添加标题</a:t>
            </a:r>
          </a:p>
        </p:txBody>
      </p:sp>
      <p:sp>
        <p:nvSpPr>
          <p:cNvPr id="13" name="TextBox 12"/>
          <p:cNvSpPr txBox="1"/>
          <p:nvPr/>
        </p:nvSpPr>
        <p:spPr>
          <a:xfrm>
            <a:off x="6444038" y="2799520"/>
            <a:ext cx="4791607" cy="1869743"/>
          </a:xfrm>
          <a:prstGeom prst="rect">
            <a:avLst/>
          </a:prstGeom>
          <a:noFill/>
        </p:spPr>
        <p:txBody>
          <a:bodyPr wrap="square" rtlCol="0">
            <a:spAutoFit/>
          </a:bodyPr>
          <a:lstStyle/>
          <a:p>
            <a:pPr>
              <a:lnSpc>
                <a:spcPct val="150000"/>
              </a:lnSpc>
              <a:defRPr/>
            </a:pPr>
            <a:r>
              <a:rPr lang="zh-CN" altLang="en-US" sz="1100" kern="0" dirty="0">
                <a:solidFill>
                  <a:srgbClr val="646464"/>
                </a:solidFill>
                <a:latin typeface="Arial" pitchFamily="34" charset="0"/>
                <a:ea typeface="时尚中黑简体" panose="01010104010101010101" pitchFamily="2" charset="-122"/>
              </a:rPr>
              <a:t>        点击此处添加段落文本点击此处添加段落文本点击此处添加段落文本点击此处添加段落文本点击此处添加段落文本点击此处添加段落文本点击此处添加段落文本</a:t>
            </a:r>
            <a:endParaRPr lang="en-US" altLang="zh-CN" sz="1100" kern="0" dirty="0">
              <a:solidFill>
                <a:srgbClr val="646464"/>
              </a:solidFill>
              <a:latin typeface="Arial" pitchFamily="34" charset="0"/>
              <a:ea typeface="时尚中黑简体" panose="01010104010101010101" pitchFamily="2" charset="-122"/>
            </a:endParaRPr>
          </a:p>
          <a:p>
            <a:pPr>
              <a:lnSpc>
                <a:spcPct val="150000"/>
              </a:lnSpc>
              <a:defRPr/>
            </a:pPr>
            <a:endParaRPr lang="en-US" altLang="zh-CN" sz="1100" kern="0" dirty="0">
              <a:solidFill>
                <a:srgbClr val="646464"/>
              </a:solidFill>
              <a:latin typeface="Arial" pitchFamily="34" charset="0"/>
              <a:ea typeface="时尚中黑简体" panose="01010104010101010101" pitchFamily="2" charset="-122"/>
            </a:endParaRPr>
          </a:p>
          <a:p>
            <a:pPr>
              <a:lnSpc>
                <a:spcPct val="150000"/>
              </a:lnSpc>
              <a:defRPr/>
            </a:pPr>
            <a:r>
              <a:rPr lang="en-US" altLang="zh-CN" sz="1100" kern="0" dirty="0">
                <a:solidFill>
                  <a:srgbClr val="646464"/>
                </a:solidFill>
                <a:latin typeface="Arial" pitchFamily="34" charset="0"/>
                <a:ea typeface="时尚中黑简体" panose="01010104010101010101" pitchFamily="2" charset="-122"/>
              </a:rPr>
              <a:t>        </a:t>
            </a:r>
            <a:r>
              <a:rPr lang="zh-CN" altLang="en-US" sz="1100" kern="0" dirty="0">
                <a:solidFill>
                  <a:srgbClr val="646464"/>
                </a:solidFill>
                <a:latin typeface="Arial" pitchFamily="34" charset="0"/>
                <a:ea typeface="时尚中黑简体" panose="01010104010101010101" pitchFamily="2" charset="-122"/>
              </a:rPr>
              <a:t>点击此处添加段落文本点击此处添加段落文本点击此处添加段落文本点击此处添加段落文本点击此处添加段落文本</a:t>
            </a:r>
            <a:endParaRPr lang="en-US" altLang="zh-CN" sz="1100" kern="0" dirty="0">
              <a:solidFill>
                <a:srgbClr val="646464"/>
              </a:solidFill>
              <a:latin typeface="Arial" pitchFamily="34" charset="0"/>
              <a:ea typeface="时尚中黑简体" panose="01010104010101010101" pitchFamily="2" charset="-122"/>
            </a:endParaRPr>
          </a:p>
          <a:p>
            <a:pPr>
              <a:lnSpc>
                <a:spcPct val="150000"/>
              </a:lnSpc>
              <a:defRPr/>
            </a:pPr>
            <a:endParaRPr lang="en-US" altLang="zh-CN" sz="1100" kern="0" dirty="0">
              <a:solidFill>
                <a:srgbClr val="646464"/>
              </a:solidFill>
              <a:latin typeface="Arial" pitchFamily="34" charset="0"/>
              <a:ea typeface="时尚中黑简体" panose="01010104010101010101" pitchFamily="2" charset="-122"/>
            </a:endParaRPr>
          </a:p>
        </p:txBody>
      </p:sp>
      <p:sp>
        <p:nvSpPr>
          <p:cNvPr id="14"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年度总体工作概述</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2069759551"/>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14:presetBounceEnd="40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40000">
                                          <p:cBhvr additive="base">
                                            <p:cTn id="26" dur="2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27" dur="20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650"/>
                                </p:stCondLst>
                                <p:childTnLst>
                                  <p:par>
                                    <p:cTn id="33" presetID="14" presetClass="entr" presetSubtype="1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2000" fill="hold"/>
                                            <p:tgtEl>
                                              <p:spTgt spid="2"/>
                                            </p:tgtEl>
                                            <p:attrNameLst>
                                              <p:attrName>ppt_x</p:attrName>
                                            </p:attrNameLst>
                                          </p:cBhvr>
                                          <p:tavLst>
                                            <p:tav tm="0">
                                              <p:val>
                                                <p:strVal val="1+#ppt_w/2"/>
                                              </p:val>
                                            </p:tav>
                                            <p:tav tm="100000">
                                              <p:val>
                                                <p:strVal val="#ppt_x"/>
                                              </p:val>
                                            </p:tav>
                                          </p:tavLst>
                                        </p:anim>
                                        <p:anim calcmode="lin" valueType="num">
                                          <p:cBhvr additive="base">
                                            <p:cTn id="27" dur="20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650"/>
                                </p:stCondLst>
                                <p:childTnLst>
                                  <p:par>
                                    <p:cTn id="33" presetID="14" presetClass="entr" presetSubtype="1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nvPr>
        </p:nvGraphicFramePr>
        <p:xfrm>
          <a:off x="797029" y="1402589"/>
          <a:ext cx="3604094" cy="2232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nvPr>
        </p:nvGraphicFramePr>
        <p:xfrm>
          <a:off x="3129899" y="1402589"/>
          <a:ext cx="3604094" cy="22325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nvPr>
        </p:nvGraphicFramePr>
        <p:xfrm>
          <a:off x="5462769" y="1402589"/>
          <a:ext cx="3604094" cy="223256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nvPr>
        </p:nvGraphicFramePr>
        <p:xfrm>
          <a:off x="7795640" y="1402589"/>
          <a:ext cx="3604094" cy="2232567"/>
        </p:xfrm>
        <a:graphic>
          <a:graphicData uri="http://schemas.openxmlformats.org/drawingml/2006/chart">
            <c:chart xmlns:c="http://schemas.openxmlformats.org/drawingml/2006/chart" xmlns:r="http://schemas.openxmlformats.org/officeDocument/2006/relationships" r:id="rId6"/>
          </a:graphicData>
        </a:graphic>
      </p:graphicFrame>
      <p:sp>
        <p:nvSpPr>
          <p:cNvPr id="9" name="文本框 13"/>
          <p:cNvSpPr txBox="1"/>
          <p:nvPr/>
        </p:nvSpPr>
        <p:spPr>
          <a:xfrm>
            <a:off x="2002088" y="3487299"/>
            <a:ext cx="1258549" cy="369332"/>
          </a:xfrm>
          <a:prstGeom prst="rect">
            <a:avLst/>
          </a:prstGeom>
          <a:noFill/>
        </p:spPr>
        <p:txBody>
          <a:bodyPr wrap="square" rtlCol="0">
            <a:spAutoFit/>
          </a:bodyPr>
          <a:lstStyle/>
          <a:p>
            <a:pPr algn="ctr"/>
            <a:r>
              <a:rPr lang="en-US" altLang="zh-CN" dirty="0" smtClean="0">
                <a:solidFill>
                  <a:schemeClr val="accent1"/>
                </a:solidFill>
                <a:latin typeface="Impact" panose="020B0806030902050204" pitchFamily="34" charset="0"/>
                <a:ea typeface="时尚中黑简体" panose="01010104010101010101" pitchFamily="2" charset="-122"/>
              </a:rPr>
              <a:t>2015</a:t>
            </a:r>
            <a:endParaRPr lang="zh-CN" altLang="en-US" sz="1200" dirty="0">
              <a:solidFill>
                <a:schemeClr val="accent1"/>
              </a:solidFill>
              <a:latin typeface="Impact" panose="020B0806030902050204" pitchFamily="34" charset="0"/>
              <a:ea typeface="时尚中黑简体" panose="01010104010101010101" pitchFamily="2" charset="-122"/>
            </a:endParaRPr>
          </a:p>
        </p:txBody>
      </p:sp>
      <p:sp>
        <p:nvSpPr>
          <p:cNvPr id="10" name="文本框 14"/>
          <p:cNvSpPr txBox="1"/>
          <p:nvPr/>
        </p:nvSpPr>
        <p:spPr>
          <a:xfrm>
            <a:off x="4406935" y="3487299"/>
            <a:ext cx="1258549" cy="369332"/>
          </a:xfrm>
          <a:prstGeom prst="rect">
            <a:avLst/>
          </a:prstGeom>
          <a:noFill/>
        </p:spPr>
        <p:txBody>
          <a:bodyPr wrap="square" rtlCol="0">
            <a:spAutoFit/>
          </a:bodyPr>
          <a:lstStyle/>
          <a:p>
            <a:pPr algn="ctr"/>
            <a:r>
              <a:rPr lang="en-US" altLang="zh-CN" dirty="0" smtClean="0">
                <a:solidFill>
                  <a:schemeClr val="accent1"/>
                </a:solidFill>
                <a:latin typeface="Impact" panose="020B0806030902050204" pitchFamily="34" charset="0"/>
                <a:ea typeface="时尚中黑简体" panose="01010104010101010101" pitchFamily="2" charset="-122"/>
              </a:rPr>
              <a:t>2016</a:t>
            </a:r>
            <a:endParaRPr lang="zh-CN" altLang="en-US" sz="1200" dirty="0">
              <a:solidFill>
                <a:schemeClr val="accent1"/>
              </a:solidFill>
              <a:latin typeface="Impact" panose="020B0806030902050204" pitchFamily="34" charset="0"/>
              <a:ea typeface="时尚中黑简体" panose="01010104010101010101" pitchFamily="2" charset="-122"/>
            </a:endParaRPr>
          </a:p>
        </p:txBody>
      </p:sp>
      <p:sp>
        <p:nvSpPr>
          <p:cNvPr id="11" name="文本框 15"/>
          <p:cNvSpPr txBox="1"/>
          <p:nvPr/>
        </p:nvSpPr>
        <p:spPr>
          <a:xfrm>
            <a:off x="6671531" y="3487299"/>
            <a:ext cx="1258549" cy="369332"/>
          </a:xfrm>
          <a:prstGeom prst="rect">
            <a:avLst/>
          </a:prstGeom>
          <a:noFill/>
        </p:spPr>
        <p:txBody>
          <a:bodyPr wrap="square" rtlCol="0">
            <a:spAutoFit/>
          </a:bodyPr>
          <a:lstStyle/>
          <a:p>
            <a:pPr algn="ctr"/>
            <a:r>
              <a:rPr lang="en-US" altLang="zh-CN" dirty="0" smtClean="0">
                <a:solidFill>
                  <a:schemeClr val="accent1"/>
                </a:solidFill>
                <a:latin typeface="Impact" panose="020B0806030902050204" pitchFamily="34" charset="0"/>
                <a:ea typeface="时尚中黑简体" panose="01010104010101010101" pitchFamily="2" charset="-122"/>
              </a:rPr>
              <a:t>2017</a:t>
            </a:r>
            <a:endParaRPr lang="zh-CN" altLang="en-US" sz="1200" dirty="0">
              <a:solidFill>
                <a:schemeClr val="accent1"/>
              </a:solidFill>
              <a:latin typeface="Impact" panose="020B0806030902050204" pitchFamily="34" charset="0"/>
              <a:ea typeface="时尚中黑简体" panose="01010104010101010101" pitchFamily="2" charset="-122"/>
            </a:endParaRPr>
          </a:p>
        </p:txBody>
      </p:sp>
      <p:sp>
        <p:nvSpPr>
          <p:cNvPr id="12" name="文本框 16"/>
          <p:cNvSpPr txBox="1"/>
          <p:nvPr/>
        </p:nvSpPr>
        <p:spPr>
          <a:xfrm>
            <a:off x="9076377" y="3487299"/>
            <a:ext cx="1258549" cy="369332"/>
          </a:xfrm>
          <a:prstGeom prst="rect">
            <a:avLst/>
          </a:prstGeom>
          <a:noFill/>
        </p:spPr>
        <p:txBody>
          <a:bodyPr wrap="square" rtlCol="0">
            <a:spAutoFit/>
          </a:bodyPr>
          <a:lstStyle/>
          <a:p>
            <a:pPr algn="ctr"/>
            <a:r>
              <a:rPr lang="en-US" altLang="zh-CN" dirty="0" smtClean="0">
                <a:solidFill>
                  <a:schemeClr val="accent1"/>
                </a:solidFill>
                <a:latin typeface="Impact" panose="020B0806030902050204" pitchFamily="34" charset="0"/>
                <a:ea typeface="时尚中黑简体" panose="01010104010101010101" pitchFamily="2" charset="-122"/>
              </a:rPr>
              <a:t>2018</a:t>
            </a:r>
            <a:endParaRPr lang="zh-CN" altLang="en-US" sz="1200" dirty="0">
              <a:solidFill>
                <a:schemeClr val="accent1"/>
              </a:solidFill>
              <a:latin typeface="Impact" panose="020B0806030902050204" pitchFamily="34" charset="0"/>
              <a:ea typeface="时尚中黑简体" panose="01010104010101010101" pitchFamily="2" charset="-122"/>
            </a:endParaRPr>
          </a:p>
        </p:txBody>
      </p:sp>
      <p:grpSp>
        <p:nvGrpSpPr>
          <p:cNvPr id="14" name="组合 13"/>
          <p:cNvGrpSpPr/>
          <p:nvPr/>
        </p:nvGrpSpPr>
        <p:grpSpPr>
          <a:xfrm>
            <a:off x="8906265" y="4301061"/>
            <a:ext cx="1653119" cy="369332"/>
            <a:chOff x="2080894" y="4828841"/>
            <a:chExt cx="1652904" cy="369417"/>
          </a:xfrm>
        </p:grpSpPr>
        <p:sp>
          <p:nvSpPr>
            <p:cNvPr id="24" name="圆角矩形 23"/>
            <p:cNvSpPr/>
            <p:nvPr/>
          </p:nvSpPr>
          <p:spPr>
            <a:xfrm>
              <a:off x="2080894" y="4880791"/>
              <a:ext cx="265433" cy="265433"/>
            </a:xfrm>
            <a:prstGeom prst="roundRect">
              <a:avLst/>
            </a:prstGeom>
            <a:solidFill>
              <a:schemeClr val="accent4"/>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25" name="文本框 43"/>
            <p:cNvSpPr txBox="1"/>
            <p:nvPr/>
          </p:nvSpPr>
          <p:spPr>
            <a:xfrm>
              <a:off x="2346327" y="4828841"/>
              <a:ext cx="1387471" cy="369417"/>
            </a:xfrm>
            <a:prstGeom prst="rect">
              <a:avLst/>
            </a:prstGeom>
            <a:noFill/>
          </p:spPr>
          <p:txBody>
            <a:bodyPr wrap="square" rtlCol="0">
              <a:spAutoFit/>
            </a:bodyPr>
            <a:lstStyle/>
            <a:p>
              <a:r>
                <a:rPr lang="zh-CN" altLang="en-US" dirty="0">
                  <a:solidFill>
                    <a:schemeClr val="accent1"/>
                  </a:solidFill>
                  <a:latin typeface="时尚中黑简体" panose="01010104010101010101" pitchFamily="2" charset="-122"/>
                  <a:ea typeface="时尚中黑简体" panose="01010104010101010101" pitchFamily="2" charset="-122"/>
                </a:rPr>
                <a:t>标题</a:t>
              </a:r>
            </a:p>
          </p:txBody>
        </p:sp>
      </p:grpSp>
      <p:grpSp>
        <p:nvGrpSpPr>
          <p:cNvPr id="15" name="组合 14"/>
          <p:cNvGrpSpPr/>
          <p:nvPr/>
        </p:nvGrpSpPr>
        <p:grpSpPr>
          <a:xfrm>
            <a:off x="6745744" y="4301061"/>
            <a:ext cx="1653119" cy="369332"/>
            <a:chOff x="2080894" y="4828841"/>
            <a:chExt cx="1652904" cy="369417"/>
          </a:xfrm>
        </p:grpSpPr>
        <p:sp>
          <p:nvSpPr>
            <p:cNvPr id="22" name="圆角矩形 21"/>
            <p:cNvSpPr/>
            <p:nvPr/>
          </p:nvSpPr>
          <p:spPr>
            <a:xfrm>
              <a:off x="2080894" y="4880791"/>
              <a:ext cx="265433" cy="265433"/>
            </a:xfrm>
            <a:prstGeom prst="roundRect">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23" name="文本框 41"/>
            <p:cNvSpPr txBox="1"/>
            <p:nvPr/>
          </p:nvSpPr>
          <p:spPr>
            <a:xfrm>
              <a:off x="2346327" y="4828841"/>
              <a:ext cx="1387471" cy="369417"/>
            </a:xfrm>
            <a:prstGeom prst="rect">
              <a:avLst/>
            </a:prstGeom>
            <a:noFill/>
          </p:spPr>
          <p:txBody>
            <a:bodyPr wrap="square" rtlCol="0">
              <a:spAutoFit/>
            </a:bodyPr>
            <a:lstStyle/>
            <a:p>
              <a:r>
                <a:rPr lang="zh-CN" altLang="en-US" dirty="0">
                  <a:solidFill>
                    <a:schemeClr val="accent1"/>
                  </a:solidFill>
                  <a:latin typeface="时尚中黑简体" panose="01010104010101010101" pitchFamily="2" charset="-122"/>
                  <a:ea typeface="时尚中黑简体" panose="01010104010101010101" pitchFamily="2" charset="-122"/>
                </a:rPr>
                <a:t>标题</a:t>
              </a:r>
            </a:p>
          </p:txBody>
        </p:sp>
      </p:grpSp>
      <p:grpSp>
        <p:nvGrpSpPr>
          <p:cNvPr id="16" name="组合 15"/>
          <p:cNvGrpSpPr/>
          <p:nvPr/>
        </p:nvGrpSpPr>
        <p:grpSpPr>
          <a:xfrm>
            <a:off x="2280667" y="4301061"/>
            <a:ext cx="1653119" cy="369332"/>
            <a:chOff x="2080894" y="4828841"/>
            <a:chExt cx="1652904" cy="369417"/>
          </a:xfrm>
        </p:grpSpPr>
        <p:sp>
          <p:nvSpPr>
            <p:cNvPr id="20" name="圆角矩形 19"/>
            <p:cNvSpPr/>
            <p:nvPr/>
          </p:nvSpPr>
          <p:spPr>
            <a:xfrm>
              <a:off x="2080894" y="4880791"/>
              <a:ext cx="265433" cy="26543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21" name="文本框 39"/>
            <p:cNvSpPr txBox="1"/>
            <p:nvPr/>
          </p:nvSpPr>
          <p:spPr>
            <a:xfrm>
              <a:off x="2346327" y="4828841"/>
              <a:ext cx="1387471" cy="369417"/>
            </a:xfrm>
            <a:prstGeom prst="rect">
              <a:avLst/>
            </a:prstGeom>
            <a:noFill/>
          </p:spPr>
          <p:txBody>
            <a:bodyPr wrap="square" rtlCol="0">
              <a:spAutoFit/>
            </a:bodyPr>
            <a:lstStyle/>
            <a:p>
              <a:r>
                <a:rPr lang="zh-CN" altLang="en-US" dirty="0">
                  <a:solidFill>
                    <a:schemeClr val="accent1"/>
                  </a:solidFill>
                  <a:latin typeface="时尚中黑简体" panose="01010104010101010101" pitchFamily="2" charset="-122"/>
                  <a:ea typeface="时尚中黑简体" panose="01010104010101010101" pitchFamily="2" charset="-122"/>
                </a:rPr>
                <a:t>标题</a:t>
              </a:r>
            </a:p>
          </p:txBody>
        </p:sp>
      </p:grpSp>
      <p:grpSp>
        <p:nvGrpSpPr>
          <p:cNvPr id="17" name="组合 16"/>
          <p:cNvGrpSpPr/>
          <p:nvPr/>
        </p:nvGrpSpPr>
        <p:grpSpPr>
          <a:xfrm>
            <a:off x="4513205" y="4301061"/>
            <a:ext cx="1653119" cy="369332"/>
            <a:chOff x="2080894" y="4828841"/>
            <a:chExt cx="1652904" cy="369417"/>
          </a:xfrm>
        </p:grpSpPr>
        <p:sp>
          <p:nvSpPr>
            <p:cNvPr id="18" name="圆角矩形 17"/>
            <p:cNvSpPr/>
            <p:nvPr/>
          </p:nvSpPr>
          <p:spPr>
            <a:xfrm>
              <a:off x="2080894" y="4880791"/>
              <a:ext cx="265433" cy="26543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19" name="文本框 37"/>
            <p:cNvSpPr txBox="1"/>
            <p:nvPr/>
          </p:nvSpPr>
          <p:spPr>
            <a:xfrm>
              <a:off x="2346327" y="4828841"/>
              <a:ext cx="1387471" cy="369417"/>
            </a:xfrm>
            <a:prstGeom prst="rect">
              <a:avLst/>
            </a:prstGeom>
            <a:noFill/>
          </p:spPr>
          <p:txBody>
            <a:bodyPr wrap="square" rtlCol="0">
              <a:spAutoFit/>
            </a:bodyPr>
            <a:lstStyle/>
            <a:p>
              <a:r>
                <a:rPr lang="zh-CN" altLang="en-US" dirty="0">
                  <a:solidFill>
                    <a:schemeClr val="accent1"/>
                  </a:solidFill>
                  <a:latin typeface="时尚中黑简体" panose="01010104010101010101" pitchFamily="2" charset="-122"/>
                  <a:ea typeface="时尚中黑简体" panose="01010104010101010101" pitchFamily="2" charset="-122"/>
                </a:rPr>
                <a:t>标题</a:t>
              </a:r>
            </a:p>
          </p:txBody>
        </p:sp>
      </p:grpSp>
      <p:cxnSp>
        <p:nvCxnSpPr>
          <p:cNvPr id="26" name="直接连接符 25"/>
          <p:cNvCxnSpPr/>
          <p:nvPr/>
        </p:nvCxnSpPr>
        <p:spPr>
          <a:xfrm>
            <a:off x="1712001" y="5156792"/>
            <a:ext cx="877276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文本框 113"/>
          <p:cNvSpPr txBox="1"/>
          <p:nvPr/>
        </p:nvSpPr>
        <p:spPr>
          <a:xfrm>
            <a:off x="1722272" y="5293226"/>
            <a:ext cx="8762493" cy="1015428"/>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1000" dirty="0">
              <a:solidFill>
                <a:schemeClr val="accent1"/>
              </a:solidFill>
              <a:latin typeface="时尚中黑简体" panose="01010104010101010101" pitchFamily="2" charset="-122"/>
              <a:ea typeface="时尚中黑简体" panose="01010104010101010101" pitchFamily="2" charset="-122"/>
            </a:endParaRPr>
          </a:p>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
        <p:nvSpPr>
          <p:cNvPr id="28"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与往年的对比</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3310501943"/>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47"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anim calcmode="lin" valueType="num">
                                      <p:cBhvr>
                                        <p:cTn id="64" dur="500" fill="hold"/>
                                        <p:tgtEl>
                                          <p:spTgt spid="9"/>
                                        </p:tgtEl>
                                        <p:attrNameLst>
                                          <p:attrName>ppt_x</p:attrName>
                                        </p:attrNameLst>
                                      </p:cBhvr>
                                      <p:tavLst>
                                        <p:tav tm="0">
                                          <p:val>
                                            <p:strVal val="#ppt_x"/>
                                          </p:val>
                                        </p:tav>
                                        <p:tav tm="100000">
                                          <p:val>
                                            <p:strVal val="#ppt_x"/>
                                          </p:val>
                                        </p:tav>
                                      </p:tavLst>
                                    </p:anim>
                                    <p:anim calcmode="lin" valueType="num">
                                      <p:cBhvr>
                                        <p:cTn id="65" dur="500" fill="hold"/>
                                        <p:tgtEl>
                                          <p:spTgt spid="9"/>
                                        </p:tgtEl>
                                        <p:attrNameLst>
                                          <p:attrName>ppt_y</p:attrName>
                                        </p:attrNameLst>
                                      </p:cBhvr>
                                      <p:tavLst>
                                        <p:tav tm="0">
                                          <p:val>
                                            <p:strVal val="#ppt_y-.1"/>
                                          </p:val>
                                        </p:tav>
                                        <p:tav tm="100000">
                                          <p:val>
                                            <p:strVal val="#ppt_y"/>
                                          </p:val>
                                        </p:tav>
                                      </p:tavLst>
                                    </p:anim>
                                  </p:childTnLst>
                                </p:cTn>
                              </p:par>
                            </p:childTnLst>
                          </p:cTn>
                        </p:par>
                        <p:par>
                          <p:cTn id="66" fill="hold">
                            <p:stCondLst>
                              <p:cond delay="3300"/>
                            </p:stCondLst>
                            <p:childTnLst>
                              <p:par>
                                <p:cTn id="67" presetID="47" presetClass="entr" presetSubtype="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childTnLst>
                          </p:cTn>
                        </p:par>
                        <p:par>
                          <p:cTn id="72" fill="hold">
                            <p:stCondLst>
                              <p:cond delay="3800"/>
                            </p:stCondLst>
                            <p:childTnLst>
                              <p:par>
                                <p:cTn id="73" presetID="47"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anim calcmode="lin" valueType="num">
                                      <p:cBhvr>
                                        <p:cTn id="76" dur="500" fill="hold"/>
                                        <p:tgtEl>
                                          <p:spTgt spid="11"/>
                                        </p:tgtEl>
                                        <p:attrNameLst>
                                          <p:attrName>ppt_x</p:attrName>
                                        </p:attrNameLst>
                                      </p:cBhvr>
                                      <p:tavLst>
                                        <p:tav tm="0">
                                          <p:val>
                                            <p:strVal val="#ppt_x"/>
                                          </p:val>
                                        </p:tav>
                                        <p:tav tm="100000">
                                          <p:val>
                                            <p:strVal val="#ppt_x"/>
                                          </p:val>
                                        </p:tav>
                                      </p:tavLst>
                                    </p:anim>
                                    <p:anim calcmode="lin" valueType="num">
                                      <p:cBhvr>
                                        <p:cTn id="77" dur="500" fill="hold"/>
                                        <p:tgtEl>
                                          <p:spTgt spid="11"/>
                                        </p:tgtEl>
                                        <p:attrNameLst>
                                          <p:attrName>ppt_y</p:attrName>
                                        </p:attrNameLst>
                                      </p:cBhvr>
                                      <p:tavLst>
                                        <p:tav tm="0">
                                          <p:val>
                                            <p:strVal val="#ppt_y-.1"/>
                                          </p:val>
                                        </p:tav>
                                        <p:tav tm="100000">
                                          <p:val>
                                            <p:strVal val="#ppt_y"/>
                                          </p:val>
                                        </p:tav>
                                      </p:tavLst>
                                    </p:anim>
                                  </p:childTnLst>
                                </p:cTn>
                              </p:par>
                            </p:childTnLst>
                          </p:cTn>
                        </p:par>
                        <p:par>
                          <p:cTn id="78" fill="hold">
                            <p:stCondLst>
                              <p:cond delay="4300"/>
                            </p:stCondLst>
                            <p:childTnLst>
                              <p:par>
                                <p:cTn id="79" presetID="47"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anim calcmode="lin" valueType="num">
                                      <p:cBhvr>
                                        <p:cTn id="82" dur="500" fill="hold"/>
                                        <p:tgtEl>
                                          <p:spTgt spid="12"/>
                                        </p:tgtEl>
                                        <p:attrNameLst>
                                          <p:attrName>ppt_x</p:attrName>
                                        </p:attrNameLst>
                                      </p:cBhvr>
                                      <p:tavLst>
                                        <p:tav tm="0">
                                          <p:val>
                                            <p:strVal val="#ppt_x"/>
                                          </p:val>
                                        </p:tav>
                                        <p:tav tm="100000">
                                          <p:val>
                                            <p:strVal val="#ppt_x"/>
                                          </p:val>
                                        </p:tav>
                                      </p:tavLst>
                                    </p:anim>
                                    <p:anim calcmode="lin" valueType="num">
                                      <p:cBhvr>
                                        <p:cTn id="83" dur="500" fill="hold"/>
                                        <p:tgtEl>
                                          <p:spTgt spid="12"/>
                                        </p:tgtEl>
                                        <p:attrNameLst>
                                          <p:attrName>ppt_y</p:attrName>
                                        </p:attrNameLst>
                                      </p:cBhvr>
                                      <p:tavLst>
                                        <p:tav tm="0">
                                          <p:val>
                                            <p:strVal val="#ppt_y-.1"/>
                                          </p:val>
                                        </p:tav>
                                        <p:tav tm="100000">
                                          <p:val>
                                            <p:strVal val="#ppt_y"/>
                                          </p:val>
                                        </p:tav>
                                      </p:tavLst>
                                    </p:anim>
                                  </p:childTnLst>
                                </p:cTn>
                              </p:par>
                            </p:childTnLst>
                          </p:cTn>
                        </p:par>
                        <p:par>
                          <p:cTn id="84" fill="hold">
                            <p:stCondLst>
                              <p:cond delay="4800"/>
                            </p:stCondLst>
                            <p:childTnLst>
                              <p:par>
                                <p:cTn id="85" presetID="10"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500"/>
                                        <p:tgtEl>
                                          <p:spTgt spid="17"/>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500"/>
                                        <p:tgtEl>
                                          <p:spTgt spid="15"/>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6800"/>
                            </p:stCondLst>
                            <p:childTnLst>
                              <p:par>
                                <p:cTn id="101" presetID="16" presetClass="entr" presetSubtype="21" fill="hold"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barn(inVertical)">
                                      <p:cBhvr>
                                        <p:cTn id="103" dur="500"/>
                                        <p:tgtEl>
                                          <p:spTgt spid="26"/>
                                        </p:tgtEl>
                                      </p:cBhvr>
                                    </p:animEffect>
                                  </p:childTnLst>
                                </p:cTn>
                              </p:par>
                            </p:childTnLst>
                          </p:cTn>
                        </p:par>
                        <p:par>
                          <p:cTn id="104" fill="hold">
                            <p:stCondLst>
                              <p:cond delay="7300"/>
                            </p:stCondLst>
                            <p:childTnLst>
                              <p:par>
                                <p:cTn id="105" presetID="22" presetClass="entr" presetSubtype="1"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wipe(up)">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9" grpId="0"/>
      <p:bldP spid="10" grpId="0"/>
      <p:bldP spid="11" grpId="0"/>
      <p:bldP spid="12"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294967295"/>
          </p:nvPr>
        </p:nvSpPr>
        <p:spPr>
          <a:xfrm>
            <a:off x="9348788" y="6356350"/>
            <a:ext cx="2846387" cy="365125"/>
          </a:xfrm>
          <a:prstGeom prst="rect">
            <a:avLst/>
          </a:prstGeom>
        </p:spPr>
        <p:txBody>
          <a:bodyPr/>
          <a:lstStyle/>
          <a:p>
            <a:fld id="{877C4908-FE0A-43F2-B8DA-9F7993525651}" type="slidenum">
              <a:rPr lang="zh-CN" altLang="en-US" smtClean="0">
                <a:solidFill>
                  <a:schemeClr val="accent1"/>
                </a:solidFill>
                <a:ea typeface="时尚中黑简体" panose="01010104010101010101" pitchFamily="2" charset="-122"/>
              </a:rPr>
              <a:t>12</a:t>
            </a:fld>
            <a:endParaRPr lang="zh-CN" altLang="en-US">
              <a:solidFill>
                <a:schemeClr val="accent1"/>
              </a:solidFill>
              <a:ea typeface="时尚中黑简体" panose="01010104010101010101" pitchFamily="2" charset="-122"/>
            </a:endParaRPr>
          </a:p>
        </p:txBody>
      </p:sp>
      <p:grpSp>
        <p:nvGrpSpPr>
          <p:cNvPr id="21" name="组合 20"/>
          <p:cNvGrpSpPr/>
          <p:nvPr/>
        </p:nvGrpSpPr>
        <p:grpSpPr>
          <a:xfrm>
            <a:off x="3931898" y="3176656"/>
            <a:ext cx="4331379" cy="2196709"/>
            <a:chOff x="3059832" y="1834160"/>
            <a:chExt cx="3248534" cy="1647532"/>
          </a:xfrm>
        </p:grpSpPr>
        <p:sp>
          <p:nvSpPr>
            <p:cNvPr id="20" name="Freeform 16"/>
            <p:cNvSpPr>
              <a:spLocks/>
            </p:cNvSpPr>
            <p:nvPr/>
          </p:nvSpPr>
          <p:spPr bwMode="auto">
            <a:xfrm>
              <a:off x="3065973" y="1852158"/>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3800000" scaled="0"/>
            </a:gradFill>
            <a:ln>
              <a:noFill/>
            </a:ln>
            <a:effectLst>
              <a:outerShdw blurRad="63500" sx="102000" sy="102000" algn="ctr"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4" name="Freeform 16"/>
            <p:cNvSpPr>
              <a:spLocks/>
            </p:cNvSpPr>
            <p:nvPr/>
          </p:nvSpPr>
          <p:spPr bwMode="auto">
            <a:xfrm>
              <a:off x="3059832" y="1834160"/>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5600000" scaled="0"/>
            </a:gradFill>
            <a:ln w="28575">
              <a:solidFill>
                <a:schemeClr val="bg1">
                  <a:lumMod val="50000"/>
                </a:schemeClr>
              </a:solidFill>
            </a:ln>
            <a:effectLst>
              <a:outerShdw blurRad="63500" sx="102000" sy="102000" algn="ctr"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5" name="Oval 17"/>
            <p:cNvSpPr>
              <a:spLocks noChangeArrowheads="1"/>
            </p:cNvSpPr>
            <p:nvPr/>
          </p:nvSpPr>
          <p:spPr bwMode="auto">
            <a:xfrm>
              <a:off x="4258992" y="2129347"/>
              <a:ext cx="881124" cy="899603"/>
            </a:xfrm>
            <a:prstGeom prst="ellipse">
              <a:avLst/>
            </a:prstGeom>
            <a:solidFill>
              <a:schemeClr val="tx1">
                <a:lumMod val="65000"/>
                <a:lumOff val="3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6" name="Oval 18"/>
            <p:cNvSpPr>
              <a:spLocks noChangeArrowheads="1"/>
            </p:cNvSpPr>
            <p:nvPr/>
          </p:nvSpPr>
          <p:spPr bwMode="auto">
            <a:xfrm>
              <a:off x="4156388" y="2059569"/>
              <a:ext cx="1017812" cy="1039158"/>
            </a:xfrm>
            <a:prstGeom prst="ellipse">
              <a:avLst/>
            </a:prstGeom>
            <a:solidFill>
              <a:schemeClr val="accent1"/>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7" name="Oval 19"/>
            <p:cNvSpPr>
              <a:spLocks noChangeArrowheads="1"/>
            </p:cNvSpPr>
            <p:nvPr/>
          </p:nvSpPr>
          <p:spPr bwMode="auto">
            <a:xfrm>
              <a:off x="4423181" y="2436535"/>
              <a:ext cx="418407" cy="427182"/>
            </a:xfrm>
            <a:prstGeom prst="ellipse">
              <a:avLst/>
            </a:prstGeom>
            <a:gradFill flip="none" rotWithShape="1">
              <a:gsLst>
                <a:gs pos="0">
                  <a:schemeClr val="tx1">
                    <a:lumMod val="65000"/>
                    <a:lumOff val="35000"/>
                    <a:tint val="66000"/>
                    <a:satMod val="160000"/>
                  </a:schemeClr>
                </a:gs>
                <a:gs pos="50000">
                  <a:schemeClr val="tx1">
                    <a:lumMod val="65000"/>
                    <a:lumOff val="35000"/>
                    <a:tint val="44500"/>
                    <a:satMod val="160000"/>
                  </a:schemeClr>
                </a:gs>
                <a:gs pos="100000">
                  <a:schemeClr val="tx1">
                    <a:lumMod val="65000"/>
                    <a:lumOff val="35000"/>
                    <a:tint val="23500"/>
                    <a:satMod val="160000"/>
                  </a:schemeClr>
                </a:gs>
              </a:gsLst>
              <a:path path="circle">
                <a:fillToRect l="50000" t="50000" r="50000" b="50000"/>
              </a:path>
              <a:tileRect/>
            </a:gradFill>
            <a:ln>
              <a:noFill/>
            </a:ln>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8" name="Oval 20"/>
            <p:cNvSpPr>
              <a:spLocks noChangeArrowheads="1"/>
            </p:cNvSpPr>
            <p:nvPr/>
          </p:nvSpPr>
          <p:spPr bwMode="auto">
            <a:xfrm>
              <a:off x="4665294" y="2455734"/>
              <a:ext cx="202152" cy="211191"/>
            </a:xfrm>
            <a:prstGeom prst="ellipse">
              <a:avLst/>
            </a:prstGeom>
            <a:solidFill>
              <a:schemeClr val="bg1"/>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sp>
          <p:nvSpPr>
            <p:cNvPr id="9" name="Freeform 21"/>
            <p:cNvSpPr>
              <a:spLocks/>
            </p:cNvSpPr>
            <p:nvPr/>
          </p:nvSpPr>
          <p:spPr bwMode="auto">
            <a:xfrm>
              <a:off x="5751272" y="2551730"/>
              <a:ext cx="557094" cy="194393"/>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chemeClr val="accent1"/>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solidFill>
                  <a:schemeClr val="accent1"/>
                </a:solidFill>
                <a:ea typeface="时尚中黑简体" panose="01010104010101010101" pitchFamily="2" charset="-122"/>
              </a:endParaRPr>
            </a:p>
          </p:txBody>
        </p:sp>
      </p:grpSp>
      <p:sp>
        <p:nvSpPr>
          <p:cNvPr id="10" name="文本框 137"/>
          <p:cNvSpPr txBox="1"/>
          <p:nvPr/>
        </p:nvSpPr>
        <p:spPr>
          <a:xfrm>
            <a:off x="1619951" y="2276872"/>
            <a:ext cx="2031326" cy="1200329"/>
          </a:xfrm>
          <a:prstGeom prst="rect">
            <a:avLst/>
          </a:prstGeom>
          <a:noFill/>
        </p:spPr>
        <p:txBody>
          <a:bodyPr wrap="none" lIns="91440" tIns="45720" rIns="91440" bIns="45720" rtlCol="0" anchor="ctr">
            <a:spAutoFit/>
          </a:bodyPr>
          <a:lstStyle/>
          <a:p>
            <a:pPr algn="ctr"/>
            <a:r>
              <a:rPr lang="en-US" altLang="zh-CN" sz="7200" b="1" dirty="0" smtClean="0">
                <a:solidFill>
                  <a:schemeClr val="accent1"/>
                </a:solidFill>
                <a:effectLst>
                  <a:innerShdw blurRad="63500" dist="50800" dir="5400000">
                    <a:prstClr val="black">
                      <a:alpha val="50000"/>
                    </a:prstClr>
                  </a:innerShdw>
                </a:effectLst>
                <a:latin typeface="FFF Tusj" panose="02040802050405020203" pitchFamily="18" charset="0"/>
                <a:ea typeface="时尚中黑简体" panose="01010104010101010101" pitchFamily="2" charset="-122"/>
              </a:rPr>
              <a:t>2017</a:t>
            </a:r>
            <a:endParaRPr lang="zh-CN" altLang="en-US" sz="7200" b="1" dirty="0">
              <a:solidFill>
                <a:schemeClr val="accent1"/>
              </a:solidFill>
              <a:effectLst>
                <a:innerShdw blurRad="63500" dist="50800" dir="5400000">
                  <a:prstClr val="black">
                    <a:alpha val="50000"/>
                  </a:prstClr>
                </a:innerShdw>
              </a:effectLst>
              <a:latin typeface="FFF Tusj" panose="02040802050405020203" pitchFamily="18" charset="0"/>
              <a:ea typeface="时尚中黑简体" panose="01010104010101010101" pitchFamily="2" charset="-122"/>
            </a:endParaRPr>
          </a:p>
        </p:txBody>
      </p:sp>
      <p:sp>
        <p:nvSpPr>
          <p:cNvPr id="11" name="文本框 138"/>
          <p:cNvSpPr txBox="1"/>
          <p:nvPr/>
        </p:nvSpPr>
        <p:spPr>
          <a:xfrm>
            <a:off x="8434798" y="2592502"/>
            <a:ext cx="2031326" cy="1200329"/>
          </a:xfrm>
          <a:prstGeom prst="rect">
            <a:avLst/>
          </a:prstGeom>
          <a:noFill/>
        </p:spPr>
        <p:txBody>
          <a:bodyPr wrap="none" lIns="91440" tIns="45720" rIns="91440" bIns="45720" rtlCol="0" anchor="ctr">
            <a:spAutoFit/>
          </a:bodyPr>
          <a:lstStyle/>
          <a:p>
            <a:pPr algn="ctr"/>
            <a:r>
              <a:rPr lang="en-US" altLang="zh-CN" sz="7200" b="1" dirty="0" smtClean="0">
                <a:solidFill>
                  <a:schemeClr val="accent1"/>
                </a:solidFill>
                <a:effectLst>
                  <a:innerShdw blurRad="63500" dist="50800" dir="5400000">
                    <a:prstClr val="black">
                      <a:alpha val="50000"/>
                    </a:prstClr>
                  </a:innerShdw>
                </a:effectLst>
                <a:latin typeface="FFF Tusj" panose="02040802050405020203" pitchFamily="18" charset="0"/>
                <a:ea typeface="时尚中黑简体" panose="01010104010101010101" pitchFamily="2" charset="-122"/>
              </a:rPr>
              <a:t>2018</a:t>
            </a:r>
            <a:endParaRPr lang="zh-CN" altLang="en-US" sz="7200" b="1" dirty="0">
              <a:solidFill>
                <a:schemeClr val="accent1"/>
              </a:solidFill>
              <a:effectLst>
                <a:innerShdw blurRad="63500" dist="50800" dir="5400000">
                  <a:prstClr val="black">
                    <a:alpha val="50000"/>
                  </a:prstClr>
                </a:innerShdw>
              </a:effectLst>
              <a:latin typeface="FFF Tusj" panose="02040802050405020203" pitchFamily="18" charset="0"/>
              <a:ea typeface="时尚中黑简体" panose="01010104010101010101" pitchFamily="2" charset="-122"/>
            </a:endParaRPr>
          </a:p>
        </p:txBody>
      </p:sp>
      <p:sp>
        <p:nvSpPr>
          <p:cNvPr id="12" name="Content Placeholder 2"/>
          <p:cNvSpPr txBox="1">
            <a:spLocks/>
          </p:cNvSpPr>
          <p:nvPr/>
        </p:nvSpPr>
        <p:spPr bwMode="auto">
          <a:xfrm>
            <a:off x="8290398" y="3792831"/>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accent1"/>
                </a:solidFill>
                <a:latin typeface="时尚中黑简体" panose="01010104010101010101" pitchFamily="2" charset="-122"/>
                <a:ea typeface="时尚中黑简体" panose="01010104010101010101" pitchFamily="2" charset="-122"/>
                <a:cs typeface="Raleway"/>
              </a:rPr>
              <a:t>输入你的标题</a:t>
            </a:r>
            <a:endParaRPr lang="en-US" altLang="zh-CN" sz="1867" b="1" kern="0" dirty="0">
              <a:solidFill>
                <a:schemeClr val="accent1"/>
              </a:solidFill>
              <a:latin typeface="时尚中黑简体" panose="01010104010101010101" pitchFamily="2" charset="-122"/>
              <a:ea typeface="时尚中黑简体" panose="01010104010101010101" pitchFamily="2" charset="-122"/>
              <a:cs typeface="Raleway"/>
            </a:endParaRPr>
          </a:p>
          <a:p>
            <a:pPr defTabSz="914194">
              <a:spcBef>
                <a:spcPct val="20000"/>
              </a:spcBef>
              <a:defRPr/>
            </a:pPr>
            <a:r>
              <a:rPr lang="zh-CN" altLang="en-US" sz="1067" kern="0" dirty="0">
                <a:solidFill>
                  <a:schemeClr val="accent1"/>
                </a:solidFill>
                <a:latin typeface="时尚中黑简体" panose="01010104010101010101" pitchFamily="2" charset="-122"/>
                <a:ea typeface="时尚中黑简体" panose="01010104010101010101" pitchFamily="2" charset="-122"/>
                <a:cs typeface="Raleway Light"/>
              </a:rPr>
              <a:t>这里输入简单的文字概述里输入简单文字概述输入简单的文字概述里输入输入里这里输入简单的文字概述里输入简单文字概述</a:t>
            </a:r>
            <a:endParaRPr lang="en-US" altLang="zh-CN" sz="1067" kern="0" dirty="0">
              <a:solidFill>
                <a:schemeClr val="accent1"/>
              </a:solidFill>
              <a:latin typeface="时尚中黑简体" panose="01010104010101010101" pitchFamily="2" charset="-122"/>
              <a:ea typeface="时尚中黑简体" panose="01010104010101010101" pitchFamily="2" charset="-122"/>
              <a:cs typeface="Raleway Light"/>
            </a:endParaRPr>
          </a:p>
        </p:txBody>
      </p:sp>
      <p:sp>
        <p:nvSpPr>
          <p:cNvPr id="13" name="Content Placeholder 2"/>
          <p:cNvSpPr txBox="1">
            <a:spLocks/>
          </p:cNvSpPr>
          <p:nvPr/>
        </p:nvSpPr>
        <p:spPr bwMode="auto">
          <a:xfrm>
            <a:off x="667535" y="3349848"/>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accent1"/>
                </a:solidFill>
                <a:latin typeface="时尚中黑简体" panose="01010104010101010101" pitchFamily="2" charset="-122"/>
                <a:ea typeface="时尚中黑简体" panose="01010104010101010101" pitchFamily="2" charset="-122"/>
                <a:cs typeface="Raleway"/>
              </a:rPr>
              <a:t>输入你的标题</a:t>
            </a:r>
            <a:endParaRPr lang="en-US" altLang="zh-CN" sz="1867" b="1" kern="0" dirty="0">
              <a:solidFill>
                <a:schemeClr val="accent1"/>
              </a:solidFill>
              <a:latin typeface="时尚中黑简体" panose="01010104010101010101" pitchFamily="2" charset="-122"/>
              <a:ea typeface="时尚中黑简体" panose="01010104010101010101" pitchFamily="2" charset="-122"/>
              <a:cs typeface="Raleway"/>
            </a:endParaRPr>
          </a:p>
          <a:p>
            <a:pPr algn="r" defTabSz="914194">
              <a:spcBef>
                <a:spcPct val="20000"/>
              </a:spcBef>
              <a:defRPr/>
            </a:pPr>
            <a:r>
              <a:rPr lang="zh-CN" altLang="en-US" sz="1067" kern="0" dirty="0">
                <a:solidFill>
                  <a:schemeClr val="accent1"/>
                </a:solidFill>
                <a:latin typeface="时尚中黑简体" panose="01010104010101010101" pitchFamily="2" charset="-122"/>
                <a:ea typeface="时尚中黑简体" panose="01010104010101010101" pitchFamily="2" charset="-122"/>
                <a:cs typeface="Raleway Light"/>
              </a:rPr>
              <a:t>这里输入简单的文字概述里输入简单文字概述输入简单的文字概述里输入输入里这里输入简单的文字概述里输入简单文字概述</a:t>
            </a:r>
            <a:endParaRPr lang="en-US" altLang="zh-CN" sz="1067" kern="0" dirty="0">
              <a:solidFill>
                <a:schemeClr val="accent1"/>
              </a:solidFill>
              <a:latin typeface="时尚中黑简体" panose="01010104010101010101" pitchFamily="2" charset="-122"/>
              <a:ea typeface="时尚中黑简体" panose="01010104010101010101" pitchFamily="2" charset="-122"/>
              <a:cs typeface="Raleway Light"/>
            </a:endParaRPr>
          </a:p>
        </p:txBody>
      </p:sp>
      <p:sp>
        <p:nvSpPr>
          <p:cNvPr id="15"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a:solidFill>
                  <a:schemeClr val="accent1"/>
                </a:solidFill>
                <a:latin typeface="时尚中黑简体" panose="01010104010101010101" pitchFamily="2" charset="-122"/>
                <a:ea typeface="时尚中黑简体" panose="01010104010101010101" pitchFamily="2" charset="-122"/>
              </a:rPr>
              <a:t>跟</a:t>
            </a:r>
            <a:r>
              <a:rPr lang="zh-CN" altLang="en-US" dirty="0" smtClean="0">
                <a:solidFill>
                  <a:schemeClr val="accent1"/>
                </a:solidFill>
                <a:latin typeface="时尚中黑简体" panose="01010104010101010101" pitchFamily="2" charset="-122"/>
                <a:ea typeface="时尚中黑简体" panose="01010104010101010101" pitchFamily="2" charset="-122"/>
              </a:rPr>
              <a:t>去年的对比</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406498910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1000"/>
                                        <p:tgtEl>
                                          <p:spTgt spid="13"/>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03652" y="2136416"/>
            <a:ext cx="2960882" cy="3427033"/>
            <a:chOff x="4615752" y="1715087"/>
            <a:chExt cx="2960497" cy="3427827"/>
          </a:xfrm>
        </p:grpSpPr>
        <p:grpSp>
          <p:nvGrpSpPr>
            <p:cNvPr id="3" name="组合 2"/>
            <p:cNvGrpSpPr/>
            <p:nvPr/>
          </p:nvGrpSpPr>
          <p:grpSpPr>
            <a:xfrm>
              <a:off x="4913081" y="1957629"/>
              <a:ext cx="1638286" cy="535324"/>
              <a:chOff x="5341758" y="1852276"/>
              <a:chExt cx="1638286" cy="535324"/>
            </a:xfrm>
          </p:grpSpPr>
          <p:sp>
            <p:nvSpPr>
              <p:cNvPr id="19" name="任意多边形 18"/>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75000"/>
                    </a:schemeClr>
                  </a:gs>
                </a:gsLst>
                <a:lin ang="2700000" scaled="1"/>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sp>
            <p:nvSpPr>
              <p:cNvPr id="20" name="任意多边形 19"/>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7000"/>
                    </a:schemeClr>
                  </a:gs>
                  <a:gs pos="100000">
                    <a:schemeClr val="bg1">
                      <a:lumMod val="79000"/>
                    </a:schemeClr>
                  </a:gs>
                </a:gsLst>
                <a:lin ang="2700000" scaled="1"/>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nvGrpSpPr>
            <p:cNvPr id="4" name="组合 3"/>
            <p:cNvGrpSpPr/>
            <p:nvPr/>
          </p:nvGrpSpPr>
          <p:grpSpPr>
            <a:xfrm rot="3600000">
              <a:off x="6124689" y="2266568"/>
              <a:ext cx="1638286" cy="535324"/>
              <a:chOff x="5341758" y="1852276"/>
              <a:chExt cx="1638286" cy="535324"/>
            </a:xfrm>
          </p:grpSpPr>
          <p:sp>
            <p:nvSpPr>
              <p:cNvPr id="17" name="任意多边形 16"/>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80000"/>
                    </a:schemeClr>
                  </a:gs>
                </a:gsLst>
                <a:lin ang="20700000" scaled="0"/>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sp>
            <p:nvSpPr>
              <p:cNvPr id="18" name="任意多边形 17"/>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5000"/>
                    </a:schemeClr>
                  </a:gs>
                  <a:gs pos="100000">
                    <a:schemeClr val="bg1">
                      <a:lumMod val="81000"/>
                    </a:schemeClr>
                  </a:gs>
                </a:gsLst>
                <a:lin ang="20700000" scaled="0"/>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nvGrpSpPr>
            <p:cNvPr id="5" name="组合 4"/>
            <p:cNvGrpSpPr/>
            <p:nvPr/>
          </p:nvGrpSpPr>
          <p:grpSpPr>
            <a:xfrm rot="7200000">
              <a:off x="6489444" y="3465182"/>
              <a:ext cx="1638286" cy="535324"/>
              <a:chOff x="5341758" y="1852276"/>
              <a:chExt cx="1638286" cy="535324"/>
            </a:xfrm>
          </p:grpSpPr>
          <p:sp>
            <p:nvSpPr>
              <p:cNvPr id="15" name="任意多边形 14"/>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80000"/>
                    </a:schemeClr>
                  </a:gs>
                </a:gsLst>
                <a:lin ang="17100000" scaled="0"/>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sp>
            <p:nvSpPr>
              <p:cNvPr id="16" name="任意多边形 15"/>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5000"/>
                    </a:schemeClr>
                  </a:gs>
                  <a:gs pos="100000">
                    <a:schemeClr val="bg1">
                      <a:lumMod val="81000"/>
                    </a:schemeClr>
                  </a:gs>
                </a:gsLst>
                <a:lin ang="17100000" scaled="0"/>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nvGrpSpPr>
            <p:cNvPr id="6" name="组合 5"/>
            <p:cNvGrpSpPr/>
            <p:nvPr/>
          </p:nvGrpSpPr>
          <p:grpSpPr>
            <a:xfrm flipH="1" flipV="1">
              <a:off x="5640634" y="4365048"/>
              <a:ext cx="1638286" cy="535324"/>
              <a:chOff x="5341758" y="1852276"/>
              <a:chExt cx="1638286" cy="535324"/>
            </a:xfrm>
          </p:grpSpPr>
          <p:sp>
            <p:nvSpPr>
              <p:cNvPr id="13" name="任意多边形 12"/>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80000"/>
                    </a:schemeClr>
                  </a:gs>
                </a:gsLst>
                <a:lin ang="13500000" scaled="0"/>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schemeClr val="accent1"/>
                  </a:solidFill>
                  <a:ea typeface="时尚中黑简体" panose="01010104010101010101" pitchFamily="2" charset="-122"/>
                </a:endParaRPr>
              </a:p>
            </p:txBody>
          </p:sp>
          <p:sp>
            <p:nvSpPr>
              <p:cNvPr id="14" name="任意多边形 13"/>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5000"/>
                    </a:schemeClr>
                  </a:gs>
                  <a:gs pos="100000">
                    <a:schemeClr val="bg1">
                      <a:lumMod val="81000"/>
                    </a:schemeClr>
                  </a:gs>
                </a:gsLst>
                <a:lin ang="13500000" scaled="0"/>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nvGrpSpPr>
            <p:cNvPr id="7" name="组合 6"/>
            <p:cNvGrpSpPr/>
            <p:nvPr/>
          </p:nvGrpSpPr>
          <p:grpSpPr>
            <a:xfrm rot="3600000" flipH="1" flipV="1">
              <a:off x="4429026" y="4056109"/>
              <a:ext cx="1638286" cy="535324"/>
              <a:chOff x="5341758" y="1852276"/>
              <a:chExt cx="1638286" cy="535324"/>
            </a:xfrm>
          </p:grpSpPr>
          <p:sp>
            <p:nvSpPr>
              <p:cNvPr id="11" name="任意多边形 10"/>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80000"/>
                    </a:schemeClr>
                  </a:gs>
                </a:gsLst>
                <a:lin ang="9900000" scaled="0"/>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sp>
            <p:nvSpPr>
              <p:cNvPr id="12" name="任意多边形 11"/>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5000"/>
                    </a:schemeClr>
                  </a:gs>
                  <a:gs pos="100000">
                    <a:schemeClr val="bg1">
                      <a:lumMod val="81000"/>
                    </a:schemeClr>
                  </a:gs>
                </a:gsLst>
                <a:lin ang="9900000" scaled="0"/>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nvGrpSpPr>
            <p:cNvPr id="8" name="组合 7"/>
            <p:cNvGrpSpPr/>
            <p:nvPr/>
          </p:nvGrpSpPr>
          <p:grpSpPr>
            <a:xfrm rot="7200000" flipH="1" flipV="1">
              <a:off x="4064271" y="2857495"/>
              <a:ext cx="1638286" cy="535324"/>
              <a:chOff x="5341758" y="1852276"/>
              <a:chExt cx="1638286" cy="535324"/>
            </a:xfrm>
          </p:grpSpPr>
          <p:sp>
            <p:nvSpPr>
              <p:cNvPr id="9" name="任意多边形 8"/>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100000">
                    <a:schemeClr val="bg1"/>
                  </a:gs>
                  <a:gs pos="0">
                    <a:schemeClr val="bg1">
                      <a:lumMod val="80000"/>
                    </a:schemeClr>
                  </a:gs>
                </a:gsLst>
                <a:lin ang="7500000" scaled="0"/>
              </a:gradFill>
              <a:ln w="19050">
                <a:no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sp>
            <p:nvSpPr>
              <p:cNvPr id="10" name="任意多边形 9"/>
              <p:cNvSpPr>
                <a:spLocks/>
              </p:cNvSpPr>
              <p:nvPr/>
            </p:nvSpPr>
            <p:spPr bwMode="auto">
              <a:xfrm rot="10800000">
                <a:off x="5341758" y="1852276"/>
                <a:ext cx="1638286"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gradFill>
                <a:gsLst>
                  <a:gs pos="0">
                    <a:schemeClr val="bg1">
                      <a:lumMod val="95000"/>
                    </a:schemeClr>
                  </a:gs>
                  <a:gs pos="100000">
                    <a:schemeClr val="bg1">
                      <a:lumMod val="81000"/>
                    </a:schemeClr>
                  </a:gs>
                </a:gsLst>
                <a:lin ang="7500000" scaled="0"/>
              </a:gradFill>
              <a:ln w="19050">
                <a:noFill/>
              </a:ln>
              <a:effectLst>
                <a:softEdge rad="25400"/>
              </a:effectLst>
            </p:spPr>
            <p:txBody>
              <a:bodyPr vert="horz" wrap="square" lIns="91440" tIns="45720" rIns="91440" bIns="45720" numCol="1" anchor="t" anchorCtr="0" compatLnSpc="1">
                <a:prstTxWarp prst="textNoShape">
                  <a:avLst/>
                </a:prstTxWarp>
                <a:noAutofit/>
              </a:bodyPr>
              <a:lstStyle/>
              <a:p>
                <a:endParaRPr lang="zh-CN" altLang="en-US">
                  <a:solidFill>
                    <a:schemeClr val="accent1"/>
                  </a:solidFill>
                  <a:ea typeface="时尚中黑简体" panose="01010104010101010101" pitchFamily="2" charset="-122"/>
                </a:endParaRPr>
              </a:p>
            </p:txBody>
          </p:sp>
        </p:grpSp>
      </p:grpSp>
      <p:grpSp>
        <p:nvGrpSpPr>
          <p:cNvPr id="55" name="组合 54"/>
          <p:cNvGrpSpPr/>
          <p:nvPr/>
        </p:nvGrpSpPr>
        <p:grpSpPr>
          <a:xfrm flipH="1" flipV="1">
            <a:off x="2571316" y="2482500"/>
            <a:ext cx="2091918" cy="697131"/>
            <a:chOff x="5271455" y="4628205"/>
            <a:chExt cx="2091646" cy="697292"/>
          </a:xfrm>
        </p:grpSpPr>
        <p:sp>
          <p:nvSpPr>
            <p:cNvPr id="56" name="椭圆 55"/>
            <p:cNvSpPr/>
            <p:nvPr/>
          </p:nvSpPr>
          <p:spPr>
            <a:xfrm>
              <a:off x="5271455" y="4628205"/>
              <a:ext cx="81021" cy="73655"/>
            </a:xfrm>
            <a:prstGeom prst="ellipse">
              <a:avLst/>
            </a:prstGeom>
            <a:solidFill>
              <a:schemeClr val="tx1">
                <a:lumMod val="50000"/>
                <a:lumOff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57" name="任意多边形 56"/>
            <p:cNvSpPr/>
            <p:nvPr/>
          </p:nvSpPr>
          <p:spPr>
            <a:xfrm>
              <a:off x="5335429" y="4686869"/>
              <a:ext cx="202767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grpSp>
      <p:grpSp>
        <p:nvGrpSpPr>
          <p:cNvPr id="58" name="组合 57"/>
          <p:cNvGrpSpPr/>
          <p:nvPr/>
        </p:nvGrpSpPr>
        <p:grpSpPr>
          <a:xfrm flipH="1">
            <a:off x="2642657" y="4577835"/>
            <a:ext cx="2091918" cy="697131"/>
            <a:chOff x="5271455" y="4628205"/>
            <a:chExt cx="2091646" cy="697292"/>
          </a:xfrm>
        </p:grpSpPr>
        <p:sp>
          <p:nvSpPr>
            <p:cNvPr id="59" name="椭圆 58"/>
            <p:cNvSpPr/>
            <p:nvPr/>
          </p:nvSpPr>
          <p:spPr>
            <a:xfrm>
              <a:off x="5271455" y="4628205"/>
              <a:ext cx="81021" cy="73655"/>
            </a:xfrm>
            <a:prstGeom prst="ellipse">
              <a:avLst/>
            </a:prstGeom>
            <a:solidFill>
              <a:schemeClr val="tx1">
                <a:lumMod val="50000"/>
                <a:lumOff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60" name="任意多边形 59"/>
            <p:cNvSpPr/>
            <p:nvPr/>
          </p:nvSpPr>
          <p:spPr>
            <a:xfrm>
              <a:off x="5335429" y="4686869"/>
              <a:ext cx="202767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grpSp>
      <p:grpSp>
        <p:nvGrpSpPr>
          <p:cNvPr id="61" name="组合 60"/>
          <p:cNvGrpSpPr/>
          <p:nvPr/>
        </p:nvGrpSpPr>
        <p:grpSpPr>
          <a:xfrm flipV="1">
            <a:off x="7421259" y="2504720"/>
            <a:ext cx="2085567" cy="697131"/>
            <a:chOff x="5277805" y="4628205"/>
            <a:chExt cx="2085296" cy="697292"/>
          </a:xfrm>
        </p:grpSpPr>
        <p:sp>
          <p:nvSpPr>
            <p:cNvPr id="62" name="椭圆 61"/>
            <p:cNvSpPr/>
            <p:nvPr/>
          </p:nvSpPr>
          <p:spPr>
            <a:xfrm>
              <a:off x="5277805" y="4628205"/>
              <a:ext cx="81021" cy="73655"/>
            </a:xfrm>
            <a:prstGeom prst="ellipse">
              <a:avLst/>
            </a:prstGeom>
            <a:solidFill>
              <a:schemeClr val="tx1">
                <a:lumMod val="50000"/>
                <a:lumOff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63" name="任意多边形 62"/>
            <p:cNvSpPr/>
            <p:nvPr/>
          </p:nvSpPr>
          <p:spPr>
            <a:xfrm>
              <a:off x="5335429" y="4686869"/>
              <a:ext cx="202767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grpSp>
      <p:grpSp>
        <p:nvGrpSpPr>
          <p:cNvPr id="64" name="组合 63"/>
          <p:cNvGrpSpPr/>
          <p:nvPr/>
        </p:nvGrpSpPr>
        <p:grpSpPr>
          <a:xfrm>
            <a:off x="7424402" y="4564727"/>
            <a:ext cx="2085567" cy="697131"/>
            <a:chOff x="5277805" y="4628205"/>
            <a:chExt cx="2085296" cy="697292"/>
          </a:xfrm>
        </p:grpSpPr>
        <p:sp>
          <p:nvSpPr>
            <p:cNvPr id="65" name="椭圆 64"/>
            <p:cNvSpPr/>
            <p:nvPr/>
          </p:nvSpPr>
          <p:spPr>
            <a:xfrm>
              <a:off x="5277805" y="4628205"/>
              <a:ext cx="81021" cy="73655"/>
            </a:xfrm>
            <a:prstGeom prst="ellipse">
              <a:avLst/>
            </a:prstGeom>
            <a:solidFill>
              <a:schemeClr val="tx1">
                <a:lumMod val="50000"/>
                <a:lumOff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sp>
          <p:nvSpPr>
            <p:cNvPr id="66" name="任意多边形 65"/>
            <p:cNvSpPr/>
            <p:nvPr/>
          </p:nvSpPr>
          <p:spPr>
            <a:xfrm>
              <a:off x="5335429" y="4686869"/>
              <a:ext cx="202767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时尚中黑简体" panose="01010104010101010101" pitchFamily="2" charset="-122"/>
              </a:endParaRPr>
            </a:p>
          </p:txBody>
        </p:sp>
      </p:grpSp>
      <p:sp>
        <p:nvSpPr>
          <p:cNvPr id="79" name="文本框 117"/>
          <p:cNvSpPr txBox="1"/>
          <p:nvPr/>
        </p:nvSpPr>
        <p:spPr>
          <a:xfrm>
            <a:off x="5693803" y="3429001"/>
            <a:ext cx="961577" cy="769263"/>
          </a:xfrm>
          <a:prstGeom prst="rect">
            <a:avLst/>
          </a:prstGeom>
          <a:noFill/>
        </p:spPr>
        <p:txBody>
          <a:bodyPr wrap="square" rtlCol="0">
            <a:spAutoFit/>
          </a:bodyPr>
          <a:lstStyle/>
          <a:p>
            <a:pPr algn="ctr"/>
            <a:r>
              <a:rPr lang="zh-CN" altLang="en-US" sz="2200" b="1" dirty="0">
                <a:solidFill>
                  <a:schemeClr val="accent1"/>
                </a:solidFill>
                <a:latin typeface="时尚中黑简体" panose="01010104010101010101" pitchFamily="2" charset="-122"/>
                <a:ea typeface="时尚中黑简体" panose="01010104010101010101" pitchFamily="2" charset="-122"/>
              </a:rPr>
              <a:t>添加</a:t>
            </a:r>
            <a:endParaRPr lang="en-US" altLang="zh-CN" sz="2200" b="1" dirty="0">
              <a:solidFill>
                <a:schemeClr val="accent1"/>
              </a:solidFill>
              <a:latin typeface="时尚中黑简体" panose="01010104010101010101" pitchFamily="2" charset="-122"/>
              <a:ea typeface="时尚中黑简体" panose="01010104010101010101" pitchFamily="2" charset="-122"/>
            </a:endParaRPr>
          </a:p>
          <a:p>
            <a:pPr algn="ctr"/>
            <a:r>
              <a:rPr lang="zh-CN" altLang="en-US" sz="2200" b="1" dirty="0">
                <a:solidFill>
                  <a:schemeClr val="accent1"/>
                </a:solidFill>
                <a:latin typeface="时尚中黑简体" panose="01010104010101010101" pitchFamily="2" charset="-122"/>
                <a:ea typeface="时尚中黑简体" panose="01010104010101010101" pitchFamily="2" charset="-122"/>
              </a:rPr>
              <a:t>标题</a:t>
            </a:r>
          </a:p>
        </p:txBody>
      </p:sp>
      <p:grpSp>
        <p:nvGrpSpPr>
          <p:cNvPr id="80" name="组合 79"/>
          <p:cNvGrpSpPr/>
          <p:nvPr/>
        </p:nvGrpSpPr>
        <p:grpSpPr>
          <a:xfrm>
            <a:off x="2455414" y="1519072"/>
            <a:ext cx="1867219" cy="947051"/>
            <a:chOff x="2453507" y="1519419"/>
            <a:chExt cx="1866975" cy="947269"/>
          </a:xfrm>
        </p:grpSpPr>
        <p:sp>
          <p:nvSpPr>
            <p:cNvPr id="81" name="文本框 70"/>
            <p:cNvSpPr txBox="1"/>
            <p:nvPr/>
          </p:nvSpPr>
          <p:spPr>
            <a:xfrm>
              <a:off x="2826633" y="1600558"/>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82" name="文本框 72"/>
            <p:cNvSpPr txBox="1"/>
            <p:nvPr/>
          </p:nvSpPr>
          <p:spPr>
            <a:xfrm>
              <a:off x="2453507" y="1519419"/>
              <a:ext cx="531134" cy="461664"/>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02</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83" name="文本框 129"/>
            <p:cNvSpPr txBox="1"/>
            <p:nvPr/>
          </p:nvSpPr>
          <p:spPr>
            <a:xfrm>
              <a:off x="2463032" y="1912562"/>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grpSp>
        <p:nvGrpSpPr>
          <p:cNvPr id="84" name="组合 83"/>
          <p:cNvGrpSpPr/>
          <p:nvPr/>
        </p:nvGrpSpPr>
        <p:grpSpPr>
          <a:xfrm>
            <a:off x="5158153" y="1369868"/>
            <a:ext cx="1880933" cy="942376"/>
            <a:chOff x="5155891" y="1370184"/>
            <a:chExt cx="1880688" cy="942594"/>
          </a:xfrm>
        </p:grpSpPr>
        <p:sp>
          <p:nvSpPr>
            <p:cNvPr id="85" name="文本框 91"/>
            <p:cNvSpPr txBox="1"/>
            <p:nvPr/>
          </p:nvSpPr>
          <p:spPr>
            <a:xfrm>
              <a:off x="5542730" y="1464025"/>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86" name="文本框 93"/>
            <p:cNvSpPr txBox="1"/>
            <p:nvPr/>
          </p:nvSpPr>
          <p:spPr>
            <a:xfrm>
              <a:off x="5156903" y="1370184"/>
              <a:ext cx="531134" cy="461665"/>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01</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87" name="文本框 129"/>
            <p:cNvSpPr txBox="1"/>
            <p:nvPr/>
          </p:nvSpPr>
          <p:spPr>
            <a:xfrm>
              <a:off x="5155891" y="1758652"/>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grpSp>
        <p:nvGrpSpPr>
          <p:cNvPr id="88" name="组合 87"/>
          <p:cNvGrpSpPr/>
          <p:nvPr/>
        </p:nvGrpSpPr>
        <p:grpSpPr>
          <a:xfrm>
            <a:off x="7896987" y="1532605"/>
            <a:ext cx="1892618" cy="933514"/>
            <a:chOff x="7894373" y="1532958"/>
            <a:chExt cx="1892372" cy="933730"/>
          </a:xfrm>
        </p:grpSpPr>
        <p:sp>
          <p:nvSpPr>
            <p:cNvPr id="89" name="文本框 87"/>
            <p:cNvSpPr txBox="1"/>
            <p:nvPr/>
          </p:nvSpPr>
          <p:spPr>
            <a:xfrm>
              <a:off x="8292896" y="1614097"/>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90" name="文本框 89"/>
            <p:cNvSpPr txBox="1"/>
            <p:nvPr/>
          </p:nvSpPr>
          <p:spPr>
            <a:xfrm>
              <a:off x="7894373" y="1532958"/>
              <a:ext cx="531134" cy="461665"/>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06</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91" name="文本框 129"/>
            <p:cNvSpPr txBox="1"/>
            <p:nvPr/>
          </p:nvSpPr>
          <p:spPr>
            <a:xfrm>
              <a:off x="7938291" y="1912562"/>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grpSp>
        <p:nvGrpSpPr>
          <p:cNvPr id="92" name="组合 91"/>
          <p:cNvGrpSpPr/>
          <p:nvPr/>
        </p:nvGrpSpPr>
        <p:grpSpPr>
          <a:xfrm>
            <a:off x="2566554" y="4188101"/>
            <a:ext cx="1867219" cy="969040"/>
            <a:chOff x="2564632" y="4189064"/>
            <a:chExt cx="1866975" cy="969263"/>
          </a:xfrm>
        </p:grpSpPr>
        <p:sp>
          <p:nvSpPr>
            <p:cNvPr id="93" name="文本框 80"/>
            <p:cNvSpPr txBox="1"/>
            <p:nvPr/>
          </p:nvSpPr>
          <p:spPr>
            <a:xfrm>
              <a:off x="2937758" y="4270203"/>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94" name="文本框 82"/>
            <p:cNvSpPr txBox="1"/>
            <p:nvPr/>
          </p:nvSpPr>
          <p:spPr>
            <a:xfrm>
              <a:off x="2564632" y="4189064"/>
              <a:ext cx="531134" cy="461664"/>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03</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95" name="文本框 129"/>
            <p:cNvSpPr txBox="1"/>
            <p:nvPr/>
          </p:nvSpPr>
          <p:spPr>
            <a:xfrm>
              <a:off x="2579966" y="4604201"/>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grpSp>
        <p:nvGrpSpPr>
          <p:cNvPr id="96" name="组合 95"/>
          <p:cNvGrpSpPr/>
          <p:nvPr/>
        </p:nvGrpSpPr>
        <p:grpSpPr>
          <a:xfrm>
            <a:off x="5184561" y="5381549"/>
            <a:ext cx="1879921" cy="1032389"/>
            <a:chOff x="5182299" y="5382794"/>
            <a:chExt cx="1879677" cy="1032628"/>
          </a:xfrm>
        </p:grpSpPr>
        <p:sp>
          <p:nvSpPr>
            <p:cNvPr id="97" name="文本框 95"/>
            <p:cNvSpPr txBox="1"/>
            <p:nvPr/>
          </p:nvSpPr>
          <p:spPr>
            <a:xfrm>
              <a:off x="5568127" y="5463933"/>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98" name="文本框 97"/>
            <p:cNvSpPr txBox="1"/>
            <p:nvPr/>
          </p:nvSpPr>
          <p:spPr>
            <a:xfrm>
              <a:off x="5182299" y="5382794"/>
              <a:ext cx="531134" cy="461665"/>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04</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99" name="文本框 129"/>
            <p:cNvSpPr txBox="1"/>
            <p:nvPr/>
          </p:nvSpPr>
          <p:spPr>
            <a:xfrm>
              <a:off x="5183606" y="5861296"/>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grpSp>
        <p:nvGrpSpPr>
          <p:cNvPr id="100" name="组合 99"/>
          <p:cNvGrpSpPr/>
          <p:nvPr/>
        </p:nvGrpSpPr>
        <p:grpSpPr>
          <a:xfrm>
            <a:off x="7912230" y="4209274"/>
            <a:ext cx="1879920" cy="947865"/>
            <a:chOff x="7909613" y="4210244"/>
            <a:chExt cx="1879675" cy="948083"/>
          </a:xfrm>
        </p:grpSpPr>
        <p:sp>
          <p:nvSpPr>
            <p:cNvPr id="101" name="文本框 102"/>
            <p:cNvSpPr txBox="1"/>
            <p:nvPr/>
          </p:nvSpPr>
          <p:spPr>
            <a:xfrm>
              <a:off x="8295439" y="4291383"/>
              <a:ext cx="1493849" cy="338554"/>
            </a:xfrm>
            <a:prstGeom prst="rect">
              <a:avLst/>
            </a:prstGeom>
            <a:noFill/>
          </p:spPr>
          <p:txBody>
            <a:bodyPr wrap="square" rtlCol="0">
              <a:spAutoFit/>
            </a:bodyPr>
            <a:lstStyle/>
            <a:p>
              <a:r>
                <a:rPr lang="zh-CN" altLang="en-US" sz="1600" dirty="0">
                  <a:solidFill>
                    <a:schemeClr val="accent1"/>
                  </a:solidFill>
                  <a:latin typeface="时尚中黑简体" panose="01010104010101010101" pitchFamily="2" charset="-122"/>
                  <a:ea typeface="时尚中黑简体" panose="01010104010101010101" pitchFamily="2" charset="-122"/>
                </a:rPr>
                <a:t>添加标题</a:t>
              </a:r>
            </a:p>
          </p:txBody>
        </p:sp>
        <p:sp>
          <p:nvSpPr>
            <p:cNvPr id="102" name="文本框 104"/>
            <p:cNvSpPr txBox="1"/>
            <p:nvPr/>
          </p:nvSpPr>
          <p:spPr>
            <a:xfrm>
              <a:off x="7909613" y="4210244"/>
              <a:ext cx="531134" cy="461664"/>
            </a:xfrm>
            <a:prstGeom prst="rect">
              <a:avLst/>
            </a:prstGeom>
            <a:noFill/>
          </p:spPr>
          <p:txBody>
            <a:bodyPr wrap="square" rtlCol="0">
              <a:spAutoFit/>
            </a:bodyPr>
            <a:lstStyle/>
            <a:p>
              <a:r>
                <a:rPr lang="en-US" altLang="zh-CN" sz="2400" dirty="0">
                  <a:solidFill>
                    <a:schemeClr val="accent1"/>
                  </a:solidFill>
                  <a:latin typeface="Impact" panose="020B0806030902050204" pitchFamily="34" charset="0"/>
                  <a:ea typeface="时尚中黑简体" panose="01010104010101010101" pitchFamily="2" charset="-122"/>
                </a:rPr>
                <a:t>05</a:t>
              </a:r>
              <a:endParaRPr lang="zh-CN" altLang="en-US" sz="2400" dirty="0">
                <a:solidFill>
                  <a:schemeClr val="accent1"/>
                </a:solidFill>
                <a:latin typeface="Impact" panose="020B0806030902050204" pitchFamily="34" charset="0"/>
                <a:ea typeface="时尚中黑简体" panose="01010104010101010101" pitchFamily="2" charset="-122"/>
              </a:endParaRPr>
            </a:p>
          </p:txBody>
        </p:sp>
        <p:sp>
          <p:nvSpPr>
            <p:cNvPr id="103" name="文本框 129"/>
            <p:cNvSpPr txBox="1"/>
            <p:nvPr/>
          </p:nvSpPr>
          <p:spPr>
            <a:xfrm>
              <a:off x="7928225" y="4604201"/>
              <a:ext cx="1824787" cy="554126"/>
            </a:xfrm>
            <a:prstGeom prst="rect">
              <a:avLst/>
            </a:prstGeom>
            <a:noFill/>
          </p:spPr>
          <p:txBody>
            <a:bodyPr wrap="square" rtlCol="0">
              <a:spAutoFit/>
            </a:bodyPr>
            <a:lstStyle/>
            <a:p>
              <a:pPr algn="just">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a:t>
              </a:r>
            </a:p>
          </p:txBody>
        </p:sp>
      </p:grpSp>
      <p:sp>
        <p:nvSpPr>
          <p:cNvPr id="67"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重点工作回顾</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238833596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randombar(horizontal)">
                                      <p:cBhvr>
                                        <p:cTn id="11" dur="500"/>
                                        <p:tgtEl>
                                          <p:spTgt spid="79"/>
                                        </p:tgtEl>
                                      </p:cBhvr>
                                    </p:animEffect>
                                  </p:childTnLst>
                                </p:cTn>
                              </p:par>
                            </p:childTnLst>
                          </p:cTn>
                        </p:par>
                        <p:par>
                          <p:cTn id="12" fill="hold">
                            <p:stCondLst>
                              <p:cond delay="2500"/>
                            </p:stCondLst>
                            <p:childTnLst>
                              <p:par>
                                <p:cTn id="13" presetID="22" presetClass="entr" presetSubtype="2"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right)">
                                      <p:cBhvr>
                                        <p:cTn id="15" dur="500"/>
                                        <p:tgtEl>
                                          <p:spTgt spid="55"/>
                                        </p:tgtEl>
                                      </p:cBhvr>
                                    </p:animEffect>
                                  </p:childTnLst>
                                </p:cTn>
                              </p:par>
                              <p:par>
                                <p:cTn id="16" presetID="22" presetClass="entr" presetSubtype="2"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right)">
                                      <p:cBhvr>
                                        <p:cTn id="18" dur="500"/>
                                        <p:tgtEl>
                                          <p:spTgt spid="58"/>
                                        </p:tgtEl>
                                      </p:cBhvr>
                                    </p:animEffect>
                                  </p:childTnLst>
                                </p:cTn>
                              </p:par>
                              <p:par>
                                <p:cTn id="19" presetID="22" presetClass="entr" presetSubtype="8"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left)">
                                      <p:cBhvr>
                                        <p:cTn id="21" dur="500"/>
                                        <p:tgtEl>
                                          <p:spTgt spid="61"/>
                                        </p:tgtEl>
                                      </p:cBhvr>
                                    </p:animEffect>
                                  </p:childTnLst>
                                </p:cTn>
                              </p:par>
                              <p:par>
                                <p:cTn id="22" presetID="22" presetClass="entr" presetSubtype="8" fill="hold"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left)">
                                      <p:cBhvr>
                                        <p:cTn id="24" dur="500"/>
                                        <p:tgtEl>
                                          <p:spTgt spid="64"/>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par>
                                <p:cTn id="29" presetID="22" presetClass="entr" presetSubtype="1" fill="hold"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up)">
                                      <p:cBhvr>
                                        <p:cTn id="31" dur="500"/>
                                        <p:tgtEl>
                                          <p:spTgt spid="84"/>
                                        </p:tgtEl>
                                      </p:cBhvr>
                                    </p:animEffect>
                                  </p:childTnLst>
                                </p:cTn>
                              </p:par>
                              <p:par>
                                <p:cTn id="32" presetID="22" presetClass="entr" presetSubtype="1" fill="hold" nodeType="with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up)">
                                      <p:cBhvr>
                                        <p:cTn id="34" dur="500"/>
                                        <p:tgtEl>
                                          <p:spTgt spid="88"/>
                                        </p:tgtEl>
                                      </p:cBhvr>
                                    </p:animEffect>
                                  </p:childTnLst>
                                </p:cTn>
                              </p:par>
                              <p:par>
                                <p:cTn id="35" presetID="22" presetClass="entr" presetSubtype="1" fill="hold"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5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wipe(up)">
                                      <p:cBhvr>
                                        <p:cTn id="40" dur="500"/>
                                        <p:tgtEl>
                                          <p:spTgt spid="96"/>
                                        </p:tgtEl>
                                      </p:cBhvr>
                                    </p:animEffect>
                                  </p:childTnLst>
                                </p:cTn>
                              </p:par>
                              <p:par>
                                <p:cTn id="41" presetID="22" presetClass="entr" presetSubtype="1" fill="hold" nodeType="with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wipe(up)">
                                      <p:cBhvr>
                                        <p:cTn id="4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txBox="1">
            <a:spLocks/>
          </p:cNvSpPr>
          <p:nvPr/>
        </p:nvSpPr>
        <p:spPr>
          <a:xfrm>
            <a:off x="3445897" y="1600249"/>
            <a:ext cx="5118892" cy="1455702"/>
          </a:xfrm>
          <a:prstGeom prst="rect">
            <a:avLst/>
          </a:prstGeom>
        </p:spPr>
        <p:txBody>
          <a:bodyPr lIns="109598" tIns="54799" rIns="109598" bIns="54799">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7200" b="1" dirty="0" smtClean="0">
                <a:solidFill>
                  <a:srgbClr val="FFBD01"/>
                </a:solidFill>
                <a:latin typeface="微软雅黑" panose="020B0503020204020204" pitchFamily="34" charset="-122"/>
                <a:ea typeface="微软雅黑" panose="020B0503020204020204" pitchFamily="34" charset="-122"/>
                <a:cs typeface="Hei"/>
              </a:rPr>
              <a:t>第</a:t>
            </a:r>
            <a:r>
              <a:rPr kumimoji="1" lang="zh-CN" altLang="en-US" sz="7200" b="1" dirty="0">
                <a:solidFill>
                  <a:srgbClr val="FFBD01"/>
                </a:solidFill>
                <a:latin typeface="微软雅黑" panose="020B0503020204020204" pitchFamily="34" charset="-122"/>
                <a:ea typeface="微软雅黑" panose="020B0503020204020204" pitchFamily="34" charset="-122"/>
                <a:cs typeface="Hei"/>
              </a:rPr>
              <a:t>二</a:t>
            </a:r>
            <a:r>
              <a:rPr kumimoji="1" lang="zh-CN" altLang="en-US" sz="7200" b="1" dirty="0" smtClean="0">
                <a:solidFill>
                  <a:srgbClr val="FFBD01"/>
                </a:solidFill>
                <a:latin typeface="微软雅黑" panose="020B0503020204020204" pitchFamily="34" charset="-122"/>
                <a:ea typeface="微软雅黑" panose="020B0503020204020204" pitchFamily="34" charset="-122"/>
                <a:cs typeface="Hei"/>
              </a:rPr>
              <a:t>项</a:t>
            </a:r>
            <a:endParaRPr kumimoji="1" lang="zh-CN" altLang="en-US" sz="7200" b="1" dirty="0">
              <a:solidFill>
                <a:srgbClr val="FFBD01"/>
              </a:solidFill>
              <a:latin typeface="微软雅黑" panose="020B0503020204020204" pitchFamily="34" charset="-122"/>
              <a:ea typeface="微软雅黑" panose="020B0503020204020204" pitchFamily="34" charset="-122"/>
              <a:cs typeface="Hei"/>
            </a:endParaRPr>
          </a:p>
        </p:txBody>
      </p:sp>
      <p:grpSp>
        <p:nvGrpSpPr>
          <p:cNvPr id="17" name="组合 16"/>
          <p:cNvGrpSpPr/>
          <p:nvPr/>
        </p:nvGrpSpPr>
        <p:grpSpPr>
          <a:xfrm>
            <a:off x="2842300" y="3117707"/>
            <a:ext cx="6428443" cy="1020600"/>
            <a:chOff x="2483888" y="2268349"/>
            <a:chExt cx="5752726" cy="685788"/>
          </a:xfrm>
        </p:grpSpPr>
        <p:sp>
          <p:nvSpPr>
            <p:cNvPr id="19" name="TextBox 18"/>
            <p:cNvSpPr txBox="1"/>
            <p:nvPr/>
          </p:nvSpPr>
          <p:spPr>
            <a:xfrm>
              <a:off x="2991393" y="2345132"/>
              <a:ext cx="4737717" cy="521159"/>
            </a:xfrm>
            <a:prstGeom prst="rect">
              <a:avLst/>
            </a:prstGeom>
            <a:noFill/>
          </p:spPr>
          <p:txBody>
            <a:bodyPr wrap="square" rtlCol="0">
              <a:spAutoFit/>
            </a:bodyPr>
            <a:lstStyle/>
            <a:p>
              <a:pPr algn="ctr"/>
              <a:r>
                <a:rPr lang="zh-CN" altLang="en-US" sz="4440" b="1" dirty="0" smtClean="0">
                  <a:solidFill>
                    <a:srgbClr val="FFC000"/>
                  </a:solidFill>
                  <a:latin typeface="微软雅黑" pitchFamily="34" charset="-122"/>
                  <a:ea typeface="微软雅黑" pitchFamily="34" charset="-122"/>
                </a:rPr>
                <a:t>工作完成情况</a:t>
              </a:r>
              <a:endParaRPr lang="zh-CN" altLang="en-US" sz="4440" b="1" dirty="0">
                <a:solidFill>
                  <a:srgbClr val="FFC000"/>
                </a:solidFill>
                <a:latin typeface="微软雅黑" pitchFamily="34" charset="-122"/>
                <a:ea typeface="微软雅黑" pitchFamily="34" charset="-122"/>
              </a:endParaRPr>
            </a:p>
          </p:txBody>
        </p:sp>
        <p:sp>
          <p:nvSpPr>
            <p:cNvPr id="21" name="Freeform 7"/>
            <p:cNvSpPr>
              <a:spLocks noEditPoints="1"/>
            </p:cNvSpPr>
            <p:nvPr/>
          </p:nvSpPr>
          <p:spPr bwMode="auto">
            <a:xfrm>
              <a:off x="2483888" y="226834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3240">
                <a:solidFill>
                  <a:schemeClr val="accent2">
                    <a:lumMod val="40000"/>
                    <a:lumOff val="60000"/>
                  </a:schemeClr>
                </a:solidFill>
              </a:endParaRPr>
            </a:p>
          </p:txBody>
        </p:sp>
      </p:grpSp>
      <p:pic>
        <p:nvPicPr>
          <p:cNvPr id="6"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71049" y="4743518"/>
            <a:ext cx="5952612"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032801"/>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任意多边形 100"/>
          <p:cNvSpPr/>
          <p:nvPr/>
        </p:nvSpPr>
        <p:spPr>
          <a:xfrm flipV="1">
            <a:off x="1540312" y="3699058"/>
            <a:ext cx="9700793" cy="60959"/>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accent1"/>
              </a:solidFill>
              <a:ea typeface="时尚中黑简体" panose="01010104010101010101" pitchFamily="2" charset="-122"/>
            </a:endParaRPr>
          </a:p>
        </p:txBody>
      </p:sp>
      <p:sp>
        <p:nvSpPr>
          <p:cNvPr id="102" name="文本框 25"/>
          <p:cNvSpPr txBox="1">
            <a:spLocks noChangeArrowheads="1"/>
          </p:cNvSpPr>
          <p:nvPr/>
        </p:nvSpPr>
        <p:spPr bwMode="auto">
          <a:xfrm>
            <a:off x="1825522" y="3959345"/>
            <a:ext cx="601447" cy="338554"/>
          </a:xfrm>
          <a:prstGeom prst="rect">
            <a:avLst/>
          </a:prstGeom>
          <a:noFill/>
          <a:ln w="9525">
            <a:noFill/>
            <a:miter lim="800000"/>
            <a:headEnd/>
            <a:tailEnd/>
          </a:ln>
        </p:spPr>
        <p:txBody>
          <a:bodyPr wrap="none">
            <a:spAutoFit/>
          </a:bodyPr>
          <a:lstStyle/>
          <a:p>
            <a:r>
              <a:rPr lang="en-US" altLang="zh-CN" sz="1600" b="1" dirty="0" smtClean="0">
                <a:solidFill>
                  <a:schemeClr val="accent1"/>
                </a:solidFill>
                <a:latin typeface="时尚中黑简体" panose="01010104010101010101" pitchFamily="2" charset="-122"/>
                <a:ea typeface="时尚中黑简体" panose="01010104010101010101" pitchFamily="2" charset="-122"/>
              </a:rPr>
              <a:t>2015</a:t>
            </a:r>
            <a:endParaRPr lang="zh-CN" altLang="en-US" sz="1600" b="1" dirty="0">
              <a:solidFill>
                <a:schemeClr val="accent1"/>
              </a:solidFill>
              <a:latin typeface="时尚中黑简体" panose="01010104010101010101" pitchFamily="2" charset="-122"/>
              <a:ea typeface="时尚中黑简体" panose="01010104010101010101" pitchFamily="2" charset="-122"/>
            </a:endParaRPr>
          </a:p>
        </p:txBody>
      </p:sp>
      <p:sp>
        <p:nvSpPr>
          <p:cNvPr id="103" name="文本框 26"/>
          <p:cNvSpPr txBox="1">
            <a:spLocks noChangeArrowheads="1"/>
          </p:cNvSpPr>
          <p:nvPr/>
        </p:nvSpPr>
        <p:spPr bwMode="auto">
          <a:xfrm>
            <a:off x="4238779" y="3959345"/>
            <a:ext cx="601447" cy="338554"/>
          </a:xfrm>
          <a:prstGeom prst="rect">
            <a:avLst/>
          </a:prstGeom>
          <a:noFill/>
          <a:ln w="9525">
            <a:noFill/>
            <a:miter lim="800000"/>
            <a:headEnd/>
            <a:tailEnd/>
          </a:ln>
        </p:spPr>
        <p:txBody>
          <a:bodyPr wrap="none">
            <a:spAutoFit/>
          </a:bodyPr>
          <a:lstStyle/>
          <a:p>
            <a:r>
              <a:rPr lang="en-US" altLang="zh-CN" sz="1600" b="1" dirty="0" smtClean="0">
                <a:solidFill>
                  <a:schemeClr val="accent1"/>
                </a:solidFill>
                <a:latin typeface="时尚中黑简体" panose="01010104010101010101" pitchFamily="2" charset="-122"/>
                <a:ea typeface="时尚中黑简体" panose="01010104010101010101" pitchFamily="2" charset="-122"/>
              </a:rPr>
              <a:t>2016</a:t>
            </a:r>
            <a:endParaRPr lang="zh-CN" altLang="en-US" sz="1600" b="1" dirty="0">
              <a:solidFill>
                <a:schemeClr val="accent1"/>
              </a:solidFill>
              <a:latin typeface="时尚中黑简体" panose="01010104010101010101" pitchFamily="2" charset="-122"/>
              <a:ea typeface="时尚中黑简体" panose="01010104010101010101" pitchFamily="2" charset="-122"/>
            </a:endParaRPr>
          </a:p>
        </p:txBody>
      </p:sp>
      <p:sp>
        <p:nvSpPr>
          <p:cNvPr id="104" name="文本框 27"/>
          <p:cNvSpPr txBox="1">
            <a:spLocks noChangeArrowheads="1"/>
          </p:cNvSpPr>
          <p:nvPr/>
        </p:nvSpPr>
        <p:spPr bwMode="auto">
          <a:xfrm>
            <a:off x="6652035" y="3959345"/>
            <a:ext cx="601447" cy="338554"/>
          </a:xfrm>
          <a:prstGeom prst="rect">
            <a:avLst/>
          </a:prstGeom>
          <a:noFill/>
          <a:ln w="9525">
            <a:noFill/>
            <a:miter lim="800000"/>
            <a:headEnd/>
            <a:tailEnd/>
          </a:ln>
        </p:spPr>
        <p:txBody>
          <a:bodyPr wrap="none">
            <a:spAutoFit/>
          </a:bodyPr>
          <a:lstStyle/>
          <a:p>
            <a:r>
              <a:rPr lang="en-US" altLang="zh-CN" sz="1600" b="1" dirty="0" smtClean="0">
                <a:solidFill>
                  <a:schemeClr val="accent1"/>
                </a:solidFill>
                <a:latin typeface="时尚中黑简体" panose="01010104010101010101" pitchFamily="2" charset="-122"/>
                <a:ea typeface="时尚中黑简体" panose="01010104010101010101" pitchFamily="2" charset="-122"/>
              </a:rPr>
              <a:t>2017</a:t>
            </a:r>
            <a:endParaRPr lang="zh-CN" altLang="en-US" sz="1600" b="1" dirty="0">
              <a:solidFill>
                <a:schemeClr val="accent1"/>
              </a:solidFill>
              <a:latin typeface="时尚中黑简体" panose="01010104010101010101" pitchFamily="2" charset="-122"/>
              <a:ea typeface="时尚中黑简体" panose="01010104010101010101" pitchFamily="2" charset="-122"/>
            </a:endParaRPr>
          </a:p>
        </p:txBody>
      </p:sp>
      <p:sp>
        <p:nvSpPr>
          <p:cNvPr id="105" name="文本框 28"/>
          <p:cNvSpPr txBox="1">
            <a:spLocks noChangeArrowheads="1"/>
          </p:cNvSpPr>
          <p:nvPr/>
        </p:nvSpPr>
        <p:spPr bwMode="auto">
          <a:xfrm>
            <a:off x="9065293" y="3959345"/>
            <a:ext cx="601447" cy="338554"/>
          </a:xfrm>
          <a:prstGeom prst="rect">
            <a:avLst/>
          </a:prstGeom>
          <a:noFill/>
          <a:ln w="9525">
            <a:noFill/>
            <a:miter lim="800000"/>
            <a:headEnd/>
            <a:tailEnd/>
          </a:ln>
        </p:spPr>
        <p:txBody>
          <a:bodyPr wrap="none">
            <a:spAutoFit/>
          </a:bodyPr>
          <a:lstStyle/>
          <a:p>
            <a:r>
              <a:rPr lang="en-US" altLang="zh-CN" sz="1600" b="1" dirty="0" smtClean="0">
                <a:solidFill>
                  <a:schemeClr val="accent1"/>
                </a:solidFill>
                <a:latin typeface="时尚中黑简体" panose="01010104010101010101" pitchFamily="2" charset="-122"/>
                <a:ea typeface="时尚中黑简体" panose="01010104010101010101" pitchFamily="2" charset="-122"/>
              </a:rPr>
              <a:t>2018</a:t>
            </a:r>
            <a:endParaRPr lang="zh-CN" altLang="en-US" sz="1600" b="1" dirty="0">
              <a:solidFill>
                <a:schemeClr val="accent1"/>
              </a:solidFill>
              <a:latin typeface="时尚中黑简体" panose="01010104010101010101" pitchFamily="2" charset="-122"/>
              <a:ea typeface="时尚中黑简体" panose="01010104010101010101" pitchFamily="2" charset="-122"/>
            </a:endParaRPr>
          </a:p>
        </p:txBody>
      </p:sp>
      <p:grpSp>
        <p:nvGrpSpPr>
          <p:cNvPr id="106" name="组合 105"/>
          <p:cNvGrpSpPr/>
          <p:nvPr/>
        </p:nvGrpSpPr>
        <p:grpSpPr>
          <a:xfrm>
            <a:off x="1767146" y="2202548"/>
            <a:ext cx="1719396" cy="1151571"/>
            <a:chOff x="1186405" y="1797050"/>
            <a:chExt cx="1289547" cy="863678"/>
          </a:xfrm>
        </p:grpSpPr>
        <p:sp>
          <p:nvSpPr>
            <p:cNvPr id="107" name="矩形标注 106"/>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108" name="文本框 41"/>
            <p:cNvSpPr txBox="1">
              <a:spLocks noChangeArrowheads="1"/>
            </p:cNvSpPr>
            <p:nvPr/>
          </p:nvSpPr>
          <p:spPr bwMode="auto">
            <a:xfrm>
              <a:off x="1307943" y="2058189"/>
              <a:ext cx="960840" cy="315423"/>
            </a:xfrm>
            <a:prstGeom prst="rect">
              <a:avLst/>
            </a:prstGeom>
            <a:noFill/>
            <a:ln w="9525">
              <a:noFill/>
              <a:miter lim="800000"/>
              <a:headEnd/>
              <a:tailEnd/>
            </a:ln>
          </p:spPr>
          <p:txBody>
            <a:bodyPr wrap="none">
              <a:spAutoFit/>
            </a:bodyPr>
            <a:lstStyle/>
            <a:p>
              <a:r>
                <a:rPr lang="zh-CN" altLang="en-US" sz="2133" b="1" dirty="0">
                  <a:solidFill>
                    <a:schemeClr val="tx1">
                      <a:lumMod val="65000"/>
                      <a:lumOff val="35000"/>
                    </a:schemeClr>
                  </a:solidFill>
                  <a:latin typeface="时尚中黑简体" panose="01010104010101010101" pitchFamily="2" charset="-122"/>
                  <a:ea typeface="时尚中黑简体" panose="01010104010101010101" pitchFamily="2" charset="-122"/>
                </a:rPr>
                <a:t>添加内容</a:t>
              </a:r>
            </a:p>
          </p:txBody>
        </p:sp>
      </p:grpSp>
      <p:grpSp>
        <p:nvGrpSpPr>
          <p:cNvPr id="109" name="组合 108"/>
          <p:cNvGrpSpPr/>
          <p:nvPr/>
        </p:nvGrpSpPr>
        <p:grpSpPr>
          <a:xfrm>
            <a:off x="1228373" y="4569414"/>
            <a:ext cx="2238580" cy="836586"/>
            <a:chOff x="4625182" y="1242834"/>
            <a:chExt cx="2678648" cy="1001043"/>
          </a:xfrm>
        </p:grpSpPr>
        <p:sp>
          <p:nvSpPr>
            <p:cNvPr id="110" name="文本框 65"/>
            <p:cNvSpPr txBox="1">
              <a:spLocks noChangeArrowheads="1"/>
            </p:cNvSpPr>
            <p:nvPr/>
          </p:nvSpPr>
          <p:spPr bwMode="auto">
            <a:xfrm>
              <a:off x="4625182" y="1642507"/>
              <a:ext cx="2678648" cy="601370"/>
            </a:xfrm>
            <a:prstGeom prst="rect">
              <a:avLst/>
            </a:prstGeom>
            <a:noFill/>
            <a:ln w="9525">
              <a:noFill/>
              <a:miter lim="800000"/>
              <a:headEnd/>
              <a:tailEnd/>
            </a:ln>
          </p:spPr>
          <p:txBody>
            <a:bodyPr wrap="square">
              <a:spAutoFit/>
            </a:bodyPr>
            <a:lstStyle/>
            <a:p>
              <a:r>
                <a:rPr lang="zh-CN" altLang="en-US" sz="1333" dirty="0">
                  <a:solidFill>
                    <a:schemeClr val="accent1"/>
                  </a:solidFill>
                  <a:latin typeface="+mj-ea"/>
                  <a:ea typeface="时尚中黑简体" panose="01010104010101010101" pitchFamily="2" charset="-122"/>
                </a:rPr>
                <a:t>单击此处添加文本单击此处添加文本单击此处添加</a:t>
              </a:r>
              <a:endParaRPr lang="zh-CN" altLang="en-US" sz="1333" dirty="0">
                <a:solidFill>
                  <a:schemeClr val="accent1"/>
                </a:solidFill>
                <a:latin typeface="时尚中黑简体" panose="01010104010101010101" pitchFamily="2" charset="-122"/>
                <a:ea typeface="时尚中黑简体" panose="01010104010101010101" pitchFamily="2" charset="-122"/>
              </a:endParaRPr>
            </a:p>
          </p:txBody>
        </p:sp>
        <p:sp>
          <p:nvSpPr>
            <p:cNvPr id="111" name="文本框 66"/>
            <p:cNvSpPr txBox="1">
              <a:spLocks noChangeArrowheads="1"/>
            </p:cNvSpPr>
            <p:nvPr/>
          </p:nvSpPr>
          <p:spPr bwMode="auto">
            <a:xfrm>
              <a:off x="5165894" y="1242834"/>
              <a:ext cx="1567493" cy="380633"/>
            </a:xfrm>
            <a:prstGeom prst="rect">
              <a:avLst/>
            </a:prstGeom>
            <a:noFill/>
            <a:ln w="9525">
              <a:noFill/>
              <a:miter lim="800000"/>
              <a:headEnd/>
              <a:tailEnd/>
            </a:ln>
          </p:spPr>
          <p:txBody>
            <a:bodyPr wrap="none">
              <a:spAutoFit/>
            </a:bodyPr>
            <a:lstStyle/>
            <a:p>
              <a:r>
                <a:rPr lang="zh-CN" altLang="en-US" sz="1467" b="1" dirty="0">
                  <a:solidFill>
                    <a:schemeClr val="accent1"/>
                  </a:solidFill>
                  <a:latin typeface="时尚中黑简体" panose="01010104010101010101" pitchFamily="2" charset="-122"/>
                  <a:ea typeface="时尚中黑简体" panose="01010104010101010101" pitchFamily="2" charset="-122"/>
                </a:rPr>
                <a:t>点击添加内容</a:t>
              </a:r>
            </a:p>
          </p:txBody>
        </p:sp>
      </p:grpSp>
      <p:grpSp>
        <p:nvGrpSpPr>
          <p:cNvPr id="112" name="组合 111"/>
          <p:cNvGrpSpPr/>
          <p:nvPr/>
        </p:nvGrpSpPr>
        <p:grpSpPr>
          <a:xfrm>
            <a:off x="4268416" y="2202548"/>
            <a:ext cx="1719396" cy="1151571"/>
            <a:chOff x="1186405" y="1797050"/>
            <a:chExt cx="1289547" cy="863678"/>
          </a:xfrm>
        </p:grpSpPr>
        <p:sp>
          <p:nvSpPr>
            <p:cNvPr id="113" name="矩形标注 11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90200"/>
                </a:solidFill>
                <a:latin typeface="时尚中黑简体" panose="01010104010101010101" pitchFamily="2" charset="-122"/>
                <a:ea typeface="时尚中黑简体" panose="01010104010101010101" pitchFamily="2" charset="-122"/>
              </a:endParaRPr>
            </a:p>
          </p:txBody>
        </p:sp>
        <p:sp>
          <p:nvSpPr>
            <p:cNvPr id="114" name="文本框 41"/>
            <p:cNvSpPr txBox="1">
              <a:spLocks noChangeArrowheads="1"/>
            </p:cNvSpPr>
            <p:nvPr/>
          </p:nvSpPr>
          <p:spPr bwMode="auto">
            <a:xfrm>
              <a:off x="1307943" y="2058189"/>
              <a:ext cx="960840" cy="315423"/>
            </a:xfrm>
            <a:prstGeom prst="rect">
              <a:avLst/>
            </a:prstGeom>
            <a:noFill/>
            <a:ln w="9525">
              <a:noFill/>
              <a:miter lim="800000"/>
              <a:headEnd/>
              <a:tailEnd/>
            </a:ln>
          </p:spPr>
          <p:txBody>
            <a:bodyPr wrap="none">
              <a:spAutoFit/>
            </a:bodyPr>
            <a:lstStyle/>
            <a:p>
              <a:r>
                <a:rPr lang="zh-CN" altLang="en-US" sz="2133" b="1" dirty="0">
                  <a:solidFill>
                    <a:srgbClr val="C90200"/>
                  </a:solidFill>
                  <a:latin typeface="时尚中黑简体" panose="01010104010101010101" pitchFamily="2" charset="-122"/>
                  <a:ea typeface="时尚中黑简体" panose="01010104010101010101" pitchFamily="2" charset="-122"/>
                </a:rPr>
                <a:t>添加内容</a:t>
              </a:r>
            </a:p>
          </p:txBody>
        </p:sp>
      </p:grpSp>
      <p:grpSp>
        <p:nvGrpSpPr>
          <p:cNvPr id="115" name="组合 114"/>
          <p:cNvGrpSpPr/>
          <p:nvPr/>
        </p:nvGrpSpPr>
        <p:grpSpPr>
          <a:xfrm>
            <a:off x="6601523" y="2202548"/>
            <a:ext cx="1719396" cy="1151571"/>
            <a:chOff x="1186405" y="1797050"/>
            <a:chExt cx="1289547" cy="863678"/>
          </a:xfrm>
        </p:grpSpPr>
        <p:sp>
          <p:nvSpPr>
            <p:cNvPr id="116" name="矩形标注 115"/>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117" name="文本框 41"/>
            <p:cNvSpPr txBox="1">
              <a:spLocks noChangeArrowheads="1"/>
            </p:cNvSpPr>
            <p:nvPr/>
          </p:nvSpPr>
          <p:spPr bwMode="auto">
            <a:xfrm>
              <a:off x="1307943" y="2058189"/>
              <a:ext cx="960840" cy="315423"/>
            </a:xfrm>
            <a:prstGeom prst="rect">
              <a:avLst/>
            </a:prstGeom>
            <a:noFill/>
            <a:ln w="9525">
              <a:noFill/>
              <a:miter lim="800000"/>
              <a:headEnd/>
              <a:tailEnd/>
            </a:ln>
          </p:spPr>
          <p:txBody>
            <a:bodyPr wrap="none">
              <a:spAutoFit/>
            </a:bodyPr>
            <a:lstStyle/>
            <a:p>
              <a:r>
                <a:rPr lang="zh-CN" altLang="en-US" sz="2133" b="1" dirty="0">
                  <a:solidFill>
                    <a:schemeClr val="tx1">
                      <a:lumMod val="65000"/>
                      <a:lumOff val="35000"/>
                    </a:schemeClr>
                  </a:solidFill>
                  <a:latin typeface="时尚中黑简体" panose="01010104010101010101" pitchFamily="2" charset="-122"/>
                  <a:ea typeface="时尚中黑简体" panose="01010104010101010101" pitchFamily="2" charset="-122"/>
                </a:rPr>
                <a:t>添加内容</a:t>
              </a:r>
            </a:p>
          </p:txBody>
        </p:sp>
      </p:grpSp>
      <p:grpSp>
        <p:nvGrpSpPr>
          <p:cNvPr id="118" name="组合 117"/>
          <p:cNvGrpSpPr/>
          <p:nvPr/>
        </p:nvGrpSpPr>
        <p:grpSpPr>
          <a:xfrm>
            <a:off x="9065291" y="2202548"/>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C90200"/>
                </a:solidFill>
                <a:latin typeface="时尚中黑简体" panose="01010104010101010101" pitchFamily="2" charset="-122"/>
                <a:ea typeface="时尚中黑简体" panose="01010104010101010101" pitchFamily="2" charset="-122"/>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headEnd/>
              <a:tailEnd/>
            </a:ln>
          </p:spPr>
          <p:txBody>
            <a:bodyPr wrap="none">
              <a:spAutoFit/>
            </a:bodyPr>
            <a:lstStyle/>
            <a:p>
              <a:r>
                <a:rPr lang="zh-CN" altLang="en-US" sz="2133" b="1" dirty="0">
                  <a:solidFill>
                    <a:srgbClr val="C90200"/>
                  </a:solidFill>
                  <a:latin typeface="时尚中黑简体" panose="01010104010101010101" pitchFamily="2" charset="-122"/>
                  <a:ea typeface="时尚中黑简体" panose="01010104010101010101" pitchFamily="2" charset="-122"/>
                </a:rPr>
                <a:t>添加内容</a:t>
              </a:r>
            </a:p>
          </p:txBody>
        </p:sp>
      </p:grpSp>
      <p:grpSp>
        <p:nvGrpSpPr>
          <p:cNvPr id="121" name="组合 120"/>
          <p:cNvGrpSpPr/>
          <p:nvPr/>
        </p:nvGrpSpPr>
        <p:grpSpPr>
          <a:xfrm>
            <a:off x="3559089" y="4569414"/>
            <a:ext cx="2238580" cy="836586"/>
            <a:chOff x="4625182" y="1242834"/>
            <a:chExt cx="2678648" cy="1001043"/>
          </a:xfrm>
        </p:grpSpPr>
        <p:sp>
          <p:nvSpPr>
            <p:cNvPr id="122" name="文本框 65"/>
            <p:cNvSpPr txBox="1">
              <a:spLocks noChangeArrowheads="1"/>
            </p:cNvSpPr>
            <p:nvPr/>
          </p:nvSpPr>
          <p:spPr bwMode="auto">
            <a:xfrm>
              <a:off x="4625182" y="1642507"/>
              <a:ext cx="2678648" cy="601370"/>
            </a:xfrm>
            <a:prstGeom prst="rect">
              <a:avLst/>
            </a:prstGeom>
            <a:noFill/>
            <a:ln w="9525">
              <a:noFill/>
              <a:miter lim="800000"/>
              <a:headEnd/>
              <a:tailEnd/>
            </a:ln>
          </p:spPr>
          <p:txBody>
            <a:bodyPr wrap="square">
              <a:spAutoFit/>
            </a:bodyPr>
            <a:lstStyle/>
            <a:p>
              <a:r>
                <a:rPr lang="zh-CN" altLang="en-US" sz="1333" dirty="0">
                  <a:solidFill>
                    <a:schemeClr val="accent1"/>
                  </a:solidFill>
                  <a:latin typeface="+mj-ea"/>
                  <a:ea typeface="时尚中黑简体" panose="01010104010101010101" pitchFamily="2" charset="-122"/>
                </a:rPr>
                <a:t>单击此处添加文本单击此处添加文本单击此处添加</a:t>
              </a:r>
              <a:endParaRPr lang="zh-CN" altLang="en-US" sz="1333" dirty="0">
                <a:solidFill>
                  <a:schemeClr val="accent1"/>
                </a:solidFill>
                <a:latin typeface="时尚中黑简体" panose="01010104010101010101" pitchFamily="2" charset="-122"/>
                <a:ea typeface="时尚中黑简体" panose="01010104010101010101" pitchFamily="2" charset="-122"/>
              </a:endParaRPr>
            </a:p>
          </p:txBody>
        </p:sp>
        <p:sp>
          <p:nvSpPr>
            <p:cNvPr id="123" name="文本框 66"/>
            <p:cNvSpPr txBox="1">
              <a:spLocks noChangeArrowheads="1"/>
            </p:cNvSpPr>
            <p:nvPr/>
          </p:nvSpPr>
          <p:spPr bwMode="auto">
            <a:xfrm>
              <a:off x="5165894" y="1242834"/>
              <a:ext cx="1567493" cy="380633"/>
            </a:xfrm>
            <a:prstGeom prst="rect">
              <a:avLst/>
            </a:prstGeom>
            <a:noFill/>
            <a:ln w="9525">
              <a:noFill/>
              <a:miter lim="800000"/>
              <a:headEnd/>
              <a:tailEnd/>
            </a:ln>
          </p:spPr>
          <p:txBody>
            <a:bodyPr wrap="none">
              <a:spAutoFit/>
            </a:bodyPr>
            <a:lstStyle/>
            <a:p>
              <a:r>
                <a:rPr lang="zh-CN" altLang="en-US" sz="1467" b="1" dirty="0">
                  <a:solidFill>
                    <a:schemeClr val="accent1"/>
                  </a:solidFill>
                  <a:latin typeface="时尚中黑简体" panose="01010104010101010101" pitchFamily="2" charset="-122"/>
                  <a:ea typeface="时尚中黑简体" panose="01010104010101010101" pitchFamily="2" charset="-122"/>
                </a:rPr>
                <a:t>点击添加内容</a:t>
              </a:r>
            </a:p>
          </p:txBody>
        </p:sp>
      </p:grpSp>
      <p:grpSp>
        <p:nvGrpSpPr>
          <p:cNvPr id="124" name="组合 123"/>
          <p:cNvGrpSpPr/>
          <p:nvPr/>
        </p:nvGrpSpPr>
        <p:grpSpPr>
          <a:xfrm>
            <a:off x="6082340" y="4569414"/>
            <a:ext cx="2238580" cy="836586"/>
            <a:chOff x="4625182" y="1242834"/>
            <a:chExt cx="2678648" cy="1001043"/>
          </a:xfrm>
        </p:grpSpPr>
        <p:sp>
          <p:nvSpPr>
            <p:cNvPr id="125" name="文本框 65"/>
            <p:cNvSpPr txBox="1">
              <a:spLocks noChangeArrowheads="1"/>
            </p:cNvSpPr>
            <p:nvPr/>
          </p:nvSpPr>
          <p:spPr bwMode="auto">
            <a:xfrm>
              <a:off x="4625182" y="1642507"/>
              <a:ext cx="2678648" cy="601370"/>
            </a:xfrm>
            <a:prstGeom prst="rect">
              <a:avLst/>
            </a:prstGeom>
            <a:noFill/>
            <a:ln w="9525">
              <a:noFill/>
              <a:miter lim="800000"/>
              <a:headEnd/>
              <a:tailEnd/>
            </a:ln>
          </p:spPr>
          <p:txBody>
            <a:bodyPr wrap="square">
              <a:spAutoFit/>
            </a:bodyPr>
            <a:lstStyle/>
            <a:p>
              <a:r>
                <a:rPr lang="zh-CN" altLang="en-US" sz="1333" dirty="0">
                  <a:solidFill>
                    <a:schemeClr val="accent1"/>
                  </a:solidFill>
                  <a:latin typeface="+mj-ea"/>
                  <a:ea typeface="时尚中黑简体" panose="01010104010101010101" pitchFamily="2" charset="-122"/>
                </a:rPr>
                <a:t>单击此处添加文本单击此处添加文本单击此处添加</a:t>
              </a:r>
              <a:endParaRPr lang="zh-CN" altLang="en-US" sz="1333" dirty="0">
                <a:solidFill>
                  <a:schemeClr val="accent1"/>
                </a:solidFill>
                <a:latin typeface="时尚中黑简体" panose="01010104010101010101" pitchFamily="2" charset="-122"/>
                <a:ea typeface="时尚中黑简体" panose="01010104010101010101" pitchFamily="2" charset="-122"/>
              </a:endParaRPr>
            </a:p>
          </p:txBody>
        </p:sp>
        <p:sp>
          <p:nvSpPr>
            <p:cNvPr id="126" name="文本框 66"/>
            <p:cNvSpPr txBox="1">
              <a:spLocks noChangeArrowheads="1"/>
            </p:cNvSpPr>
            <p:nvPr/>
          </p:nvSpPr>
          <p:spPr bwMode="auto">
            <a:xfrm>
              <a:off x="5165894" y="1242834"/>
              <a:ext cx="1567493" cy="380633"/>
            </a:xfrm>
            <a:prstGeom prst="rect">
              <a:avLst/>
            </a:prstGeom>
            <a:noFill/>
            <a:ln w="9525">
              <a:noFill/>
              <a:miter lim="800000"/>
              <a:headEnd/>
              <a:tailEnd/>
            </a:ln>
          </p:spPr>
          <p:txBody>
            <a:bodyPr wrap="none">
              <a:spAutoFit/>
            </a:bodyPr>
            <a:lstStyle/>
            <a:p>
              <a:r>
                <a:rPr lang="zh-CN" altLang="en-US" sz="1467" b="1" dirty="0">
                  <a:solidFill>
                    <a:schemeClr val="accent1"/>
                  </a:solidFill>
                  <a:latin typeface="时尚中黑简体" panose="01010104010101010101" pitchFamily="2" charset="-122"/>
                  <a:ea typeface="时尚中黑简体" panose="01010104010101010101" pitchFamily="2" charset="-122"/>
                </a:rPr>
                <a:t>点击添加内容</a:t>
              </a:r>
            </a:p>
          </p:txBody>
        </p:sp>
      </p:grpSp>
      <p:grpSp>
        <p:nvGrpSpPr>
          <p:cNvPr id="127" name="组合 126"/>
          <p:cNvGrpSpPr/>
          <p:nvPr/>
        </p:nvGrpSpPr>
        <p:grpSpPr>
          <a:xfrm>
            <a:off x="8439460" y="4569414"/>
            <a:ext cx="2238580" cy="836586"/>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headEnd/>
              <a:tailEnd/>
            </a:ln>
          </p:spPr>
          <p:txBody>
            <a:bodyPr wrap="square">
              <a:spAutoFit/>
            </a:bodyPr>
            <a:lstStyle/>
            <a:p>
              <a:r>
                <a:rPr lang="zh-CN" altLang="en-US" sz="1333" dirty="0">
                  <a:solidFill>
                    <a:schemeClr val="accent1"/>
                  </a:solidFill>
                  <a:latin typeface="+mj-ea"/>
                  <a:ea typeface="时尚中黑简体" panose="01010104010101010101" pitchFamily="2" charset="-122"/>
                </a:rPr>
                <a:t>单击此处添加文本单击此处添加文本单击此处添加</a:t>
              </a:r>
              <a:endParaRPr lang="zh-CN" altLang="en-US" sz="1333" dirty="0">
                <a:solidFill>
                  <a:schemeClr val="accent1"/>
                </a:solidFill>
                <a:latin typeface="时尚中黑简体" panose="01010104010101010101" pitchFamily="2" charset="-122"/>
                <a:ea typeface="时尚中黑简体" panose="01010104010101010101" pitchFamily="2"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headEnd/>
              <a:tailEnd/>
            </a:ln>
          </p:spPr>
          <p:txBody>
            <a:bodyPr wrap="none">
              <a:spAutoFit/>
            </a:bodyPr>
            <a:lstStyle/>
            <a:p>
              <a:r>
                <a:rPr lang="zh-CN" altLang="en-US" sz="1467" b="1" dirty="0">
                  <a:solidFill>
                    <a:schemeClr val="accent1"/>
                  </a:solidFill>
                  <a:latin typeface="时尚中黑简体" panose="01010104010101010101" pitchFamily="2" charset="-122"/>
                  <a:ea typeface="时尚中黑简体" panose="01010104010101010101" pitchFamily="2" charset="-122"/>
                </a:rPr>
                <a:t>点击添加内容</a:t>
              </a:r>
            </a:p>
          </p:txBody>
        </p:sp>
      </p:grpSp>
      <p:sp>
        <p:nvSpPr>
          <p:cNvPr id="31"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年度计划完成</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409900714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0-#ppt_w/2"/>
                                          </p:val>
                                        </p:tav>
                                        <p:tav tm="100000">
                                          <p:val>
                                            <p:strVal val="#ppt_x"/>
                                          </p:val>
                                        </p:tav>
                                      </p:tavLst>
                                    </p:anim>
                                    <p:anim calcmode="lin" valueType="num">
                                      <p:cBhvr additive="base">
                                        <p:cTn id="8" dur="500" fill="hold"/>
                                        <p:tgtEl>
                                          <p:spTgt spid="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anim calcmode="lin" valueType="num">
                                      <p:cBhvr>
                                        <p:cTn id="13" dur="500" fill="hold"/>
                                        <p:tgtEl>
                                          <p:spTgt spid="106"/>
                                        </p:tgtEl>
                                        <p:attrNameLst>
                                          <p:attrName>ppt_x</p:attrName>
                                        </p:attrNameLst>
                                      </p:cBhvr>
                                      <p:tavLst>
                                        <p:tav tm="0">
                                          <p:val>
                                            <p:strVal val="#ppt_x"/>
                                          </p:val>
                                        </p:tav>
                                        <p:tav tm="100000">
                                          <p:val>
                                            <p:strVal val="#ppt_x"/>
                                          </p:val>
                                        </p:tav>
                                      </p:tavLst>
                                    </p:anim>
                                    <p:anim calcmode="lin" valueType="num">
                                      <p:cBhvr>
                                        <p:cTn id="14" dur="500" fill="hold"/>
                                        <p:tgtEl>
                                          <p:spTgt spid="10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500"/>
                                        <p:tgtEl>
                                          <p:spTgt spid="112"/>
                                        </p:tgtEl>
                                      </p:cBhvr>
                                    </p:animEffect>
                                    <p:anim calcmode="lin" valueType="num">
                                      <p:cBhvr>
                                        <p:cTn id="19" dur="500" fill="hold"/>
                                        <p:tgtEl>
                                          <p:spTgt spid="112"/>
                                        </p:tgtEl>
                                        <p:attrNameLst>
                                          <p:attrName>ppt_x</p:attrName>
                                        </p:attrNameLst>
                                      </p:cBhvr>
                                      <p:tavLst>
                                        <p:tav tm="0">
                                          <p:val>
                                            <p:strVal val="#ppt_x"/>
                                          </p:val>
                                        </p:tav>
                                        <p:tav tm="100000">
                                          <p:val>
                                            <p:strVal val="#ppt_x"/>
                                          </p:val>
                                        </p:tav>
                                      </p:tavLst>
                                    </p:anim>
                                    <p:anim calcmode="lin" valueType="num">
                                      <p:cBhvr>
                                        <p:cTn id="20" dur="500" fill="hold"/>
                                        <p:tgtEl>
                                          <p:spTgt spid="1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anim calcmode="lin" valueType="num">
                                      <p:cBhvr>
                                        <p:cTn id="25" dur="500" fill="hold"/>
                                        <p:tgtEl>
                                          <p:spTgt spid="115"/>
                                        </p:tgtEl>
                                        <p:attrNameLst>
                                          <p:attrName>ppt_x</p:attrName>
                                        </p:attrNameLst>
                                      </p:cBhvr>
                                      <p:tavLst>
                                        <p:tav tm="0">
                                          <p:val>
                                            <p:strVal val="#ppt_x"/>
                                          </p:val>
                                        </p:tav>
                                        <p:tav tm="100000">
                                          <p:val>
                                            <p:strVal val="#ppt_x"/>
                                          </p:val>
                                        </p:tav>
                                      </p:tavLst>
                                    </p:anim>
                                    <p:anim calcmode="lin" valueType="num">
                                      <p:cBhvr>
                                        <p:cTn id="26" dur="500" fill="hold"/>
                                        <p:tgtEl>
                                          <p:spTgt spid="1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fade">
                                      <p:cBhvr>
                                        <p:cTn id="30" dur="500"/>
                                        <p:tgtEl>
                                          <p:spTgt spid="118"/>
                                        </p:tgtEl>
                                      </p:cBhvr>
                                    </p:animEffect>
                                    <p:anim calcmode="lin" valueType="num">
                                      <p:cBhvr>
                                        <p:cTn id="31" dur="500" fill="hold"/>
                                        <p:tgtEl>
                                          <p:spTgt spid="118"/>
                                        </p:tgtEl>
                                        <p:attrNameLst>
                                          <p:attrName>ppt_x</p:attrName>
                                        </p:attrNameLst>
                                      </p:cBhvr>
                                      <p:tavLst>
                                        <p:tav tm="0">
                                          <p:val>
                                            <p:strVal val="#ppt_x"/>
                                          </p:val>
                                        </p:tav>
                                        <p:tav tm="100000">
                                          <p:val>
                                            <p:strVal val="#ppt_x"/>
                                          </p:val>
                                        </p:tav>
                                      </p:tavLst>
                                    </p:anim>
                                    <p:anim calcmode="lin" valueType="num">
                                      <p:cBhvr>
                                        <p:cTn id="32"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anim calcmode="lin" valueType="num">
                                      <p:cBhvr>
                                        <p:cTn id="38" dur="500" fill="hold"/>
                                        <p:tgtEl>
                                          <p:spTgt spid="102"/>
                                        </p:tgtEl>
                                        <p:attrNameLst>
                                          <p:attrName>ppt_x</p:attrName>
                                        </p:attrNameLst>
                                      </p:cBhvr>
                                      <p:tavLst>
                                        <p:tav tm="0">
                                          <p:val>
                                            <p:strVal val="#ppt_x"/>
                                          </p:val>
                                        </p:tav>
                                        <p:tav tm="100000">
                                          <p:val>
                                            <p:strVal val="#ppt_x"/>
                                          </p:val>
                                        </p:tav>
                                      </p:tavLst>
                                    </p:anim>
                                    <p:anim calcmode="lin" valueType="num">
                                      <p:cBhvr>
                                        <p:cTn id="39" dur="500" fill="hold"/>
                                        <p:tgtEl>
                                          <p:spTgt spid="10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fade">
                                      <p:cBhvr>
                                        <p:cTn id="42" dur="500"/>
                                        <p:tgtEl>
                                          <p:spTgt spid="103"/>
                                        </p:tgtEl>
                                      </p:cBhvr>
                                    </p:animEffect>
                                    <p:anim calcmode="lin" valueType="num">
                                      <p:cBhvr>
                                        <p:cTn id="43" dur="500" fill="hold"/>
                                        <p:tgtEl>
                                          <p:spTgt spid="103"/>
                                        </p:tgtEl>
                                        <p:attrNameLst>
                                          <p:attrName>ppt_x</p:attrName>
                                        </p:attrNameLst>
                                      </p:cBhvr>
                                      <p:tavLst>
                                        <p:tav tm="0">
                                          <p:val>
                                            <p:strVal val="#ppt_x"/>
                                          </p:val>
                                        </p:tav>
                                        <p:tav tm="100000">
                                          <p:val>
                                            <p:strVal val="#ppt_x"/>
                                          </p:val>
                                        </p:tav>
                                      </p:tavLst>
                                    </p:anim>
                                    <p:anim calcmode="lin" valueType="num">
                                      <p:cBhvr>
                                        <p:cTn id="44" dur="500" fill="hold"/>
                                        <p:tgtEl>
                                          <p:spTgt spid="10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fade">
                                      <p:cBhvr>
                                        <p:cTn id="47" dur="500"/>
                                        <p:tgtEl>
                                          <p:spTgt spid="104"/>
                                        </p:tgtEl>
                                      </p:cBhvr>
                                    </p:animEffect>
                                    <p:anim calcmode="lin" valueType="num">
                                      <p:cBhvr>
                                        <p:cTn id="48" dur="500" fill="hold"/>
                                        <p:tgtEl>
                                          <p:spTgt spid="104"/>
                                        </p:tgtEl>
                                        <p:attrNameLst>
                                          <p:attrName>ppt_x</p:attrName>
                                        </p:attrNameLst>
                                      </p:cBhvr>
                                      <p:tavLst>
                                        <p:tav tm="0">
                                          <p:val>
                                            <p:strVal val="#ppt_x"/>
                                          </p:val>
                                        </p:tav>
                                        <p:tav tm="100000">
                                          <p:val>
                                            <p:strVal val="#ppt_x"/>
                                          </p:val>
                                        </p:tav>
                                      </p:tavLst>
                                    </p:anim>
                                    <p:anim calcmode="lin" valueType="num">
                                      <p:cBhvr>
                                        <p:cTn id="49" dur="500" fill="hold"/>
                                        <p:tgtEl>
                                          <p:spTgt spid="10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anim calcmode="lin" valueType="num">
                                      <p:cBhvr>
                                        <p:cTn id="53" dur="500" fill="hold"/>
                                        <p:tgtEl>
                                          <p:spTgt spid="105"/>
                                        </p:tgtEl>
                                        <p:attrNameLst>
                                          <p:attrName>ppt_x</p:attrName>
                                        </p:attrNameLst>
                                      </p:cBhvr>
                                      <p:tavLst>
                                        <p:tav tm="0">
                                          <p:val>
                                            <p:strVal val="#ppt_x"/>
                                          </p:val>
                                        </p:tav>
                                        <p:tav tm="100000">
                                          <p:val>
                                            <p:strVal val="#ppt_x"/>
                                          </p:val>
                                        </p:tav>
                                      </p:tavLst>
                                    </p:anim>
                                    <p:anim calcmode="lin" valueType="num">
                                      <p:cBhvr>
                                        <p:cTn id="54" dur="500" fill="hold"/>
                                        <p:tgtEl>
                                          <p:spTgt spid="10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fade">
                                      <p:cBhvr>
                                        <p:cTn id="57" dur="500"/>
                                        <p:tgtEl>
                                          <p:spTgt spid="109"/>
                                        </p:tgtEl>
                                      </p:cBhvr>
                                    </p:animEffect>
                                    <p:anim calcmode="lin" valueType="num">
                                      <p:cBhvr>
                                        <p:cTn id="58" dur="500" fill="hold"/>
                                        <p:tgtEl>
                                          <p:spTgt spid="109"/>
                                        </p:tgtEl>
                                        <p:attrNameLst>
                                          <p:attrName>ppt_x</p:attrName>
                                        </p:attrNameLst>
                                      </p:cBhvr>
                                      <p:tavLst>
                                        <p:tav tm="0">
                                          <p:val>
                                            <p:strVal val="#ppt_x"/>
                                          </p:val>
                                        </p:tav>
                                        <p:tav tm="100000">
                                          <p:val>
                                            <p:strVal val="#ppt_x"/>
                                          </p:val>
                                        </p:tav>
                                      </p:tavLst>
                                    </p:anim>
                                    <p:anim calcmode="lin" valueType="num">
                                      <p:cBhvr>
                                        <p:cTn id="59" dur="500" fill="hold"/>
                                        <p:tgtEl>
                                          <p:spTgt spid="10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fade">
                                      <p:cBhvr>
                                        <p:cTn id="62" dur="500"/>
                                        <p:tgtEl>
                                          <p:spTgt spid="121"/>
                                        </p:tgtEl>
                                      </p:cBhvr>
                                    </p:animEffect>
                                    <p:anim calcmode="lin" valueType="num">
                                      <p:cBhvr>
                                        <p:cTn id="63" dur="500" fill="hold"/>
                                        <p:tgtEl>
                                          <p:spTgt spid="121"/>
                                        </p:tgtEl>
                                        <p:attrNameLst>
                                          <p:attrName>ppt_x</p:attrName>
                                        </p:attrNameLst>
                                      </p:cBhvr>
                                      <p:tavLst>
                                        <p:tav tm="0">
                                          <p:val>
                                            <p:strVal val="#ppt_x"/>
                                          </p:val>
                                        </p:tav>
                                        <p:tav tm="100000">
                                          <p:val>
                                            <p:strVal val="#ppt_x"/>
                                          </p:val>
                                        </p:tav>
                                      </p:tavLst>
                                    </p:anim>
                                    <p:anim calcmode="lin" valueType="num">
                                      <p:cBhvr>
                                        <p:cTn id="64" dur="500" fill="hold"/>
                                        <p:tgtEl>
                                          <p:spTgt spid="121"/>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24"/>
                                        </p:tgtEl>
                                        <p:attrNameLst>
                                          <p:attrName>style.visibility</p:attrName>
                                        </p:attrNameLst>
                                      </p:cBhvr>
                                      <p:to>
                                        <p:strVal val="visible"/>
                                      </p:to>
                                    </p:set>
                                    <p:animEffect transition="in" filter="fade">
                                      <p:cBhvr>
                                        <p:cTn id="67" dur="500"/>
                                        <p:tgtEl>
                                          <p:spTgt spid="124"/>
                                        </p:tgtEl>
                                      </p:cBhvr>
                                    </p:animEffect>
                                    <p:anim calcmode="lin" valueType="num">
                                      <p:cBhvr>
                                        <p:cTn id="68" dur="500" fill="hold"/>
                                        <p:tgtEl>
                                          <p:spTgt spid="124"/>
                                        </p:tgtEl>
                                        <p:attrNameLst>
                                          <p:attrName>ppt_x</p:attrName>
                                        </p:attrNameLst>
                                      </p:cBhvr>
                                      <p:tavLst>
                                        <p:tav tm="0">
                                          <p:val>
                                            <p:strVal val="#ppt_x"/>
                                          </p:val>
                                        </p:tav>
                                        <p:tav tm="100000">
                                          <p:val>
                                            <p:strVal val="#ppt_x"/>
                                          </p:val>
                                        </p:tav>
                                      </p:tavLst>
                                    </p:anim>
                                    <p:anim calcmode="lin" valueType="num">
                                      <p:cBhvr>
                                        <p:cTn id="69" dur="500" fill="hold"/>
                                        <p:tgtEl>
                                          <p:spTgt spid="124"/>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27"/>
                                        </p:tgtEl>
                                        <p:attrNameLst>
                                          <p:attrName>style.visibility</p:attrName>
                                        </p:attrNameLst>
                                      </p:cBhvr>
                                      <p:to>
                                        <p:strVal val="visible"/>
                                      </p:to>
                                    </p:set>
                                    <p:animEffect transition="in" filter="fade">
                                      <p:cBhvr>
                                        <p:cTn id="72" dur="500"/>
                                        <p:tgtEl>
                                          <p:spTgt spid="127"/>
                                        </p:tgtEl>
                                      </p:cBhvr>
                                    </p:animEffect>
                                    <p:anim calcmode="lin" valueType="num">
                                      <p:cBhvr>
                                        <p:cTn id="73" dur="500" fill="hold"/>
                                        <p:tgtEl>
                                          <p:spTgt spid="127"/>
                                        </p:tgtEl>
                                        <p:attrNameLst>
                                          <p:attrName>ppt_x</p:attrName>
                                        </p:attrNameLst>
                                      </p:cBhvr>
                                      <p:tavLst>
                                        <p:tav tm="0">
                                          <p:val>
                                            <p:strVal val="#ppt_x"/>
                                          </p:val>
                                        </p:tav>
                                        <p:tav tm="100000">
                                          <p:val>
                                            <p:strVal val="#ppt_x"/>
                                          </p:val>
                                        </p:tav>
                                      </p:tavLst>
                                    </p:anim>
                                    <p:anim calcmode="lin" valueType="num">
                                      <p:cBhvr>
                                        <p:cTn id="74" dur="5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p:bldP spid="103" grpId="0"/>
      <p:bldP spid="104" grpId="0"/>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41159" y="1540244"/>
            <a:ext cx="6768045" cy="908523"/>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grpSp>
        <p:nvGrpSpPr>
          <p:cNvPr id="38" name="组合 37"/>
          <p:cNvGrpSpPr/>
          <p:nvPr/>
        </p:nvGrpSpPr>
        <p:grpSpPr>
          <a:xfrm>
            <a:off x="1418632" y="1665738"/>
            <a:ext cx="754153" cy="657534"/>
            <a:chOff x="2889867" y="1539094"/>
            <a:chExt cx="754055" cy="657686"/>
          </a:xfrm>
        </p:grpSpPr>
        <p:sp>
          <p:nvSpPr>
            <p:cNvPr id="4" name="椭圆 3"/>
            <p:cNvSpPr/>
            <p:nvPr/>
          </p:nvSpPr>
          <p:spPr>
            <a:xfrm>
              <a:off x="2938052" y="1539094"/>
              <a:ext cx="657686" cy="657686"/>
            </a:xfrm>
            <a:prstGeom prst="ellipse">
              <a:avLst/>
            </a:prstGeom>
            <a:solidFill>
              <a:schemeClr val="accent1"/>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5" name="文本框 5"/>
            <p:cNvSpPr txBox="1"/>
            <p:nvPr/>
          </p:nvSpPr>
          <p:spPr>
            <a:xfrm>
              <a:off x="2889867" y="1602416"/>
              <a:ext cx="754055" cy="5310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ea typeface="时尚中黑简体" panose="01010104010101010101" pitchFamily="2" charset="-122"/>
                </a:rPr>
                <a:t>01</a:t>
              </a:r>
              <a:endParaRPr lang="zh-CN" altLang="en-US" sz="2800" dirty="0">
                <a:solidFill>
                  <a:prstClr val="white"/>
                </a:solidFill>
                <a:latin typeface="Impact" panose="020B0806030902050204" pitchFamily="34" charset="0"/>
                <a:ea typeface="时尚中黑简体" panose="01010104010101010101" pitchFamily="2" charset="-122"/>
              </a:endParaRPr>
            </a:p>
          </p:txBody>
        </p:sp>
      </p:grpSp>
      <p:sp>
        <p:nvSpPr>
          <p:cNvPr id="7" name="圆角矩形 6"/>
          <p:cNvSpPr/>
          <p:nvPr/>
        </p:nvSpPr>
        <p:spPr>
          <a:xfrm>
            <a:off x="1241159" y="2758051"/>
            <a:ext cx="6768045" cy="908523"/>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grpSp>
        <p:nvGrpSpPr>
          <p:cNvPr id="39" name="组合 38"/>
          <p:cNvGrpSpPr/>
          <p:nvPr/>
        </p:nvGrpSpPr>
        <p:grpSpPr>
          <a:xfrm>
            <a:off x="1418632" y="2883545"/>
            <a:ext cx="754153" cy="657534"/>
            <a:chOff x="2889867" y="2757183"/>
            <a:chExt cx="754055" cy="657686"/>
          </a:xfrm>
        </p:grpSpPr>
        <p:sp>
          <p:nvSpPr>
            <p:cNvPr id="8" name="椭圆 7"/>
            <p:cNvSpPr/>
            <p:nvPr/>
          </p:nvSpPr>
          <p:spPr>
            <a:xfrm>
              <a:off x="2938052" y="2757183"/>
              <a:ext cx="657686" cy="657686"/>
            </a:xfrm>
            <a:prstGeom prst="ellipse">
              <a:avLst/>
            </a:prstGeom>
            <a:solidFill>
              <a:schemeClr val="accent2"/>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9" name="文本框 14"/>
            <p:cNvSpPr txBox="1"/>
            <p:nvPr/>
          </p:nvSpPr>
          <p:spPr>
            <a:xfrm>
              <a:off x="2889867" y="2820505"/>
              <a:ext cx="754055" cy="5310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ea typeface="时尚中黑简体" panose="01010104010101010101" pitchFamily="2" charset="-122"/>
                </a:rPr>
                <a:t>02</a:t>
              </a:r>
              <a:endParaRPr lang="zh-CN" altLang="en-US" sz="2800" dirty="0">
                <a:solidFill>
                  <a:prstClr val="white"/>
                </a:solidFill>
                <a:latin typeface="Impact" panose="020B0806030902050204" pitchFamily="34" charset="0"/>
                <a:ea typeface="时尚中黑简体" panose="01010104010101010101" pitchFamily="2" charset="-122"/>
              </a:endParaRPr>
            </a:p>
          </p:txBody>
        </p:sp>
      </p:grpSp>
      <p:sp>
        <p:nvSpPr>
          <p:cNvPr id="11" name="圆角矩形 10"/>
          <p:cNvSpPr/>
          <p:nvPr/>
        </p:nvSpPr>
        <p:spPr>
          <a:xfrm>
            <a:off x="1241159" y="3975859"/>
            <a:ext cx="6768045" cy="908523"/>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grpSp>
        <p:nvGrpSpPr>
          <p:cNvPr id="40" name="组合 39"/>
          <p:cNvGrpSpPr/>
          <p:nvPr/>
        </p:nvGrpSpPr>
        <p:grpSpPr>
          <a:xfrm>
            <a:off x="1418632" y="4101353"/>
            <a:ext cx="754153" cy="657534"/>
            <a:chOff x="2889867" y="3975273"/>
            <a:chExt cx="754055" cy="657686"/>
          </a:xfrm>
        </p:grpSpPr>
        <p:sp>
          <p:nvSpPr>
            <p:cNvPr id="12" name="椭圆 11"/>
            <p:cNvSpPr/>
            <p:nvPr/>
          </p:nvSpPr>
          <p:spPr>
            <a:xfrm>
              <a:off x="2938052" y="3975273"/>
              <a:ext cx="657686" cy="657686"/>
            </a:xfrm>
            <a:prstGeom prst="ellipse">
              <a:avLst/>
            </a:prstGeom>
            <a:solidFill>
              <a:schemeClr val="accent3"/>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13" name="文本框 18"/>
            <p:cNvSpPr txBox="1"/>
            <p:nvPr/>
          </p:nvSpPr>
          <p:spPr>
            <a:xfrm>
              <a:off x="2889867" y="4038595"/>
              <a:ext cx="754055" cy="5310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ea typeface="时尚中黑简体" panose="01010104010101010101" pitchFamily="2" charset="-122"/>
                </a:rPr>
                <a:t>03</a:t>
              </a:r>
              <a:endParaRPr lang="zh-CN" altLang="en-US" sz="2800" dirty="0">
                <a:solidFill>
                  <a:prstClr val="white"/>
                </a:solidFill>
                <a:latin typeface="Impact" panose="020B0806030902050204" pitchFamily="34" charset="0"/>
                <a:ea typeface="时尚中黑简体" panose="01010104010101010101" pitchFamily="2" charset="-122"/>
              </a:endParaRPr>
            </a:p>
          </p:txBody>
        </p:sp>
      </p:grpSp>
      <p:sp>
        <p:nvSpPr>
          <p:cNvPr id="15" name="圆角矩形 14"/>
          <p:cNvSpPr/>
          <p:nvPr/>
        </p:nvSpPr>
        <p:spPr>
          <a:xfrm>
            <a:off x="1241159" y="5193667"/>
            <a:ext cx="6768045" cy="908523"/>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grpSp>
        <p:nvGrpSpPr>
          <p:cNvPr id="41" name="组合 40"/>
          <p:cNvGrpSpPr/>
          <p:nvPr/>
        </p:nvGrpSpPr>
        <p:grpSpPr>
          <a:xfrm>
            <a:off x="1418632" y="5319161"/>
            <a:ext cx="754153" cy="657534"/>
            <a:chOff x="2889867" y="5193363"/>
            <a:chExt cx="754055" cy="657686"/>
          </a:xfrm>
        </p:grpSpPr>
        <p:sp>
          <p:nvSpPr>
            <p:cNvPr id="16" name="椭圆 15"/>
            <p:cNvSpPr/>
            <p:nvPr/>
          </p:nvSpPr>
          <p:spPr>
            <a:xfrm>
              <a:off x="2938052" y="5193363"/>
              <a:ext cx="657686" cy="657686"/>
            </a:xfrm>
            <a:prstGeom prst="ellipse">
              <a:avLst/>
            </a:prstGeom>
            <a:solidFill>
              <a:schemeClr val="accent4"/>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17" name="文本框 22"/>
            <p:cNvSpPr txBox="1"/>
            <p:nvPr/>
          </p:nvSpPr>
          <p:spPr>
            <a:xfrm>
              <a:off x="2889867" y="5256685"/>
              <a:ext cx="754055" cy="531041"/>
            </a:xfrm>
            <a:prstGeom prst="rect">
              <a:avLst/>
            </a:prstGeom>
            <a:noFill/>
          </p:spPr>
          <p:txBody>
            <a:bodyPr wrap="square" rtlCol="0">
              <a:spAutoFit/>
            </a:bodyPr>
            <a:lstStyle/>
            <a:p>
              <a:pPr algn="ctr"/>
              <a:r>
                <a:rPr lang="en-US" altLang="zh-CN" sz="2800">
                  <a:solidFill>
                    <a:prstClr val="white"/>
                  </a:solidFill>
                  <a:latin typeface="Impact" panose="020B0806030902050204" pitchFamily="34" charset="0"/>
                  <a:ea typeface="时尚中黑简体" panose="01010104010101010101" pitchFamily="2" charset="-122"/>
                </a:rPr>
                <a:t>04</a:t>
              </a:r>
              <a:endParaRPr lang="zh-CN" altLang="en-US" sz="2800" dirty="0">
                <a:solidFill>
                  <a:prstClr val="white"/>
                </a:solidFill>
                <a:latin typeface="Impact" panose="020B0806030902050204" pitchFamily="34" charset="0"/>
                <a:ea typeface="时尚中黑简体" panose="01010104010101010101" pitchFamily="2" charset="-122"/>
              </a:endParaRPr>
            </a:p>
          </p:txBody>
        </p:sp>
      </p:grpSp>
      <p:sp>
        <p:nvSpPr>
          <p:cNvPr id="19" name="矩形 18"/>
          <p:cNvSpPr/>
          <p:nvPr/>
        </p:nvSpPr>
        <p:spPr>
          <a:xfrm>
            <a:off x="2682057" y="2144778"/>
            <a:ext cx="4272993" cy="18070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0" name="矩形 19"/>
          <p:cNvSpPr/>
          <p:nvPr/>
        </p:nvSpPr>
        <p:spPr>
          <a:xfrm>
            <a:off x="2682057" y="2146788"/>
            <a:ext cx="2052673" cy="180705"/>
          </a:xfrm>
          <a:prstGeom prst="rect">
            <a:avLst/>
          </a:prstGeom>
          <a:solidFill>
            <a:schemeClr val="accent1"/>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2" name="矩形 21"/>
          <p:cNvSpPr/>
          <p:nvPr/>
        </p:nvSpPr>
        <p:spPr>
          <a:xfrm>
            <a:off x="2682057" y="3352851"/>
            <a:ext cx="4272993" cy="18070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3" name="矩形 22"/>
          <p:cNvSpPr/>
          <p:nvPr/>
        </p:nvSpPr>
        <p:spPr>
          <a:xfrm>
            <a:off x="2682056" y="3352851"/>
            <a:ext cx="2333522" cy="180705"/>
          </a:xfrm>
          <a:prstGeom prst="rect">
            <a:avLst/>
          </a:prstGeom>
          <a:solidFill>
            <a:schemeClr val="accent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5" name="矩形 24"/>
          <p:cNvSpPr/>
          <p:nvPr/>
        </p:nvSpPr>
        <p:spPr>
          <a:xfrm>
            <a:off x="2682057" y="4558914"/>
            <a:ext cx="4272993" cy="18070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6" name="矩形 25"/>
          <p:cNvSpPr/>
          <p:nvPr/>
        </p:nvSpPr>
        <p:spPr>
          <a:xfrm>
            <a:off x="2682056" y="4560924"/>
            <a:ext cx="2826164" cy="180705"/>
          </a:xfrm>
          <a:prstGeom prst="rect">
            <a:avLst/>
          </a:prstGeom>
          <a:solidFill>
            <a:schemeClr val="accent3"/>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8" name="矩形 27"/>
          <p:cNvSpPr/>
          <p:nvPr/>
        </p:nvSpPr>
        <p:spPr>
          <a:xfrm>
            <a:off x="2682057" y="5765983"/>
            <a:ext cx="4272993" cy="18070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29" name="矩形 28"/>
          <p:cNvSpPr/>
          <p:nvPr/>
        </p:nvSpPr>
        <p:spPr>
          <a:xfrm>
            <a:off x="2682057" y="5767992"/>
            <a:ext cx="3470769" cy="180705"/>
          </a:xfrm>
          <a:prstGeom prst="rect">
            <a:avLst/>
          </a:prstGeom>
          <a:solidFill>
            <a:schemeClr val="accent4"/>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时尚中黑简体" panose="01010104010101010101" pitchFamily="2" charset="-122"/>
            </a:endParaRPr>
          </a:p>
        </p:txBody>
      </p:sp>
      <p:sp>
        <p:nvSpPr>
          <p:cNvPr id="30" name="文本框 44"/>
          <p:cNvSpPr txBox="1"/>
          <p:nvPr/>
        </p:nvSpPr>
        <p:spPr>
          <a:xfrm>
            <a:off x="2682056" y="1746347"/>
            <a:ext cx="2333522" cy="405997"/>
          </a:xfrm>
          <a:prstGeom prst="rect">
            <a:avLst/>
          </a:prstGeom>
          <a:noFill/>
        </p:spPr>
        <p:txBody>
          <a:bodyPr wrap="square" rtlCol="0">
            <a:spAutoFit/>
          </a:bodyPr>
          <a:lstStyle/>
          <a:p>
            <a:r>
              <a:rPr lang="zh-CN" altLang="en-US" sz="2000" dirty="0" smtClean="0">
                <a:solidFill>
                  <a:prstClr val="black">
                    <a:lumMod val="50000"/>
                    <a:lumOff val="50000"/>
                  </a:prstClr>
                </a:solidFill>
                <a:latin typeface="时尚中黑简体" panose="01010104010101010101" pitchFamily="2" charset="-122"/>
                <a:ea typeface="时尚中黑简体" panose="01010104010101010101" pitchFamily="2" charset="-122"/>
              </a:rPr>
              <a:t>第一季度</a:t>
            </a:r>
            <a:endParaRPr lang="zh-CN" altLang="en-US" sz="20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31" name="文本框 45"/>
          <p:cNvSpPr txBox="1"/>
          <p:nvPr/>
        </p:nvSpPr>
        <p:spPr>
          <a:xfrm>
            <a:off x="2682056" y="2952250"/>
            <a:ext cx="2333522" cy="405997"/>
          </a:xfrm>
          <a:prstGeom prst="rect">
            <a:avLst/>
          </a:prstGeom>
          <a:noFill/>
        </p:spPr>
        <p:txBody>
          <a:bodyPr wrap="square" rtlCol="0">
            <a:spAutoFit/>
          </a:bodyPr>
          <a:lstStyle/>
          <a:p>
            <a:r>
              <a:rPr lang="zh-CN" altLang="en-US" sz="2000" dirty="0" smtClean="0">
                <a:solidFill>
                  <a:prstClr val="black">
                    <a:lumMod val="50000"/>
                    <a:lumOff val="50000"/>
                  </a:prstClr>
                </a:solidFill>
                <a:latin typeface="时尚中黑简体" panose="01010104010101010101" pitchFamily="2" charset="-122"/>
                <a:ea typeface="时尚中黑简体" panose="01010104010101010101" pitchFamily="2" charset="-122"/>
              </a:rPr>
              <a:t>第二季度</a:t>
            </a:r>
            <a:endParaRPr lang="zh-CN" altLang="en-US" sz="20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32" name="文本框 46"/>
          <p:cNvSpPr txBox="1"/>
          <p:nvPr/>
        </p:nvSpPr>
        <p:spPr>
          <a:xfrm>
            <a:off x="2682056" y="4153889"/>
            <a:ext cx="2333522" cy="405997"/>
          </a:xfrm>
          <a:prstGeom prst="rect">
            <a:avLst/>
          </a:prstGeom>
          <a:noFill/>
        </p:spPr>
        <p:txBody>
          <a:bodyPr wrap="square" rtlCol="0">
            <a:spAutoFit/>
          </a:bodyPr>
          <a:lstStyle/>
          <a:p>
            <a:r>
              <a:rPr lang="zh-CN" altLang="en-US" sz="2000" dirty="0" smtClean="0">
                <a:solidFill>
                  <a:prstClr val="black">
                    <a:lumMod val="50000"/>
                    <a:lumOff val="50000"/>
                  </a:prstClr>
                </a:solidFill>
                <a:latin typeface="时尚中黑简体" panose="01010104010101010101" pitchFamily="2" charset="-122"/>
                <a:ea typeface="时尚中黑简体" panose="01010104010101010101" pitchFamily="2" charset="-122"/>
              </a:rPr>
              <a:t>第三季度</a:t>
            </a:r>
            <a:endParaRPr lang="zh-CN" altLang="en-US" sz="20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33" name="文本框 47"/>
          <p:cNvSpPr txBox="1"/>
          <p:nvPr/>
        </p:nvSpPr>
        <p:spPr>
          <a:xfrm>
            <a:off x="2682056" y="5338698"/>
            <a:ext cx="2333522" cy="405997"/>
          </a:xfrm>
          <a:prstGeom prst="rect">
            <a:avLst/>
          </a:prstGeom>
          <a:noFill/>
        </p:spPr>
        <p:txBody>
          <a:bodyPr wrap="square" rtlCol="0">
            <a:spAutoFit/>
          </a:bodyPr>
          <a:lstStyle/>
          <a:p>
            <a:r>
              <a:rPr lang="zh-CN" altLang="en-US" sz="2000" dirty="0" smtClean="0">
                <a:solidFill>
                  <a:prstClr val="black">
                    <a:lumMod val="50000"/>
                    <a:lumOff val="50000"/>
                  </a:prstClr>
                </a:solidFill>
                <a:latin typeface="时尚中黑简体" panose="01010104010101010101" pitchFamily="2" charset="-122"/>
                <a:ea typeface="时尚中黑简体" panose="01010104010101010101" pitchFamily="2" charset="-122"/>
              </a:rPr>
              <a:t>第四季度</a:t>
            </a:r>
            <a:endParaRPr lang="zh-CN" altLang="en-US" sz="20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34" name="文本框 48"/>
          <p:cNvSpPr txBox="1"/>
          <p:nvPr/>
        </p:nvSpPr>
        <p:spPr>
          <a:xfrm>
            <a:off x="5977179" y="1712745"/>
            <a:ext cx="972484" cy="468458"/>
          </a:xfrm>
          <a:prstGeom prst="rect">
            <a:avLst/>
          </a:prstGeom>
          <a:noFill/>
        </p:spPr>
        <p:txBody>
          <a:bodyPr wrap="square" rtlCol="0">
            <a:spAutoFit/>
          </a:bodyPr>
          <a:lstStyle/>
          <a:p>
            <a:pPr algn="r"/>
            <a:r>
              <a:rPr lang="en-US" altLang="zh-CN" sz="2400" dirty="0">
                <a:solidFill>
                  <a:schemeClr val="tx1">
                    <a:lumMod val="65000"/>
                    <a:lumOff val="35000"/>
                  </a:schemeClr>
                </a:solidFill>
                <a:latin typeface="Impact" panose="020B0806030902050204" pitchFamily="34" charset="0"/>
                <a:ea typeface="时尚中黑简体" panose="01010104010101010101" pitchFamily="2" charset="-122"/>
              </a:rPr>
              <a:t>35</a:t>
            </a:r>
            <a:r>
              <a:rPr lang="en-US" altLang="zh-CN" sz="1600" dirty="0">
                <a:solidFill>
                  <a:schemeClr val="tx1">
                    <a:lumMod val="65000"/>
                    <a:lumOff val="35000"/>
                  </a:schemeClr>
                </a:solidFill>
                <a:latin typeface="Impact" panose="020B0806030902050204" pitchFamily="34" charset="0"/>
                <a:ea typeface="时尚中黑简体" panose="01010104010101010101" pitchFamily="2" charset="-122"/>
              </a:rPr>
              <a:t>%</a:t>
            </a:r>
            <a:endParaRPr lang="zh-CN" altLang="en-US" sz="24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35" name="文本框 49"/>
          <p:cNvSpPr txBox="1"/>
          <p:nvPr/>
        </p:nvSpPr>
        <p:spPr>
          <a:xfrm>
            <a:off x="5977179" y="2903694"/>
            <a:ext cx="972484" cy="468458"/>
          </a:xfrm>
          <a:prstGeom prst="rect">
            <a:avLst/>
          </a:prstGeom>
          <a:noFill/>
        </p:spPr>
        <p:txBody>
          <a:bodyPr wrap="square" rtlCol="0">
            <a:spAutoFit/>
          </a:bodyPr>
          <a:lstStyle/>
          <a:p>
            <a:pPr algn="r"/>
            <a:r>
              <a:rPr lang="en-US" altLang="zh-CN" sz="2400" dirty="0">
                <a:solidFill>
                  <a:schemeClr val="tx1">
                    <a:lumMod val="65000"/>
                    <a:lumOff val="35000"/>
                  </a:schemeClr>
                </a:solidFill>
                <a:latin typeface="Impact" panose="020B0806030902050204" pitchFamily="34" charset="0"/>
                <a:ea typeface="时尚中黑简体" panose="01010104010101010101" pitchFamily="2" charset="-122"/>
              </a:rPr>
              <a:t>52</a:t>
            </a:r>
            <a:r>
              <a:rPr lang="en-US" altLang="zh-CN" sz="1600" dirty="0">
                <a:solidFill>
                  <a:schemeClr val="tx1">
                    <a:lumMod val="65000"/>
                    <a:lumOff val="35000"/>
                  </a:schemeClr>
                </a:solidFill>
                <a:latin typeface="Impact" panose="020B0806030902050204" pitchFamily="34" charset="0"/>
                <a:ea typeface="时尚中黑简体" panose="01010104010101010101" pitchFamily="2" charset="-122"/>
              </a:rPr>
              <a:t>%</a:t>
            </a:r>
            <a:endParaRPr lang="zh-CN" altLang="en-US" sz="24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36" name="文本框 50"/>
          <p:cNvSpPr txBox="1"/>
          <p:nvPr/>
        </p:nvSpPr>
        <p:spPr>
          <a:xfrm>
            <a:off x="5977179" y="4113003"/>
            <a:ext cx="972484" cy="468458"/>
          </a:xfrm>
          <a:prstGeom prst="rect">
            <a:avLst/>
          </a:prstGeom>
          <a:noFill/>
        </p:spPr>
        <p:txBody>
          <a:bodyPr wrap="square" rtlCol="0">
            <a:spAutoFit/>
          </a:bodyPr>
          <a:lstStyle/>
          <a:p>
            <a:pPr algn="r"/>
            <a:r>
              <a:rPr lang="en-US" altLang="zh-CN" sz="2400" dirty="0">
                <a:solidFill>
                  <a:schemeClr val="tx1">
                    <a:lumMod val="65000"/>
                    <a:lumOff val="35000"/>
                  </a:schemeClr>
                </a:solidFill>
                <a:latin typeface="Impact" panose="020B0806030902050204" pitchFamily="34" charset="0"/>
                <a:ea typeface="时尚中黑简体" panose="01010104010101010101" pitchFamily="2" charset="-122"/>
              </a:rPr>
              <a:t>76</a:t>
            </a:r>
            <a:r>
              <a:rPr lang="en-US" altLang="zh-CN" sz="1600" dirty="0">
                <a:solidFill>
                  <a:schemeClr val="tx1">
                    <a:lumMod val="65000"/>
                    <a:lumOff val="35000"/>
                  </a:schemeClr>
                </a:solidFill>
                <a:latin typeface="Impact" panose="020B0806030902050204" pitchFamily="34" charset="0"/>
                <a:ea typeface="时尚中黑简体" panose="01010104010101010101" pitchFamily="2" charset="-122"/>
              </a:rPr>
              <a:t>%</a:t>
            </a:r>
            <a:endParaRPr lang="zh-CN" altLang="en-US" sz="24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37" name="文本框 51"/>
          <p:cNvSpPr txBox="1"/>
          <p:nvPr/>
        </p:nvSpPr>
        <p:spPr>
          <a:xfrm>
            <a:off x="5977179" y="5318359"/>
            <a:ext cx="972484" cy="468458"/>
          </a:xfrm>
          <a:prstGeom prst="rect">
            <a:avLst/>
          </a:prstGeom>
          <a:noFill/>
        </p:spPr>
        <p:txBody>
          <a:bodyPr wrap="square" rtlCol="0">
            <a:spAutoFit/>
          </a:bodyPr>
          <a:lstStyle/>
          <a:p>
            <a:pPr algn="r"/>
            <a:r>
              <a:rPr lang="en-US" altLang="zh-CN" sz="2400" dirty="0">
                <a:solidFill>
                  <a:schemeClr val="tx1">
                    <a:lumMod val="65000"/>
                    <a:lumOff val="35000"/>
                  </a:schemeClr>
                </a:solidFill>
                <a:latin typeface="Impact" panose="020B0806030902050204" pitchFamily="34" charset="0"/>
                <a:ea typeface="时尚中黑简体" panose="01010104010101010101" pitchFamily="2" charset="-122"/>
              </a:rPr>
              <a:t>90</a:t>
            </a:r>
            <a:r>
              <a:rPr lang="en-US" altLang="zh-CN" sz="1600" dirty="0">
                <a:solidFill>
                  <a:schemeClr val="tx1">
                    <a:lumMod val="65000"/>
                    <a:lumOff val="35000"/>
                  </a:schemeClr>
                </a:solidFill>
                <a:latin typeface="Impact" panose="020B0806030902050204" pitchFamily="34" charset="0"/>
                <a:ea typeface="时尚中黑简体" panose="01010104010101010101" pitchFamily="2" charset="-122"/>
              </a:rPr>
              <a:t>%</a:t>
            </a:r>
            <a:endParaRPr lang="zh-CN" altLang="en-US" sz="24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42" name="文本框 129"/>
          <p:cNvSpPr txBox="1"/>
          <p:nvPr/>
        </p:nvSpPr>
        <p:spPr>
          <a:xfrm>
            <a:off x="8399418" y="1556856"/>
            <a:ext cx="2539144" cy="784830"/>
          </a:xfrm>
          <a:prstGeom prst="rect">
            <a:avLst/>
          </a:prstGeom>
          <a:noFill/>
        </p:spPr>
        <p:txBody>
          <a:bodyPr wrap="square" rtlCol="0">
            <a:spAutoFit/>
          </a:bodyPr>
          <a:lstStyle/>
          <a:p>
            <a:pPr>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点击添加文字说明详情介绍点击添加文字说明详情介绍点击添加文字说明详情介绍点击添加文字说明详情介绍</a:t>
            </a:r>
          </a:p>
        </p:txBody>
      </p:sp>
      <p:sp>
        <p:nvSpPr>
          <p:cNvPr id="43" name="文本框 129"/>
          <p:cNvSpPr txBox="1"/>
          <p:nvPr/>
        </p:nvSpPr>
        <p:spPr>
          <a:xfrm>
            <a:off x="8399418" y="2833490"/>
            <a:ext cx="2539144" cy="784830"/>
          </a:xfrm>
          <a:prstGeom prst="rect">
            <a:avLst/>
          </a:prstGeom>
          <a:noFill/>
        </p:spPr>
        <p:txBody>
          <a:bodyPr wrap="square" rtlCol="0">
            <a:spAutoFit/>
          </a:bodyPr>
          <a:lstStyle/>
          <a:p>
            <a:pPr>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点击添加文字说明详情介绍点击添加文字说明详情介绍点击添加文字说明详情介绍点击添加文字说明详情介绍</a:t>
            </a:r>
          </a:p>
        </p:txBody>
      </p:sp>
      <p:sp>
        <p:nvSpPr>
          <p:cNvPr id="44" name="文本框 129"/>
          <p:cNvSpPr txBox="1"/>
          <p:nvPr/>
        </p:nvSpPr>
        <p:spPr>
          <a:xfrm>
            <a:off x="8399418" y="4051297"/>
            <a:ext cx="2539144" cy="784830"/>
          </a:xfrm>
          <a:prstGeom prst="rect">
            <a:avLst/>
          </a:prstGeom>
          <a:noFill/>
        </p:spPr>
        <p:txBody>
          <a:bodyPr wrap="square" rtlCol="0">
            <a:spAutoFit/>
          </a:bodyPr>
          <a:lstStyle/>
          <a:p>
            <a:pPr>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点击添加文字说明详情介绍点击添加文字说明详情介绍点击添加文字说明详情介绍点击添加文字说明详情介绍</a:t>
            </a:r>
          </a:p>
        </p:txBody>
      </p:sp>
      <p:sp>
        <p:nvSpPr>
          <p:cNvPr id="45" name="文本框 129"/>
          <p:cNvSpPr txBox="1"/>
          <p:nvPr/>
        </p:nvSpPr>
        <p:spPr>
          <a:xfrm>
            <a:off x="8399418" y="5318359"/>
            <a:ext cx="2539144" cy="784830"/>
          </a:xfrm>
          <a:prstGeom prst="rect">
            <a:avLst/>
          </a:prstGeom>
          <a:noFill/>
        </p:spPr>
        <p:txBody>
          <a:bodyPr wrap="square" rtlCol="0">
            <a:spAutoFit/>
          </a:bodyPr>
          <a:lstStyle/>
          <a:p>
            <a:pPr>
              <a:lnSpc>
                <a:spcPct val="150000"/>
              </a:lnSpc>
            </a:pPr>
            <a:r>
              <a:rPr lang="zh-CN" altLang="en-US" sz="1000" dirty="0">
                <a:solidFill>
                  <a:schemeClr val="accent1"/>
                </a:solidFill>
                <a:latin typeface="时尚中黑简体" panose="01010104010101010101" pitchFamily="2" charset="-122"/>
                <a:ea typeface="时尚中黑简体" panose="01010104010101010101" pitchFamily="2" charset="-122"/>
              </a:rPr>
              <a:t>点击添加文字说明详情介绍点击添加文字说明详情介绍点击添加文字说明详情介绍点击添加文字说明详情介绍</a:t>
            </a:r>
          </a:p>
        </p:txBody>
      </p:sp>
      <p:sp>
        <p:nvSpPr>
          <p:cNvPr id="46"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季度完成的情况</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141775341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left)">
                                      <p:cBhvr>
                                        <p:cTn id="8" dur="500"/>
                                        <p:tgtEl>
                                          <p:spTgt spid="3"/>
                                        </p:tgtEl>
                                      </p:cBhvr>
                                    </p:animEffect>
                                  </p:childTnLst>
                                </p:cTn>
                              </p:par>
                              <p:par>
                                <p:cTn id="9" presetID="12" presetClass="entr" presetSubtype="8"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ppt_x</p:attrName>
                                        </p:attrNameLst>
                                      </p:cBhvr>
                                      <p:tavLst>
                                        <p:tav tm="0">
                                          <p:val>
                                            <p:strVal val="#ppt_x-#ppt_w*1.125000"/>
                                          </p:val>
                                        </p:tav>
                                        <p:tav tm="100000">
                                          <p:val>
                                            <p:strVal val="#ppt_x"/>
                                          </p:val>
                                        </p:tav>
                                      </p:tavLst>
                                    </p:anim>
                                    <p:animEffect transition="in" filter="wipe(right)">
                                      <p:cBhvr>
                                        <p:cTn id="12" dur="500"/>
                                        <p:tgtEl>
                                          <p:spTgt spid="38"/>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p:tgtEl>
                                          <p:spTgt spid="39"/>
                                        </p:tgtEl>
                                        <p:attrNameLst>
                                          <p:attrName>ppt_x</p:attrName>
                                        </p:attrNameLst>
                                      </p:cBhvr>
                                      <p:tavLst>
                                        <p:tav tm="0">
                                          <p:val>
                                            <p:strVal val="#ppt_x-#ppt_w*1.125000"/>
                                          </p:val>
                                        </p:tav>
                                        <p:tav tm="100000">
                                          <p:val>
                                            <p:strVal val="#ppt_x"/>
                                          </p:val>
                                        </p:tav>
                                      </p:tavLst>
                                    </p:anim>
                                    <p:animEffect transition="in" filter="wipe(right)">
                                      <p:cBhvr>
                                        <p:cTn id="17" dur="500"/>
                                        <p:tgtEl>
                                          <p:spTgt spid="39"/>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ppt_x</p:attrName>
                                        </p:attrNameLst>
                                      </p:cBhvr>
                                      <p:tavLst>
                                        <p:tav tm="0">
                                          <p:val>
                                            <p:strVal val="#ppt_x+#ppt_w*1.125000"/>
                                          </p:val>
                                        </p:tav>
                                        <p:tav tm="100000">
                                          <p:val>
                                            <p:strVal val="#ppt_x"/>
                                          </p:val>
                                        </p:tav>
                                      </p:tavLst>
                                    </p:anim>
                                    <p:animEffect transition="in" filter="wipe(left)">
                                      <p:cBhvr>
                                        <p:cTn id="21" dur="500"/>
                                        <p:tgtEl>
                                          <p:spTgt spid="7"/>
                                        </p:tgtEl>
                                      </p:cBhvr>
                                    </p:animEffect>
                                  </p:childTnLst>
                                </p:cTn>
                              </p:par>
                            </p:childTnLst>
                          </p:cTn>
                        </p:par>
                        <p:par>
                          <p:cTn id="22" fill="hold">
                            <p:stCondLst>
                              <p:cond delay="1000"/>
                            </p:stCondLst>
                            <p:childTnLst>
                              <p:par>
                                <p:cTn id="23" presetID="12" presetClass="entr" presetSubtype="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p:tgtEl>
                                          <p:spTgt spid="40"/>
                                        </p:tgtEl>
                                        <p:attrNameLst>
                                          <p:attrName>ppt_x</p:attrName>
                                        </p:attrNameLst>
                                      </p:cBhvr>
                                      <p:tavLst>
                                        <p:tav tm="0">
                                          <p:val>
                                            <p:strVal val="#ppt_x-#ppt_w*1.125000"/>
                                          </p:val>
                                        </p:tav>
                                        <p:tav tm="100000">
                                          <p:val>
                                            <p:strVal val="#ppt_x"/>
                                          </p:val>
                                        </p:tav>
                                      </p:tavLst>
                                    </p:anim>
                                    <p:animEffect transition="in" filter="wipe(right)">
                                      <p:cBhvr>
                                        <p:cTn id="26" dur="500"/>
                                        <p:tgtEl>
                                          <p:spTgt spid="40"/>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ppt_x</p:attrName>
                                        </p:attrNameLst>
                                      </p:cBhvr>
                                      <p:tavLst>
                                        <p:tav tm="0">
                                          <p:val>
                                            <p:strVal val="#ppt_x+#ppt_w*1.125000"/>
                                          </p:val>
                                        </p:tav>
                                        <p:tav tm="100000">
                                          <p:val>
                                            <p:strVal val="#ppt_x"/>
                                          </p:val>
                                        </p:tav>
                                      </p:tavLst>
                                    </p:anim>
                                    <p:animEffect transition="in" filter="wipe(left)">
                                      <p:cBhvr>
                                        <p:cTn id="30" dur="500"/>
                                        <p:tgtEl>
                                          <p:spTgt spid="11"/>
                                        </p:tgtEl>
                                      </p:cBhvr>
                                    </p:animEffect>
                                  </p:childTnLst>
                                </p:cTn>
                              </p:par>
                            </p:childTnLst>
                          </p:cTn>
                        </p:par>
                        <p:par>
                          <p:cTn id="31" fill="hold">
                            <p:stCondLst>
                              <p:cond delay="1500"/>
                            </p:stCondLst>
                            <p:childTnLst>
                              <p:par>
                                <p:cTn id="32" presetID="12" presetClass="entr" presetSubtype="8"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p:tgtEl>
                                          <p:spTgt spid="41"/>
                                        </p:tgtEl>
                                        <p:attrNameLst>
                                          <p:attrName>ppt_x</p:attrName>
                                        </p:attrNameLst>
                                      </p:cBhvr>
                                      <p:tavLst>
                                        <p:tav tm="0">
                                          <p:val>
                                            <p:strVal val="#ppt_x-#ppt_w*1.125000"/>
                                          </p:val>
                                        </p:tav>
                                        <p:tav tm="100000">
                                          <p:val>
                                            <p:strVal val="#ppt_x"/>
                                          </p:val>
                                        </p:tav>
                                      </p:tavLst>
                                    </p:anim>
                                    <p:animEffect transition="in" filter="wipe(right)">
                                      <p:cBhvr>
                                        <p:cTn id="35" dur="500"/>
                                        <p:tgtEl>
                                          <p:spTgt spid="41"/>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p:tgtEl>
                                          <p:spTgt spid="15"/>
                                        </p:tgtEl>
                                        <p:attrNameLst>
                                          <p:attrName>ppt_x</p:attrName>
                                        </p:attrNameLst>
                                      </p:cBhvr>
                                      <p:tavLst>
                                        <p:tav tm="0">
                                          <p:val>
                                            <p:strVal val="#ppt_x+#ppt_w*1.125000"/>
                                          </p:val>
                                        </p:tav>
                                        <p:tav tm="100000">
                                          <p:val>
                                            <p:strVal val="#ppt_x"/>
                                          </p:val>
                                        </p:tav>
                                      </p:tavLst>
                                    </p:anim>
                                    <p:animEffect transition="in" filter="wipe(left)">
                                      <p:cBhvr>
                                        <p:cTn id="39" dur="500"/>
                                        <p:tgtEl>
                                          <p:spTgt spid="15"/>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2500"/>
                            </p:stCondLst>
                            <p:childTnLst>
                              <p:par>
                                <p:cTn id="54" presetID="22" presetClass="entr" presetSubtype="8"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500"/>
                                        <p:tgtEl>
                                          <p:spTgt spid="33"/>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childTnLst>
                          </p:cTn>
                        </p:par>
                        <p:par>
                          <p:cTn id="70" fill="hold">
                            <p:stCondLst>
                              <p:cond delay="35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childTnLst>
                          </p:cTn>
                        </p:par>
                        <p:par>
                          <p:cTn id="74" fill="hold">
                            <p:stCondLst>
                              <p:cond delay="4000"/>
                            </p:stCondLst>
                            <p:childTnLst>
                              <p:par>
                                <p:cTn id="75" presetID="22" presetClass="entr" presetSubtype="8"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childTnLst>
                          </p:cTn>
                        </p:par>
                        <p:par>
                          <p:cTn id="78" fill="hold">
                            <p:stCondLst>
                              <p:cond delay="4500"/>
                            </p:stCondLst>
                            <p:childTnLst>
                              <p:par>
                                <p:cTn id="79" presetID="14" presetClass="entr" presetSubtype="10"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randombar(horizontal)">
                                      <p:cBhvr>
                                        <p:cTn id="81" dur="500"/>
                                        <p:tgtEl>
                                          <p:spTgt spid="35"/>
                                        </p:tgtEl>
                                      </p:cBhvr>
                                    </p:animEffect>
                                  </p:childTnLst>
                                </p:cTn>
                              </p:par>
                            </p:childTnLst>
                          </p:cTn>
                        </p:par>
                        <p:par>
                          <p:cTn id="82" fill="hold">
                            <p:stCondLst>
                              <p:cond delay="5000"/>
                            </p:stCondLst>
                            <p:childTnLst>
                              <p:par>
                                <p:cTn id="83" presetID="22" presetClass="entr" presetSubtype="8"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childTnLst>
                          </p:cTn>
                        </p:par>
                        <p:par>
                          <p:cTn id="86" fill="hold">
                            <p:stCondLst>
                              <p:cond delay="5500"/>
                            </p:stCondLst>
                            <p:childTnLst>
                              <p:par>
                                <p:cTn id="87" presetID="14" presetClass="entr" presetSubtype="10"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randombar(horizontal)">
                                      <p:cBhvr>
                                        <p:cTn id="89" dur="500"/>
                                        <p:tgtEl>
                                          <p:spTgt spid="36"/>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left)">
                                      <p:cBhvr>
                                        <p:cTn id="93" dur="500"/>
                                        <p:tgtEl>
                                          <p:spTgt spid="29"/>
                                        </p:tgtEl>
                                      </p:cBhvr>
                                    </p:animEffect>
                                  </p:childTnLst>
                                </p:cTn>
                              </p:par>
                            </p:childTnLst>
                          </p:cTn>
                        </p:par>
                        <p:par>
                          <p:cTn id="94" fill="hold">
                            <p:stCondLst>
                              <p:cond delay="6500"/>
                            </p:stCondLst>
                            <p:childTnLst>
                              <p:par>
                                <p:cTn id="95" presetID="14" presetClass="entr" presetSubtype="10"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randombar(horizontal)">
                                      <p:cBhvr>
                                        <p:cTn id="97" dur="500"/>
                                        <p:tgtEl>
                                          <p:spTgt spid="37"/>
                                        </p:tgtEl>
                                      </p:cBhvr>
                                    </p:animEffect>
                                  </p:childTnLst>
                                </p:cTn>
                              </p:par>
                            </p:childTnLst>
                          </p:cTn>
                        </p:par>
                        <p:par>
                          <p:cTn id="98" fill="hold">
                            <p:stCondLst>
                              <p:cond delay="7000"/>
                            </p:stCondLst>
                            <p:childTnLst>
                              <p:par>
                                <p:cTn id="99" presetID="2" presetClass="entr" presetSubtype="2"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additive="base">
                                        <p:cTn id="101" dur="500" fill="hold"/>
                                        <p:tgtEl>
                                          <p:spTgt spid="42"/>
                                        </p:tgtEl>
                                        <p:attrNameLst>
                                          <p:attrName>ppt_x</p:attrName>
                                        </p:attrNameLst>
                                      </p:cBhvr>
                                      <p:tavLst>
                                        <p:tav tm="0">
                                          <p:val>
                                            <p:strVal val="1+#ppt_w/2"/>
                                          </p:val>
                                        </p:tav>
                                        <p:tav tm="100000">
                                          <p:val>
                                            <p:strVal val="#ppt_x"/>
                                          </p:val>
                                        </p:tav>
                                      </p:tavLst>
                                    </p:anim>
                                    <p:anim calcmode="lin" valueType="num">
                                      <p:cBhvr additive="base">
                                        <p:cTn id="102" dur="500" fill="hold"/>
                                        <p:tgtEl>
                                          <p:spTgt spid="42"/>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43"/>
                                        </p:tgtEl>
                                        <p:attrNameLst>
                                          <p:attrName>style.visibility</p:attrName>
                                        </p:attrNameLst>
                                      </p:cBhvr>
                                      <p:to>
                                        <p:strVal val="visible"/>
                                      </p:to>
                                    </p:set>
                                    <p:anim calcmode="lin" valueType="num">
                                      <p:cBhvr additive="base">
                                        <p:cTn id="105" dur="500" fill="hold"/>
                                        <p:tgtEl>
                                          <p:spTgt spid="43"/>
                                        </p:tgtEl>
                                        <p:attrNameLst>
                                          <p:attrName>ppt_x</p:attrName>
                                        </p:attrNameLst>
                                      </p:cBhvr>
                                      <p:tavLst>
                                        <p:tav tm="0">
                                          <p:val>
                                            <p:strVal val="1+#ppt_w/2"/>
                                          </p:val>
                                        </p:tav>
                                        <p:tav tm="100000">
                                          <p:val>
                                            <p:strVal val="#ppt_x"/>
                                          </p:val>
                                        </p:tav>
                                      </p:tavLst>
                                    </p:anim>
                                    <p:anim calcmode="lin" valueType="num">
                                      <p:cBhvr additive="base">
                                        <p:cTn id="106" dur="500" fill="hold"/>
                                        <p:tgtEl>
                                          <p:spTgt spid="43"/>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additive="base">
                                        <p:cTn id="109" dur="500" fill="hold"/>
                                        <p:tgtEl>
                                          <p:spTgt spid="44"/>
                                        </p:tgtEl>
                                        <p:attrNameLst>
                                          <p:attrName>ppt_x</p:attrName>
                                        </p:attrNameLst>
                                      </p:cBhvr>
                                      <p:tavLst>
                                        <p:tav tm="0">
                                          <p:val>
                                            <p:strVal val="1+#ppt_w/2"/>
                                          </p:val>
                                        </p:tav>
                                        <p:tav tm="100000">
                                          <p:val>
                                            <p:strVal val="#ppt_x"/>
                                          </p:val>
                                        </p:tav>
                                      </p:tavLst>
                                    </p:anim>
                                    <p:anim calcmode="lin" valueType="num">
                                      <p:cBhvr additive="base">
                                        <p:cTn id="110" dur="500" fill="hold"/>
                                        <p:tgtEl>
                                          <p:spTgt spid="44"/>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cBhvr additive="base">
                                        <p:cTn id="113" dur="500" fill="hold"/>
                                        <p:tgtEl>
                                          <p:spTgt spid="45"/>
                                        </p:tgtEl>
                                        <p:attrNameLst>
                                          <p:attrName>ppt_x</p:attrName>
                                        </p:attrNameLst>
                                      </p:cBhvr>
                                      <p:tavLst>
                                        <p:tav tm="0">
                                          <p:val>
                                            <p:strVal val="1+#ppt_w/2"/>
                                          </p:val>
                                        </p:tav>
                                        <p:tav tm="100000">
                                          <p:val>
                                            <p:strVal val="#ppt_x"/>
                                          </p:val>
                                        </p:tav>
                                      </p:tavLst>
                                    </p:anim>
                                    <p:anim calcmode="lin" valueType="num">
                                      <p:cBhvr additive="base">
                                        <p:cTn id="11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P spid="15" grpId="0" animBg="1"/>
      <p:bldP spid="19" grpId="0" animBg="1"/>
      <p:bldP spid="20" grpId="0" animBg="1"/>
      <p:bldP spid="22" grpId="0" animBg="1"/>
      <p:bldP spid="23" grpId="0" animBg="1"/>
      <p:bldP spid="25" grpId="0" animBg="1"/>
      <p:bldP spid="26" grpId="0" animBg="1"/>
      <p:bldP spid="28" grpId="0" animBg="1"/>
      <p:bldP spid="29" grpId="0" animBg="1"/>
      <p:bldP spid="30" grpId="0"/>
      <p:bldP spid="31" grpId="0"/>
      <p:bldP spid="32" grpId="0"/>
      <p:bldP spid="33" grpId="0"/>
      <p:bldP spid="34" grpId="0"/>
      <p:bldP spid="35" grpId="0"/>
      <p:bldP spid="36" grpId="0"/>
      <p:bldP spid="37"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11631" y="1618837"/>
            <a:ext cx="754051" cy="4184697"/>
            <a:chOff x="5710045" y="1934627"/>
            <a:chExt cx="754051" cy="4184705"/>
          </a:xfrm>
        </p:grpSpPr>
        <p:grpSp>
          <p:nvGrpSpPr>
            <p:cNvPr id="4" name="组合 3"/>
            <p:cNvGrpSpPr/>
            <p:nvPr/>
          </p:nvGrpSpPr>
          <p:grpSpPr>
            <a:xfrm>
              <a:off x="5710045" y="1934627"/>
              <a:ext cx="754051" cy="4184705"/>
              <a:chOff x="5710045" y="1474252"/>
              <a:chExt cx="754051" cy="4184705"/>
            </a:xfrm>
          </p:grpSpPr>
          <p:sp>
            <p:nvSpPr>
              <p:cNvPr id="7" name="椭圆 6"/>
              <p:cNvSpPr/>
              <p:nvPr/>
            </p:nvSpPr>
            <p:spPr>
              <a:xfrm>
                <a:off x="5710045" y="3188385"/>
                <a:ext cx="754051" cy="75405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时尚中黑简体" panose="01010104010101010101" pitchFamily="2" charset="-122"/>
                  <a:ea typeface="时尚中黑简体" panose="01010104010101010101" pitchFamily="2" charset="-122"/>
                </a:endParaRPr>
              </a:p>
            </p:txBody>
          </p:sp>
          <p:cxnSp>
            <p:nvCxnSpPr>
              <p:cNvPr id="8" name="直接连接符 7"/>
              <p:cNvCxnSpPr/>
              <p:nvPr/>
            </p:nvCxnSpPr>
            <p:spPr>
              <a:xfrm flipV="1">
                <a:off x="6096000" y="1474252"/>
                <a:ext cx="0" cy="1713423"/>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945538"/>
                <a:ext cx="0" cy="1713419"/>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792884" y="3826669"/>
              <a:ext cx="606066" cy="420565"/>
            </a:xfrm>
            <a:prstGeom prst="rect">
              <a:avLst/>
            </a:prstGeom>
            <a:noFill/>
          </p:spPr>
          <p:txBody>
            <a:bodyPr wrap="square">
              <a:spAutoFit/>
            </a:bodyPr>
            <a:lstStyle/>
            <a:p>
              <a:pPr algn="ctr">
                <a:defRPr/>
              </a:pPr>
              <a:r>
                <a:rPr lang="en-US" altLang="zh-CN" sz="2133" dirty="0">
                  <a:solidFill>
                    <a:schemeClr val="accent1"/>
                  </a:solidFill>
                  <a:latin typeface="时尚中黑简体" panose="01010104010101010101" pitchFamily="2" charset="-122"/>
                  <a:ea typeface="时尚中黑简体" panose="01010104010101010101" pitchFamily="2" charset="-122"/>
                </a:rPr>
                <a:t>VS</a:t>
              </a:r>
              <a:endParaRPr lang="zh-CN" altLang="en-US" sz="2133" dirty="0">
                <a:solidFill>
                  <a:schemeClr val="accent1"/>
                </a:solidFill>
                <a:latin typeface="时尚中黑简体" panose="01010104010101010101" pitchFamily="2" charset="-122"/>
                <a:ea typeface="时尚中黑简体" panose="01010104010101010101" pitchFamily="2" charset="-122"/>
              </a:endParaRPr>
            </a:p>
          </p:txBody>
        </p:sp>
      </p:grpSp>
      <p:graphicFrame>
        <p:nvGraphicFramePr>
          <p:cNvPr id="10" name="图表 9"/>
          <p:cNvGraphicFramePr/>
          <p:nvPr>
            <p:extLst>
              <p:ext uri="{D42A27DB-BD31-4B8C-83A1-F6EECF244321}">
                <p14:modId xmlns:p14="http://schemas.microsoft.com/office/powerpoint/2010/main" val="2764310630"/>
              </p:ext>
            </p:extLst>
          </p:nvPr>
        </p:nvGraphicFramePr>
        <p:xfrm>
          <a:off x="1485295" y="3789917"/>
          <a:ext cx="3814389" cy="2058436"/>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p:nvPr/>
        </p:nvSpPr>
        <p:spPr>
          <a:xfrm>
            <a:off x="1694423" y="3822762"/>
            <a:ext cx="884427" cy="235898"/>
          </a:xfrm>
          <a:prstGeom prst="rect">
            <a:avLst/>
          </a:prstGeom>
          <a:noFill/>
        </p:spPr>
        <p:txBody>
          <a:bodyPr wrap="square" lIns="91440" tIns="45720" rIns="91440" bIns="45720" rtlCol="0">
            <a:spAutoFit/>
          </a:bodyPr>
          <a:lstStyle/>
          <a:p>
            <a:r>
              <a:rPr lang="zh-CN" altLang="en-US" sz="933" dirty="0">
                <a:solidFill>
                  <a:schemeClr val="accent1"/>
                </a:solidFill>
                <a:latin typeface="时尚中黑简体" panose="01010104010101010101" pitchFamily="2" charset="-122"/>
                <a:ea typeface="时尚中黑简体" panose="01010104010101010101" pitchFamily="2" charset="-122"/>
              </a:rPr>
              <a:t>（百万元）</a:t>
            </a:r>
          </a:p>
        </p:txBody>
      </p:sp>
      <p:graphicFrame>
        <p:nvGraphicFramePr>
          <p:cNvPr id="12" name="图表 11"/>
          <p:cNvGraphicFramePr/>
          <p:nvPr>
            <p:extLst>
              <p:ext uri="{D42A27DB-BD31-4B8C-83A1-F6EECF244321}">
                <p14:modId xmlns:p14="http://schemas.microsoft.com/office/powerpoint/2010/main" val="221566474"/>
              </p:ext>
            </p:extLst>
          </p:nvPr>
        </p:nvGraphicFramePr>
        <p:xfrm>
          <a:off x="6895495" y="3789917"/>
          <a:ext cx="3814389" cy="2058436"/>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7104623" y="3822762"/>
            <a:ext cx="884427" cy="235898"/>
          </a:xfrm>
          <a:prstGeom prst="rect">
            <a:avLst/>
          </a:prstGeom>
          <a:noFill/>
        </p:spPr>
        <p:txBody>
          <a:bodyPr wrap="square" lIns="91440" tIns="45720" rIns="91440" bIns="45720" rtlCol="0">
            <a:spAutoFit/>
          </a:bodyPr>
          <a:lstStyle/>
          <a:p>
            <a:r>
              <a:rPr lang="zh-CN" altLang="en-US" sz="933" dirty="0">
                <a:solidFill>
                  <a:schemeClr val="accent1"/>
                </a:solidFill>
                <a:latin typeface="时尚中黑简体" panose="01010104010101010101" pitchFamily="2" charset="-122"/>
                <a:ea typeface="时尚中黑简体" panose="01010104010101010101" pitchFamily="2" charset="-122"/>
              </a:rPr>
              <a:t>（百万元）</a:t>
            </a:r>
          </a:p>
        </p:txBody>
      </p:sp>
      <p:grpSp>
        <p:nvGrpSpPr>
          <p:cNvPr id="14" name="组合 13"/>
          <p:cNvGrpSpPr/>
          <p:nvPr/>
        </p:nvGrpSpPr>
        <p:grpSpPr>
          <a:xfrm>
            <a:off x="1604503" y="1778219"/>
            <a:ext cx="3575975" cy="1363444"/>
            <a:chOff x="2330673" y="2010009"/>
            <a:chExt cx="1739454" cy="1412819"/>
          </a:xfrm>
        </p:grpSpPr>
        <p:sp>
          <p:nvSpPr>
            <p:cNvPr id="15" name="圆角矩形 14"/>
            <p:cNvSpPr/>
            <p:nvPr/>
          </p:nvSpPr>
          <p:spPr>
            <a:xfrm>
              <a:off x="2330673" y="2010009"/>
              <a:ext cx="1739454" cy="1412819"/>
            </a:xfrm>
            <a:prstGeom prst="roundRect">
              <a:avLst>
                <a:gd name="adj" fmla="val 0"/>
              </a:avLst>
            </a:prstGeom>
            <a:solidFill>
              <a:schemeClr val="accent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latin typeface="时尚中黑简体" panose="01010104010101010101" pitchFamily="2" charset="-122"/>
                <a:ea typeface="时尚中黑简体" panose="01010104010101010101" pitchFamily="2" charset="-122"/>
              </a:endParaRPr>
            </a:p>
          </p:txBody>
        </p:sp>
        <p:sp>
          <p:nvSpPr>
            <p:cNvPr id="16" name="圆角矩形 15"/>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latin typeface="时尚中黑简体" panose="01010104010101010101" pitchFamily="2" charset="-122"/>
                <a:ea typeface="时尚中黑简体" panose="01010104010101010101" pitchFamily="2" charset="-122"/>
              </a:endParaRPr>
            </a:p>
          </p:txBody>
        </p:sp>
      </p:grpSp>
      <p:grpSp>
        <p:nvGrpSpPr>
          <p:cNvPr id="17" name="组合 16"/>
          <p:cNvGrpSpPr/>
          <p:nvPr/>
        </p:nvGrpSpPr>
        <p:grpSpPr>
          <a:xfrm>
            <a:off x="7014702" y="1778219"/>
            <a:ext cx="3575975" cy="1363444"/>
            <a:chOff x="2330673" y="2010009"/>
            <a:chExt cx="1739454" cy="1412819"/>
          </a:xfrm>
        </p:grpSpPr>
        <p:sp>
          <p:nvSpPr>
            <p:cNvPr id="18" name="圆角矩形 17"/>
            <p:cNvSpPr/>
            <p:nvPr/>
          </p:nvSpPr>
          <p:spPr>
            <a:xfrm>
              <a:off x="2330673" y="2010009"/>
              <a:ext cx="1739454" cy="1412819"/>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latin typeface="时尚中黑简体" panose="01010104010101010101" pitchFamily="2" charset="-122"/>
                <a:ea typeface="时尚中黑简体" panose="01010104010101010101" pitchFamily="2" charset="-122"/>
              </a:endParaRPr>
            </a:p>
          </p:txBody>
        </p:sp>
        <p:sp>
          <p:nvSpPr>
            <p:cNvPr id="19" name="圆角矩形 18"/>
            <p:cNvSpPr/>
            <p:nvPr/>
          </p:nvSpPr>
          <p:spPr>
            <a:xfrm>
              <a:off x="2385774" y="2120873"/>
              <a:ext cx="1629239" cy="1191084"/>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latin typeface="时尚中黑简体" panose="01010104010101010101" pitchFamily="2" charset="-122"/>
                <a:ea typeface="时尚中黑简体" panose="01010104010101010101" pitchFamily="2" charset="-122"/>
              </a:endParaRPr>
            </a:p>
          </p:txBody>
        </p:sp>
      </p:grpSp>
      <p:grpSp>
        <p:nvGrpSpPr>
          <p:cNvPr id="20" name="组合 19"/>
          <p:cNvGrpSpPr/>
          <p:nvPr/>
        </p:nvGrpSpPr>
        <p:grpSpPr>
          <a:xfrm>
            <a:off x="1819117" y="1972091"/>
            <a:ext cx="3168805" cy="800510"/>
            <a:chOff x="7183564" y="3740340"/>
            <a:chExt cx="3168805" cy="800512"/>
          </a:xfrm>
        </p:grpSpPr>
        <p:sp>
          <p:nvSpPr>
            <p:cNvPr id="21" name="文本框 27"/>
            <p:cNvSpPr txBox="1"/>
            <p:nvPr/>
          </p:nvSpPr>
          <p:spPr bwMode="auto">
            <a:xfrm>
              <a:off x="7183565" y="4079186"/>
              <a:ext cx="3168804" cy="461666"/>
            </a:xfrm>
            <a:prstGeom prst="rect">
              <a:avLst/>
            </a:prstGeom>
            <a:noFill/>
          </p:spPr>
          <p:txBody>
            <a:bodyPr wrap="square">
              <a:spAutoFit/>
            </a:bodyPr>
            <a:lstStyle/>
            <a:p>
              <a:pPr>
                <a:defRPr/>
              </a:pPr>
              <a:r>
                <a:rPr lang="zh-CN" altLang="en-US" sz="1200" dirty="0">
                  <a:solidFill>
                    <a:schemeClr val="tx1">
                      <a:lumMod val="75000"/>
                      <a:lumOff val="25000"/>
                    </a:schemeClr>
                  </a:solidFill>
                  <a:latin typeface="时尚中黑简体" panose="01010104010101010101" pitchFamily="2" charset="-122"/>
                  <a:ea typeface="时尚中黑简体" panose="01010104010101010101" pitchFamily="2" charset="-122"/>
                </a:rPr>
                <a:t>点击输入本栏的具体文字，简明扼要的说明分项内容，请根据您的具体内容酌情修改。</a:t>
              </a:r>
              <a:endParaRPr lang="zh-CN" altLang="en-US" sz="1200" spc="100" dirty="0">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22" name="文本框 28"/>
            <p:cNvSpPr txBox="1"/>
            <p:nvPr/>
          </p:nvSpPr>
          <p:spPr bwMode="auto">
            <a:xfrm>
              <a:off x="7183564" y="3740340"/>
              <a:ext cx="2910317" cy="461666"/>
            </a:xfrm>
            <a:prstGeom prst="rect">
              <a:avLst/>
            </a:prstGeom>
            <a:noFill/>
          </p:spPr>
          <p:txBody>
            <a:bodyPr wrap="square">
              <a:spAutoFit/>
            </a:bodyPr>
            <a:lstStyle/>
            <a:p>
              <a:pPr>
                <a:defRPr/>
              </a:pPr>
              <a:r>
                <a:rPr lang="zh-CN" altLang="en-US" sz="2400" b="1" spc="100" dirty="0">
                  <a:solidFill>
                    <a:schemeClr val="accent2"/>
                  </a:solidFill>
                  <a:latin typeface="时尚中黑简体" panose="01010104010101010101" pitchFamily="2" charset="-122"/>
                  <a:ea typeface="时尚中黑简体" panose="01010104010101010101" pitchFamily="2" charset="-122"/>
                </a:rPr>
                <a:t>点击添加标题内容</a:t>
              </a:r>
            </a:p>
          </p:txBody>
        </p:sp>
      </p:grpSp>
      <p:grpSp>
        <p:nvGrpSpPr>
          <p:cNvPr id="23" name="组合 22"/>
          <p:cNvGrpSpPr/>
          <p:nvPr/>
        </p:nvGrpSpPr>
        <p:grpSpPr>
          <a:xfrm>
            <a:off x="7218271" y="1972091"/>
            <a:ext cx="3168805" cy="800512"/>
            <a:chOff x="7183564" y="3740343"/>
            <a:chExt cx="3168805" cy="800515"/>
          </a:xfrm>
        </p:grpSpPr>
        <p:sp>
          <p:nvSpPr>
            <p:cNvPr id="24" name="文本框 31"/>
            <p:cNvSpPr txBox="1"/>
            <p:nvPr/>
          </p:nvSpPr>
          <p:spPr bwMode="auto">
            <a:xfrm>
              <a:off x="7183565" y="4079191"/>
              <a:ext cx="3168804" cy="461667"/>
            </a:xfrm>
            <a:prstGeom prst="rect">
              <a:avLst/>
            </a:prstGeom>
            <a:noFill/>
          </p:spPr>
          <p:txBody>
            <a:bodyPr wrap="square">
              <a:spAutoFit/>
            </a:bodyPr>
            <a:lstStyle/>
            <a:p>
              <a:pPr>
                <a:defRPr/>
              </a:pPr>
              <a:r>
                <a:rPr lang="zh-CN" altLang="en-US" sz="1200" dirty="0">
                  <a:solidFill>
                    <a:schemeClr val="tx1">
                      <a:lumMod val="75000"/>
                      <a:lumOff val="25000"/>
                    </a:schemeClr>
                  </a:solidFill>
                  <a:latin typeface="时尚中黑简体" panose="01010104010101010101" pitchFamily="2" charset="-122"/>
                  <a:ea typeface="时尚中黑简体" panose="01010104010101010101" pitchFamily="2" charset="-122"/>
                </a:rPr>
                <a:t>点击输入本栏的具体文字，简明扼要的说明分项内容，请根据您的具体内容酌情修改。</a:t>
              </a:r>
              <a:endParaRPr lang="zh-CN" altLang="en-US" sz="1200" spc="100" dirty="0">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25" name="文本框 32"/>
            <p:cNvSpPr txBox="1"/>
            <p:nvPr/>
          </p:nvSpPr>
          <p:spPr bwMode="auto">
            <a:xfrm>
              <a:off x="7183564" y="3740343"/>
              <a:ext cx="2839755" cy="461667"/>
            </a:xfrm>
            <a:prstGeom prst="rect">
              <a:avLst/>
            </a:prstGeom>
            <a:noFill/>
          </p:spPr>
          <p:txBody>
            <a:bodyPr wrap="square">
              <a:spAutoFit/>
            </a:bodyPr>
            <a:lstStyle/>
            <a:p>
              <a:pPr>
                <a:defRPr/>
              </a:pPr>
              <a:r>
                <a:rPr lang="zh-CN" altLang="en-US" sz="2400" b="1" spc="100" dirty="0">
                  <a:solidFill>
                    <a:schemeClr val="accent3"/>
                  </a:solidFill>
                  <a:latin typeface="时尚中黑简体" panose="01010104010101010101" pitchFamily="2" charset="-122"/>
                  <a:ea typeface="时尚中黑简体" panose="01010104010101010101" pitchFamily="2" charset="-122"/>
                </a:rPr>
                <a:t>点击添加标题内容</a:t>
              </a:r>
            </a:p>
          </p:txBody>
        </p:sp>
      </p:grpSp>
      <p:sp>
        <p:nvSpPr>
          <p:cNvPr id="26"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月份完成的情况</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23395911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Graphic spid="12" grpId="0">
            <p:bldSub>
              <a:bldChart bld="series"/>
            </p:bldSub>
          </p:bldGraphic>
          <p:bldP spid="1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txBox="1">
            <a:spLocks/>
          </p:cNvSpPr>
          <p:nvPr/>
        </p:nvSpPr>
        <p:spPr>
          <a:xfrm>
            <a:off x="3445897" y="1600249"/>
            <a:ext cx="5118892" cy="1455702"/>
          </a:xfrm>
          <a:prstGeom prst="rect">
            <a:avLst/>
          </a:prstGeom>
        </p:spPr>
        <p:txBody>
          <a:bodyPr lIns="109598" tIns="54799" rIns="109598" bIns="54799">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7200" b="1" dirty="0" smtClean="0">
                <a:solidFill>
                  <a:srgbClr val="FFBD01"/>
                </a:solidFill>
                <a:latin typeface="微软雅黑" panose="020B0503020204020204" pitchFamily="34" charset="-122"/>
                <a:ea typeface="微软雅黑" panose="020B0503020204020204" pitchFamily="34" charset="-122"/>
                <a:cs typeface="Hei"/>
              </a:rPr>
              <a:t>第三项</a:t>
            </a:r>
            <a:endParaRPr kumimoji="1" lang="zh-CN" altLang="en-US" sz="7200" b="1" dirty="0">
              <a:solidFill>
                <a:srgbClr val="FFBD01"/>
              </a:solidFill>
              <a:latin typeface="微软雅黑" panose="020B0503020204020204" pitchFamily="34" charset="-122"/>
              <a:ea typeface="微软雅黑" panose="020B0503020204020204" pitchFamily="34" charset="-122"/>
              <a:cs typeface="Hei"/>
            </a:endParaRPr>
          </a:p>
        </p:txBody>
      </p:sp>
      <p:grpSp>
        <p:nvGrpSpPr>
          <p:cNvPr id="17" name="组合 16"/>
          <p:cNvGrpSpPr/>
          <p:nvPr/>
        </p:nvGrpSpPr>
        <p:grpSpPr>
          <a:xfrm>
            <a:off x="2842300" y="3117707"/>
            <a:ext cx="6428443" cy="1020600"/>
            <a:chOff x="2483888" y="2268349"/>
            <a:chExt cx="5752726" cy="685788"/>
          </a:xfrm>
        </p:grpSpPr>
        <p:sp>
          <p:nvSpPr>
            <p:cNvPr id="19" name="TextBox 18"/>
            <p:cNvSpPr txBox="1"/>
            <p:nvPr/>
          </p:nvSpPr>
          <p:spPr>
            <a:xfrm>
              <a:off x="2991393" y="2345132"/>
              <a:ext cx="4737717" cy="521159"/>
            </a:xfrm>
            <a:prstGeom prst="rect">
              <a:avLst/>
            </a:prstGeom>
            <a:noFill/>
          </p:spPr>
          <p:txBody>
            <a:bodyPr wrap="square" rtlCol="0">
              <a:spAutoFit/>
            </a:bodyPr>
            <a:lstStyle/>
            <a:p>
              <a:pPr algn="ctr"/>
              <a:r>
                <a:rPr lang="zh-CN" altLang="en-US" sz="4440" b="1" dirty="0" smtClean="0">
                  <a:solidFill>
                    <a:srgbClr val="FFC000"/>
                  </a:solidFill>
                  <a:latin typeface="微软雅黑" pitchFamily="34" charset="-122"/>
                  <a:ea typeface="微软雅黑" pitchFamily="34" charset="-122"/>
                </a:rPr>
                <a:t>颁奖典礼</a:t>
              </a:r>
              <a:endParaRPr lang="zh-CN" altLang="en-US" sz="4440" b="1" dirty="0">
                <a:solidFill>
                  <a:srgbClr val="FFC000"/>
                </a:solidFill>
                <a:latin typeface="微软雅黑" pitchFamily="34" charset="-122"/>
                <a:ea typeface="微软雅黑" pitchFamily="34" charset="-122"/>
              </a:endParaRPr>
            </a:p>
          </p:txBody>
        </p:sp>
        <p:sp>
          <p:nvSpPr>
            <p:cNvPr id="21" name="Freeform 7"/>
            <p:cNvSpPr>
              <a:spLocks noEditPoints="1"/>
            </p:cNvSpPr>
            <p:nvPr/>
          </p:nvSpPr>
          <p:spPr bwMode="auto">
            <a:xfrm>
              <a:off x="2483888" y="226834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3240">
                <a:solidFill>
                  <a:schemeClr val="accent2">
                    <a:lumMod val="40000"/>
                    <a:lumOff val="60000"/>
                  </a:schemeClr>
                </a:solidFill>
              </a:endParaRPr>
            </a:p>
          </p:txBody>
        </p:sp>
      </p:grpSp>
      <p:pic>
        <p:nvPicPr>
          <p:cNvPr id="6"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71049" y="4743518"/>
            <a:ext cx="5952612"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49408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1000" r="-11000"/>
          </a:stretch>
        </a:blipFill>
        <a:effectLst/>
      </p:bgPr>
    </p:bg>
    <p:spTree>
      <p:nvGrpSpPr>
        <p:cNvPr id="1" name=""/>
        <p:cNvGrpSpPr/>
        <p:nvPr/>
      </p:nvGrpSpPr>
      <p:grpSpPr>
        <a:xfrm>
          <a:off x="0" y="0"/>
          <a:ext cx="0" cy="0"/>
          <a:chOff x="0" y="0"/>
          <a:chExt cx="0" cy="0"/>
        </a:xfrm>
      </p:grpSpPr>
      <p:pic>
        <p:nvPicPr>
          <p:cNvPr id="275" name="图片 27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7589" y="1143001"/>
            <a:ext cx="5198969" cy="5224089"/>
          </a:xfrm>
          <a:prstGeom prst="rect">
            <a:avLst/>
          </a:prstGeom>
          <a:effectLst/>
        </p:spPr>
      </p:pic>
      <p:pic>
        <p:nvPicPr>
          <p:cNvPr id="276" name="图片 275"/>
          <p:cNvPicPr>
            <a:picLocks noChangeAspect="1"/>
          </p:cNvPicPr>
          <p:nvPr/>
        </p:nvPicPr>
        <p:blipFill>
          <a:blip r:embed="rId7">
            <a:extLst>
              <a:ext uri="{BEBA8EAE-BF5A-486C-A8C5-ECC9F3942E4B}">
                <a14:imgProps xmlns:a14="http://schemas.microsoft.com/office/drawing/2010/main">
                  <a14:imgLayer r:embed="rId8">
                    <a14:imgEffect>
                      <a14:colorTemperature colorTemp="7200"/>
                    </a14:imgEffect>
                  </a14:imgLayer>
                </a14:imgProps>
              </a:ext>
              <a:ext uri="{28A0092B-C50C-407E-A947-70E740481C1C}">
                <a14:useLocalDpi xmlns:a14="http://schemas.microsoft.com/office/drawing/2010/main" val="0"/>
              </a:ext>
            </a:extLst>
          </a:blip>
          <a:stretch>
            <a:fillRect/>
          </a:stretch>
        </p:blipFill>
        <p:spPr>
          <a:xfrm>
            <a:off x="3535355" y="1143001"/>
            <a:ext cx="5198969" cy="5224089"/>
          </a:xfrm>
          <a:prstGeom prst="rect">
            <a:avLst/>
          </a:prstGeom>
          <a:effectLst>
            <a:reflection blurRad="6350" stA="50000" endA="300" endPos="38500" dist="50800" dir="5400000" sy="-100000" algn="bl" rotWithShape="0"/>
          </a:effectLst>
        </p:spPr>
      </p:pic>
      <p:grpSp>
        <p:nvGrpSpPr>
          <p:cNvPr id="277" name="Group 550"/>
          <p:cNvGrpSpPr>
            <a:grpSpLocks/>
          </p:cNvGrpSpPr>
          <p:nvPr/>
        </p:nvGrpSpPr>
        <p:grpSpPr bwMode="auto">
          <a:xfrm>
            <a:off x="5222160" y="1270979"/>
            <a:ext cx="1869824" cy="1681644"/>
            <a:chOff x="295" y="3475"/>
            <a:chExt cx="1407" cy="1407"/>
          </a:xfrm>
        </p:grpSpPr>
        <p:sp>
          <p:nvSpPr>
            <p:cNvPr id="27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279" name="Group 552"/>
            <p:cNvGrpSpPr>
              <a:grpSpLocks/>
            </p:cNvGrpSpPr>
            <p:nvPr/>
          </p:nvGrpSpPr>
          <p:grpSpPr bwMode="auto">
            <a:xfrm>
              <a:off x="475" y="3657"/>
              <a:ext cx="1056" cy="1055"/>
              <a:chOff x="-6059" y="-2209"/>
              <a:chExt cx="2219" cy="2219"/>
            </a:xfrm>
          </p:grpSpPr>
          <p:sp>
            <p:nvSpPr>
              <p:cNvPr id="28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281" name="Group 554"/>
              <p:cNvGrpSpPr>
                <a:grpSpLocks/>
              </p:cNvGrpSpPr>
              <p:nvPr/>
            </p:nvGrpSpPr>
            <p:grpSpPr bwMode="auto">
              <a:xfrm>
                <a:off x="-6059" y="-2209"/>
                <a:ext cx="2219" cy="2219"/>
                <a:chOff x="-4063" y="-880"/>
                <a:chExt cx="2219" cy="2219"/>
              </a:xfrm>
            </p:grpSpPr>
            <p:grpSp>
              <p:nvGrpSpPr>
                <p:cNvPr id="282" name="Group 555"/>
                <p:cNvGrpSpPr>
                  <a:grpSpLocks/>
                </p:cNvGrpSpPr>
                <p:nvPr/>
              </p:nvGrpSpPr>
              <p:grpSpPr bwMode="auto">
                <a:xfrm>
                  <a:off x="-4063" y="-880"/>
                  <a:ext cx="2219" cy="2219"/>
                  <a:chOff x="-3927" y="-789"/>
                  <a:chExt cx="2219" cy="2219"/>
                </a:xfrm>
              </p:grpSpPr>
              <p:grpSp>
                <p:nvGrpSpPr>
                  <p:cNvPr id="298" name="Group 556"/>
                  <p:cNvGrpSpPr>
                    <a:grpSpLocks noChangeAspect="1"/>
                  </p:cNvGrpSpPr>
                  <p:nvPr/>
                </p:nvGrpSpPr>
                <p:grpSpPr bwMode="auto">
                  <a:xfrm>
                    <a:off x="-3927" y="-788"/>
                    <a:ext cx="2219" cy="2202"/>
                    <a:chOff x="168" y="696"/>
                    <a:chExt cx="1429" cy="1429"/>
                  </a:xfrm>
                </p:grpSpPr>
                <p:grpSp>
                  <p:nvGrpSpPr>
                    <p:cNvPr id="306" name="Group 557"/>
                    <p:cNvGrpSpPr>
                      <a:grpSpLocks noChangeAspect="1"/>
                    </p:cNvGrpSpPr>
                    <p:nvPr/>
                  </p:nvGrpSpPr>
                  <p:grpSpPr bwMode="auto">
                    <a:xfrm>
                      <a:off x="854" y="696"/>
                      <a:ext cx="56" cy="1429"/>
                      <a:chOff x="845" y="696"/>
                      <a:chExt cx="56" cy="1429"/>
                    </a:xfrm>
                  </p:grpSpPr>
                  <p:sp>
                    <p:nvSpPr>
                      <p:cNvPr id="31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1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07" name="Group 560"/>
                    <p:cNvGrpSpPr>
                      <a:grpSpLocks noChangeAspect="1"/>
                    </p:cNvGrpSpPr>
                    <p:nvPr/>
                  </p:nvGrpSpPr>
                  <p:grpSpPr bwMode="auto">
                    <a:xfrm rot="5400000">
                      <a:off x="855" y="696"/>
                      <a:ext cx="56" cy="1429"/>
                      <a:chOff x="845" y="696"/>
                      <a:chExt cx="56" cy="1429"/>
                    </a:xfrm>
                  </p:grpSpPr>
                  <p:sp>
                    <p:nvSpPr>
                      <p:cNvPr id="30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0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299" name="Group 563"/>
                  <p:cNvGrpSpPr>
                    <a:grpSpLocks noChangeAspect="1"/>
                  </p:cNvGrpSpPr>
                  <p:nvPr/>
                </p:nvGrpSpPr>
                <p:grpSpPr bwMode="auto">
                  <a:xfrm rot="2700000">
                    <a:off x="-3928" y="-780"/>
                    <a:ext cx="2219" cy="2202"/>
                    <a:chOff x="168" y="696"/>
                    <a:chExt cx="1429" cy="1429"/>
                  </a:xfrm>
                </p:grpSpPr>
                <p:grpSp>
                  <p:nvGrpSpPr>
                    <p:cNvPr id="300" name="Group 564"/>
                    <p:cNvGrpSpPr>
                      <a:grpSpLocks noChangeAspect="1"/>
                    </p:cNvGrpSpPr>
                    <p:nvPr/>
                  </p:nvGrpSpPr>
                  <p:grpSpPr bwMode="auto">
                    <a:xfrm>
                      <a:off x="854" y="696"/>
                      <a:ext cx="56" cy="1429"/>
                      <a:chOff x="845" y="696"/>
                      <a:chExt cx="56" cy="1429"/>
                    </a:xfrm>
                  </p:grpSpPr>
                  <p:sp>
                    <p:nvSpPr>
                      <p:cNvPr id="30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0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01" name="Group 567"/>
                    <p:cNvGrpSpPr>
                      <a:grpSpLocks noChangeAspect="1"/>
                    </p:cNvGrpSpPr>
                    <p:nvPr/>
                  </p:nvGrpSpPr>
                  <p:grpSpPr bwMode="auto">
                    <a:xfrm rot="5400000">
                      <a:off x="855" y="696"/>
                      <a:ext cx="56" cy="1429"/>
                      <a:chOff x="845" y="696"/>
                      <a:chExt cx="56" cy="1429"/>
                    </a:xfrm>
                  </p:grpSpPr>
                  <p:sp>
                    <p:nvSpPr>
                      <p:cNvPr id="30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0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283" name="Group 570"/>
                <p:cNvGrpSpPr>
                  <a:grpSpLocks/>
                </p:cNvGrpSpPr>
                <p:nvPr/>
              </p:nvGrpSpPr>
              <p:grpSpPr bwMode="auto">
                <a:xfrm rot="1320000">
                  <a:off x="-3747" y="-523"/>
                  <a:ext cx="1555" cy="1554"/>
                  <a:chOff x="-3927" y="-789"/>
                  <a:chExt cx="2219" cy="2219"/>
                </a:xfrm>
              </p:grpSpPr>
              <p:grpSp>
                <p:nvGrpSpPr>
                  <p:cNvPr id="284" name="Group 571"/>
                  <p:cNvGrpSpPr>
                    <a:grpSpLocks noChangeAspect="1"/>
                  </p:cNvGrpSpPr>
                  <p:nvPr/>
                </p:nvGrpSpPr>
                <p:grpSpPr bwMode="auto">
                  <a:xfrm>
                    <a:off x="-3927" y="-788"/>
                    <a:ext cx="2219" cy="2202"/>
                    <a:chOff x="168" y="696"/>
                    <a:chExt cx="1429" cy="1429"/>
                  </a:xfrm>
                </p:grpSpPr>
                <p:grpSp>
                  <p:nvGrpSpPr>
                    <p:cNvPr id="292" name="Group 572"/>
                    <p:cNvGrpSpPr>
                      <a:grpSpLocks noChangeAspect="1"/>
                    </p:cNvGrpSpPr>
                    <p:nvPr/>
                  </p:nvGrpSpPr>
                  <p:grpSpPr bwMode="auto">
                    <a:xfrm>
                      <a:off x="854" y="696"/>
                      <a:ext cx="56" cy="1429"/>
                      <a:chOff x="845" y="696"/>
                      <a:chExt cx="56" cy="1429"/>
                    </a:xfrm>
                  </p:grpSpPr>
                  <p:sp>
                    <p:nvSpPr>
                      <p:cNvPr id="29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29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293" name="Group 575"/>
                    <p:cNvGrpSpPr>
                      <a:grpSpLocks noChangeAspect="1"/>
                    </p:cNvGrpSpPr>
                    <p:nvPr/>
                  </p:nvGrpSpPr>
                  <p:grpSpPr bwMode="auto">
                    <a:xfrm rot="5400000">
                      <a:off x="855" y="696"/>
                      <a:ext cx="56" cy="1429"/>
                      <a:chOff x="845" y="696"/>
                      <a:chExt cx="56" cy="1429"/>
                    </a:xfrm>
                  </p:grpSpPr>
                  <p:sp>
                    <p:nvSpPr>
                      <p:cNvPr id="29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29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285" name="Group 578"/>
                  <p:cNvGrpSpPr>
                    <a:grpSpLocks noChangeAspect="1"/>
                  </p:cNvGrpSpPr>
                  <p:nvPr/>
                </p:nvGrpSpPr>
                <p:grpSpPr bwMode="auto">
                  <a:xfrm rot="2700000">
                    <a:off x="-3928" y="-780"/>
                    <a:ext cx="2219" cy="2202"/>
                    <a:chOff x="168" y="696"/>
                    <a:chExt cx="1429" cy="1429"/>
                  </a:xfrm>
                </p:grpSpPr>
                <p:grpSp>
                  <p:nvGrpSpPr>
                    <p:cNvPr id="286" name="Group 579"/>
                    <p:cNvGrpSpPr>
                      <a:grpSpLocks noChangeAspect="1"/>
                    </p:cNvGrpSpPr>
                    <p:nvPr/>
                  </p:nvGrpSpPr>
                  <p:grpSpPr bwMode="auto">
                    <a:xfrm>
                      <a:off x="854" y="696"/>
                      <a:ext cx="56" cy="1429"/>
                      <a:chOff x="845" y="696"/>
                      <a:chExt cx="56" cy="1429"/>
                    </a:xfrm>
                  </p:grpSpPr>
                  <p:sp>
                    <p:nvSpPr>
                      <p:cNvPr id="29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29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287" name="Group 582"/>
                    <p:cNvGrpSpPr>
                      <a:grpSpLocks noChangeAspect="1"/>
                    </p:cNvGrpSpPr>
                    <p:nvPr/>
                  </p:nvGrpSpPr>
                  <p:grpSpPr bwMode="auto">
                    <a:xfrm rot="5400000">
                      <a:off x="855" y="696"/>
                      <a:ext cx="56" cy="1429"/>
                      <a:chOff x="845" y="696"/>
                      <a:chExt cx="56" cy="1429"/>
                    </a:xfrm>
                  </p:grpSpPr>
                  <p:sp>
                    <p:nvSpPr>
                      <p:cNvPr id="28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28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sp>
        <p:nvSpPr>
          <p:cNvPr id="313" name="TextBox 312"/>
          <p:cNvSpPr txBox="1"/>
          <p:nvPr/>
        </p:nvSpPr>
        <p:spPr>
          <a:xfrm>
            <a:off x="5485407" y="1892830"/>
            <a:ext cx="5660524" cy="1651671"/>
          </a:xfrm>
          <a:prstGeom prst="rect">
            <a:avLst/>
          </a:prstGeom>
          <a:noFill/>
        </p:spPr>
        <p:txBody>
          <a:bodyPr wrap="none" rtlCol="0">
            <a:spAutoFit/>
          </a:bodyPr>
          <a:lstStyle/>
          <a:p>
            <a:pPr algn="ctr"/>
            <a:r>
              <a:rPr lang="en-US" altLang="zh-CN" sz="4800" b="1" dirty="0" smtClean="0">
                <a:gradFill>
                  <a:gsLst>
                    <a:gs pos="0">
                      <a:srgbClr val="FFC000"/>
                    </a:gs>
                    <a:gs pos="3350">
                      <a:srgbClr val="FF0000"/>
                    </a:gs>
                    <a:gs pos="50000">
                      <a:srgbClr val="FFFF00"/>
                    </a:gs>
                    <a:gs pos="100000">
                      <a:srgbClr val="FF0000"/>
                    </a:gs>
                  </a:gsLst>
                  <a:lin ang="13500000" scaled="1"/>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rPr>
              <a:t>2017~2018</a:t>
            </a:r>
            <a:endParaRPr lang="en-US" altLang="zh-CN" sz="4800" b="1" dirty="0">
              <a:gradFill>
                <a:gsLst>
                  <a:gs pos="0">
                    <a:srgbClr val="FFC000"/>
                  </a:gs>
                  <a:gs pos="3350">
                    <a:srgbClr val="FF0000"/>
                  </a:gs>
                  <a:gs pos="50000">
                    <a:srgbClr val="FFFF00"/>
                  </a:gs>
                  <a:gs pos="100000">
                    <a:srgbClr val="FF0000"/>
                  </a:gs>
                </a:gsLst>
                <a:lin ang="13500000" scaled="1"/>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endParaRPr>
          </a:p>
          <a:p>
            <a:pPr algn="ctr"/>
            <a:r>
              <a:rPr lang="zh-CN" altLang="en-US" sz="5333" b="1" dirty="0">
                <a:gradFill>
                  <a:gsLst>
                    <a:gs pos="0">
                      <a:srgbClr val="FFC000"/>
                    </a:gs>
                    <a:gs pos="3350">
                      <a:srgbClr val="FF0000"/>
                    </a:gs>
                    <a:gs pos="50000">
                      <a:srgbClr val="FFFF00"/>
                    </a:gs>
                    <a:gs pos="100000">
                      <a:srgbClr val="FF0000"/>
                    </a:gs>
                  </a:gsLst>
                  <a:lin ang="13500000" scaled="1"/>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rPr>
              <a:t>年度企业优秀员工</a:t>
            </a:r>
          </a:p>
        </p:txBody>
      </p:sp>
      <p:pic>
        <p:nvPicPr>
          <p:cNvPr id="314" name="Picture 3" descr="C:\Users\PC\Desktop\wwe2e.png"/>
          <p:cNvPicPr>
            <a:picLocks noChangeAspect="1" noChangeArrowheads="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243859" y="3521402"/>
            <a:ext cx="14490393" cy="741295"/>
          </a:xfrm>
          <a:prstGeom prst="rect">
            <a:avLst/>
          </a:prstGeom>
          <a:noFill/>
          <a:extLst>
            <a:ext uri="{909E8E84-426E-40DD-AFC4-6F175D3DCCD1}">
              <a14:hiddenFill xmlns:a14="http://schemas.microsoft.com/office/drawing/2010/main">
                <a:solidFill>
                  <a:srgbClr val="FFFFFF"/>
                </a:solidFill>
              </a14:hiddenFill>
            </a:ext>
          </a:extLst>
        </p:spPr>
      </p:pic>
      <p:pic>
        <p:nvPicPr>
          <p:cNvPr id="315" name="Picture 3" descr="C:\Users\PC\Desktop\wwe2e.png"/>
          <p:cNvPicPr>
            <a:picLocks noChangeAspect="1" noChangeArrowheads="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4539076" y="4954287"/>
            <a:ext cx="14490393" cy="606655"/>
          </a:xfrm>
          <a:prstGeom prst="rect">
            <a:avLst/>
          </a:prstGeom>
          <a:noFill/>
          <a:extLst>
            <a:ext uri="{909E8E84-426E-40DD-AFC4-6F175D3DCCD1}">
              <a14:hiddenFill xmlns:a14="http://schemas.microsoft.com/office/drawing/2010/main">
                <a:solidFill>
                  <a:srgbClr val="FFFFFF"/>
                </a:solidFill>
              </a14:hiddenFill>
            </a:ext>
          </a:extLst>
        </p:spPr>
      </p:pic>
      <p:pic>
        <p:nvPicPr>
          <p:cNvPr id="31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4892263" y="3764676"/>
            <a:ext cx="6495397" cy="190676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17" name="Group 550"/>
          <p:cNvGrpSpPr>
            <a:grpSpLocks/>
          </p:cNvGrpSpPr>
          <p:nvPr/>
        </p:nvGrpSpPr>
        <p:grpSpPr bwMode="auto">
          <a:xfrm>
            <a:off x="8753880" y="3820040"/>
            <a:ext cx="5065809" cy="4790560"/>
            <a:chOff x="295" y="3475"/>
            <a:chExt cx="1407" cy="1407"/>
          </a:xfrm>
        </p:grpSpPr>
        <p:sp>
          <p:nvSpPr>
            <p:cNvPr id="31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319" name="Group 552"/>
            <p:cNvGrpSpPr>
              <a:grpSpLocks/>
            </p:cNvGrpSpPr>
            <p:nvPr/>
          </p:nvGrpSpPr>
          <p:grpSpPr bwMode="auto">
            <a:xfrm>
              <a:off x="476" y="3657"/>
              <a:ext cx="1050" cy="1050"/>
              <a:chOff x="-6056" y="-2208"/>
              <a:chExt cx="2208" cy="2208"/>
            </a:xfrm>
          </p:grpSpPr>
          <p:sp>
            <p:nvSpPr>
              <p:cNvPr id="32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321" name="Group 554"/>
              <p:cNvGrpSpPr>
                <a:grpSpLocks/>
              </p:cNvGrpSpPr>
              <p:nvPr/>
            </p:nvGrpSpPr>
            <p:grpSpPr bwMode="auto">
              <a:xfrm>
                <a:off x="-6056" y="-2208"/>
                <a:ext cx="2208" cy="2208"/>
                <a:chOff x="-4060" y="-879"/>
                <a:chExt cx="2208" cy="2208"/>
              </a:xfrm>
            </p:grpSpPr>
            <p:grpSp>
              <p:nvGrpSpPr>
                <p:cNvPr id="322" name="Group 555"/>
                <p:cNvGrpSpPr>
                  <a:grpSpLocks/>
                </p:cNvGrpSpPr>
                <p:nvPr/>
              </p:nvGrpSpPr>
              <p:grpSpPr bwMode="auto">
                <a:xfrm>
                  <a:off x="-4060" y="-879"/>
                  <a:ext cx="2208" cy="2208"/>
                  <a:chOff x="-3924" y="-788"/>
                  <a:chExt cx="2208" cy="2208"/>
                </a:xfrm>
              </p:grpSpPr>
              <p:grpSp>
                <p:nvGrpSpPr>
                  <p:cNvPr id="338" name="Group 556"/>
                  <p:cNvGrpSpPr>
                    <a:grpSpLocks noChangeAspect="1"/>
                  </p:cNvGrpSpPr>
                  <p:nvPr/>
                </p:nvGrpSpPr>
                <p:grpSpPr bwMode="auto">
                  <a:xfrm>
                    <a:off x="-3924" y="-788"/>
                    <a:ext cx="2208" cy="2202"/>
                    <a:chOff x="168" y="696"/>
                    <a:chExt cx="1429" cy="1429"/>
                  </a:xfrm>
                </p:grpSpPr>
                <p:grpSp>
                  <p:nvGrpSpPr>
                    <p:cNvPr id="346" name="Group 557"/>
                    <p:cNvGrpSpPr>
                      <a:grpSpLocks noChangeAspect="1"/>
                    </p:cNvGrpSpPr>
                    <p:nvPr/>
                  </p:nvGrpSpPr>
                  <p:grpSpPr bwMode="auto">
                    <a:xfrm>
                      <a:off x="854" y="696"/>
                      <a:ext cx="56" cy="1429"/>
                      <a:chOff x="845" y="696"/>
                      <a:chExt cx="56" cy="1429"/>
                    </a:xfrm>
                  </p:grpSpPr>
                  <p:sp>
                    <p:nvSpPr>
                      <p:cNvPr id="35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5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47" name="Group 560"/>
                    <p:cNvGrpSpPr>
                      <a:grpSpLocks noChangeAspect="1"/>
                    </p:cNvGrpSpPr>
                    <p:nvPr/>
                  </p:nvGrpSpPr>
                  <p:grpSpPr bwMode="auto">
                    <a:xfrm rot="5400000">
                      <a:off x="855" y="696"/>
                      <a:ext cx="56" cy="1429"/>
                      <a:chOff x="845" y="696"/>
                      <a:chExt cx="56" cy="1429"/>
                    </a:xfrm>
                  </p:grpSpPr>
                  <p:sp>
                    <p:nvSpPr>
                      <p:cNvPr id="34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4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339" name="Group 563"/>
                  <p:cNvGrpSpPr>
                    <a:grpSpLocks noChangeAspect="1"/>
                  </p:cNvGrpSpPr>
                  <p:nvPr/>
                </p:nvGrpSpPr>
                <p:grpSpPr bwMode="auto">
                  <a:xfrm rot="2700000">
                    <a:off x="-3927" y="-785"/>
                    <a:ext cx="2208" cy="2202"/>
                    <a:chOff x="168" y="696"/>
                    <a:chExt cx="1429" cy="1429"/>
                  </a:xfrm>
                </p:grpSpPr>
                <p:grpSp>
                  <p:nvGrpSpPr>
                    <p:cNvPr id="340" name="Group 564"/>
                    <p:cNvGrpSpPr>
                      <a:grpSpLocks noChangeAspect="1"/>
                    </p:cNvGrpSpPr>
                    <p:nvPr/>
                  </p:nvGrpSpPr>
                  <p:grpSpPr bwMode="auto">
                    <a:xfrm>
                      <a:off x="854" y="696"/>
                      <a:ext cx="56" cy="1429"/>
                      <a:chOff x="845" y="696"/>
                      <a:chExt cx="56" cy="1429"/>
                    </a:xfrm>
                  </p:grpSpPr>
                  <p:sp>
                    <p:nvSpPr>
                      <p:cNvPr id="34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4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41" name="Group 567"/>
                    <p:cNvGrpSpPr>
                      <a:grpSpLocks noChangeAspect="1"/>
                    </p:cNvGrpSpPr>
                    <p:nvPr/>
                  </p:nvGrpSpPr>
                  <p:grpSpPr bwMode="auto">
                    <a:xfrm rot="5400000">
                      <a:off x="855" y="696"/>
                      <a:ext cx="56" cy="1429"/>
                      <a:chOff x="845" y="696"/>
                      <a:chExt cx="56" cy="1429"/>
                    </a:xfrm>
                  </p:grpSpPr>
                  <p:sp>
                    <p:nvSpPr>
                      <p:cNvPr id="34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4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323" name="Group 570"/>
                <p:cNvGrpSpPr>
                  <a:grpSpLocks/>
                </p:cNvGrpSpPr>
                <p:nvPr/>
              </p:nvGrpSpPr>
              <p:grpSpPr bwMode="auto">
                <a:xfrm rot="1320000">
                  <a:off x="-3742" y="-520"/>
                  <a:ext cx="1546" cy="1546"/>
                  <a:chOff x="-3924" y="-788"/>
                  <a:chExt cx="2208" cy="2208"/>
                </a:xfrm>
              </p:grpSpPr>
              <p:grpSp>
                <p:nvGrpSpPr>
                  <p:cNvPr id="324" name="Group 571"/>
                  <p:cNvGrpSpPr>
                    <a:grpSpLocks noChangeAspect="1"/>
                  </p:cNvGrpSpPr>
                  <p:nvPr/>
                </p:nvGrpSpPr>
                <p:grpSpPr bwMode="auto">
                  <a:xfrm>
                    <a:off x="-3924" y="-788"/>
                    <a:ext cx="2208" cy="2202"/>
                    <a:chOff x="168" y="696"/>
                    <a:chExt cx="1429" cy="1429"/>
                  </a:xfrm>
                </p:grpSpPr>
                <p:grpSp>
                  <p:nvGrpSpPr>
                    <p:cNvPr id="332" name="Group 572"/>
                    <p:cNvGrpSpPr>
                      <a:grpSpLocks noChangeAspect="1"/>
                    </p:cNvGrpSpPr>
                    <p:nvPr/>
                  </p:nvGrpSpPr>
                  <p:grpSpPr bwMode="auto">
                    <a:xfrm>
                      <a:off x="854" y="696"/>
                      <a:ext cx="56" cy="1429"/>
                      <a:chOff x="845" y="696"/>
                      <a:chExt cx="56" cy="1429"/>
                    </a:xfrm>
                  </p:grpSpPr>
                  <p:sp>
                    <p:nvSpPr>
                      <p:cNvPr id="33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3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33" name="Group 575"/>
                    <p:cNvGrpSpPr>
                      <a:grpSpLocks noChangeAspect="1"/>
                    </p:cNvGrpSpPr>
                    <p:nvPr/>
                  </p:nvGrpSpPr>
                  <p:grpSpPr bwMode="auto">
                    <a:xfrm rot="5400000">
                      <a:off x="855" y="696"/>
                      <a:ext cx="56" cy="1429"/>
                      <a:chOff x="845" y="696"/>
                      <a:chExt cx="56" cy="1429"/>
                    </a:xfrm>
                  </p:grpSpPr>
                  <p:sp>
                    <p:nvSpPr>
                      <p:cNvPr id="33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3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325" name="Group 578"/>
                  <p:cNvGrpSpPr>
                    <a:grpSpLocks noChangeAspect="1"/>
                  </p:cNvGrpSpPr>
                  <p:nvPr/>
                </p:nvGrpSpPr>
                <p:grpSpPr bwMode="auto">
                  <a:xfrm rot="2700000">
                    <a:off x="-3927" y="-785"/>
                    <a:ext cx="2208" cy="2202"/>
                    <a:chOff x="168" y="696"/>
                    <a:chExt cx="1429" cy="1429"/>
                  </a:xfrm>
                </p:grpSpPr>
                <p:grpSp>
                  <p:nvGrpSpPr>
                    <p:cNvPr id="326" name="Group 579"/>
                    <p:cNvGrpSpPr>
                      <a:grpSpLocks noChangeAspect="1"/>
                    </p:cNvGrpSpPr>
                    <p:nvPr/>
                  </p:nvGrpSpPr>
                  <p:grpSpPr bwMode="auto">
                    <a:xfrm>
                      <a:off x="854" y="696"/>
                      <a:ext cx="56" cy="1429"/>
                      <a:chOff x="845" y="696"/>
                      <a:chExt cx="56" cy="1429"/>
                    </a:xfrm>
                  </p:grpSpPr>
                  <p:sp>
                    <p:nvSpPr>
                      <p:cNvPr id="33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3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27" name="Group 582"/>
                    <p:cNvGrpSpPr>
                      <a:grpSpLocks noChangeAspect="1"/>
                    </p:cNvGrpSpPr>
                    <p:nvPr/>
                  </p:nvGrpSpPr>
                  <p:grpSpPr bwMode="auto">
                    <a:xfrm rot="5400000">
                      <a:off x="855" y="696"/>
                      <a:ext cx="56" cy="1429"/>
                      <a:chOff x="845" y="696"/>
                      <a:chExt cx="56" cy="1429"/>
                    </a:xfrm>
                  </p:grpSpPr>
                  <p:sp>
                    <p:nvSpPr>
                      <p:cNvPr id="32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2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grpSp>
        <p:nvGrpSpPr>
          <p:cNvPr id="352" name="Group 550"/>
          <p:cNvGrpSpPr>
            <a:grpSpLocks/>
          </p:cNvGrpSpPr>
          <p:nvPr/>
        </p:nvGrpSpPr>
        <p:grpSpPr bwMode="auto">
          <a:xfrm>
            <a:off x="3008568" y="4038601"/>
            <a:ext cx="2424116" cy="2328489"/>
            <a:chOff x="295" y="3475"/>
            <a:chExt cx="1407" cy="1407"/>
          </a:xfrm>
        </p:grpSpPr>
        <p:sp>
          <p:nvSpPr>
            <p:cNvPr id="35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354" name="Group 552"/>
            <p:cNvGrpSpPr>
              <a:grpSpLocks/>
            </p:cNvGrpSpPr>
            <p:nvPr/>
          </p:nvGrpSpPr>
          <p:grpSpPr bwMode="auto">
            <a:xfrm>
              <a:off x="476" y="3657"/>
              <a:ext cx="1050" cy="1050"/>
              <a:chOff x="-6056" y="-2208"/>
              <a:chExt cx="2208" cy="2208"/>
            </a:xfrm>
          </p:grpSpPr>
          <p:sp>
            <p:nvSpPr>
              <p:cNvPr id="35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356" name="Group 554"/>
              <p:cNvGrpSpPr>
                <a:grpSpLocks/>
              </p:cNvGrpSpPr>
              <p:nvPr/>
            </p:nvGrpSpPr>
            <p:grpSpPr bwMode="auto">
              <a:xfrm>
                <a:off x="-6056" y="-2208"/>
                <a:ext cx="2208" cy="2208"/>
                <a:chOff x="-4060" y="-879"/>
                <a:chExt cx="2208" cy="2208"/>
              </a:xfrm>
            </p:grpSpPr>
            <p:grpSp>
              <p:nvGrpSpPr>
                <p:cNvPr id="357" name="Group 555"/>
                <p:cNvGrpSpPr>
                  <a:grpSpLocks/>
                </p:cNvGrpSpPr>
                <p:nvPr/>
              </p:nvGrpSpPr>
              <p:grpSpPr bwMode="auto">
                <a:xfrm>
                  <a:off x="-4060" y="-879"/>
                  <a:ext cx="2208" cy="2208"/>
                  <a:chOff x="-3924" y="-788"/>
                  <a:chExt cx="2208" cy="2208"/>
                </a:xfrm>
              </p:grpSpPr>
              <p:grpSp>
                <p:nvGrpSpPr>
                  <p:cNvPr id="373" name="Group 556"/>
                  <p:cNvGrpSpPr>
                    <a:grpSpLocks noChangeAspect="1"/>
                  </p:cNvGrpSpPr>
                  <p:nvPr/>
                </p:nvGrpSpPr>
                <p:grpSpPr bwMode="auto">
                  <a:xfrm>
                    <a:off x="-3924" y="-788"/>
                    <a:ext cx="2208" cy="2202"/>
                    <a:chOff x="168" y="696"/>
                    <a:chExt cx="1429" cy="1429"/>
                  </a:xfrm>
                </p:grpSpPr>
                <p:grpSp>
                  <p:nvGrpSpPr>
                    <p:cNvPr id="381" name="Group 557"/>
                    <p:cNvGrpSpPr>
                      <a:grpSpLocks noChangeAspect="1"/>
                    </p:cNvGrpSpPr>
                    <p:nvPr/>
                  </p:nvGrpSpPr>
                  <p:grpSpPr bwMode="auto">
                    <a:xfrm>
                      <a:off x="854" y="696"/>
                      <a:ext cx="56" cy="1429"/>
                      <a:chOff x="845" y="696"/>
                      <a:chExt cx="56" cy="1429"/>
                    </a:xfrm>
                  </p:grpSpPr>
                  <p:sp>
                    <p:nvSpPr>
                      <p:cNvPr id="38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8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82" name="Group 560"/>
                    <p:cNvGrpSpPr>
                      <a:grpSpLocks noChangeAspect="1"/>
                    </p:cNvGrpSpPr>
                    <p:nvPr/>
                  </p:nvGrpSpPr>
                  <p:grpSpPr bwMode="auto">
                    <a:xfrm rot="5400000">
                      <a:off x="855" y="696"/>
                      <a:ext cx="56" cy="1429"/>
                      <a:chOff x="845" y="696"/>
                      <a:chExt cx="56" cy="1429"/>
                    </a:xfrm>
                  </p:grpSpPr>
                  <p:sp>
                    <p:nvSpPr>
                      <p:cNvPr id="38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8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374" name="Group 563"/>
                  <p:cNvGrpSpPr>
                    <a:grpSpLocks noChangeAspect="1"/>
                  </p:cNvGrpSpPr>
                  <p:nvPr/>
                </p:nvGrpSpPr>
                <p:grpSpPr bwMode="auto">
                  <a:xfrm rot="2700000">
                    <a:off x="-3927" y="-785"/>
                    <a:ext cx="2208" cy="2202"/>
                    <a:chOff x="168" y="696"/>
                    <a:chExt cx="1429" cy="1429"/>
                  </a:xfrm>
                </p:grpSpPr>
                <p:grpSp>
                  <p:nvGrpSpPr>
                    <p:cNvPr id="375" name="Group 564"/>
                    <p:cNvGrpSpPr>
                      <a:grpSpLocks noChangeAspect="1"/>
                    </p:cNvGrpSpPr>
                    <p:nvPr/>
                  </p:nvGrpSpPr>
                  <p:grpSpPr bwMode="auto">
                    <a:xfrm>
                      <a:off x="854" y="696"/>
                      <a:ext cx="56" cy="1429"/>
                      <a:chOff x="845" y="696"/>
                      <a:chExt cx="56" cy="1429"/>
                    </a:xfrm>
                  </p:grpSpPr>
                  <p:sp>
                    <p:nvSpPr>
                      <p:cNvPr id="37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8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76" name="Group 567"/>
                    <p:cNvGrpSpPr>
                      <a:grpSpLocks noChangeAspect="1"/>
                    </p:cNvGrpSpPr>
                    <p:nvPr/>
                  </p:nvGrpSpPr>
                  <p:grpSpPr bwMode="auto">
                    <a:xfrm rot="5400000">
                      <a:off x="855" y="696"/>
                      <a:ext cx="56" cy="1429"/>
                      <a:chOff x="845" y="696"/>
                      <a:chExt cx="56" cy="1429"/>
                    </a:xfrm>
                  </p:grpSpPr>
                  <p:sp>
                    <p:nvSpPr>
                      <p:cNvPr id="37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7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358" name="Group 570"/>
                <p:cNvGrpSpPr>
                  <a:grpSpLocks/>
                </p:cNvGrpSpPr>
                <p:nvPr/>
              </p:nvGrpSpPr>
              <p:grpSpPr bwMode="auto">
                <a:xfrm rot="1320000">
                  <a:off x="-3742" y="-520"/>
                  <a:ext cx="1546" cy="1546"/>
                  <a:chOff x="-3924" y="-788"/>
                  <a:chExt cx="2208" cy="2208"/>
                </a:xfrm>
              </p:grpSpPr>
              <p:grpSp>
                <p:nvGrpSpPr>
                  <p:cNvPr id="359" name="Group 571"/>
                  <p:cNvGrpSpPr>
                    <a:grpSpLocks noChangeAspect="1"/>
                  </p:cNvGrpSpPr>
                  <p:nvPr/>
                </p:nvGrpSpPr>
                <p:grpSpPr bwMode="auto">
                  <a:xfrm>
                    <a:off x="-3924" y="-788"/>
                    <a:ext cx="2208" cy="2202"/>
                    <a:chOff x="168" y="696"/>
                    <a:chExt cx="1429" cy="1429"/>
                  </a:xfrm>
                </p:grpSpPr>
                <p:grpSp>
                  <p:nvGrpSpPr>
                    <p:cNvPr id="367" name="Group 572"/>
                    <p:cNvGrpSpPr>
                      <a:grpSpLocks noChangeAspect="1"/>
                    </p:cNvGrpSpPr>
                    <p:nvPr/>
                  </p:nvGrpSpPr>
                  <p:grpSpPr bwMode="auto">
                    <a:xfrm>
                      <a:off x="854" y="696"/>
                      <a:ext cx="56" cy="1429"/>
                      <a:chOff x="845" y="696"/>
                      <a:chExt cx="56" cy="1429"/>
                    </a:xfrm>
                  </p:grpSpPr>
                  <p:sp>
                    <p:nvSpPr>
                      <p:cNvPr id="37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7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68" name="Group 575"/>
                    <p:cNvGrpSpPr>
                      <a:grpSpLocks noChangeAspect="1"/>
                    </p:cNvGrpSpPr>
                    <p:nvPr/>
                  </p:nvGrpSpPr>
                  <p:grpSpPr bwMode="auto">
                    <a:xfrm rot="5400000">
                      <a:off x="855" y="696"/>
                      <a:ext cx="56" cy="1429"/>
                      <a:chOff x="845" y="696"/>
                      <a:chExt cx="56" cy="1429"/>
                    </a:xfrm>
                  </p:grpSpPr>
                  <p:sp>
                    <p:nvSpPr>
                      <p:cNvPr id="36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7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360" name="Group 578"/>
                  <p:cNvGrpSpPr>
                    <a:grpSpLocks noChangeAspect="1"/>
                  </p:cNvGrpSpPr>
                  <p:nvPr/>
                </p:nvGrpSpPr>
                <p:grpSpPr bwMode="auto">
                  <a:xfrm rot="2700000">
                    <a:off x="-3927" y="-785"/>
                    <a:ext cx="2208" cy="2202"/>
                    <a:chOff x="168" y="696"/>
                    <a:chExt cx="1429" cy="1429"/>
                  </a:xfrm>
                </p:grpSpPr>
                <p:grpSp>
                  <p:nvGrpSpPr>
                    <p:cNvPr id="361" name="Group 579"/>
                    <p:cNvGrpSpPr>
                      <a:grpSpLocks noChangeAspect="1"/>
                    </p:cNvGrpSpPr>
                    <p:nvPr/>
                  </p:nvGrpSpPr>
                  <p:grpSpPr bwMode="auto">
                    <a:xfrm>
                      <a:off x="854" y="696"/>
                      <a:ext cx="56" cy="1429"/>
                      <a:chOff x="845" y="696"/>
                      <a:chExt cx="56" cy="1429"/>
                    </a:xfrm>
                  </p:grpSpPr>
                  <p:sp>
                    <p:nvSpPr>
                      <p:cNvPr id="36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6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62" name="Group 582"/>
                    <p:cNvGrpSpPr>
                      <a:grpSpLocks noChangeAspect="1"/>
                    </p:cNvGrpSpPr>
                    <p:nvPr/>
                  </p:nvGrpSpPr>
                  <p:grpSpPr bwMode="auto">
                    <a:xfrm rot="5400000">
                      <a:off x="855" y="696"/>
                      <a:ext cx="56" cy="1429"/>
                      <a:chOff x="845" y="696"/>
                      <a:chExt cx="56" cy="1429"/>
                    </a:xfrm>
                  </p:grpSpPr>
                  <p:sp>
                    <p:nvSpPr>
                      <p:cNvPr id="36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6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grpSp>
        <p:nvGrpSpPr>
          <p:cNvPr id="387" name="Group 550"/>
          <p:cNvGrpSpPr>
            <a:grpSpLocks/>
          </p:cNvGrpSpPr>
          <p:nvPr/>
        </p:nvGrpSpPr>
        <p:grpSpPr bwMode="auto">
          <a:xfrm>
            <a:off x="7263121" y="71846"/>
            <a:ext cx="2424116" cy="2264423"/>
            <a:chOff x="295" y="3475"/>
            <a:chExt cx="1407" cy="1407"/>
          </a:xfrm>
        </p:grpSpPr>
        <p:sp>
          <p:nvSpPr>
            <p:cNvPr id="38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389" name="Group 552"/>
            <p:cNvGrpSpPr>
              <a:grpSpLocks/>
            </p:cNvGrpSpPr>
            <p:nvPr/>
          </p:nvGrpSpPr>
          <p:grpSpPr bwMode="auto">
            <a:xfrm>
              <a:off x="476" y="3657"/>
              <a:ext cx="1050" cy="1050"/>
              <a:chOff x="-6056" y="-2208"/>
              <a:chExt cx="2208" cy="2208"/>
            </a:xfrm>
          </p:grpSpPr>
          <p:sp>
            <p:nvSpPr>
              <p:cNvPr id="39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391" name="Group 554"/>
              <p:cNvGrpSpPr>
                <a:grpSpLocks/>
              </p:cNvGrpSpPr>
              <p:nvPr/>
            </p:nvGrpSpPr>
            <p:grpSpPr bwMode="auto">
              <a:xfrm>
                <a:off x="-6056" y="-2208"/>
                <a:ext cx="2208" cy="2208"/>
                <a:chOff x="-4060" y="-879"/>
                <a:chExt cx="2208" cy="2208"/>
              </a:xfrm>
            </p:grpSpPr>
            <p:grpSp>
              <p:nvGrpSpPr>
                <p:cNvPr id="392" name="Group 555"/>
                <p:cNvGrpSpPr>
                  <a:grpSpLocks/>
                </p:cNvGrpSpPr>
                <p:nvPr/>
              </p:nvGrpSpPr>
              <p:grpSpPr bwMode="auto">
                <a:xfrm>
                  <a:off x="-4060" y="-879"/>
                  <a:ext cx="2208" cy="2208"/>
                  <a:chOff x="-3924" y="-788"/>
                  <a:chExt cx="2208" cy="2208"/>
                </a:xfrm>
              </p:grpSpPr>
              <p:grpSp>
                <p:nvGrpSpPr>
                  <p:cNvPr id="408" name="Group 556"/>
                  <p:cNvGrpSpPr>
                    <a:grpSpLocks noChangeAspect="1"/>
                  </p:cNvGrpSpPr>
                  <p:nvPr/>
                </p:nvGrpSpPr>
                <p:grpSpPr bwMode="auto">
                  <a:xfrm>
                    <a:off x="-3924" y="-788"/>
                    <a:ext cx="2208" cy="2202"/>
                    <a:chOff x="168" y="696"/>
                    <a:chExt cx="1429" cy="1429"/>
                  </a:xfrm>
                </p:grpSpPr>
                <p:grpSp>
                  <p:nvGrpSpPr>
                    <p:cNvPr id="416" name="Group 557"/>
                    <p:cNvGrpSpPr>
                      <a:grpSpLocks noChangeAspect="1"/>
                    </p:cNvGrpSpPr>
                    <p:nvPr/>
                  </p:nvGrpSpPr>
                  <p:grpSpPr bwMode="auto">
                    <a:xfrm>
                      <a:off x="854" y="696"/>
                      <a:ext cx="56" cy="1429"/>
                      <a:chOff x="845" y="696"/>
                      <a:chExt cx="56" cy="1429"/>
                    </a:xfrm>
                  </p:grpSpPr>
                  <p:sp>
                    <p:nvSpPr>
                      <p:cNvPr id="42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2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17" name="Group 560"/>
                    <p:cNvGrpSpPr>
                      <a:grpSpLocks noChangeAspect="1"/>
                    </p:cNvGrpSpPr>
                    <p:nvPr/>
                  </p:nvGrpSpPr>
                  <p:grpSpPr bwMode="auto">
                    <a:xfrm rot="5400000">
                      <a:off x="855" y="696"/>
                      <a:ext cx="56" cy="1429"/>
                      <a:chOff x="845" y="696"/>
                      <a:chExt cx="56" cy="1429"/>
                    </a:xfrm>
                  </p:grpSpPr>
                  <p:sp>
                    <p:nvSpPr>
                      <p:cNvPr id="41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1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409" name="Group 563"/>
                  <p:cNvGrpSpPr>
                    <a:grpSpLocks noChangeAspect="1"/>
                  </p:cNvGrpSpPr>
                  <p:nvPr/>
                </p:nvGrpSpPr>
                <p:grpSpPr bwMode="auto">
                  <a:xfrm rot="2700000">
                    <a:off x="-3927" y="-785"/>
                    <a:ext cx="2208" cy="2202"/>
                    <a:chOff x="168" y="696"/>
                    <a:chExt cx="1429" cy="1429"/>
                  </a:xfrm>
                </p:grpSpPr>
                <p:grpSp>
                  <p:nvGrpSpPr>
                    <p:cNvPr id="410" name="Group 564"/>
                    <p:cNvGrpSpPr>
                      <a:grpSpLocks noChangeAspect="1"/>
                    </p:cNvGrpSpPr>
                    <p:nvPr/>
                  </p:nvGrpSpPr>
                  <p:grpSpPr bwMode="auto">
                    <a:xfrm>
                      <a:off x="854" y="696"/>
                      <a:ext cx="56" cy="1429"/>
                      <a:chOff x="845" y="696"/>
                      <a:chExt cx="56" cy="1429"/>
                    </a:xfrm>
                  </p:grpSpPr>
                  <p:sp>
                    <p:nvSpPr>
                      <p:cNvPr id="41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1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11" name="Group 567"/>
                    <p:cNvGrpSpPr>
                      <a:grpSpLocks noChangeAspect="1"/>
                    </p:cNvGrpSpPr>
                    <p:nvPr/>
                  </p:nvGrpSpPr>
                  <p:grpSpPr bwMode="auto">
                    <a:xfrm rot="5400000">
                      <a:off x="855" y="696"/>
                      <a:ext cx="56" cy="1429"/>
                      <a:chOff x="845" y="696"/>
                      <a:chExt cx="56" cy="1429"/>
                    </a:xfrm>
                  </p:grpSpPr>
                  <p:sp>
                    <p:nvSpPr>
                      <p:cNvPr id="41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1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393" name="Group 570"/>
                <p:cNvGrpSpPr>
                  <a:grpSpLocks/>
                </p:cNvGrpSpPr>
                <p:nvPr/>
              </p:nvGrpSpPr>
              <p:grpSpPr bwMode="auto">
                <a:xfrm rot="1320000">
                  <a:off x="-3742" y="-520"/>
                  <a:ext cx="1546" cy="1546"/>
                  <a:chOff x="-3924" y="-788"/>
                  <a:chExt cx="2208" cy="2208"/>
                </a:xfrm>
              </p:grpSpPr>
              <p:grpSp>
                <p:nvGrpSpPr>
                  <p:cNvPr id="394" name="Group 571"/>
                  <p:cNvGrpSpPr>
                    <a:grpSpLocks noChangeAspect="1"/>
                  </p:cNvGrpSpPr>
                  <p:nvPr/>
                </p:nvGrpSpPr>
                <p:grpSpPr bwMode="auto">
                  <a:xfrm>
                    <a:off x="-3924" y="-788"/>
                    <a:ext cx="2208" cy="2202"/>
                    <a:chOff x="168" y="696"/>
                    <a:chExt cx="1429" cy="1429"/>
                  </a:xfrm>
                </p:grpSpPr>
                <p:grpSp>
                  <p:nvGrpSpPr>
                    <p:cNvPr id="402" name="Group 572"/>
                    <p:cNvGrpSpPr>
                      <a:grpSpLocks noChangeAspect="1"/>
                    </p:cNvGrpSpPr>
                    <p:nvPr/>
                  </p:nvGrpSpPr>
                  <p:grpSpPr bwMode="auto">
                    <a:xfrm>
                      <a:off x="854" y="696"/>
                      <a:ext cx="56" cy="1429"/>
                      <a:chOff x="845" y="696"/>
                      <a:chExt cx="56" cy="1429"/>
                    </a:xfrm>
                  </p:grpSpPr>
                  <p:sp>
                    <p:nvSpPr>
                      <p:cNvPr id="40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0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03" name="Group 575"/>
                    <p:cNvGrpSpPr>
                      <a:grpSpLocks noChangeAspect="1"/>
                    </p:cNvGrpSpPr>
                    <p:nvPr/>
                  </p:nvGrpSpPr>
                  <p:grpSpPr bwMode="auto">
                    <a:xfrm rot="5400000">
                      <a:off x="855" y="696"/>
                      <a:ext cx="56" cy="1429"/>
                      <a:chOff x="845" y="696"/>
                      <a:chExt cx="56" cy="1429"/>
                    </a:xfrm>
                  </p:grpSpPr>
                  <p:sp>
                    <p:nvSpPr>
                      <p:cNvPr id="40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0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395" name="Group 578"/>
                  <p:cNvGrpSpPr>
                    <a:grpSpLocks noChangeAspect="1"/>
                  </p:cNvGrpSpPr>
                  <p:nvPr/>
                </p:nvGrpSpPr>
                <p:grpSpPr bwMode="auto">
                  <a:xfrm rot="2700000">
                    <a:off x="-3927" y="-785"/>
                    <a:ext cx="2208" cy="2202"/>
                    <a:chOff x="168" y="696"/>
                    <a:chExt cx="1429" cy="1429"/>
                  </a:xfrm>
                </p:grpSpPr>
                <p:grpSp>
                  <p:nvGrpSpPr>
                    <p:cNvPr id="396" name="Group 579"/>
                    <p:cNvGrpSpPr>
                      <a:grpSpLocks noChangeAspect="1"/>
                    </p:cNvGrpSpPr>
                    <p:nvPr/>
                  </p:nvGrpSpPr>
                  <p:grpSpPr bwMode="auto">
                    <a:xfrm>
                      <a:off x="854" y="696"/>
                      <a:ext cx="56" cy="1429"/>
                      <a:chOff x="845" y="696"/>
                      <a:chExt cx="56" cy="1429"/>
                    </a:xfrm>
                  </p:grpSpPr>
                  <p:sp>
                    <p:nvSpPr>
                      <p:cNvPr id="40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0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397" name="Group 582"/>
                    <p:cNvGrpSpPr>
                      <a:grpSpLocks noChangeAspect="1"/>
                    </p:cNvGrpSpPr>
                    <p:nvPr/>
                  </p:nvGrpSpPr>
                  <p:grpSpPr bwMode="auto">
                    <a:xfrm rot="5400000">
                      <a:off x="855" y="696"/>
                      <a:ext cx="56" cy="1429"/>
                      <a:chOff x="845" y="696"/>
                      <a:chExt cx="56" cy="1429"/>
                    </a:xfrm>
                  </p:grpSpPr>
                  <p:sp>
                    <p:nvSpPr>
                      <p:cNvPr id="39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39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grpSp>
        <p:nvGrpSpPr>
          <p:cNvPr id="422" name="Group 550"/>
          <p:cNvGrpSpPr>
            <a:grpSpLocks/>
          </p:cNvGrpSpPr>
          <p:nvPr/>
        </p:nvGrpSpPr>
        <p:grpSpPr bwMode="auto">
          <a:xfrm>
            <a:off x="10061998" y="1174373"/>
            <a:ext cx="2424116" cy="2379644"/>
            <a:chOff x="295" y="3475"/>
            <a:chExt cx="1407" cy="1407"/>
          </a:xfrm>
        </p:grpSpPr>
        <p:sp>
          <p:nvSpPr>
            <p:cNvPr id="42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424" name="Group 552"/>
            <p:cNvGrpSpPr>
              <a:grpSpLocks/>
            </p:cNvGrpSpPr>
            <p:nvPr/>
          </p:nvGrpSpPr>
          <p:grpSpPr bwMode="auto">
            <a:xfrm>
              <a:off x="476" y="3657"/>
              <a:ext cx="1050" cy="1050"/>
              <a:chOff x="-6056" y="-2208"/>
              <a:chExt cx="2208" cy="2208"/>
            </a:xfrm>
          </p:grpSpPr>
          <p:sp>
            <p:nvSpPr>
              <p:cNvPr id="42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426" name="Group 554"/>
              <p:cNvGrpSpPr>
                <a:grpSpLocks/>
              </p:cNvGrpSpPr>
              <p:nvPr/>
            </p:nvGrpSpPr>
            <p:grpSpPr bwMode="auto">
              <a:xfrm>
                <a:off x="-6056" y="-2208"/>
                <a:ext cx="2208" cy="2208"/>
                <a:chOff x="-4060" y="-879"/>
                <a:chExt cx="2208" cy="2208"/>
              </a:xfrm>
            </p:grpSpPr>
            <p:grpSp>
              <p:nvGrpSpPr>
                <p:cNvPr id="427" name="Group 555"/>
                <p:cNvGrpSpPr>
                  <a:grpSpLocks/>
                </p:cNvGrpSpPr>
                <p:nvPr/>
              </p:nvGrpSpPr>
              <p:grpSpPr bwMode="auto">
                <a:xfrm>
                  <a:off x="-4060" y="-879"/>
                  <a:ext cx="2208" cy="2208"/>
                  <a:chOff x="-3924" y="-788"/>
                  <a:chExt cx="2208" cy="2208"/>
                </a:xfrm>
              </p:grpSpPr>
              <p:grpSp>
                <p:nvGrpSpPr>
                  <p:cNvPr id="443" name="Group 556"/>
                  <p:cNvGrpSpPr>
                    <a:grpSpLocks noChangeAspect="1"/>
                  </p:cNvGrpSpPr>
                  <p:nvPr/>
                </p:nvGrpSpPr>
                <p:grpSpPr bwMode="auto">
                  <a:xfrm>
                    <a:off x="-3924" y="-788"/>
                    <a:ext cx="2208" cy="2202"/>
                    <a:chOff x="168" y="696"/>
                    <a:chExt cx="1429" cy="1429"/>
                  </a:xfrm>
                </p:grpSpPr>
                <p:grpSp>
                  <p:nvGrpSpPr>
                    <p:cNvPr id="451" name="Group 557"/>
                    <p:cNvGrpSpPr>
                      <a:grpSpLocks noChangeAspect="1"/>
                    </p:cNvGrpSpPr>
                    <p:nvPr/>
                  </p:nvGrpSpPr>
                  <p:grpSpPr bwMode="auto">
                    <a:xfrm>
                      <a:off x="854" y="696"/>
                      <a:ext cx="56" cy="1429"/>
                      <a:chOff x="845" y="696"/>
                      <a:chExt cx="56" cy="1429"/>
                    </a:xfrm>
                  </p:grpSpPr>
                  <p:sp>
                    <p:nvSpPr>
                      <p:cNvPr id="45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5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52" name="Group 560"/>
                    <p:cNvGrpSpPr>
                      <a:grpSpLocks noChangeAspect="1"/>
                    </p:cNvGrpSpPr>
                    <p:nvPr/>
                  </p:nvGrpSpPr>
                  <p:grpSpPr bwMode="auto">
                    <a:xfrm rot="5400000">
                      <a:off x="855" y="696"/>
                      <a:ext cx="56" cy="1429"/>
                      <a:chOff x="845" y="696"/>
                      <a:chExt cx="56" cy="1429"/>
                    </a:xfrm>
                  </p:grpSpPr>
                  <p:sp>
                    <p:nvSpPr>
                      <p:cNvPr id="45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5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444" name="Group 563"/>
                  <p:cNvGrpSpPr>
                    <a:grpSpLocks noChangeAspect="1"/>
                  </p:cNvGrpSpPr>
                  <p:nvPr/>
                </p:nvGrpSpPr>
                <p:grpSpPr bwMode="auto">
                  <a:xfrm rot="2700000">
                    <a:off x="-3927" y="-785"/>
                    <a:ext cx="2208" cy="2202"/>
                    <a:chOff x="168" y="696"/>
                    <a:chExt cx="1429" cy="1429"/>
                  </a:xfrm>
                </p:grpSpPr>
                <p:grpSp>
                  <p:nvGrpSpPr>
                    <p:cNvPr id="445" name="Group 564"/>
                    <p:cNvGrpSpPr>
                      <a:grpSpLocks noChangeAspect="1"/>
                    </p:cNvGrpSpPr>
                    <p:nvPr/>
                  </p:nvGrpSpPr>
                  <p:grpSpPr bwMode="auto">
                    <a:xfrm>
                      <a:off x="854" y="696"/>
                      <a:ext cx="56" cy="1429"/>
                      <a:chOff x="845" y="696"/>
                      <a:chExt cx="56" cy="1429"/>
                    </a:xfrm>
                  </p:grpSpPr>
                  <p:sp>
                    <p:nvSpPr>
                      <p:cNvPr id="44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5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46" name="Group 567"/>
                    <p:cNvGrpSpPr>
                      <a:grpSpLocks noChangeAspect="1"/>
                    </p:cNvGrpSpPr>
                    <p:nvPr/>
                  </p:nvGrpSpPr>
                  <p:grpSpPr bwMode="auto">
                    <a:xfrm rot="5400000">
                      <a:off x="855" y="696"/>
                      <a:ext cx="56" cy="1429"/>
                      <a:chOff x="845" y="696"/>
                      <a:chExt cx="56" cy="1429"/>
                    </a:xfrm>
                  </p:grpSpPr>
                  <p:sp>
                    <p:nvSpPr>
                      <p:cNvPr id="44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4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428" name="Group 570"/>
                <p:cNvGrpSpPr>
                  <a:grpSpLocks/>
                </p:cNvGrpSpPr>
                <p:nvPr/>
              </p:nvGrpSpPr>
              <p:grpSpPr bwMode="auto">
                <a:xfrm rot="1320000">
                  <a:off x="-3742" y="-520"/>
                  <a:ext cx="1546" cy="1546"/>
                  <a:chOff x="-3924" y="-788"/>
                  <a:chExt cx="2208" cy="2208"/>
                </a:xfrm>
              </p:grpSpPr>
              <p:grpSp>
                <p:nvGrpSpPr>
                  <p:cNvPr id="429" name="Group 571"/>
                  <p:cNvGrpSpPr>
                    <a:grpSpLocks noChangeAspect="1"/>
                  </p:cNvGrpSpPr>
                  <p:nvPr/>
                </p:nvGrpSpPr>
                <p:grpSpPr bwMode="auto">
                  <a:xfrm>
                    <a:off x="-3924" y="-788"/>
                    <a:ext cx="2208" cy="2202"/>
                    <a:chOff x="168" y="696"/>
                    <a:chExt cx="1429" cy="1429"/>
                  </a:xfrm>
                </p:grpSpPr>
                <p:grpSp>
                  <p:nvGrpSpPr>
                    <p:cNvPr id="437" name="Group 572"/>
                    <p:cNvGrpSpPr>
                      <a:grpSpLocks noChangeAspect="1"/>
                    </p:cNvGrpSpPr>
                    <p:nvPr/>
                  </p:nvGrpSpPr>
                  <p:grpSpPr bwMode="auto">
                    <a:xfrm>
                      <a:off x="854" y="696"/>
                      <a:ext cx="56" cy="1429"/>
                      <a:chOff x="845" y="696"/>
                      <a:chExt cx="56" cy="1429"/>
                    </a:xfrm>
                  </p:grpSpPr>
                  <p:sp>
                    <p:nvSpPr>
                      <p:cNvPr id="44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4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38" name="Group 575"/>
                    <p:cNvGrpSpPr>
                      <a:grpSpLocks noChangeAspect="1"/>
                    </p:cNvGrpSpPr>
                    <p:nvPr/>
                  </p:nvGrpSpPr>
                  <p:grpSpPr bwMode="auto">
                    <a:xfrm rot="5400000">
                      <a:off x="855" y="696"/>
                      <a:ext cx="56" cy="1429"/>
                      <a:chOff x="845" y="696"/>
                      <a:chExt cx="56" cy="1429"/>
                    </a:xfrm>
                  </p:grpSpPr>
                  <p:sp>
                    <p:nvSpPr>
                      <p:cNvPr id="43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4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430" name="Group 578"/>
                  <p:cNvGrpSpPr>
                    <a:grpSpLocks noChangeAspect="1"/>
                  </p:cNvGrpSpPr>
                  <p:nvPr/>
                </p:nvGrpSpPr>
                <p:grpSpPr bwMode="auto">
                  <a:xfrm rot="2700000">
                    <a:off x="-3927" y="-785"/>
                    <a:ext cx="2208" cy="2202"/>
                    <a:chOff x="168" y="696"/>
                    <a:chExt cx="1429" cy="1429"/>
                  </a:xfrm>
                </p:grpSpPr>
                <p:grpSp>
                  <p:nvGrpSpPr>
                    <p:cNvPr id="431" name="Group 579"/>
                    <p:cNvGrpSpPr>
                      <a:grpSpLocks noChangeAspect="1"/>
                    </p:cNvGrpSpPr>
                    <p:nvPr/>
                  </p:nvGrpSpPr>
                  <p:grpSpPr bwMode="auto">
                    <a:xfrm>
                      <a:off x="854" y="696"/>
                      <a:ext cx="56" cy="1429"/>
                      <a:chOff x="845" y="696"/>
                      <a:chExt cx="56" cy="1429"/>
                    </a:xfrm>
                  </p:grpSpPr>
                  <p:sp>
                    <p:nvSpPr>
                      <p:cNvPr id="43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3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32" name="Group 582"/>
                    <p:cNvGrpSpPr>
                      <a:grpSpLocks noChangeAspect="1"/>
                    </p:cNvGrpSpPr>
                    <p:nvPr/>
                  </p:nvGrpSpPr>
                  <p:grpSpPr bwMode="auto">
                    <a:xfrm rot="5400000">
                      <a:off x="855" y="696"/>
                      <a:ext cx="56" cy="1429"/>
                      <a:chOff x="845" y="696"/>
                      <a:chExt cx="56" cy="1429"/>
                    </a:xfrm>
                  </p:grpSpPr>
                  <p:sp>
                    <p:nvSpPr>
                      <p:cNvPr id="43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3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grpSp>
        <p:nvGrpSpPr>
          <p:cNvPr id="457" name="Group 550"/>
          <p:cNvGrpSpPr>
            <a:grpSpLocks/>
          </p:cNvGrpSpPr>
          <p:nvPr/>
        </p:nvGrpSpPr>
        <p:grpSpPr bwMode="auto">
          <a:xfrm>
            <a:off x="1055365" y="1139920"/>
            <a:ext cx="2424116" cy="2414096"/>
            <a:chOff x="295" y="3475"/>
            <a:chExt cx="1407" cy="1407"/>
          </a:xfrm>
        </p:grpSpPr>
        <p:sp>
          <p:nvSpPr>
            <p:cNvPr id="45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459" name="Group 552"/>
            <p:cNvGrpSpPr>
              <a:grpSpLocks/>
            </p:cNvGrpSpPr>
            <p:nvPr/>
          </p:nvGrpSpPr>
          <p:grpSpPr bwMode="auto">
            <a:xfrm>
              <a:off x="476" y="3657"/>
              <a:ext cx="1050" cy="1050"/>
              <a:chOff x="-6056" y="-2208"/>
              <a:chExt cx="2208" cy="2208"/>
            </a:xfrm>
          </p:grpSpPr>
          <p:sp>
            <p:nvSpPr>
              <p:cNvPr id="46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461" name="Group 554"/>
              <p:cNvGrpSpPr>
                <a:grpSpLocks/>
              </p:cNvGrpSpPr>
              <p:nvPr/>
            </p:nvGrpSpPr>
            <p:grpSpPr bwMode="auto">
              <a:xfrm>
                <a:off x="-6056" y="-2208"/>
                <a:ext cx="2208" cy="2208"/>
                <a:chOff x="-4060" y="-879"/>
                <a:chExt cx="2208" cy="2208"/>
              </a:xfrm>
            </p:grpSpPr>
            <p:grpSp>
              <p:nvGrpSpPr>
                <p:cNvPr id="462" name="Group 555"/>
                <p:cNvGrpSpPr>
                  <a:grpSpLocks/>
                </p:cNvGrpSpPr>
                <p:nvPr/>
              </p:nvGrpSpPr>
              <p:grpSpPr bwMode="auto">
                <a:xfrm>
                  <a:off x="-4060" y="-879"/>
                  <a:ext cx="2208" cy="2208"/>
                  <a:chOff x="-3924" y="-788"/>
                  <a:chExt cx="2208" cy="2208"/>
                </a:xfrm>
              </p:grpSpPr>
              <p:grpSp>
                <p:nvGrpSpPr>
                  <p:cNvPr id="478" name="Group 556"/>
                  <p:cNvGrpSpPr>
                    <a:grpSpLocks noChangeAspect="1"/>
                  </p:cNvGrpSpPr>
                  <p:nvPr/>
                </p:nvGrpSpPr>
                <p:grpSpPr bwMode="auto">
                  <a:xfrm>
                    <a:off x="-3924" y="-788"/>
                    <a:ext cx="2208" cy="2202"/>
                    <a:chOff x="168" y="696"/>
                    <a:chExt cx="1429" cy="1429"/>
                  </a:xfrm>
                </p:grpSpPr>
                <p:grpSp>
                  <p:nvGrpSpPr>
                    <p:cNvPr id="486" name="Group 557"/>
                    <p:cNvGrpSpPr>
                      <a:grpSpLocks noChangeAspect="1"/>
                    </p:cNvGrpSpPr>
                    <p:nvPr/>
                  </p:nvGrpSpPr>
                  <p:grpSpPr bwMode="auto">
                    <a:xfrm>
                      <a:off x="854" y="696"/>
                      <a:ext cx="56" cy="1429"/>
                      <a:chOff x="845" y="696"/>
                      <a:chExt cx="56" cy="1429"/>
                    </a:xfrm>
                  </p:grpSpPr>
                  <p:sp>
                    <p:nvSpPr>
                      <p:cNvPr id="49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9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87" name="Group 560"/>
                    <p:cNvGrpSpPr>
                      <a:grpSpLocks noChangeAspect="1"/>
                    </p:cNvGrpSpPr>
                    <p:nvPr/>
                  </p:nvGrpSpPr>
                  <p:grpSpPr bwMode="auto">
                    <a:xfrm rot="5400000">
                      <a:off x="855" y="696"/>
                      <a:ext cx="56" cy="1429"/>
                      <a:chOff x="845" y="696"/>
                      <a:chExt cx="56" cy="1429"/>
                    </a:xfrm>
                  </p:grpSpPr>
                  <p:sp>
                    <p:nvSpPr>
                      <p:cNvPr id="48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8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479" name="Group 563"/>
                  <p:cNvGrpSpPr>
                    <a:grpSpLocks noChangeAspect="1"/>
                  </p:cNvGrpSpPr>
                  <p:nvPr/>
                </p:nvGrpSpPr>
                <p:grpSpPr bwMode="auto">
                  <a:xfrm rot="2700000">
                    <a:off x="-3927" y="-785"/>
                    <a:ext cx="2208" cy="2202"/>
                    <a:chOff x="168" y="696"/>
                    <a:chExt cx="1429" cy="1429"/>
                  </a:xfrm>
                </p:grpSpPr>
                <p:grpSp>
                  <p:nvGrpSpPr>
                    <p:cNvPr id="480" name="Group 564"/>
                    <p:cNvGrpSpPr>
                      <a:grpSpLocks noChangeAspect="1"/>
                    </p:cNvGrpSpPr>
                    <p:nvPr/>
                  </p:nvGrpSpPr>
                  <p:grpSpPr bwMode="auto">
                    <a:xfrm>
                      <a:off x="854" y="696"/>
                      <a:ext cx="56" cy="1429"/>
                      <a:chOff x="845" y="696"/>
                      <a:chExt cx="56" cy="1429"/>
                    </a:xfrm>
                  </p:grpSpPr>
                  <p:sp>
                    <p:nvSpPr>
                      <p:cNvPr id="48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8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81" name="Group 567"/>
                    <p:cNvGrpSpPr>
                      <a:grpSpLocks noChangeAspect="1"/>
                    </p:cNvGrpSpPr>
                    <p:nvPr/>
                  </p:nvGrpSpPr>
                  <p:grpSpPr bwMode="auto">
                    <a:xfrm rot="5400000">
                      <a:off x="855" y="696"/>
                      <a:ext cx="56" cy="1429"/>
                      <a:chOff x="845" y="696"/>
                      <a:chExt cx="56" cy="1429"/>
                    </a:xfrm>
                  </p:grpSpPr>
                  <p:sp>
                    <p:nvSpPr>
                      <p:cNvPr id="48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8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463" name="Group 570"/>
                <p:cNvGrpSpPr>
                  <a:grpSpLocks/>
                </p:cNvGrpSpPr>
                <p:nvPr/>
              </p:nvGrpSpPr>
              <p:grpSpPr bwMode="auto">
                <a:xfrm rot="1320000">
                  <a:off x="-3742" y="-520"/>
                  <a:ext cx="1546" cy="1546"/>
                  <a:chOff x="-3924" y="-788"/>
                  <a:chExt cx="2208" cy="2208"/>
                </a:xfrm>
              </p:grpSpPr>
              <p:grpSp>
                <p:nvGrpSpPr>
                  <p:cNvPr id="464" name="Group 571"/>
                  <p:cNvGrpSpPr>
                    <a:grpSpLocks noChangeAspect="1"/>
                  </p:cNvGrpSpPr>
                  <p:nvPr/>
                </p:nvGrpSpPr>
                <p:grpSpPr bwMode="auto">
                  <a:xfrm>
                    <a:off x="-3924" y="-788"/>
                    <a:ext cx="2208" cy="2202"/>
                    <a:chOff x="168" y="696"/>
                    <a:chExt cx="1429" cy="1429"/>
                  </a:xfrm>
                </p:grpSpPr>
                <p:grpSp>
                  <p:nvGrpSpPr>
                    <p:cNvPr id="472" name="Group 572"/>
                    <p:cNvGrpSpPr>
                      <a:grpSpLocks noChangeAspect="1"/>
                    </p:cNvGrpSpPr>
                    <p:nvPr/>
                  </p:nvGrpSpPr>
                  <p:grpSpPr bwMode="auto">
                    <a:xfrm>
                      <a:off x="854" y="696"/>
                      <a:ext cx="56" cy="1429"/>
                      <a:chOff x="845" y="696"/>
                      <a:chExt cx="56" cy="1429"/>
                    </a:xfrm>
                  </p:grpSpPr>
                  <p:sp>
                    <p:nvSpPr>
                      <p:cNvPr id="47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7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73" name="Group 575"/>
                    <p:cNvGrpSpPr>
                      <a:grpSpLocks noChangeAspect="1"/>
                    </p:cNvGrpSpPr>
                    <p:nvPr/>
                  </p:nvGrpSpPr>
                  <p:grpSpPr bwMode="auto">
                    <a:xfrm rot="5400000">
                      <a:off x="855" y="696"/>
                      <a:ext cx="56" cy="1429"/>
                      <a:chOff x="845" y="696"/>
                      <a:chExt cx="56" cy="1429"/>
                    </a:xfrm>
                  </p:grpSpPr>
                  <p:sp>
                    <p:nvSpPr>
                      <p:cNvPr id="47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7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465" name="Group 578"/>
                  <p:cNvGrpSpPr>
                    <a:grpSpLocks noChangeAspect="1"/>
                  </p:cNvGrpSpPr>
                  <p:nvPr/>
                </p:nvGrpSpPr>
                <p:grpSpPr bwMode="auto">
                  <a:xfrm rot="2700000">
                    <a:off x="-3927" y="-785"/>
                    <a:ext cx="2208" cy="2202"/>
                    <a:chOff x="168" y="696"/>
                    <a:chExt cx="1429" cy="1429"/>
                  </a:xfrm>
                </p:grpSpPr>
                <p:grpSp>
                  <p:nvGrpSpPr>
                    <p:cNvPr id="466" name="Group 579"/>
                    <p:cNvGrpSpPr>
                      <a:grpSpLocks noChangeAspect="1"/>
                    </p:cNvGrpSpPr>
                    <p:nvPr/>
                  </p:nvGrpSpPr>
                  <p:grpSpPr bwMode="auto">
                    <a:xfrm>
                      <a:off x="854" y="696"/>
                      <a:ext cx="56" cy="1429"/>
                      <a:chOff x="845" y="696"/>
                      <a:chExt cx="56" cy="1429"/>
                    </a:xfrm>
                  </p:grpSpPr>
                  <p:sp>
                    <p:nvSpPr>
                      <p:cNvPr id="47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7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467" name="Group 582"/>
                    <p:cNvGrpSpPr>
                      <a:grpSpLocks noChangeAspect="1"/>
                    </p:cNvGrpSpPr>
                    <p:nvPr/>
                  </p:nvGrpSpPr>
                  <p:grpSpPr bwMode="auto">
                    <a:xfrm rot="5400000">
                      <a:off x="855" y="696"/>
                      <a:ext cx="56" cy="1429"/>
                      <a:chOff x="845" y="696"/>
                      <a:chExt cx="56" cy="1429"/>
                    </a:xfrm>
                  </p:grpSpPr>
                  <p:sp>
                    <p:nvSpPr>
                      <p:cNvPr id="46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46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grpSp>
        <p:nvGrpSpPr>
          <p:cNvPr id="492" name="Group 550"/>
          <p:cNvGrpSpPr>
            <a:grpSpLocks/>
          </p:cNvGrpSpPr>
          <p:nvPr/>
        </p:nvGrpSpPr>
        <p:grpSpPr bwMode="auto">
          <a:xfrm>
            <a:off x="-1939130" y="-1917423"/>
            <a:ext cx="5065809" cy="4779892"/>
            <a:chOff x="295" y="3475"/>
            <a:chExt cx="1407" cy="1407"/>
          </a:xfrm>
        </p:grpSpPr>
        <p:sp>
          <p:nvSpPr>
            <p:cNvPr id="49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sz="2400"/>
            </a:p>
          </p:txBody>
        </p:sp>
        <p:grpSp>
          <p:nvGrpSpPr>
            <p:cNvPr id="494" name="Group 552"/>
            <p:cNvGrpSpPr>
              <a:grpSpLocks/>
            </p:cNvGrpSpPr>
            <p:nvPr/>
          </p:nvGrpSpPr>
          <p:grpSpPr bwMode="auto">
            <a:xfrm>
              <a:off x="476" y="3657"/>
              <a:ext cx="1050" cy="1050"/>
              <a:chOff x="-6056" y="-2208"/>
              <a:chExt cx="2208" cy="2208"/>
            </a:xfrm>
          </p:grpSpPr>
          <p:sp>
            <p:nvSpPr>
              <p:cNvPr id="49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p>
            </p:txBody>
          </p:sp>
          <p:grpSp>
            <p:nvGrpSpPr>
              <p:cNvPr id="496" name="Group 554"/>
              <p:cNvGrpSpPr>
                <a:grpSpLocks/>
              </p:cNvGrpSpPr>
              <p:nvPr/>
            </p:nvGrpSpPr>
            <p:grpSpPr bwMode="auto">
              <a:xfrm>
                <a:off x="-6056" y="-2208"/>
                <a:ext cx="2208" cy="2208"/>
                <a:chOff x="-4060" y="-879"/>
                <a:chExt cx="2208" cy="2208"/>
              </a:xfrm>
            </p:grpSpPr>
            <p:grpSp>
              <p:nvGrpSpPr>
                <p:cNvPr id="497" name="Group 555"/>
                <p:cNvGrpSpPr>
                  <a:grpSpLocks/>
                </p:cNvGrpSpPr>
                <p:nvPr/>
              </p:nvGrpSpPr>
              <p:grpSpPr bwMode="auto">
                <a:xfrm>
                  <a:off x="-4060" y="-879"/>
                  <a:ext cx="2208" cy="2208"/>
                  <a:chOff x="-3924" y="-788"/>
                  <a:chExt cx="2208" cy="2208"/>
                </a:xfrm>
              </p:grpSpPr>
              <p:grpSp>
                <p:nvGrpSpPr>
                  <p:cNvPr id="513" name="Group 556"/>
                  <p:cNvGrpSpPr>
                    <a:grpSpLocks noChangeAspect="1"/>
                  </p:cNvGrpSpPr>
                  <p:nvPr/>
                </p:nvGrpSpPr>
                <p:grpSpPr bwMode="auto">
                  <a:xfrm>
                    <a:off x="-3924" y="-788"/>
                    <a:ext cx="2208" cy="2202"/>
                    <a:chOff x="168" y="696"/>
                    <a:chExt cx="1429" cy="1429"/>
                  </a:xfrm>
                </p:grpSpPr>
                <p:grpSp>
                  <p:nvGrpSpPr>
                    <p:cNvPr id="521" name="Group 557"/>
                    <p:cNvGrpSpPr>
                      <a:grpSpLocks noChangeAspect="1"/>
                    </p:cNvGrpSpPr>
                    <p:nvPr/>
                  </p:nvGrpSpPr>
                  <p:grpSpPr bwMode="auto">
                    <a:xfrm>
                      <a:off x="854" y="696"/>
                      <a:ext cx="56" cy="1429"/>
                      <a:chOff x="845" y="696"/>
                      <a:chExt cx="56" cy="1429"/>
                    </a:xfrm>
                  </p:grpSpPr>
                  <p:sp>
                    <p:nvSpPr>
                      <p:cNvPr id="777"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778"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522" name="Group 560"/>
                    <p:cNvGrpSpPr>
                      <a:grpSpLocks noChangeAspect="1"/>
                    </p:cNvGrpSpPr>
                    <p:nvPr/>
                  </p:nvGrpSpPr>
                  <p:grpSpPr bwMode="auto">
                    <a:xfrm rot="5400000">
                      <a:off x="855" y="696"/>
                      <a:ext cx="56" cy="1429"/>
                      <a:chOff x="845" y="696"/>
                      <a:chExt cx="56" cy="1429"/>
                    </a:xfrm>
                  </p:grpSpPr>
                  <p:sp>
                    <p:nvSpPr>
                      <p:cNvPr id="775"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776"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514" name="Group 563"/>
                  <p:cNvGrpSpPr>
                    <a:grpSpLocks noChangeAspect="1"/>
                  </p:cNvGrpSpPr>
                  <p:nvPr/>
                </p:nvGrpSpPr>
                <p:grpSpPr bwMode="auto">
                  <a:xfrm rot="2700000">
                    <a:off x="-3927" y="-785"/>
                    <a:ext cx="2208" cy="2202"/>
                    <a:chOff x="168" y="696"/>
                    <a:chExt cx="1429" cy="1429"/>
                  </a:xfrm>
                </p:grpSpPr>
                <p:grpSp>
                  <p:nvGrpSpPr>
                    <p:cNvPr id="515" name="Group 564"/>
                    <p:cNvGrpSpPr>
                      <a:grpSpLocks noChangeAspect="1"/>
                    </p:cNvGrpSpPr>
                    <p:nvPr/>
                  </p:nvGrpSpPr>
                  <p:grpSpPr bwMode="auto">
                    <a:xfrm>
                      <a:off x="854" y="696"/>
                      <a:ext cx="56" cy="1429"/>
                      <a:chOff x="845" y="696"/>
                      <a:chExt cx="56" cy="1429"/>
                    </a:xfrm>
                  </p:grpSpPr>
                  <p:sp>
                    <p:nvSpPr>
                      <p:cNvPr id="51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2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516" name="Group 567"/>
                    <p:cNvGrpSpPr>
                      <a:grpSpLocks noChangeAspect="1"/>
                    </p:cNvGrpSpPr>
                    <p:nvPr/>
                  </p:nvGrpSpPr>
                  <p:grpSpPr bwMode="auto">
                    <a:xfrm rot="5400000">
                      <a:off x="855" y="696"/>
                      <a:ext cx="56" cy="1429"/>
                      <a:chOff x="845" y="696"/>
                      <a:chExt cx="56" cy="1429"/>
                    </a:xfrm>
                  </p:grpSpPr>
                  <p:sp>
                    <p:nvSpPr>
                      <p:cNvPr id="51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1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nvGrpSpPr>
                <p:cNvPr id="498" name="Group 570"/>
                <p:cNvGrpSpPr>
                  <a:grpSpLocks/>
                </p:cNvGrpSpPr>
                <p:nvPr/>
              </p:nvGrpSpPr>
              <p:grpSpPr bwMode="auto">
                <a:xfrm rot="1320000">
                  <a:off x="-3742" y="-520"/>
                  <a:ext cx="1546" cy="1546"/>
                  <a:chOff x="-3924" y="-788"/>
                  <a:chExt cx="2208" cy="2208"/>
                </a:xfrm>
              </p:grpSpPr>
              <p:grpSp>
                <p:nvGrpSpPr>
                  <p:cNvPr id="499" name="Group 571"/>
                  <p:cNvGrpSpPr>
                    <a:grpSpLocks noChangeAspect="1"/>
                  </p:cNvGrpSpPr>
                  <p:nvPr/>
                </p:nvGrpSpPr>
                <p:grpSpPr bwMode="auto">
                  <a:xfrm>
                    <a:off x="-3924" y="-788"/>
                    <a:ext cx="2208" cy="2202"/>
                    <a:chOff x="168" y="696"/>
                    <a:chExt cx="1429" cy="1429"/>
                  </a:xfrm>
                </p:grpSpPr>
                <p:grpSp>
                  <p:nvGrpSpPr>
                    <p:cNvPr id="507" name="Group 572"/>
                    <p:cNvGrpSpPr>
                      <a:grpSpLocks noChangeAspect="1"/>
                    </p:cNvGrpSpPr>
                    <p:nvPr/>
                  </p:nvGrpSpPr>
                  <p:grpSpPr bwMode="auto">
                    <a:xfrm>
                      <a:off x="854" y="696"/>
                      <a:ext cx="56" cy="1429"/>
                      <a:chOff x="845" y="696"/>
                      <a:chExt cx="56" cy="1429"/>
                    </a:xfrm>
                  </p:grpSpPr>
                  <p:sp>
                    <p:nvSpPr>
                      <p:cNvPr id="51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1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508" name="Group 575"/>
                    <p:cNvGrpSpPr>
                      <a:grpSpLocks noChangeAspect="1"/>
                    </p:cNvGrpSpPr>
                    <p:nvPr/>
                  </p:nvGrpSpPr>
                  <p:grpSpPr bwMode="auto">
                    <a:xfrm rot="5400000">
                      <a:off x="855" y="696"/>
                      <a:ext cx="56" cy="1429"/>
                      <a:chOff x="845" y="696"/>
                      <a:chExt cx="56" cy="1429"/>
                    </a:xfrm>
                  </p:grpSpPr>
                  <p:sp>
                    <p:nvSpPr>
                      <p:cNvPr id="50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1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nvGrpSpPr>
                  <p:cNvPr id="500" name="Group 578"/>
                  <p:cNvGrpSpPr>
                    <a:grpSpLocks noChangeAspect="1"/>
                  </p:cNvGrpSpPr>
                  <p:nvPr/>
                </p:nvGrpSpPr>
                <p:grpSpPr bwMode="auto">
                  <a:xfrm rot="2700000">
                    <a:off x="-3927" y="-785"/>
                    <a:ext cx="2208" cy="2202"/>
                    <a:chOff x="168" y="696"/>
                    <a:chExt cx="1429" cy="1429"/>
                  </a:xfrm>
                </p:grpSpPr>
                <p:grpSp>
                  <p:nvGrpSpPr>
                    <p:cNvPr id="501" name="Group 579"/>
                    <p:cNvGrpSpPr>
                      <a:grpSpLocks noChangeAspect="1"/>
                    </p:cNvGrpSpPr>
                    <p:nvPr/>
                  </p:nvGrpSpPr>
                  <p:grpSpPr bwMode="auto">
                    <a:xfrm>
                      <a:off x="854" y="696"/>
                      <a:ext cx="56" cy="1429"/>
                      <a:chOff x="845" y="696"/>
                      <a:chExt cx="56" cy="1429"/>
                    </a:xfrm>
                  </p:grpSpPr>
                  <p:sp>
                    <p:nvSpPr>
                      <p:cNvPr id="50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0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nvGrpSpPr>
                    <p:cNvPr id="502" name="Group 582"/>
                    <p:cNvGrpSpPr>
                      <a:grpSpLocks noChangeAspect="1"/>
                    </p:cNvGrpSpPr>
                    <p:nvPr/>
                  </p:nvGrpSpPr>
                  <p:grpSpPr bwMode="auto">
                    <a:xfrm rot="5400000">
                      <a:off x="855" y="696"/>
                      <a:ext cx="56" cy="1429"/>
                      <a:chOff x="845" y="696"/>
                      <a:chExt cx="56" cy="1429"/>
                    </a:xfrm>
                  </p:grpSpPr>
                  <p:sp>
                    <p:nvSpPr>
                      <p:cNvPr id="50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sp>
                    <p:nvSpPr>
                      <p:cNvPr id="50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2400"/>
                      </a:p>
                    </p:txBody>
                  </p:sp>
                </p:grpSp>
              </p:grpSp>
            </p:grpSp>
          </p:grpSp>
        </p:grpSp>
      </p:grpSp>
      <p:pic>
        <p:nvPicPr>
          <p:cNvPr id="779" name="颁奖配音.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87716" y="3526997"/>
            <a:ext cx="812800" cy="812800"/>
          </a:xfrm>
          <a:prstGeom prst="rect">
            <a:avLst/>
          </a:prstGeom>
        </p:spPr>
      </p:pic>
    </p:spTree>
    <p:extLst>
      <p:ext uri="{BB962C8B-B14F-4D97-AF65-F5344CB8AC3E}">
        <p14:creationId xmlns:p14="http://schemas.microsoft.com/office/powerpoint/2010/main" val="197543430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4200"/>
                                  </p:stCondLst>
                                  <p:childTnLst>
                                    <p:set>
                                      <p:cBhvr>
                                        <p:cTn id="6" dur="1" fill="hold">
                                          <p:stCondLst>
                                            <p:cond delay="0"/>
                                          </p:stCondLst>
                                        </p:cTn>
                                        <p:tgtEl>
                                          <p:spTgt spid="275"/>
                                        </p:tgtEl>
                                        <p:attrNameLst>
                                          <p:attrName>style.visibility</p:attrName>
                                        </p:attrNameLst>
                                      </p:cBhvr>
                                      <p:to>
                                        <p:strVal val="visible"/>
                                      </p:to>
                                    </p:set>
                                    <p:anim calcmode="lin" valueType="num">
                                      <p:cBhvr>
                                        <p:cTn id="7" dur="3000" fill="hold"/>
                                        <p:tgtEl>
                                          <p:spTgt spid="275"/>
                                        </p:tgtEl>
                                        <p:attrNameLst>
                                          <p:attrName>ppt_w</p:attrName>
                                        </p:attrNameLst>
                                      </p:cBhvr>
                                      <p:tavLst>
                                        <p:tav tm="0">
                                          <p:val>
                                            <p:fltVal val="0"/>
                                          </p:val>
                                        </p:tav>
                                        <p:tav tm="100000">
                                          <p:val>
                                            <p:strVal val="#ppt_w"/>
                                          </p:val>
                                        </p:tav>
                                      </p:tavLst>
                                    </p:anim>
                                    <p:anim calcmode="lin" valueType="num">
                                      <p:cBhvr>
                                        <p:cTn id="8" dur="3000" fill="hold"/>
                                        <p:tgtEl>
                                          <p:spTgt spid="275"/>
                                        </p:tgtEl>
                                        <p:attrNameLst>
                                          <p:attrName>ppt_h</p:attrName>
                                        </p:attrNameLst>
                                      </p:cBhvr>
                                      <p:tavLst>
                                        <p:tav tm="0">
                                          <p:val>
                                            <p:fltVal val="0"/>
                                          </p:val>
                                        </p:tav>
                                        <p:tav tm="100000">
                                          <p:val>
                                            <p:strVal val="#ppt_h"/>
                                          </p:val>
                                        </p:tav>
                                      </p:tavLst>
                                    </p:anim>
                                    <p:animEffect transition="in" filter="fade">
                                      <p:cBhvr>
                                        <p:cTn id="9" dur="3000"/>
                                        <p:tgtEl>
                                          <p:spTgt spid="275"/>
                                        </p:tgtEl>
                                      </p:cBhvr>
                                    </p:animEffect>
                                    <p:anim calcmode="lin" valueType="num">
                                      <p:cBhvr>
                                        <p:cTn id="10" dur="3000" fill="hold"/>
                                        <p:tgtEl>
                                          <p:spTgt spid="275"/>
                                        </p:tgtEl>
                                        <p:attrNameLst>
                                          <p:attrName>ppt_x</p:attrName>
                                        </p:attrNameLst>
                                      </p:cBhvr>
                                      <p:tavLst>
                                        <p:tav tm="0">
                                          <p:val>
                                            <p:fltVal val="0.5"/>
                                          </p:val>
                                        </p:tav>
                                        <p:tav tm="100000">
                                          <p:val>
                                            <p:strVal val="#ppt_x"/>
                                          </p:val>
                                        </p:tav>
                                      </p:tavLst>
                                    </p:anim>
                                    <p:anim calcmode="lin" valueType="num">
                                      <p:cBhvr>
                                        <p:cTn id="11" dur="3000" fill="hold"/>
                                        <p:tgtEl>
                                          <p:spTgt spid="275"/>
                                        </p:tgtEl>
                                        <p:attrNameLst>
                                          <p:attrName>ppt_y</p:attrName>
                                        </p:attrNameLst>
                                      </p:cBhvr>
                                      <p:tavLst>
                                        <p:tav tm="0">
                                          <p:val>
                                            <p:fltVal val="0.5"/>
                                          </p:val>
                                        </p:tav>
                                        <p:tav tm="100000">
                                          <p:val>
                                            <p:strVal val="#ppt_y"/>
                                          </p:val>
                                        </p:tav>
                                      </p:tavLst>
                                    </p:anim>
                                  </p:childTnLst>
                                </p:cTn>
                              </p:par>
                              <p:par>
                                <p:cTn id="12" presetID="23" presetClass="entr" presetSubtype="32" fill="hold" nodeType="withEffect">
                                  <p:stCondLst>
                                    <p:cond delay="4200"/>
                                  </p:stCondLst>
                                  <p:childTnLst>
                                    <p:set>
                                      <p:cBhvr>
                                        <p:cTn id="13" dur="1" fill="hold">
                                          <p:stCondLst>
                                            <p:cond delay="0"/>
                                          </p:stCondLst>
                                        </p:cTn>
                                        <p:tgtEl>
                                          <p:spTgt spid="276"/>
                                        </p:tgtEl>
                                        <p:attrNameLst>
                                          <p:attrName>style.visibility</p:attrName>
                                        </p:attrNameLst>
                                      </p:cBhvr>
                                      <p:to>
                                        <p:strVal val="visible"/>
                                      </p:to>
                                    </p:set>
                                    <p:anim calcmode="lin" valueType="num">
                                      <p:cBhvr>
                                        <p:cTn id="14" dur="3000" fill="hold"/>
                                        <p:tgtEl>
                                          <p:spTgt spid="276"/>
                                        </p:tgtEl>
                                        <p:attrNameLst>
                                          <p:attrName>ppt_w</p:attrName>
                                        </p:attrNameLst>
                                      </p:cBhvr>
                                      <p:tavLst>
                                        <p:tav tm="0">
                                          <p:val>
                                            <p:strVal val="4*#ppt_w"/>
                                          </p:val>
                                        </p:tav>
                                        <p:tav tm="100000">
                                          <p:val>
                                            <p:strVal val="#ppt_w"/>
                                          </p:val>
                                        </p:tav>
                                      </p:tavLst>
                                    </p:anim>
                                    <p:anim calcmode="lin" valueType="num">
                                      <p:cBhvr>
                                        <p:cTn id="15" dur="3000" fill="hold"/>
                                        <p:tgtEl>
                                          <p:spTgt spid="276"/>
                                        </p:tgtEl>
                                        <p:attrNameLst>
                                          <p:attrName>ppt_h</p:attrName>
                                        </p:attrNameLst>
                                      </p:cBhvr>
                                      <p:tavLst>
                                        <p:tav tm="0">
                                          <p:val>
                                            <p:strVal val="4*#ppt_h"/>
                                          </p:val>
                                        </p:tav>
                                        <p:tav tm="100000">
                                          <p:val>
                                            <p:strVal val="#ppt_h"/>
                                          </p:val>
                                        </p:tav>
                                      </p:tavLst>
                                    </p:anim>
                                  </p:childTnLst>
                                </p:cTn>
                              </p:par>
                              <p:par>
                                <p:cTn id="16" presetID="10" presetClass="entr" presetSubtype="0" fill="hold" nodeType="withEffect">
                                  <p:stCondLst>
                                    <p:cond delay="4200"/>
                                  </p:stCondLst>
                                  <p:childTnLst>
                                    <p:set>
                                      <p:cBhvr>
                                        <p:cTn id="17" dur="1" fill="hold">
                                          <p:stCondLst>
                                            <p:cond delay="0"/>
                                          </p:stCondLst>
                                        </p:cTn>
                                        <p:tgtEl>
                                          <p:spTgt spid="276"/>
                                        </p:tgtEl>
                                        <p:attrNameLst>
                                          <p:attrName>style.visibility</p:attrName>
                                        </p:attrNameLst>
                                      </p:cBhvr>
                                      <p:to>
                                        <p:strVal val="visible"/>
                                      </p:to>
                                    </p:set>
                                    <p:animEffect transition="in" filter="fade">
                                      <p:cBhvr>
                                        <p:cTn id="18" dur="3000"/>
                                        <p:tgtEl>
                                          <p:spTgt spid="276"/>
                                        </p:tgtEl>
                                      </p:cBhvr>
                                    </p:animEffect>
                                  </p:childTnLst>
                                </p:cTn>
                              </p:par>
                              <p:par>
                                <p:cTn id="19" presetID="10" presetClass="entr" presetSubtype="0" fill="hold" nodeType="withEffect">
                                  <p:stCondLst>
                                    <p:cond delay="7200"/>
                                  </p:stCondLst>
                                  <p:childTnLst>
                                    <p:set>
                                      <p:cBhvr>
                                        <p:cTn id="20" dur="1" fill="hold">
                                          <p:stCondLst>
                                            <p:cond delay="0"/>
                                          </p:stCondLst>
                                        </p:cTn>
                                        <p:tgtEl>
                                          <p:spTgt spid="277"/>
                                        </p:tgtEl>
                                        <p:attrNameLst>
                                          <p:attrName>style.visibility</p:attrName>
                                        </p:attrNameLst>
                                      </p:cBhvr>
                                      <p:to>
                                        <p:strVal val="visible"/>
                                      </p:to>
                                    </p:set>
                                    <p:animEffect transition="in" filter="fade">
                                      <p:cBhvr>
                                        <p:cTn id="21" dur="500"/>
                                        <p:tgtEl>
                                          <p:spTgt spid="277"/>
                                        </p:tgtEl>
                                      </p:cBhvr>
                                    </p:animEffect>
                                  </p:childTnLst>
                                </p:cTn>
                              </p:par>
                              <p:par>
                                <p:cTn id="22" presetID="6" presetClass="emph" presetSubtype="0" fill="hold" nodeType="withEffect">
                                  <p:stCondLst>
                                    <p:cond delay="7200"/>
                                  </p:stCondLst>
                                  <p:childTnLst>
                                    <p:animScale>
                                      <p:cBhvr>
                                        <p:cTn id="23" dur="750" fill="hold"/>
                                        <p:tgtEl>
                                          <p:spTgt spid="277"/>
                                        </p:tgtEl>
                                      </p:cBhvr>
                                      <p:by x="400000" y="400000"/>
                                    </p:animScale>
                                  </p:childTnLst>
                                </p:cTn>
                              </p:par>
                              <p:par>
                                <p:cTn id="24" presetID="6" presetClass="emph" presetSubtype="0" autoRev="1" fill="hold" nodeType="withEffect">
                                  <p:stCondLst>
                                    <p:cond delay="7200"/>
                                  </p:stCondLst>
                                  <p:childTnLst>
                                    <p:animScale>
                                      <p:cBhvr>
                                        <p:cTn id="25" dur="1750" fill="hold"/>
                                        <p:tgtEl>
                                          <p:spTgt spid="277"/>
                                        </p:tgtEl>
                                      </p:cBhvr>
                                      <p:by x="400000" y="400000"/>
                                    </p:animScale>
                                  </p:childTnLst>
                                </p:cTn>
                              </p:par>
                              <p:par>
                                <p:cTn id="26" presetID="10" presetClass="exit" presetSubtype="0" fill="hold" nodeType="withEffect">
                                  <p:stCondLst>
                                    <p:cond delay="7200"/>
                                  </p:stCondLst>
                                  <p:childTnLst>
                                    <p:animEffect transition="out" filter="fade">
                                      <p:cBhvr>
                                        <p:cTn id="27" dur="2000"/>
                                        <p:tgtEl>
                                          <p:spTgt spid="277"/>
                                        </p:tgtEl>
                                      </p:cBhvr>
                                    </p:animEffect>
                                    <p:set>
                                      <p:cBhvr>
                                        <p:cTn id="28" dur="1" fill="hold">
                                          <p:stCondLst>
                                            <p:cond delay="1999"/>
                                          </p:stCondLst>
                                        </p:cTn>
                                        <p:tgtEl>
                                          <p:spTgt spid="277"/>
                                        </p:tgtEl>
                                        <p:attrNameLst>
                                          <p:attrName>style.visibility</p:attrName>
                                        </p:attrNameLst>
                                      </p:cBhvr>
                                      <p:to>
                                        <p:strVal val="hidden"/>
                                      </p:to>
                                    </p:set>
                                  </p:childTnLst>
                                </p:cTn>
                              </p:par>
                              <p:par>
                                <p:cTn id="29" presetID="35" presetClass="path" presetSubtype="0" accel="50000" decel="50000" fill="hold" nodeType="withEffect">
                                  <p:stCondLst>
                                    <p:cond delay="10700"/>
                                  </p:stCondLst>
                                  <p:childTnLst>
                                    <p:animMotion origin="layout" path="M 0 0 L -0.25 0 E" pathEditMode="relative" ptsTypes="">
                                      <p:cBhvr>
                                        <p:cTn id="30" dur="2000" fill="hold"/>
                                        <p:tgtEl>
                                          <p:spTgt spid="275"/>
                                        </p:tgtEl>
                                        <p:attrNameLst>
                                          <p:attrName>ppt_x</p:attrName>
                                          <p:attrName>ppt_y</p:attrName>
                                        </p:attrNameLst>
                                      </p:cBhvr>
                                    </p:animMotion>
                                  </p:childTnLst>
                                </p:cTn>
                              </p:par>
                              <p:par>
                                <p:cTn id="31" presetID="35" presetClass="path" presetSubtype="0" accel="50000" decel="50000" fill="hold" nodeType="withEffect">
                                  <p:stCondLst>
                                    <p:cond delay="10700"/>
                                  </p:stCondLst>
                                  <p:childTnLst>
                                    <p:animMotion origin="layout" path="M 0 0 L -0.25 0 E" pathEditMode="relative" ptsTypes="">
                                      <p:cBhvr>
                                        <p:cTn id="32" dur="2000" fill="hold"/>
                                        <p:tgtEl>
                                          <p:spTgt spid="276"/>
                                        </p:tgtEl>
                                        <p:attrNameLst>
                                          <p:attrName>ppt_x</p:attrName>
                                          <p:attrName>ppt_y</p:attrName>
                                        </p:attrNameLst>
                                      </p:cBhvr>
                                    </p:animMotion>
                                  </p:childTnLst>
                                </p:cTn>
                              </p:par>
                              <p:par>
                                <p:cTn id="33" presetID="42" presetClass="entr" presetSubtype="0" fill="hold" grpId="0" nodeType="withEffect">
                                  <p:stCondLst>
                                    <p:cond delay="13700"/>
                                  </p:stCondLst>
                                  <p:childTnLst>
                                    <p:set>
                                      <p:cBhvr>
                                        <p:cTn id="34" dur="1" fill="hold">
                                          <p:stCondLst>
                                            <p:cond delay="0"/>
                                          </p:stCondLst>
                                        </p:cTn>
                                        <p:tgtEl>
                                          <p:spTgt spid="313"/>
                                        </p:tgtEl>
                                        <p:attrNameLst>
                                          <p:attrName>style.visibility</p:attrName>
                                        </p:attrNameLst>
                                      </p:cBhvr>
                                      <p:to>
                                        <p:strVal val="visible"/>
                                      </p:to>
                                    </p:set>
                                    <p:animEffect transition="in" filter="fade">
                                      <p:cBhvr>
                                        <p:cTn id="35" dur="1000"/>
                                        <p:tgtEl>
                                          <p:spTgt spid="313"/>
                                        </p:tgtEl>
                                      </p:cBhvr>
                                    </p:animEffect>
                                    <p:anim calcmode="lin" valueType="num">
                                      <p:cBhvr>
                                        <p:cTn id="36" dur="1000" fill="hold"/>
                                        <p:tgtEl>
                                          <p:spTgt spid="313"/>
                                        </p:tgtEl>
                                        <p:attrNameLst>
                                          <p:attrName>ppt_x</p:attrName>
                                        </p:attrNameLst>
                                      </p:cBhvr>
                                      <p:tavLst>
                                        <p:tav tm="0">
                                          <p:val>
                                            <p:strVal val="#ppt_x"/>
                                          </p:val>
                                        </p:tav>
                                        <p:tav tm="100000">
                                          <p:val>
                                            <p:strVal val="#ppt_x"/>
                                          </p:val>
                                        </p:tav>
                                      </p:tavLst>
                                    </p:anim>
                                    <p:anim calcmode="lin" valueType="num">
                                      <p:cBhvr>
                                        <p:cTn id="37" dur="1000" fill="hold"/>
                                        <p:tgtEl>
                                          <p:spTgt spid="313"/>
                                        </p:tgtEl>
                                        <p:attrNameLst>
                                          <p:attrName>ppt_y</p:attrName>
                                        </p:attrNameLst>
                                      </p:cBhvr>
                                      <p:tavLst>
                                        <p:tav tm="0">
                                          <p:val>
                                            <p:strVal val="#ppt_y+.1"/>
                                          </p:val>
                                        </p:tav>
                                        <p:tav tm="100000">
                                          <p:val>
                                            <p:strVal val="#ppt_y"/>
                                          </p:val>
                                        </p:tav>
                                      </p:tavLst>
                                    </p:anim>
                                  </p:childTnLst>
                                </p:cTn>
                              </p:par>
                              <p:par>
                                <p:cTn id="38" presetID="55" presetClass="entr" presetSubtype="0" fill="hold" nodeType="withEffect">
                                  <p:stCondLst>
                                    <p:cond delay="13700"/>
                                  </p:stCondLst>
                                  <p:childTnLst>
                                    <p:set>
                                      <p:cBhvr>
                                        <p:cTn id="39" dur="1" fill="hold">
                                          <p:stCondLst>
                                            <p:cond delay="0"/>
                                          </p:stCondLst>
                                        </p:cTn>
                                        <p:tgtEl>
                                          <p:spTgt spid="316"/>
                                        </p:tgtEl>
                                        <p:attrNameLst>
                                          <p:attrName>style.visibility</p:attrName>
                                        </p:attrNameLst>
                                      </p:cBhvr>
                                      <p:to>
                                        <p:strVal val="visible"/>
                                      </p:to>
                                    </p:set>
                                    <p:anim calcmode="lin" valueType="num">
                                      <p:cBhvr>
                                        <p:cTn id="40" dur="1500" fill="hold"/>
                                        <p:tgtEl>
                                          <p:spTgt spid="316"/>
                                        </p:tgtEl>
                                        <p:attrNameLst>
                                          <p:attrName>ppt_w</p:attrName>
                                        </p:attrNameLst>
                                      </p:cBhvr>
                                      <p:tavLst>
                                        <p:tav tm="0">
                                          <p:val>
                                            <p:strVal val="#ppt_w*0.70"/>
                                          </p:val>
                                        </p:tav>
                                        <p:tav tm="100000">
                                          <p:val>
                                            <p:strVal val="#ppt_w"/>
                                          </p:val>
                                        </p:tav>
                                      </p:tavLst>
                                    </p:anim>
                                    <p:anim calcmode="lin" valueType="num">
                                      <p:cBhvr>
                                        <p:cTn id="41" dur="1500" fill="hold"/>
                                        <p:tgtEl>
                                          <p:spTgt spid="316"/>
                                        </p:tgtEl>
                                        <p:attrNameLst>
                                          <p:attrName>ppt_h</p:attrName>
                                        </p:attrNameLst>
                                      </p:cBhvr>
                                      <p:tavLst>
                                        <p:tav tm="0">
                                          <p:val>
                                            <p:strVal val="#ppt_h"/>
                                          </p:val>
                                        </p:tav>
                                        <p:tav tm="100000">
                                          <p:val>
                                            <p:strVal val="#ppt_h"/>
                                          </p:val>
                                        </p:tav>
                                      </p:tavLst>
                                    </p:anim>
                                    <p:animEffect transition="in" filter="fade">
                                      <p:cBhvr>
                                        <p:cTn id="42" dur="1500"/>
                                        <p:tgtEl>
                                          <p:spTgt spid="316"/>
                                        </p:tgtEl>
                                      </p:cBhvr>
                                    </p:animEffect>
                                  </p:childTnLst>
                                </p:cTn>
                              </p:par>
                              <p:par>
                                <p:cTn id="43" presetID="35" presetClass="path" presetSubtype="0" accel="50000" decel="50000" fill="hold" nodeType="withEffect">
                                  <p:stCondLst>
                                    <p:cond delay="14800"/>
                                  </p:stCondLst>
                                  <p:childTnLst>
                                    <p:animMotion origin="layout" path="M -3.88889E-6 -2.22222E-6 L -2.73628 -2.22222E-6 " pathEditMode="relative" rAng="0" ptsTypes="AA">
                                      <p:cBhvr>
                                        <p:cTn id="44" dur="2250" fill="hold"/>
                                        <p:tgtEl>
                                          <p:spTgt spid="314"/>
                                        </p:tgtEl>
                                        <p:attrNameLst>
                                          <p:attrName>ppt_x</p:attrName>
                                          <p:attrName>ppt_y</p:attrName>
                                        </p:attrNameLst>
                                      </p:cBhvr>
                                      <p:rCtr x="-136823" y="0"/>
                                    </p:animMotion>
                                  </p:childTnLst>
                                </p:cTn>
                              </p:par>
                              <p:par>
                                <p:cTn id="45" presetID="63" presetClass="path" presetSubtype="0" accel="50000" decel="50000" fill="hold" nodeType="withEffect">
                                  <p:stCondLst>
                                    <p:cond delay="14800"/>
                                  </p:stCondLst>
                                  <p:childTnLst>
                                    <p:animMotion origin="layout" path="M 3.88889E-6 1.11111E-6 L 2.40555 1.11111E-6 " pathEditMode="relative" rAng="0" ptsTypes="AA">
                                      <p:cBhvr>
                                        <p:cTn id="46" dur="2250" fill="hold"/>
                                        <p:tgtEl>
                                          <p:spTgt spid="315"/>
                                        </p:tgtEl>
                                        <p:attrNameLst>
                                          <p:attrName>ppt_x</p:attrName>
                                          <p:attrName>ppt_y</p:attrName>
                                        </p:attrNameLst>
                                      </p:cBhvr>
                                      <p:rCtr x="120278" y="0"/>
                                    </p:animMotion>
                                  </p:childTnLst>
                                </p:cTn>
                              </p:par>
                              <p:par>
                                <p:cTn id="47" presetID="10" presetClass="entr" presetSubtype="0" fill="hold" nodeType="withEffect">
                                  <p:stCondLst>
                                    <p:cond delay="14800"/>
                                  </p:stCondLst>
                                  <p:childTnLst>
                                    <p:set>
                                      <p:cBhvr>
                                        <p:cTn id="48" dur="1" fill="hold">
                                          <p:stCondLst>
                                            <p:cond delay="0"/>
                                          </p:stCondLst>
                                        </p:cTn>
                                        <p:tgtEl>
                                          <p:spTgt spid="317"/>
                                        </p:tgtEl>
                                        <p:attrNameLst>
                                          <p:attrName>style.visibility</p:attrName>
                                        </p:attrNameLst>
                                      </p:cBhvr>
                                      <p:to>
                                        <p:strVal val="visible"/>
                                      </p:to>
                                    </p:set>
                                    <p:animEffect transition="in" filter="fade">
                                      <p:cBhvr>
                                        <p:cTn id="49" dur="500"/>
                                        <p:tgtEl>
                                          <p:spTgt spid="317"/>
                                        </p:tgtEl>
                                      </p:cBhvr>
                                    </p:animEffect>
                                  </p:childTnLst>
                                </p:cTn>
                              </p:par>
                              <p:par>
                                <p:cTn id="50" presetID="6" presetClass="emph" presetSubtype="0" fill="hold" nodeType="withEffect">
                                  <p:stCondLst>
                                    <p:cond delay="14800"/>
                                  </p:stCondLst>
                                  <p:childTnLst>
                                    <p:animScale>
                                      <p:cBhvr>
                                        <p:cTn id="51" dur="2000" fill="hold"/>
                                        <p:tgtEl>
                                          <p:spTgt spid="317"/>
                                        </p:tgtEl>
                                      </p:cBhvr>
                                      <p:by x="400000" y="400000"/>
                                    </p:animScale>
                                  </p:childTnLst>
                                </p:cTn>
                              </p:par>
                              <p:par>
                                <p:cTn id="52" presetID="6" presetClass="emph" presetSubtype="0" autoRev="1" fill="hold" nodeType="withEffect">
                                  <p:stCondLst>
                                    <p:cond delay="14800"/>
                                  </p:stCondLst>
                                  <p:childTnLst>
                                    <p:animScale>
                                      <p:cBhvr>
                                        <p:cTn id="53" dur="3000" fill="hold"/>
                                        <p:tgtEl>
                                          <p:spTgt spid="317"/>
                                        </p:tgtEl>
                                      </p:cBhvr>
                                      <p:by x="400000" y="400000"/>
                                    </p:animScale>
                                  </p:childTnLst>
                                </p:cTn>
                              </p:par>
                              <p:par>
                                <p:cTn id="54" presetID="10" presetClass="exit" presetSubtype="0" fill="hold" nodeType="withEffect">
                                  <p:stCondLst>
                                    <p:cond delay="14800"/>
                                  </p:stCondLst>
                                  <p:childTnLst>
                                    <p:animEffect transition="out" filter="fade">
                                      <p:cBhvr>
                                        <p:cTn id="55" dur="2000"/>
                                        <p:tgtEl>
                                          <p:spTgt spid="317"/>
                                        </p:tgtEl>
                                      </p:cBhvr>
                                    </p:animEffect>
                                    <p:set>
                                      <p:cBhvr>
                                        <p:cTn id="56" dur="1" fill="hold">
                                          <p:stCondLst>
                                            <p:cond delay="1999"/>
                                          </p:stCondLst>
                                        </p:cTn>
                                        <p:tgtEl>
                                          <p:spTgt spid="317"/>
                                        </p:tgtEl>
                                        <p:attrNameLst>
                                          <p:attrName>style.visibility</p:attrName>
                                        </p:attrNameLst>
                                      </p:cBhvr>
                                      <p:to>
                                        <p:strVal val="hidden"/>
                                      </p:to>
                                    </p:set>
                                  </p:childTnLst>
                                </p:cTn>
                              </p:par>
                              <p:par>
                                <p:cTn id="57" presetID="10" presetClass="entr" presetSubtype="0" fill="hold" nodeType="withEffect">
                                  <p:stCondLst>
                                    <p:cond delay="14800"/>
                                  </p:stCondLst>
                                  <p:childTnLst>
                                    <p:set>
                                      <p:cBhvr>
                                        <p:cTn id="58" dur="1" fill="hold">
                                          <p:stCondLst>
                                            <p:cond delay="0"/>
                                          </p:stCondLst>
                                        </p:cTn>
                                        <p:tgtEl>
                                          <p:spTgt spid="352"/>
                                        </p:tgtEl>
                                        <p:attrNameLst>
                                          <p:attrName>style.visibility</p:attrName>
                                        </p:attrNameLst>
                                      </p:cBhvr>
                                      <p:to>
                                        <p:strVal val="visible"/>
                                      </p:to>
                                    </p:set>
                                    <p:animEffect transition="in" filter="fade">
                                      <p:cBhvr>
                                        <p:cTn id="59" dur="500"/>
                                        <p:tgtEl>
                                          <p:spTgt spid="352"/>
                                        </p:tgtEl>
                                      </p:cBhvr>
                                    </p:animEffect>
                                  </p:childTnLst>
                                </p:cTn>
                              </p:par>
                              <p:par>
                                <p:cTn id="60" presetID="6" presetClass="emph" presetSubtype="0" fill="hold" nodeType="withEffect">
                                  <p:stCondLst>
                                    <p:cond delay="14800"/>
                                  </p:stCondLst>
                                  <p:childTnLst>
                                    <p:animScale>
                                      <p:cBhvr>
                                        <p:cTn id="61" dur="750" fill="hold"/>
                                        <p:tgtEl>
                                          <p:spTgt spid="352"/>
                                        </p:tgtEl>
                                      </p:cBhvr>
                                      <p:by x="400000" y="400000"/>
                                    </p:animScale>
                                  </p:childTnLst>
                                </p:cTn>
                              </p:par>
                              <p:par>
                                <p:cTn id="62" presetID="6" presetClass="emph" presetSubtype="0" autoRev="1" fill="hold" nodeType="withEffect">
                                  <p:stCondLst>
                                    <p:cond delay="14800"/>
                                  </p:stCondLst>
                                  <p:childTnLst>
                                    <p:animScale>
                                      <p:cBhvr>
                                        <p:cTn id="63" dur="1750" fill="hold"/>
                                        <p:tgtEl>
                                          <p:spTgt spid="352"/>
                                        </p:tgtEl>
                                      </p:cBhvr>
                                      <p:by x="400000" y="400000"/>
                                    </p:animScale>
                                  </p:childTnLst>
                                </p:cTn>
                              </p:par>
                              <p:par>
                                <p:cTn id="64" presetID="10" presetClass="exit" presetSubtype="0" fill="hold" nodeType="withEffect">
                                  <p:stCondLst>
                                    <p:cond delay="14800"/>
                                  </p:stCondLst>
                                  <p:childTnLst>
                                    <p:animEffect transition="out" filter="fade">
                                      <p:cBhvr>
                                        <p:cTn id="65" dur="750"/>
                                        <p:tgtEl>
                                          <p:spTgt spid="352"/>
                                        </p:tgtEl>
                                      </p:cBhvr>
                                    </p:animEffect>
                                    <p:set>
                                      <p:cBhvr>
                                        <p:cTn id="66" dur="1" fill="hold">
                                          <p:stCondLst>
                                            <p:cond delay="749"/>
                                          </p:stCondLst>
                                        </p:cTn>
                                        <p:tgtEl>
                                          <p:spTgt spid="352"/>
                                        </p:tgtEl>
                                        <p:attrNameLst>
                                          <p:attrName>style.visibility</p:attrName>
                                        </p:attrNameLst>
                                      </p:cBhvr>
                                      <p:to>
                                        <p:strVal val="hidden"/>
                                      </p:to>
                                    </p:set>
                                  </p:childTnLst>
                                </p:cTn>
                              </p:par>
                              <p:par>
                                <p:cTn id="67" presetID="10" presetClass="entr" presetSubtype="0" fill="hold" nodeType="withEffect">
                                  <p:stCondLst>
                                    <p:cond delay="14800"/>
                                  </p:stCondLst>
                                  <p:childTnLst>
                                    <p:set>
                                      <p:cBhvr>
                                        <p:cTn id="68" dur="1" fill="hold">
                                          <p:stCondLst>
                                            <p:cond delay="0"/>
                                          </p:stCondLst>
                                        </p:cTn>
                                        <p:tgtEl>
                                          <p:spTgt spid="422"/>
                                        </p:tgtEl>
                                        <p:attrNameLst>
                                          <p:attrName>style.visibility</p:attrName>
                                        </p:attrNameLst>
                                      </p:cBhvr>
                                      <p:to>
                                        <p:strVal val="visible"/>
                                      </p:to>
                                    </p:set>
                                    <p:animEffect transition="in" filter="fade">
                                      <p:cBhvr>
                                        <p:cTn id="69" dur="500"/>
                                        <p:tgtEl>
                                          <p:spTgt spid="422"/>
                                        </p:tgtEl>
                                      </p:cBhvr>
                                    </p:animEffect>
                                  </p:childTnLst>
                                </p:cTn>
                              </p:par>
                              <p:par>
                                <p:cTn id="70" presetID="6" presetClass="emph" presetSubtype="0" fill="hold" nodeType="withEffect">
                                  <p:stCondLst>
                                    <p:cond delay="14800"/>
                                  </p:stCondLst>
                                  <p:childTnLst>
                                    <p:animScale>
                                      <p:cBhvr>
                                        <p:cTn id="71" dur="750" fill="hold"/>
                                        <p:tgtEl>
                                          <p:spTgt spid="422"/>
                                        </p:tgtEl>
                                      </p:cBhvr>
                                      <p:by x="400000" y="400000"/>
                                    </p:animScale>
                                  </p:childTnLst>
                                </p:cTn>
                              </p:par>
                              <p:par>
                                <p:cTn id="72" presetID="6" presetClass="emph" presetSubtype="0" autoRev="1" fill="hold" nodeType="withEffect">
                                  <p:stCondLst>
                                    <p:cond delay="14800"/>
                                  </p:stCondLst>
                                  <p:childTnLst>
                                    <p:animScale>
                                      <p:cBhvr>
                                        <p:cTn id="73" dur="1750" fill="hold"/>
                                        <p:tgtEl>
                                          <p:spTgt spid="422"/>
                                        </p:tgtEl>
                                      </p:cBhvr>
                                      <p:by x="400000" y="400000"/>
                                    </p:animScale>
                                  </p:childTnLst>
                                </p:cTn>
                              </p:par>
                              <p:par>
                                <p:cTn id="74" presetID="10" presetClass="exit" presetSubtype="0" fill="hold" nodeType="withEffect">
                                  <p:stCondLst>
                                    <p:cond delay="14800"/>
                                  </p:stCondLst>
                                  <p:childTnLst>
                                    <p:animEffect transition="out" filter="fade">
                                      <p:cBhvr>
                                        <p:cTn id="75" dur="750"/>
                                        <p:tgtEl>
                                          <p:spTgt spid="422"/>
                                        </p:tgtEl>
                                      </p:cBhvr>
                                    </p:animEffect>
                                    <p:set>
                                      <p:cBhvr>
                                        <p:cTn id="76" dur="1" fill="hold">
                                          <p:stCondLst>
                                            <p:cond delay="749"/>
                                          </p:stCondLst>
                                        </p:cTn>
                                        <p:tgtEl>
                                          <p:spTgt spid="422"/>
                                        </p:tgtEl>
                                        <p:attrNameLst>
                                          <p:attrName>style.visibility</p:attrName>
                                        </p:attrNameLst>
                                      </p:cBhvr>
                                      <p:to>
                                        <p:strVal val="hidden"/>
                                      </p:to>
                                    </p:set>
                                  </p:childTnLst>
                                </p:cTn>
                              </p:par>
                              <p:par>
                                <p:cTn id="77" presetID="10" presetClass="entr" presetSubtype="0" fill="hold" nodeType="withEffect">
                                  <p:stCondLst>
                                    <p:cond delay="14800"/>
                                  </p:stCondLst>
                                  <p:childTnLst>
                                    <p:set>
                                      <p:cBhvr>
                                        <p:cTn id="78" dur="1" fill="hold">
                                          <p:stCondLst>
                                            <p:cond delay="0"/>
                                          </p:stCondLst>
                                        </p:cTn>
                                        <p:tgtEl>
                                          <p:spTgt spid="387"/>
                                        </p:tgtEl>
                                        <p:attrNameLst>
                                          <p:attrName>style.visibility</p:attrName>
                                        </p:attrNameLst>
                                      </p:cBhvr>
                                      <p:to>
                                        <p:strVal val="visible"/>
                                      </p:to>
                                    </p:set>
                                    <p:animEffect transition="in" filter="fade">
                                      <p:cBhvr>
                                        <p:cTn id="79" dur="500"/>
                                        <p:tgtEl>
                                          <p:spTgt spid="387"/>
                                        </p:tgtEl>
                                      </p:cBhvr>
                                    </p:animEffect>
                                  </p:childTnLst>
                                </p:cTn>
                              </p:par>
                              <p:par>
                                <p:cTn id="80" presetID="6" presetClass="emph" presetSubtype="0" fill="hold" nodeType="withEffect">
                                  <p:stCondLst>
                                    <p:cond delay="14800"/>
                                  </p:stCondLst>
                                  <p:childTnLst>
                                    <p:animScale>
                                      <p:cBhvr>
                                        <p:cTn id="81" dur="750" fill="hold"/>
                                        <p:tgtEl>
                                          <p:spTgt spid="387"/>
                                        </p:tgtEl>
                                      </p:cBhvr>
                                      <p:by x="400000" y="400000"/>
                                    </p:animScale>
                                  </p:childTnLst>
                                </p:cTn>
                              </p:par>
                              <p:par>
                                <p:cTn id="82" presetID="6" presetClass="emph" presetSubtype="0" autoRev="1" fill="hold" nodeType="withEffect">
                                  <p:stCondLst>
                                    <p:cond delay="14800"/>
                                  </p:stCondLst>
                                  <p:childTnLst>
                                    <p:animScale>
                                      <p:cBhvr>
                                        <p:cTn id="83" dur="1750" fill="hold"/>
                                        <p:tgtEl>
                                          <p:spTgt spid="387"/>
                                        </p:tgtEl>
                                      </p:cBhvr>
                                      <p:by x="400000" y="400000"/>
                                    </p:animScale>
                                  </p:childTnLst>
                                </p:cTn>
                              </p:par>
                              <p:par>
                                <p:cTn id="84" presetID="10" presetClass="exit" presetSubtype="0" fill="hold" nodeType="withEffect">
                                  <p:stCondLst>
                                    <p:cond delay="14800"/>
                                  </p:stCondLst>
                                  <p:childTnLst>
                                    <p:animEffect transition="out" filter="fade">
                                      <p:cBhvr>
                                        <p:cTn id="85" dur="750"/>
                                        <p:tgtEl>
                                          <p:spTgt spid="387"/>
                                        </p:tgtEl>
                                      </p:cBhvr>
                                    </p:animEffect>
                                    <p:set>
                                      <p:cBhvr>
                                        <p:cTn id="86" dur="1" fill="hold">
                                          <p:stCondLst>
                                            <p:cond delay="749"/>
                                          </p:stCondLst>
                                        </p:cTn>
                                        <p:tgtEl>
                                          <p:spTgt spid="387"/>
                                        </p:tgtEl>
                                        <p:attrNameLst>
                                          <p:attrName>style.visibility</p:attrName>
                                        </p:attrNameLst>
                                      </p:cBhvr>
                                      <p:to>
                                        <p:strVal val="hidden"/>
                                      </p:to>
                                    </p:set>
                                  </p:childTnLst>
                                </p:cTn>
                              </p:par>
                              <p:par>
                                <p:cTn id="87" presetID="10" presetClass="entr" presetSubtype="0" fill="hold" nodeType="withEffect">
                                  <p:stCondLst>
                                    <p:cond delay="14800"/>
                                  </p:stCondLst>
                                  <p:childTnLst>
                                    <p:set>
                                      <p:cBhvr>
                                        <p:cTn id="88" dur="1" fill="hold">
                                          <p:stCondLst>
                                            <p:cond delay="0"/>
                                          </p:stCondLst>
                                        </p:cTn>
                                        <p:tgtEl>
                                          <p:spTgt spid="457"/>
                                        </p:tgtEl>
                                        <p:attrNameLst>
                                          <p:attrName>style.visibility</p:attrName>
                                        </p:attrNameLst>
                                      </p:cBhvr>
                                      <p:to>
                                        <p:strVal val="visible"/>
                                      </p:to>
                                    </p:set>
                                    <p:animEffect transition="in" filter="fade">
                                      <p:cBhvr>
                                        <p:cTn id="89" dur="500"/>
                                        <p:tgtEl>
                                          <p:spTgt spid="457"/>
                                        </p:tgtEl>
                                      </p:cBhvr>
                                    </p:animEffect>
                                  </p:childTnLst>
                                </p:cTn>
                              </p:par>
                              <p:par>
                                <p:cTn id="90" presetID="6" presetClass="emph" presetSubtype="0" fill="hold" nodeType="withEffect">
                                  <p:stCondLst>
                                    <p:cond delay="14800"/>
                                  </p:stCondLst>
                                  <p:childTnLst>
                                    <p:animScale>
                                      <p:cBhvr>
                                        <p:cTn id="91" dur="750" fill="hold"/>
                                        <p:tgtEl>
                                          <p:spTgt spid="457"/>
                                        </p:tgtEl>
                                      </p:cBhvr>
                                      <p:by x="400000" y="400000"/>
                                    </p:animScale>
                                  </p:childTnLst>
                                </p:cTn>
                              </p:par>
                              <p:par>
                                <p:cTn id="92" presetID="6" presetClass="emph" presetSubtype="0" autoRev="1" fill="hold" nodeType="withEffect">
                                  <p:stCondLst>
                                    <p:cond delay="14800"/>
                                  </p:stCondLst>
                                  <p:childTnLst>
                                    <p:animScale>
                                      <p:cBhvr>
                                        <p:cTn id="93" dur="1750" fill="hold"/>
                                        <p:tgtEl>
                                          <p:spTgt spid="457"/>
                                        </p:tgtEl>
                                      </p:cBhvr>
                                      <p:by x="400000" y="400000"/>
                                    </p:animScale>
                                  </p:childTnLst>
                                </p:cTn>
                              </p:par>
                              <p:par>
                                <p:cTn id="94" presetID="10" presetClass="exit" presetSubtype="0" fill="hold" nodeType="withEffect">
                                  <p:stCondLst>
                                    <p:cond delay="14800"/>
                                  </p:stCondLst>
                                  <p:childTnLst>
                                    <p:animEffect transition="out" filter="fade">
                                      <p:cBhvr>
                                        <p:cTn id="95" dur="750"/>
                                        <p:tgtEl>
                                          <p:spTgt spid="457"/>
                                        </p:tgtEl>
                                      </p:cBhvr>
                                    </p:animEffect>
                                    <p:set>
                                      <p:cBhvr>
                                        <p:cTn id="96" dur="1" fill="hold">
                                          <p:stCondLst>
                                            <p:cond delay="749"/>
                                          </p:stCondLst>
                                        </p:cTn>
                                        <p:tgtEl>
                                          <p:spTgt spid="457"/>
                                        </p:tgtEl>
                                        <p:attrNameLst>
                                          <p:attrName>style.visibility</p:attrName>
                                        </p:attrNameLst>
                                      </p:cBhvr>
                                      <p:to>
                                        <p:strVal val="hidden"/>
                                      </p:to>
                                    </p:set>
                                  </p:childTnLst>
                                </p:cTn>
                              </p:par>
                              <p:par>
                                <p:cTn id="97" presetID="10" presetClass="entr" presetSubtype="0" fill="hold" nodeType="withEffect">
                                  <p:stCondLst>
                                    <p:cond delay="14800"/>
                                  </p:stCondLst>
                                  <p:childTnLst>
                                    <p:set>
                                      <p:cBhvr>
                                        <p:cTn id="98" dur="1" fill="hold">
                                          <p:stCondLst>
                                            <p:cond delay="0"/>
                                          </p:stCondLst>
                                        </p:cTn>
                                        <p:tgtEl>
                                          <p:spTgt spid="492"/>
                                        </p:tgtEl>
                                        <p:attrNameLst>
                                          <p:attrName>style.visibility</p:attrName>
                                        </p:attrNameLst>
                                      </p:cBhvr>
                                      <p:to>
                                        <p:strVal val="visible"/>
                                      </p:to>
                                    </p:set>
                                    <p:animEffect transition="in" filter="fade">
                                      <p:cBhvr>
                                        <p:cTn id="99" dur="500"/>
                                        <p:tgtEl>
                                          <p:spTgt spid="492"/>
                                        </p:tgtEl>
                                      </p:cBhvr>
                                    </p:animEffect>
                                  </p:childTnLst>
                                </p:cTn>
                              </p:par>
                              <p:par>
                                <p:cTn id="100" presetID="6" presetClass="emph" presetSubtype="0" fill="hold" nodeType="withEffect">
                                  <p:stCondLst>
                                    <p:cond delay="14800"/>
                                  </p:stCondLst>
                                  <p:childTnLst>
                                    <p:animScale>
                                      <p:cBhvr>
                                        <p:cTn id="101" dur="2000" fill="hold"/>
                                        <p:tgtEl>
                                          <p:spTgt spid="492"/>
                                        </p:tgtEl>
                                      </p:cBhvr>
                                      <p:by x="400000" y="400000"/>
                                    </p:animScale>
                                  </p:childTnLst>
                                </p:cTn>
                              </p:par>
                              <p:par>
                                <p:cTn id="102" presetID="6" presetClass="emph" presetSubtype="0" autoRev="1" fill="hold" nodeType="withEffect">
                                  <p:stCondLst>
                                    <p:cond delay="14800"/>
                                  </p:stCondLst>
                                  <p:childTnLst>
                                    <p:animScale>
                                      <p:cBhvr>
                                        <p:cTn id="103" dur="3000" fill="hold"/>
                                        <p:tgtEl>
                                          <p:spTgt spid="492"/>
                                        </p:tgtEl>
                                      </p:cBhvr>
                                      <p:by x="400000" y="400000"/>
                                    </p:animScale>
                                  </p:childTnLst>
                                </p:cTn>
                              </p:par>
                              <p:par>
                                <p:cTn id="104" presetID="10" presetClass="exit" presetSubtype="0" fill="hold" nodeType="withEffect">
                                  <p:stCondLst>
                                    <p:cond delay="14800"/>
                                  </p:stCondLst>
                                  <p:childTnLst>
                                    <p:animEffect transition="out" filter="fade">
                                      <p:cBhvr>
                                        <p:cTn id="105" dur="2000"/>
                                        <p:tgtEl>
                                          <p:spTgt spid="492"/>
                                        </p:tgtEl>
                                      </p:cBhvr>
                                    </p:animEffect>
                                    <p:set>
                                      <p:cBhvr>
                                        <p:cTn id="106" dur="1" fill="hold">
                                          <p:stCondLst>
                                            <p:cond delay="1999"/>
                                          </p:stCondLst>
                                        </p:cTn>
                                        <p:tgtEl>
                                          <p:spTgt spid="492"/>
                                        </p:tgtEl>
                                        <p:attrNameLst>
                                          <p:attrName>style.visibility</p:attrName>
                                        </p:attrNameLst>
                                      </p:cBhvr>
                                      <p:to>
                                        <p:strVal val="hidden"/>
                                      </p:to>
                                    </p:set>
                                  </p:childTnLst>
                                </p:cTn>
                              </p:par>
                              <p:par>
                                <p:cTn id="107" presetID="1" presetClass="mediacall" presetSubtype="0" fill="hold" nodeType="withEffect">
                                  <p:stCondLst>
                                    <p:cond delay="0"/>
                                  </p:stCondLst>
                                  <p:childTnLst>
                                    <p:cmd type="call" cmd="playFrom(0.0)">
                                      <p:cBhvr>
                                        <p:cTn id="108" dur="15020" fill="hold"/>
                                        <p:tgtEl>
                                          <p:spTgt spid="77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9" fill="hold" display="0">
                  <p:stCondLst>
                    <p:cond delay="indefinite"/>
                  </p:stCondLst>
                  <p:endCondLst>
                    <p:cond evt="onStopAudio" delay="0">
                      <p:tgtEl>
                        <p:sldTgt/>
                      </p:tgtEl>
                    </p:cond>
                  </p:endCondLst>
                </p:cTn>
                <p:tgtEl>
                  <p:spTgt spid="779"/>
                </p:tgtEl>
              </p:cMediaNode>
            </p:audio>
          </p:childTnLst>
        </p:cTn>
      </p:par>
    </p:tnLst>
    <p:bldLst>
      <p:bldP spid="3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剪去单角的矩形 26"/>
          <p:cNvSpPr/>
          <p:nvPr/>
        </p:nvSpPr>
        <p:spPr>
          <a:xfrm>
            <a:off x="611188" y="1874562"/>
            <a:ext cx="10972799" cy="3451814"/>
          </a:xfrm>
          <a:prstGeom prst="snip1Rect">
            <a:avLst>
              <a:gd name="adj" fmla="val 0"/>
            </a:avLst>
          </a:prstGeom>
          <a:gradFill flip="none" rotWithShape="1">
            <a:gsLst>
              <a:gs pos="0">
                <a:srgbClr val="FFC000">
                  <a:alpha val="45000"/>
                </a:srgbClr>
              </a:gs>
              <a:gs pos="37926">
                <a:srgbClr val="FFF5E6">
                  <a:alpha val="39000"/>
                </a:srgbClr>
              </a:gs>
              <a:gs pos="99000">
                <a:srgbClr val="FDDA59">
                  <a:alpha val="22000"/>
                </a:srgbClr>
              </a:gs>
            </a:gsLst>
            <a:lin ang="8100000" scaled="1"/>
            <a:tileRect/>
          </a:gradFill>
          <a:ln w="25400">
            <a:gradFill flip="none" rotWithShape="1">
              <a:gsLst>
                <a:gs pos="80000">
                  <a:srgbClr val="FFFF00"/>
                </a:gs>
                <a:gs pos="2000">
                  <a:srgbClr val="FFC000"/>
                </a:gs>
                <a:gs pos="33000">
                  <a:srgbClr val="FF7A00"/>
                </a:gs>
                <a:gs pos="54000">
                  <a:srgbClr val="FF8000"/>
                </a:gs>
                <a:gs pos="100000">
                  <a:srgbClr val="FFC000"/>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endParaRPr>
          </a:p>
        </p:txBody>
      </p:sp>
      <p:sp>
        <p:nvSpPr>
          <p:cNvPr id="15" name="TextBox 14"/>
          <p:cNvSpPr txBox="1"/>
          <p:nvPr/>
        </p:nvSpPr>
        <p:spPr>
          <a:xfrm>
            <a:off x="4543148" y="685872"/>
            <a:ext cx="5261863" cy="1107864"/>
          </a:xfrm>
          <a:prstGeom prst="rect">
            <a:avLst/>
          </a:prstGeom>
          <a:noFill/>
        </p:spPr>
        <p:txBody>
          <a:bodyPr wrap="square" lIns="109598" tIns="54799" rIns="109598" bIns="54799" rtlCol="0">
            <a:spAutoFit/>
          </a:bodyPr>
          <a:lstStyle>
            <a:defPPr>
              <a:defRPr lang="en-US"/>
            </a:defPPr>
            <a:lvl1pPr algn="ctr" defTabSz="913313"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6480" dirty="0" smtClean="0">
                <a:effectLst>
                  <a:outerShdw blurRad="50800" dist="38100" dir="2700000" algn="tl" rotWithShape="0">
                    <a:prstClr val="black">
                      <a:alpha val="40000"/>
                    </a:prstClr>
                  </a:outerShdw>
                  <a:reflection blurRad="6350" stA="50000" endA="300" endPos="50000" dist="60007" dir="5400000" sy="-100000" algn="bl" rotWithShape="0"/>
                </a:effectLst>
              </a:rPr>
              <a:t>领导致辞</a:t>
            </a:r>
            <a:endParaRPr lang="zh-CN" altLang="en-US" sz="6480" dirty="0">
              <a:effectLst>
                <a:outerShdw blurRad="50800" dist="38100" dir="2700000" algn="tl" rotWithShape="0">
                  <a:prstClr val="black">
                    <a:alpha val="40000"/>
                  </a:prstClr>
                </a:outerShdw>
                <a:reflection blurRad="6350" stA="50000" endA="300" endPos="50000" dist="60007" dir="5400000" sy="-100000" algn="bl" rotWithShape="0"/>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020" y="931015"/>
            <a:ext cx="1783085" cy="2223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2" descr="4400"/>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a:stretch>
            <a:fillRect/>
          </a:stretch>
        </p:blipFill>
        <p:spPr bwMode="auto">
          <a:xfrm>
            <a:off x="-71049" y="4194556"/>
            <a:ext cx="7498028" cy="266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p:cNvSpPr txBox="1"/>
          <p:nvPr/>
        </p:nvSpPr>
        <p:spPr>
          <a:xfrm>
            <a:off x="4401790" y="1965999"/>
            <a:ext cx="6359114" cy="3102256"/>
          </a:xfrm>
          <a:prstGeom prst="rect">
            <a:avLst/>
          </a:prstGeom>
          <a:noFill/>
        </p:spPr>
        <p:txBody>
          <a:bodyPr wrap="square" lIns="109598" tIns="54799" rIns="109598" bIns="54799" rtlCol="0">
            <a:spAutoFit/>
          </a:bodyPr>
          <a:lstStyle>
            <a:defPPr>
              <a:defRPr lang="en-US"/>
            </a:defPPr>
            <a:lvl1pPr algn="ctr" defTabSz="913313"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algn="just">
              <a:lnSpc>
                <a:spcPct val="150000"/>
              </a:lnSpc>
            </a:pPr>
            <a:r>
              <a:rPr lang="en-US" altLang="zh-CN" sz="1560" dirty="0">
                <a:solidFill>
                  <a:schemeClr val="bg1"/>
                </a:solidFill>
              </a:rPr>
              <a:t>      </a:t>
            </a:r>
            <a:r>
              <a:rPr lang="en-US" altLang="zh-CN" sz="1560" dirty="0" smtClean="0">
                <a:solidFill>
                  <a:schemeClr val="bg1"/>
                </a:solidFill>
              </a:rPr>
              <a:t>2017</a:t>
            </a:r>
            <a:r>
              <a:rPr lang="zh-CN" altLang="en-US" sz="1560" dirty="0" smtClean="0">
                <a:solidFill>
                  <a:schemeClr val="bg1"/>
                </a:solidFill>
              </a:rPr>
              <a:t>年</a:t>
            </a:r>
            <a:r>
              <a:rPr lang="en-US" altLang="zh-CN" sz="1560" dirty="0">
                <a:solidFill>
                  <a:schemeClr val="bg1"/>
                </a:solidFill>
              </a:rPr>
              <a:t>,</a:t>
            </a:r>
            <a:r>
              <a:rPr lang="zh-CN" altLang="en-US" sz="1560" dirty="0">
                <a:solidFill>
                  <a:schemeClr val="bg1"/>
                </a:solidFill>
              </a:rPr>
              <a:t>我们同心协力克服了种种的压力和困难，进一步扩大了公司规模，壮大了员工队伍，使公司有了卓有成效的发展，同时团队的素质、专业的精神、管理的层次都得到了较大的提升，为公司日后发展和腾飞打下了坚实的基础。</a:t>
            </a:r>
            <a:endParaRPr lang="en-US" altLang="zh-CN" sz="1560" dirty="0">
              <a:solidFill>
                <a:schemeClr val="bg1"/>
              </a:solidFill>
            </a:endParaRPr>
          </a:p>
          <a:p>
            <a:pPr algn="just">
              <a:lnSpc>
                <a:spcPct val="150000"/>
              </a:lnSpc>
            </a:pPr>
            <a:endParaRPr lang="en-US" altLang="zh-CN" sz="480" dirty="0">
              <a:solidFill>
                <a:schemeClr val="bg1"/>
              </a:solidFill>
            </a:endParaRPr>
          </a:p>
          <a:p>
            <a:pPr algn="just">
              <a:lnSpc>
                <a:spcPct val="150000"/>
              </a:lnSpc>
            </a:pPr>
            <a:r>
              <a:rPr lang="zh-CN" altLang="en-US" sz="1560" dirty="0">
                <a:solidFill>
                  <a:schemeClr val="bg1"/>
                </a:solidFill>
              </a:rPr>
              <a:t>       </a:t>
            </a:r>
            <a:r>
              <a:rPr lang="en-US" altLang="zh-CN" sz="1560" dirty="0" smtClean="0">
                <a:solidFill>
                  <a:schemeClr val="bg1"/>
                </a:solidFill>
              </a:rPr>
              <a:t>2018</a:t>
            </a:r>
            <a:r>
              <a:rPr lang="zh-CN" altLang="en-US" sz="1560" dirty="0" smtClean="0">
                <a:solidFill>
                  <a:schemeClr val="bg1"/>
                </a:solidFill>
              </a:rPr>
              <a:t>，</a:t>
            </a:r>
            <a:r>
              <a:rPr lang="zh-CN" altLang="en-US" sz="1560" dirty="0">
                <a:solidFill>
                  <a:schemeClr val="bg1"/>
                </a:solidFill>
              </a:rPr>
              <a:t>我们的任务是艰巨的，在新的一年里，公司要在各方面进一步完善和拓展，从管理，产品，市场等方面多管齐下，继续保持良性平稳快速发展，同时进一步为员工提升发展空间，并努力为大家营造一个舒心的工作环境，使员工在公司感受到家一般的温暖。</a:t>
            </a:r>
          </a:p>
        </p:txBody>
      </p:sp>
      <p:sp>
        <p:nvSpPr>
          <p:cNvPr id="28" name="TextBox 27"/>
          <p:cNvSpPr txBox="1"/>
          <p:nvPr/>
        </p:nvSpPr>
        <p:spPr>
          <a:xfrm>
            <a:off x="1636647" y="3154687"/>
            <a:ext cx="2113980" cy="480000"/>
          </a:xfrm>
          <a:prstGeom prst="rect">
            <a:avLst/>
          </a:prstGeom>
          <a:noFill/>
        </p:spPr>
        <p:txBody>
          <a:bodyPr wrap="square" lIns="109598" tIns="54799" rIns="109598" bIns="54799" rtlCol="0">
            <a:spAutoFit/>
          </a:bodyPr>
          <a:lstStyle>
            <a:defPPr>
              <a:defRPr lang="en-US"/>
            </a:defPPr>
            <a:lvl1pPr algn="ctr" defTabSz="913313"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400" dirty="0"/>
              <a:t>董事长</a:t>
            </a:r>
          </a:p>
        </p:txBody>
      </p:sp>
    </p:spTree>
    <p:extLst>
      <p:ext uri="{BB962C8B-B14F-4D97-AF65-F5344CB8AC3E}">
        <p14:creationId xmlns:p14="http://schemas.microsoft.com/office/powerpoint/2010/main" val="1907447463"/>
      </p:ext>
    </p:extLst>
  </p:cSld>
  <p:clrMapOvr>
    <a:masterClrMapping/>
  </p:clrMapOvr>
  <mc:AlternateContent xmlns:mc="http://schemas.openxmlformats.org/markup-compatibility/2006" xmlns:p14="http://schemas.microsoft.com/office/powerpoint/2010/main">
    <mc:Choice Requires="p14">
      <p:transition p14:dur="25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500"/>
                                        <p:tgtEl>
                                          <p:spTgt spid="1026"/>
                                        </p:tgtEl>
                                      </p:cBhvr>
                                    </p:animEffect>
                                    <p:anim calcmode="lin" valueType="num">
                                      <p:cBhvr>
                                        <p:cTn id="8" dur="1500" fill="hold"/>
                                        <p:tgtEl>
                                          <p:spTgt spid="1026"/>
                                        </p:tgtEl>
                                        <p:attrNameLst>
                                          <p:attrName>ppt_w</p:attrName>
                                        </p:attrNameLst>
                                      </p:cBhvr>
                                      <p:tavLst>
                                        <p:tav tm="0" fmla="#ppt_w*sin(2.5*pi*$)">
                                          <p:val>
                                            <p:fltVal val="0"/>
                                          </p:val>
                                        </p:tav>
                                        <p:tav tm="100000">
                                          <p:val>
                                            <p:fltVal val="1"/>
                                          </p:val>
                                        </p:tav>
                                      </p:tavLst>
                                    </p:anim>
                                    <p:anim calcmode="lin" valueType="num">
                                      <p:cBhvr>
                                        <p:cTn id="9" dur="1500" fill="hold"/>
                                        <p:tgtEl>
                                          <p:spTgt spid="1026"/>
                                        </p:tgtEl>
                                        <p:attrNameLst>
                                          <p:attrName>ppt_h</p:attrName>
                                        </p:attrNameLst>
                                      </p:cBhvr>
                                      <p:tavLst>
                                        <p:tav tm="0">
                                          <p:val>
                                            <p:strVal val="#ppt_h"/>
                                          </p:val>
                                        </p:tav>
                                        <p:tav tm="100000">
                                          <p:val>
                                            <p:strVal val="#ppt_h"/>
                                          </p:val>
                                        </p:tav>
                                      </p:tavLst>
                                    </p:anim>
                                  </p:childTnLst>
                                </p:cTn>
                              </p:par>
                              <p:par>
                                <p:cTn id="10" presetID="5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Scale>
                                      <p:cBhvr>
                                        <p:cTn id="12" dur="1500" decel="50000" fill="hold">
                                          <p:stCondLst>
                                            <p:cond delay="0"/>
                                          </p:stCondLst>
                                        </p:cTn>
                                        <p:tgtEl>
                                          <p:spTgt spid="10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500" decel="50000" fill="hold">
                                          <p:stCondLst>
                                            <p:cond delay="0"/>
                                          </p:stCondLst>
                                        </p:cTn>
                                        <p:tgtEl>
                                          <p:spTgt spid="1026"/>
                                        </p:tgtEl>
                                        <p:attrNameLst>
                                          <p:attrName>ppt_x</p:attrName>
                                          <p:attrName>ppt_y</p:attrName>
                                        </p:attrNameLst>
                                      </p:cBhvr>
                                    </p:animMotion>
                                    <p:animEffect transition="in" filter="fade">
                                      <p:cBhvr>
                                        <p:cTn id="14" dur="1500"/>
                                        <p:tgtEl>
                                          <p:spTgt spid="102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750" fill="hold"/>
                                        <p:tgtEl>
                                          <p:spTgt spid="28"/>
                                        </p:tgtEl>
                                        <p:attrNameLst>
                                          <p:attrName>ppt_w</p:attrName>
                                        </p:attrNameLst>
                                      </p:cBhvr>
                                      <p:tavLst>
                                        <p:tav tm="0">
                                          <p:val>
                                            <p:strVal val="#ppt_w+.3"/>
                                          </p:val>
                                        </p:tav>
                                        <p:tav tm="100000">
                                          <p:val>
                                            <p:strVal val="#ppt_w"/>
                                          </p:val>
                                        </p:tav>
                                      </p:tavLst>
                                    </p:anim>
                                    <p:anim calcmode="lin" valueType="num">
                                      <p:cBhvr>
                                        <p:cTn id="19" dur="750" fill="hold"/>
                                        <p:tgtEl>
                                          <p:spTgt spid="28"/>
                                        </p:tgtEl>
                                        <p:attrNameLst>
                                          <p:attrName>ppt_h</p:attrName>
                                        </p:attrNameLst>
                                      </p:cBhvr>
                                      <p:tavLst>
                                        <p:tav tm="0">
                                          <p:val>
                                            <p:strVal val="#ppt_h"/>
                                          </p:val>
                                        </p:tav>
                                        <p:tav tm="100000">
                                          <p:val>
                                            <p:strVal val="#ppt_h"/>
                                          </p:val>
                                        </p:tav>
                                      </p:tavLst>
                                    </p:anim>
                                    <p:animEffect transition="in" filter="fade">
                                      <p:cBhvr>
                                        <p:cTn id="20" dur="750"/>
                                        <p:tgtEl>
                                          <p:spTgt spid="28"/>
                                        </p:tgtEl>
                                      </p:cBhvr>
                                    </p:animEffec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childTnLst>
                                </p:cTn>
                              </p:par>
                            </p:childTnLst>
                          </p:cTn>
                        </p:par>
                        <p:par>
                          <p:cTn id="25" fill="hold">
                            <p:stCondLst>
                              <p:cond delay="325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3750"/>
                            </p:stCondLst>
                            <p:childTnLst>
                              <p:par>
                                <p:cTn id="30" presetID="50" presetClass="entr" presetSubtype="0" decel="10000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500" fill="hold"/>
                                        <p:tgtEl>
                                          <p:spTgt spid="15"/>
                                        </p:tgtEl>
                                        <p:attrNameLst>
                                          <p:attrName>ppt_w</p:attrName>
                                        </p:attrNameLst>
                                      </p:cBhvr>
                                      <p:tavLst>
                                        <p:tav tm="0">
                                          <p:val>
                                            <p:strVal val="#ppt_w+.3"/>
                                          </p:val>
                                        </p:tav>
                                        <p:tav tm="100000">
                                          <p:val>
                                            <p:strVal val="#ppt_w"/>
                                          </p:val>
                                        </p:tav>
                                      </p:tavLst>
                                    </p:anim>
                                    <p:anim calcmode="lin" valueType="num">
                                      <p:cBhvr>
                                        <p:cTn id="33" dur="1500" fill="hold"/>
                                        <p:tgtEl>
                                          <p:spTgt spid="15"/>
                                        </p:tgtEl>
                                        <p:attrNameLst>
                                          <p:attrName>ppt_h</p:attrName>
                                        </p:attrNameLst>
                                      </p:cBhvr>
                                      <p:tavLst>
                                        <p:tav tm="0">
                                          <p:val>
                                            <p:strVal val="#ppt_h"/>
                                          </p:val>
                                        </p:tav>
                                        <p:tav tm="100000">
                                          <p:val>
                                            <p:strVal val="#ppt_h"/>
                                          </p:val>
                                        </p:tav>
                                      </p:tavLst>
                                    </p:anim>
                                    <p:animEffect transition="in" filter="fade">
                                      <p:cBhvr>
                                        <p:cTn id="34" dur="1500"/>
                                        <p:tgtEl>
                                          <p:spTgt spid="15"/>
                                        </p:tgtEl>
                                      </p:cBhvr>
                                    </p:animEffect>
                                  </p:childTnLst>
                                </p:cTn>
                              </p:par>
                            </p:childTnLst>
                          </p:cTn>
                        </p:par>
                        <p:par>
                          <p:cTn id="35" fill="hold">
                            <p:stCondLst>
                              <p:cond delay="5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26"/>
                                        </p:tgtEl>
                                        <p:attrNameLst>
                                          <p:attrName>style.visibility</p:attrName>
                                        </p:attrNameLst>
                                      </p:cBhvr>
                                      <p:to>
                                        <p:strVal val="visible"/>
                                      </p:to>
                                    </p:set>
                                    <p:animEffect transition="in" filter="wipe(left)">
                                      <p:cBhvr>
                                        <p:cTn id="38" dur="100"/>
                                        <p:tgtEl>
                                          <p:spTgt spid="26"/>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26"/>
                                        </p:tgtEl>
                                      </p:cBhvr>
                                      <p:to x="80000" y="100000"/>
                                    </p:animScale>
                                    <p:anim by="(#ppt_w*0.10)" calcmode="lin" valueType="num">
                                      <p:cBhvr>
                                        <p:cTn id="41" dur="50" autoRev="1" fill="hold">
                                          <p:stCondLst>
                                            <p:cond delay="0"/>
                                          </p:stCondLst>
                                        </p:cTn>
                                        <p:tgtEl>
                                          <p:spTgt spid="26"/>
                                        </p:tgtEl>
                                        <p:attrNameLst>
                                          <p:attrName>ppt_x</p:attrName>
                                        </p:attrNameLst>
                                      </p:cBhvr>
                                    </p:anim>
                                    <p:anim by="(-#ppt_w*0.10)" calcmode="lin" valueType="num">
                                      <p:cBhvr>
                                        <p:cTn id="42" dur="50" autoRev="1" fill="hold">
                                          <p:stCondLst>
                                            <p:cond delay="0"/>
                                          </p:stCondLst>
                                        </p:cTn>
                                        <p:tgtEl>
                                          <p:spTgt spid="26"/>
                                        </p:tgtEl>
                                        <p:attrNameLst>
                                          <p:attrName>ppt_y</p:attrName>
                                        </p:attrNameLst>
                                      </p:cBhvr>
                                    </p:anim>
                                    <p:animRot by="-480000">
                                      <p:cBhvr>
                                        <p:cTn id="43" dur="50"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5" grpId="0"/>
      <p:bldP spid="26" grpId="0"/>
      <p:bldP spid="26" grpId="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5660" y="1863948"/>
            <a:ext cx="11248185" cy="1230961"/>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sz="7200" dirty="0"/>
              <a:t>《最佳奉献奖》</a:t>
            </a:r>
            <a:endParaRPr lang="zh-CN" altLang="en-US" sz="7200" dirty="0"/>
          </a:p>
        </p:txBody>
      </p:sp>
      <p:sp>
        <p:nvSpPr>
          <p:cNvPr id="5" name="矩形 4"/>
          <p:cNvSpPr/>
          <p:nvPr/>
        </p:nvSpPr>
        <p:spPr>
          <a:xfrm>
            <a:off x="1009022" y="1234498"/>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1</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6"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4800" y="3236979"/>
            <a:ext cx="812800" cy="812800"/>
          </a:xfrm>
          <a:prstGeom prst="rect">
            <a:avLst/>
          </a:prstGeom>
        </p:spPr>
      </p:pic>
      <p:grpSp>
        <p:nvGrpSpPr>
          <p:cNvPr id="12" name="组合 11"/>
          <p:cNvGrpSpPr/>
          <p:nvPr/>
        </p:nvGrpSpPr>
        <p:grpSpPr>
          <a:xfrm>
            <a:off x="1585092" y="3175527"/>
            <a:ext cx="8902807" cy="2272119"/>
            <a:chOff x="1187624" y="2922506"/>
            <a:chExt cx="6677105" cy="1492087"/>
          </a:xfrm>
        </p:grpSpPr>
        <p:sp>
          <p:nvSpPr>
            <p:cNvPr id="13" name="TextBox 12"/>
            <p:cNvSpPr txBox="1"/>
            <p:nvPr/>
          </p:nvSpPr>
          <p:spPr>
            <a:xfrm>
              <a:off x="1187624" y="2922506"/>
              <a:ext cx="6677105" cy="275841"/>
            </a:xfrm>
            <a:prstGeom prst="roundRect">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spcAft>
                  <a:spcPts val="1600"/>
                </a:spcAft>
                <a:buFont typeface="Wingdings" panose="05000000000000000000" pitchFamily="2" charset="2"/>
                <a:buChar char="n"/>
              </a:pPr>
              <a:endParaRPr lang="en-US" altLang="zh-CN" sz="1867" dirty="0"/>
            </a:p>
          </p:txBody>
        </p:sp>
        <p:sp>
          <p:nvSpPr>
            <p:cNvPr id="14" name="圆角矩形 7"/>
            <p:cNvSpPr/>
            <p:nvPr/>
          </p:nvSpPr>
          <p:spPr>
            <a:xfrm>
              <a:off x="1187624" y="2936289"/>
              <a:ext cx="6622877"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7720"/>
              <a:endParaRPr lang="zh-CN" altLang="en-US" sz="2400">
                <a:solidFill>
                  <a:prstClr val="white"/>
                </a:solidFill>
              </a:endParaRPr>
            </a:p>
          </p:txBody>
        </p:sp>
      </p:grpSp>
      <p:sp>
        <p:nvSpPr>
          <p:cNvPr id="15" name="TextBox 14"/>
          <p:cNvSpPr txBox="1"/>
          <p:nvPr/>
        </p:nvSpPr>
        <p:spPr>
          <a:xfrm>
            <a:off x="1670936" y="3599358"/>
            <a:ext cx="8736971" cy="1815655"/>
          </a:xfrm>
          <a:prstGeom prst="roundRect">
            <a:avLst/>
          </a:prstGeom>
          <a:noFill/>
          <a:ln>
            <a:noFill/>
          </a:ln>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spcAft>
                <a:spcPts val="1600"/>
              </a:spcAft>
              <a:buFont typeface="Wingdings" panose="05000000000000000000" pitchFamily="2" charset="2"/>
              <a:buChar char="n"/>
            </a:pPr>
            <a:r>
              <a:rPr lang="zh-CN" altLang="zh-CN" sz="2133" dirty="0">
                <a:solidFill>
                  <a:srgbClr val="FFD13F"/>
                </a:solidFill>
              </a:rPr>
              <a:t>他们没有豪情壮语，他们没有丰功伟绩。但他们用行动告诉我们什么是主人翁的精神。</a:t>
            </a:r>
          </a:p>
          <a:p>
            <a:pPr marL="380536" indent="-380536" algn="l" defTabSz="1217720">
              <a:spcAft>
                <a:spcPts val="1600"/>
              </a:spcAft>
              <a:buFont typeface="Wingdings" panose="05000000000000000000" pitchFamily="2" charset="2"/>
              <a:buChar char="n"/>
            </a:pPr>
            <a:r>
              <a:rPr lang="zh-CN" altLang="zh-CN" sz="2133" dirty="0">
                <a:solidFill>
                  <a:srgbClr val="FFD13F"/>
                </a:solidFill>
              </a:rPr>
              <a:t>他在工作岗位上兢兢业业，锐意进取，服从整体安排，任劳任怨。工作态度诚恳，有上进心，能坚持原则。</a:t>
            </a:r>
          </a:p>
        </p:txBody>
      </p:sp>
      <p:pic>
        <p:nvPicPr>
          <p:cNvPr id="16"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311364" y="2479428"/>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PC\Desktop\566.png"/>
          <p:cNvPicPr>
            <a:picLocks noChangeAspect="1" noChangeArrowheads="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1" name="Picture 36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490201"/>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upRight)">
                                      <p:cBhvr>
                                        <p:cTn id="20" dur="1000"/>
                                        <p:tgtEl>
                                          <p:spTgt spid="12"/>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5"/>
                                        </p:tgtEl>
                                        <p:attrNameLst>
                                          <p:attrName>style.visibility</p:attrName>
                                        </p:attrNameLst>
                                      </p:cBhvr>
                                      <p:to>
                                        <p:strVal val="visible"/>
                                      </p:to>
                                    </p:set>
                                    <p:animEffect transition="in" filter="wipe(left)">
                                      <p:cBhvr>
                                        <p:cTn id="24" dur="250"/>
                                        <p:tgtEl>
                                          <p:spTgt spid="15"/>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5"/>
                                        </p:tgtEl>
                                      </p:cBhvr>
                                      <p:to x="80000" y="100000"/>
                                    </p:animScale>
                                    <p:anim by="(#ppt_w*0.10)" calcmode="lin" valueType="num">
                                      <p:cBhvr>
                                        <p:cTn id="27" dur="125" autoRev="1" fill="hold">
                                          <p:stCondLst>
                                            <p:cond delay="0"/>
                                          </p:stCondLst>
                                        </p:cTn>
                                        <p:tgtEl>
                                          <p:spTgt spid="15"/>
                                        </p:tgtEl>
                                        <p:attrNameLst>
                                          <p:attrName>ppt_x</p:attrName>
                                        </p:attrNameLst>
                                      </p:cBhvr>
                                    </p:anim>
                                    <p:anim by="(-#ppt_w*0.10)" calcmode="lin" valueType="num">
                                      <p:cBhvr>
                                        <p:cTn id="28" dur="125" autoRev="1" fill="hold">
                                          <p:stCondLst>
                                            <p:cond delay="0"/>
                                          </p:stCondLst>
                                        </p:cTn>
                                        <p:tgtEl>
                                          <p:spTgt spid="15"/>
                                        </p:tgtEl>
                                        <p:attrNameLst>
                                          <p:attrName>ppt_y</p:attrName>
                                        </p:attrNameLst>
                                      </p:cBhvr>
                                    </p:anim>
                                    <p:animRot by="-480000">
                                      <p:cBhvr>
                                        <p:cTn id="29" dur="125" autoRev="1" fill="hold">
                                          <p:stCondLst>
                                            <p:cond delay="0"/>
                                          </p:stCondLst>
                                        </p:cTn>
                                        <p:tgtEl>
                                          <p:spTgt spid="15"/>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16"/>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16"/>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6"/>
                </p:tgtEl>
              </p:cMediaNode>
            </p:audio>
          </p:childTnLst>
        </p:cTn>
      </p:par>
    </p:tnLst>
    <p:bldLst>
      <p:bldP spid="3" grpId="0"/>
      <p:bldP spid="5" grpId="0"/>
      <p:bldP spid="15" grpId="0"/>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7094" y="1124650"/>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1</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sp>
        <p:nvSpPr>
          <p:cNvPr id="3" name="TextBox 2"/>
          <p:cNvSpPr txBox="1"/>
          <p:nvPr/>
        </p:nvSpPr>
        <p:spPr>
          <a:xfrm>
            <a:off x="1393065" y="1622453"/>
            <a:ext cx="5311703" cy="861629"/>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dirty="0"/>
              <a:t>《最佳奉献奖》</a:t>
            </a:r>
            <a:endParaRPr lang="en-US" altLang="zh-CN" dirty="0"/>
          </a:p>
        </p:txBody>
      </p:sp>
      <p:pic>
        <p:nvPicPr>
          <p:cNvPr id="7" name="Picture 27" descr="光"/>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73315" y="960185"/>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764572" y="2660915"/>
            <a:ext cx="1768505" cy="2276819"/>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213710" y="2660915"/>
            <a:ext cx="1793288" cy="2276819"/>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703000" y="2660915"/>
            <a:ext cx="1754960" cy="2276819"/>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2641204" y="5157193"/>
            <a:ext cx="1983692" cy="544669"/>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2400" dirty="0"/>
              <a:t>刘某某</a:t>
            </a:r>
            <a:endParaRPr lang="en-US" altLang="zh-CN" sz="2400" dirty="0"/>
          </a:p>
        </p:txBody>
      </p:sp>
      <p:sp>
        <p:nvSpPr>
          <p:cNvPr id="14" name="TextBox 13"/>
          <p:cNvSpPr txBox="1"/>
          <p:nvPr/>
        </p:nvSpPr>
        <p:spPr>
          <a:xfrm>
            <a:off x="5127128" y="5157193"/>
            <a:ext cx="1983692" cy="544669"/>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2400" dirty="0"/>
              <a:t>孙某某</a:t>
            </a:r>
            <a:endParaRPr lang="en-US" altLang="zh-CN" sz="2400" dirty="0"/>
          </a:p>
        </p:txBody>
      </p:sp>
      <p:sp>
        <p:nvSpPr>
          <p:cNvPr id="15" name="TextBox 14"/>
          <p:cNvSpPr txBox="1"/>
          <p:nvPr/>
        </p:nvSpPr>
        <p:spPr>
          <a:xfrm>
            <a:off x="7619473" y="5157193"/>
            <a:ext cx="1983692" cy="544669"/>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2400" dirty="0"/>
              <a:t>张某某</a:t>
            </a:r>
            <a:endParaRPr lang="en-US" altLang="zh-CN" sz="2400" dirty="0"/>
          </a:p>
        </p:txBody>
      </p:sp>
      <p:pic>
        <p:nvPicPr>
          <p:cNvPr id="16" name="Picture 2" descr="C:\Users\PC\Desktop\566.png"/>
          <p:cNvPicPr>
            <a:picLocks noChangeAspect="1" noChangeArrowheads="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7" name="Picture 36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68563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750" fill="hold"/>
                                        <p:tgtEl>
                                          <p:spTgt spid="3"/>
                                        </p:tgtEl>
                                        <p:attrNameLst>
                                          <p:attrName>ppt_w</p:attrName>
                                        </p:attrNameLst>
                                      </p:cBhvr>
                                      <p:tavLst>
                                        <p:tav tm="0">
                                          <p:val>
                                            <p:strVal val="#ppt_w+.3"/>
                                          </p:val>
                                        </p:tav>
                                        <p:tav tm="100000">
                                          <p:val>
                                            <p:strVal val="#ppt_w"/>
                                          </p:val>
                                        </p:tav>
                                      </p:tavLst>
                                    </p:anim>
                                    <p:anim calcmode="lin" valueType="num">
                                      <p:cBhvr>
                                        <p:cTn id="12" dur="2750" fill="hold"/>
                                        <p:tgtEl>
                                          <p:spTgt spid="3"/>
                                        </p:tgtEl>
                                        <p:attrNameLst>
                                          <p:attrName>ppt_h</p:attrName>
                                        </p:attrNameLst>
                                      </p:cBhvr>
                                      <p:tavLst>
                                        <p:tav tm="0">
                                          <p:val>
                                            <p:strVal val="#ppt_h"/>
                                          </p:val>
                                        </p:tav>
                                        <p:tav tm="100000">
                                          <p:val>
                                            <p:strVal val="#ppt_h"/>
                                          </p:val>
                                        </p:tav>
                                      </p:tavLst>
                                    </p:anim>
                                    <p:animEffect transition="in" filter="fade">
                                      <p:cBhvr>
                                        <p:cTn id="13" dur="2750"/>
                                        <p:tgtEl>
                                          <p:spTgt spid="3"/>
                                        </p:tgtEl>
                                      </p:cBhvr>
                                    </p:animEffect>
                                  </p:childTnLst>
                                </p:cTn>
                              </p:par>
                              <p:par>
                                <p:cTn id="14" presetID="10" presetClass="entr" presetSubtype="0"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63" presetClass="path" presetSubtype="0" accel="50000" decel="50000" fill="hold" nodeType="withEffect">
                                  <p:stCondLst>
                                    <p:cond delay="1000"/>
                                  </p:stCondLst>
                                  <p:childTnLst>
                                    <p:animMotion origin="layout" path="M 8.33333E-7 1.11111E-6 L -0.24792 1.11111E-6 " pathEditMode="relative" rAng="0" ptsTypes="AA">
                                      <p:cBhvr>
                                        <p:cTn id="18" dur="1750" fill="hold"/>
                                        <p:tgtEl>
                                          <p:spTgt spid="7"/>
                                        </p:tgtEl>
                                        <p:attrNameLst>
                                          <p:attrName>ppt_x,ppt_y</p:attrName>
                                        </p:attrNameLst>
                                      </p:cBhvr>
                                      <p:rCtr x="-12396" y="0"/>
                                    </p:animMotion>
                                  </p:childTnLst>
                                </p:cTn>
                              </p:par>
                              <p:par>
                                <p:cTn id="19" presetID="6" presetClass="emph" presetSubtype="0" accel="19000" decel="54000" fill="hold" nodeType="withEffect">
                                  <p:stCondLst>
                                    <p:cond delay="1500"/>
                                  </p:stCondLst>
                                  <p:childTnLst>
                                    <p:animScale>
                                      <p:cBhvr>
                                        <p:cTn id="20" dur="2000" fill="hold"/>
                                        <p:tgtEl>
                                          <p:spTgt spid="7"/>
                                        </p:tgtEl>
                                      </p:cBhvr>
                                      <p:by x="65000" y="65000"/>
                                    </p:animScale>
                                  </p:childTnLst>
                                </p:cTn>
                              </p:par>
                              <p:par>
                                <p:cTn id="21" presetID="10" presetClass="exit" presetSubtype="0" fill="hold" nodeType="withEffect">
                                  <p:stCondLst>
                                    <p:cond delay="200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par>
                          <p:cTn id="24" fill="hold">
                            <p:stCondLst>
                              <p:cond delay="4000"/>
                            </p:stCondLst>
                            <p:childTnLst>
                              <p:par>
                                <p:cTn id="25" presetID="45"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500"/>
                                        <p:tgtEl>
                                          <p:spTgt spid="9"/>
                                        </p:tgtEl>
                                      </p:cBhvr>
                                    </p:animEffect>
                                    <p:anim calcmode="lin" valueType="num">
                                      <p:cBhvr>
                                        <p:cTn id="28" dur="1500" fill="hold"/>
                                        <p:tgtEl>
                                          <p:spTgt spid="9"/>
                                        </p:tgtEl>
                                        <p:attrNameLst>
                                          <p:attrName>ppt_w</p:attrName>
                                        </p:attrNameLst>
                                      </p:cBhvr>
                                      <p:tavLst>
                                        <p:tav tm="0" fmla="#ppt_w*sin(2.5*pi*$)">
                                          <p:val>
                                            <p:fltVal val="0"/>
                                          </p:val>
                                        </p:tav>
                                        <p:tav tm="100000">
                                          <p:val>
                                            <p:fltVal val="1"/>
                                          </p:val>
                                        </p:tav>
                                      </p:tavLst>
                                    </p:anim>
                                    <p:anim calcmode="lin" valueType="num">
                                      <p:cBhvr>
                                        <p:cTn id="29" dur="1500" fill="hold"/>
                                        <p:tgtEl>
                                          <p:spTgt spid="9"/>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Scale>
                                      <p:cBhvr>
                                        <p:cTn id="32" dur="1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9"/>
                                        </p:tgtEl>
                                        <p:attrNameLst>
                                          <p:attrName>ppt_x</p:attrName>
                                          <p:attrName>ppt_y</p:attrName>
                                        </p:attrNameLst>
                                      </p:cBhvr>
                                    </p:animMotion>
                                    <p:animEffect transition="in" filter="fade">
                                      <p:cBhvr>
                                        <p:cTn id="34" dur="1500"/>
                                        <p:tgtEl>
                                          <p:spTgt spid="9"/>
                                        </p:tgtEl>
                                      </p:cBhvr>
                                    </p:animEffect>
                                  </p:childTnLst>
                                </p:cTn>
                              </p:par>
                              <p:par>
                                <p:cTn id="35" presetID="45" presetClass="entr" presetSubtype="0" fill="hold" nodeType="withEffect">
                                  <p:stCondLst>
                                    <p:cond delay="5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500"/>
                                        <p:tgtEl>
                                          <p:spTgt spid="11"/>
                                        </p:tgtEl>
                                      </p:cBhvr>
                                    </p:animEffect>
                                    <p:anim calcmode="lin" valueType="num">
                                      <p:cBhvr>
                                        <p:cTn id="38" dur="1500" fill="hold"/>
                                        <p:tgtEl>
                                          <p:spTgt spid="11"/>
                                        </p:tgtEl>
                                        <p:attrNameLst>
                                          <p:attrName>ppt_w</p:attrName>
                                        </p:attrNameLst>
                                      </p:cBhvr>
                                      <p:tavLst>
                                        <p:tav tm="0" fmla="#ppt_w*sin(2.5*pi*$)">
                                          <p:val>
                                            <p:fltVal val="0"/>
                                          </p:val>
                                        </p:tav>
                                        <p:tav tm="100000">
                                          <p:val>
                                            <p:fltVal val="1"/>
                                          </p:val>
                                        </p:tav>
                                      </p:tavLst>
                                    </p:anim>
                                    <p:anim calcmode="lin" valueType="num">
                                      <p:cBhvr>
                                        <p:cTn id="39" dur="1500" fill="hold"/>
                                        <p:tgtEl>
                                          <p:spTgt spid="11"/>
                                        </p:tgtEl>
                                        <p:attrNameLst>
                                          <p:attrName>ppt_h</p:attrName>
                                        </p:attrNameLst>
                                      </p:cBhvr>
                                      <p:tavLst>
                                        <p:tav tm="0">
                                          <p:val>
                                            <p:strVal val="#ppt_h"/>
                                          </p:val>
                                        </p:tav>
                                        <p:tav tm="100000">
                                          <p:val>
                                            <p:strVal val="#ppt_h"/>
                                          </p:val>
                                        </p:tav>
                                      </p:tavLst>
                                    </p:anim>
                                  </p:childTnLst>
                                </p:cTn>
                              </p:par>
                              <p:par>
                                <p:cTn id="40" presetID="52" presetClass="entr" presetSubtype="0" fill="hold" nodeType="withEffect">
                                  <p:stCondLst>
                                    <p:cond delay="500"/>
                                  </p:stCondLst>
                                  <p:childTnLst>
                                    <p:set>
                                      <p:cBhvr>
                                        <p:cTn id="41" dur="1" fill="hold">
                                          <p:stCondLst>
                                            <p:cond delay="0"/>
                                          </p:stCondLst>
                                        </p:cTn>
                                        <p:tgtEl>
                                          <p:spTgt spid="11"/>
                                        </p:tgtEl>
                                        <p:attrNameLst>
                                          <p:attrName>style.visibility</p:attrName>
                                        </p:attrNameLst>
                                      </p:cBhvr>
                                      <p:to>
                                        <p:strVal val="visible"/>
                                      </p:to>
                                    </p:set>
                                    <p:animScale>
                                      <p:cBhvr>
                                        <p:cTn id="42"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500" decel="50000" fill="hold">
                                          <p:stCondLst>
                                            <p:cond delay="0"/>
                                          </p:stCondLst>
                                        </p:cTn>
                                        <p:tgtEl>
                                          <p:spTgt spid="11"/>
                                        </p:tgtEl>
                                        <p:attrNameLst>
                                          <p:attrName>ppt_x</p:attrName>
                                          <p:attrName>ppt_y</p:attrName>
                                        </p:attrNameLst>
                                      </p:cBhvr>
                                    </p:animMotion>
                                    <p:animEffect transition="in" filter="fade">
                                      <p:cBhvr>
                                        <p:cTn id="44" dur="1500"/>
                                        <p:tgtEl>
                                          <p:spTgt spid="11"/>
                                        </p:tgtEl>
                                      </p:cBhvr>
                                    </p:animEffect>
                                  </p:childTnLst>
                                </p:cTn>
                              </p:par>
                              <p:par>
                                <p:cTn id="45" presetID="45" presetClass="entr" presetSubtype="0" fill="hold" nodeType="withEffect">
                                  <p:stCondLst>
                                    <p:cond delay="7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500"/>
                                        <p:tgtEl>
                                          <p:spTgt spid="12"/>
                                        </p:tgtEl>
                                      </p:cBhvr>
                                    </p:animEffect>
                                    <p:anim calcmode="lin" valueType="num">
                                      <p:cBhvr>
                                        <p:cTn id="48" dur="1500" fill="hold"/>
                                        <p:tgtEl>
                                          <p:spTgt spid="12"/>
                                        </p:tgtEl>
                                        <p:attrNameLst>
                                          <p:attrName>ppt_w</p:attrName>
                                        </p:attrNameLst>
                                      </p:cBhvr>
                                      <p:tavLst>
                                        <p:tav tm="0" fmla="#ppt_w*sin(2.5*pi*$)">
                                          <p:val>
                                            <p:fltVal val="0"/>
                                          </p:val>
                                        </p:tav>
                                        <p:tav tm="100000">
                                          <p:val>
                                            <p:fltVal val="1"/>
                                          </p:val>
                                        </p:tav>
                                      </p:tavLst>
                                    </p:anim>
                                    <p:anim calcmode="lin" valueType="num">
                                      <p:cBhvr>
                                        <p:cTn id="49" dur="1500" fill="hold"/>
                                        <p:tgtEl>
                                          <p:spTgt spid="12"/>
                                        </p:tgtEl>
                                        <p:attrNameLst>
                                          <p:attrName>ppt_h</p:attrName>
                                        </p:attrNameLst>
                                      </p:cBhvr>
                                      <p:tavLst>
                                        <p:tav tm="0">
                                          <p:val>
                                            <p:strVal val="#ppt_h"/>
                                          </p:val>
                                        </p:tav>
                                        <p:tav tm="100000">
                                          <p:val>
                                            <p:strVal val="#ppt_h"/>
                                          </p:val>
                                        </p:tav>
                                      </p:tavLst>
                                    </p:anim>
                                  </p:childTnLst>
                                </p:cTn>
                              </p:par>
                              <p:par>
                                <p:cTn id="50" presetID="52" presetClass="entr" presetSubtype="0" fill="hold" nodeType="withEffect">
                                  <p:stCondLst>
                                    <p:cond delay="750"/>
                                  </p:stCondLst>
                                  <p:childTnLst>
                                    <p:set>
                                      <p:cBhvr>
                                        <p:cTn id="51" dur="1" fill="hold">
                                          <p:stCondLst>
                                            <p:cond delay="0"/>
                                          </p:stCondLst>
                                        </p:cTn>
                                        <p:tgtEl>
                                          <p:spTgt spid="12"/>
                                        </p:tgtEl>
                                        <p:attrNameLst>
                                          <p:attrName>style.visibility</p:attrName>
                                        </p:attrNameLst>
                                      </p:cBhvr>
                                      <p:to>
                                        <p:strVal val="visible"/>
                                      </p:to>
                                    </p:set>
                                    <p:animScale>
                                      <p:cBhvr>
                                        <p:cTn id="52" dur="1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500" decel="50000" fill="hold">
                                          <p:stCondLst>
                                            <p:cond delay="0"/>
                                          </p:stCondLst>
                                        </p:cTn>
                                        <p:tgtEl>
                                          <p:spTgt spid="12"/>
                                        </p:tgtEl>
                                        <p:attrNameLst>
                                          <p:attrName>ppt_x</p:attrName>
                                          <p:attrName>ppt_y</p:attrName>
                                        </p:attrNameLst>
                                      </p:cBhvr>
                                    </p:animMotion>
                                    <p:animEffect transition="in" filter="fade">
                                      <p:cBhvr>
                                        <p:cTn id="54" dur="1500"/>
                                        <p:tgtEl>
                                          <p:spTgt spid="12"/>
                                        </p:tgtEl>
                                      </p:cBhvr>
                                    </p:animEffect>
                                  </p:childTnLst>
                                </p:cTn>
                              </p:par>
                            </p:childTnLst>
                          </p:cTn>
                        </p:par>
                        <p:par>
                          <p:cTn id="55" fill="hold">
                            <p:stCondLst>
                              <p:cond delay="6250"/>
                            </p:stCondLst>
                            <p:childTnLst>
                              <p:par>
                                <p:cTn id="56" presetID="53" presetClass="entr" presetSubtype="16"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000" fill="hold"/>
                                        <p:tgtEl>
                                          <p:spTgt spid="13"/>
                                        </p:tgtEl>
                                        <p:attrNameLst>
                                          <p:attrName>ppt_w</p:attrName>
                                        </p:attrNameLst>
                                      </p:cBhvr>
                                      <p:tavLst>
                                        <p:tav tm="0">
                                          <p:val>
                                            <p:fltVal val="0"/>
                                          </p:val>
                                        </p:tav>
                                        <p:tav tm="100000">
                                          <p:val>
                                            <p:strVal val="#ppt_w"/>
                                          </p:val>
                                        </p:tav>
                                      </p:tavLst>
                                    </p:anim>
                                    <p:anim calcmode="lin" valueType="num">
                                      <p:cBhvr>
                                        <p:cTn id="59" dur="1000" fill="hold"/>
                                        <p:tgtEl>
                                          <p:spTgt spid="13"/>
                                        </p:tgtEl>
                                        <p:attrNameLst>
                                          <p:attrName>ppt_h</p:attrName>
                                        </p:attrNameLst>
                                      </p:cBhvr>
                                      <p:tavLst>
                                        <p:tav tm="0">
                                          <p:val>
                                            <p:fltVal val="0"/>
                                          </p:val>
                                        </p:tav>
                                        <p:tav tm="100000">
                                          <p:val>
                                            <p:strVal val="#ppt_h"/>
                                          </p:val>
                                        </p:tav>
                                      </p:tavLst>
                                    </p:anim>
                                    <p:animEffect transition="in" filter="fade">
                                      <p:cBhvr>
                                        <p:cTn id="60" dur="1000"/>
                                        <p:tgtEl>
                                          <p:spTgt spid="1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1000" fill="hold"/>
                                        <p:tgtEl>
                                          <p:spTgt spid="14"/>
                                        </p:tgtEl>
                                        <p:attrNameLst>
                                          <p:attrName>ppt_w</p:attrName>
                                        </p:attrNameLst>
                                      </p:cBhvr>
                                      <p:tavLst>
                                        <p:tav tm="0">
                                          <p:val>
                                            <p:fltVal val="0"/>
                                          </p:val>
                                        </p:tav>
                                        <p:tav tm="100000">
                                          <p:val>
                                            <p:strVal val="#ppt_w"/>
                                          </p:val>
                                        </p:tav>
                                      </p:tavLst>
                                    </p:anim>
                                    <p:anim calcmode="lin" valueType="num">
                                      <p:cBhvr>
                                        <p:cTn id="64" dur="1000" fill="hold"/>
                                        <p:tgtEl>
                                          <p:spTgt spid="14"/>
                                        </p:tgtEl>
                                        <p:attrNameLst>
                                          <p:attrName>ppt_h</p:attrName>
                                        </p:attrNameLst>
                                      </p:cBhvr>
                                      <p:tavLst>
                                        <p:tav tm="0">
                                          <p:val>
                                            <p:fltVal val="0"/>
                                          </p:val>
                                        </p:tav>
                                        <p:tav tm="100000">
                                          <p:val>
                                            <p:strVal val="#ppt_h"/>
                                          </p:val>
                                        </p:tav>
                                      </p:tavLst>
                                    </p:anim>
                                    <p:animEffect transition="in" filter="fade">
                                      <p:cBhvr>
                                        <p:cTn id="65" dur="10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Effect transition="in" filter="fade">
                                      <p:cBhvr>
                                        <p:cTn id="7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9320" y="1604798"/>
            <a:ext cx="9961113" cy="1230961"/>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sz="7200" dirty="0"/>
              <a:t>《最佳团队奖》</a:t>
            </a:r>
            <a:endParaRPr lang="zh-CN" altLang="en-US" sz="7200" dirty="0"/>
          </a:p>
        </p:txBody>
      </p:sp>
      <p:sp>
        <p:nvSpPr>
          <p:cNvPr id="5" name="矩形 4"/>
          <p:cNvSpPr/>
          <p:nvPr/>
        </p:nvSpPr>
        <p:spPr>
          <a:xfrm>
            <a:off x="1009022" y="1124745"/>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2</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grpSp>
        <p:nvGrpSpPr>
          <p:cNvPr id="12" name="组合 11"/>
          <p:cNvGrpSpPr/>
          <p:nvPr/>
        </p:nvGrpSpPr>
        <p:grpSpPr>
          <a:xfrm>
            <a:off x="1585092" y="2868617"/>
            <a:ext cx="8902807" cy="2272120"/>
            <a:chOff x="1187624" y="2922506"/>
            <a:chExt cx="6677105" cy="1492088"/>
          </a:xfrm>
        </p:grpSpPr>
        <p:sp>
          <p:nvSpPr>
            <p:cNvPr id="4" name="TextBox 3"/>
            <p:cNvSpPr txBox="1"/>
            <p:nvPr/>
          </p:nvSpPr>
          <p:spPr>
            <a:xfrm>
              <a:off x="1187624" y="2922506"/>
              <a:ext cx="6677105" cy="275841"/>
            </a:xfrm>
            <a:prstGeom prst="roundRect">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spcAft>
                  <a:spcPts val="1600"/>
                </a:spcAft>
                <a:buFont typeface="Wingdings" panose="05000000000000000000" pitchFamily="2" charset="2"/>
                <a:buChar char="n"/>
              </a:pPr>
              <a:endParaRPr lang="en-US" altLang="zh-CN" sz="1867" dirty="0"/>
            </a:p>
          </p:txBody>
        </p:sp>
        <p:sp>
          <p:nvSpPr>
            <p:cNvPr id="8" name="圆角矩形 7"/>
            <p:cNvSpPr/>
            <p:nvPr/>
          </p:nvSpPr>
          <p:spPr>
            <a:xfrm>
              <a:off x="1187624" y="2936290"/>
              <a:ext cx="6622876"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7720"/>
              <a:endParaRPr lang="zh-CN" altLang="en-US" sz="2400">
                <a:solidFill>
                  <a:prstClr val="white"/>
                </a:solidFill>
              </a:endParaRPr>
            </a:p>
          </p:txBody>
        </p:sp>
      </p:grpSp>
      <p:sp>
        <p:nvSpPr>
          <p:cNvPr id="10" name="TextBox 9"/>
          <p:cNvSpPr txBox="1"/>
          <p:nvPr/>
        </p:nvSpPr>
        <p:spPr>
          <a:xfrm>
            <a:off x="1670936" y="3292449"/>
            <a:ext cx="8736971" cy="1498405"/>
          </a:xfrm>
          <a:prstGeom prst="roundRect">
            <a:avLst/>
          </a:prstGeom>
          <a:noFill/>
          <a:ln>
            <a:noFill/>
          </a:ln>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lnSpc>
                <a:spcPct val="150000"/>
              </a:lnSpc>
              <a:spcAft>
                <a:spcPts val="1600"/>
              </a:spcAft>
              <a:buFont typeface="Wingdings" panose="05000000000000000000" pitchFamily="2" charset="2"/>
              <a:buChar char="n"/>
            </a:pPr>
            <a:r>
              <a:rPr lang="zh-CN" altLang="zh-CN" sz="2667" dirty="0">
                <a:solidFill>
                  <a:srgbClr val="FFD13F"/>
                </a:solidFill>
              </a:rPr>
              <a:t>他们互相鼓励，一路挥汗如雨，一路过关斩将。他们有无私奉献的后勤人员，激情洋溢的工作团体。</a:t>
            </a:r>
            <a:endParaRPr lang="zh-CN" altLang="en-US" sz="2667" dirty="0">
              <a:solidFill>
                <a:srgbClr val="FFD13F"/>
              </a:solidFill>
            </a:endParaRPr>
          </a:p>
        </p:txBody>
      </p:sp>
      <p:pic>
        <p:nvPicPr>
          <p:cNvPr id="9"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45740" y="2172519"/>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4800" y="3236979"/>
            <a:ext cx="812800" cy="812800"/>
          </a:xfrm>
          <a:prstGeom prst="rect">
            <a:avLst/>
          </a:prstGeom>
        </p:spPr>
      </p:pic>
      <p:pic>
        <p:nvPicPr>
          <p:cNvPr id="13" name="Picture 2" descr="C:\Users\PC\Desktop\566.png"/>
          <p:cNvPicPr>
            <a:picLocks noChangeAspect="1" noChangeArrowheads="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4" name="Picture 36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952339"/>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upRight)">
                                      <p:cBhvr>
                                        <p:cTn id="20" dur="1000"/>
                                        <p:tgtEl>
                                          <p:spTgt spid="12"/>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0"/>
                                        </p:tgtEl>
                                        <p:attrNameLst>
                                          <p:attrName>style.visibility</p:attrName>
                                        </p:attrNameLst>
                                      </p:cBhvr>
                                      <p:to>
                                        <p:strVal val="visible"/>
                                      </p:to>
                                    </p:set>
                                    <p:animEffect transition="in" filter="wipe(left)">
                                      <p:cBhvr>
                                        <p:cTn id="24" dur="250"/>
                                        <p:tgtEl>
                                          <p:spTgt spid="10"/>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0"/>
                                        </p:tgtEl>
                                      </p:cBhvr>
                                      <p:to x="80000" y="100000"/>
                                    </p:animScale>
                                    <p:anim by="(#ppt_w*0.10)" calcmode="lin" valueType="num">
                                      <p:cBhvr>
                                        <p:cTn id="27" dur="125" autoRev="1" fill="hold">
                                          <p:stCondLst>
                                            <p:cond delay="0"/>
                                          </p:stCondLst>
                                        </p:cTn>
                                        <p:tgtEl>
                                          <p:spTgt spid="10"/>
                                        </p:tgtEl>
                                        <p:attrNameLst>
                                          <p:attrName>ppt_x</p:attrName>
                                        </p:attrNameLst>
                                      </p:cBhvr>
                                    </p:anim>
                                    <p:anim by="(-#ppt_w*0.10)" calcmode="lin" valueType="num">
                                      <p:cBhvr>
                                        <p:cTn id="28" dur="125" autoRev="1" fill="hold">
                                          <p:stCondLst>
                                            <p:cond delay="0"/>
                                          </p:stCondLst>
                                        </p:cTn>
                                        <p:tgtEl>
                                          <p:spTgt spid="10"/>
                                        </p:tgtEl>
                                        <p:attrNameLst>
                                          <p:attrName>ppt_y</p:attrName>
                                        </p:attrNameLst>
                                      </p:cBhvr>
                                    </p:anim>
                                    <p:animRot by="-480000">
                                      <p:cBhvr>
                                        <p:cTn id="29" dur="125" autoRev="1" fill="hold">
                                          <p:stCondLst>
                                            <p:cond delay="0"/>
                                          </p:stCondLst>
                                        </p:cTn>
                                        <p:tgtEl>
                                          <p:spTgt spid="10"/>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9"/>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9"/>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11"/>
                </p:tgtEl>
              </p:cMediaNode>
            </p:audio>
          </p:childTnLst>
        </p:cTn>
      </p:par>
    </p:tnLst>
    <p:bldLst>
      <p:bldP spid="3" grpId="0"/>
      <p:bldP spid="5" grpId="0"/>
      <p:bldP spid="10" grpId="0"/>
      <p:bldP spid="1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385619" y="2736852"/>
            <a:ext cx="3936437" cy="2996404"/>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3200" dirty="0"/>
              <a:t>某某团队 </a:t>
            </a:r>
            <a:endParaRPr lang="en-US" altLang="zh-CN" sz="3200" dirty="0"/>
          </a:p>
          <a:p>
            <a:pPr defTabSz="1217720">
              <a:spcAft>
                <a:spcPts val="1600"/>
              </a:spcAft>
            </a:pPr>
            <a:r>
              <a:rPr lang="zh-CN" altLang="en-US" sz="3200" dirty="0"/>
              <a:t>张某某 李某某</a:t>
            </a:r>
            <a:endParaRPr lang="en-US" altLang="zh-CN" sz="3200" dirty="0"/>
          </a:p>
          <a:p>
            <a:pPr defTabSz="1217720">
              <a:spcAft>
                <a:spcPts val="1600"/>
              </a:spcAft>
            </a:pPr>
            <a:r>
              <a:rPr lang="zh-CN" altLang="en-US" sz="3200" dirty="0"/>
              <a:t>王某某 李   某</a:t>
            </a:r>
            <a:endParaRPr lang="en-US" altLang="zh-CN" sz="3200" dirty="0"/>
          </a:p>
          <a:p>
            <a:pPr defTabSz="1217720">
              <a:spcAft>
                <a:spcPts val="1600"/>
              </a:spcAft>
            </a:pPr>
            <a:r>
              <a:rPr lang="zh-CN" altLang="en-US" sz="3200" dirty="0"/>
              <a:t>宋某某 李某某</a:t>
            </a:r>
            <a:endParaRPr lang="en-US" altLang="zh-CN" sz="3200" dirty="0"/>
          </a:p>
        </p:txBody>
      </p:sp>
      <p:sp>
        <p:nvSpPr>
          <p:cNvPr id="8" name="矩形 7"/>
          <p:cNvSpPr/>
          <p:nvPr/>
        </p:nvSpPr>
        <p:spPr>
          <a:xfrm>
            <a:off x="1249653" y="1124650"/>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2</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sp>
        <p:nvSpPr>
          <p:cNvPr id="9" name="TextBox 8"/>
          <p:cNvSpPr txBox="1"/>
          <p:nvPr/>
        </p:nvSpPr>
        <p:spPr>
          <a:xfrm>
            <a:off x="865624" y="1622453"/>
            <a:ext cx="5311703" cy="861629"/>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dirty="0"/>
              <a:t>《最佳</a:t>
            </a:r>
            <a:r>
              <a:rPr lang="zh-CN" altLang="en-US" dirty="0"/>
              <a:t>团队</a:t>
            </a:r>
            <a:r>
              <a:rPr lang="zh-CN" altLang="zh-CN" dirty="0"/>
              <a:t>奖》</a:t>
            </a:r>
            <a:endParaRPr lang="en-US" altLang="zh-CN" dirty="0"/>
          </a:p>
        </p:txBody>
      </p:sp>
      <p:pic>
        <p:nvPicPr>
          <p:cNvPr id="11" name="Picture 27" descr="光"/>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45873" y="1051623"/>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56857" y="2798083"/>
            <a:ext cx="4628761" cy="27431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2" descr="C:\Users\PC\Desktop\566.png"/>
          <p:cNvPicPr>
            <a:picLocks noChangeAspect="1" noChangeArrowheads="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368"/>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341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750" fill="hold"/>
                                        <p:tgtEl>
                                          <p:spTgt spid="9"/>
                                        </p:tgtEl>
                                        <p:attrNameLst>
                                          <p:attrName>ppt_w</p:attrName>
                                        </p:attrNameLst>
                                      </p:cBhvr>
                                      <p:tavLst>
                                        <p:tav tm="0">
                                          <p:val>
                                            <p:strVal val="#ppt_w+.3"/>
                                          </p:val>
                                        </p:tav>
                                        <p:tav tm="100000">
                                          <p:val>
                                            <p:strVal val="#ppt_w"/>
                                          </p:val>
                                        </p:tav>
                                      </p:tavLst>
                                    </p:anim>
                                    <p:anim calcmode="lin" valueType="num">
                                      <p:cBhvr>
                                        <p:cTn id="12" dur="2750" fill="hold"/>
                                        <p:tgtEl>
                                          <p:spTgt spid="9"/>
                                        </p:tgtEl>
                                        <p:attrNameLst>
                                          <p:attrName>ppt_h</p:attrName>
                                        </p:attrNameLst>
                                      </p:cBhvr>
                                      <p:tavLst>
                                        <p:tav tm="0">
                                          <p:val>
                                            <p:strVal val="#ppt_h"/>
                                          </p:val>
                                        </p:tav>
                                        <p:tav tm="100000">
                                          <p:val>
                                            <p:strVal val="#ppt_h"/>
                                          </p:val>
                                        </p:tav>
                                      </p:tavLst>
                                    </p:anim>
                                    <p:animEffect transition="in" filter="fade">
                                      <p:cBhvr>
                                        <p:cTn id="13" dur="2750"/>
                                        <p:tgtEl>
                                          <p:spTgt spid="9"/>
                                        </p:tgtEl>
                                      </p:cBhvr>
                                    </p:animEffect>
                                  </p:childTnLst>
                                </p:cTn>
                              </p:par>
                              <p:par>
                                <p:cTn id="14" presetID="10" presetClass="entr" presetSubtype="0" fill="hold" nodeType="withEffect">
                                  <p:stCondLst>
                                    <p:cond delay="10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63" presetClass="path" presetSubtype="0" accel="50000" decel="50000" fill="hold" nodeType="withEffect">
                                  <p:stCondLst>
                                    <p:cond delay="1000"/>
                                  </p:stCondLst>
                                  <p:childTnLst>
                                    <p:animMotion origin="layout" path="M 8.33333E-7 1.11111E-6 L -0.24792 1.11111E-6 " pathEditMode="relative" rAng="0" ptsTypes="AA">
                                      <p:cBhvr>
                                        <p:cTn id="18" dur="1750" fill="hold"/>
                                        <p:tgtEl>
                                          <p:spTgt spid="11"/>
                                        </p:tgtEl>
                                        <p:attrNameLst>
                                          <p:attrName>ppt_x,ppt_y</p:attrName>
                                        </p:attrNameLst>
                                      </p:cBhvr>
                                      <p:rCtr x="-12396" y="0"/>
                                    </p:animMotion>
                                  </p:childTnLst>
                                </p:cTn>
                              </p:par>
                              <p:par>
                                <p:cTn id="19" presetID="6" presetClass="emph" presetSubtype="0" accel="19000" decel="54000" fill="hold" nodeType="withEffect">
                                  <p:stCondLst>
                                    <p:cond delay="1500"/>
                                  </p:stCondLst>
                                  <p:childTnLst>
                                    <p:animScale>
                                      <p:cBhvr>
                                        <p:cTn id="20" dur="2000" fill="hold"/>
                                        <p:tgtEl>
                                          <p:spTgt spid="11"/>
                                        </p:tgtEl>
                                      </p:cBhvr>
                                      <p:by x="65000" y="65000"/>
                                    </p:animScale>
                                  </p:childTnLst>
                                </p:cTn>
                              </p:par>
                              <p:par>
                                <p:cTn id="21" presetID="10" presetClass="exit" presetSubtype="0" fill="hold" nodeType="withEffect">
                                  <p:stCondLst>
                                    <p:cond delay="200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childTnLst>
                          </p:cTn>
                        </p:par>
                        <p:par>
                          <p:cTn id="24" fill="hold">
                            <p:stCondLst>
                              <p:cond delay="4000"/>
                            </p:stCondLst>
                            <p:childTnLst>
                              <p:par>
                                <p:cTn id="25" presetID="45" presetClass="entr" presetSubtype="0" fill="hold" nodeType="after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fade">
                                      <p:cBhvr>
                                        <p:cTn id="27" dur="1500"/>
                                        <p:tgtEl>
                                          <p:spTgt spid="2051"/>
                                        </p:tgtEl>
                                      </p:cBhvr>
                                    </p:animEffect>
                                    <p:anim calcmode="lin" valueType="num">
                                      <p:cBhvr>
                                        <p:cTn id="28" dur="1500" fill="hold"/>
                                        <p:tgtEl>
                                          <p:spTgt spid="2051"/>
                                        </p:tgtEl>
                                        <p:attrNameLst>
                                          <p:attrName>ppt_w</p:attrName>
                                        </p:attrNameLst>
                                      </p:cBhvr>
                                      <p:tavLst>
                                        <p:tav tm="0" fmla="#ppt_w*sin(2.5*pi*$)">
                                          <p:val>
                                            <p:fltVal val="0"/>
                                          </p:val>
                                        </p:tav>
                                        <p:tav tm="100000">
                                          <p:val>
                                            <p:fltVal val="1"/>
                                          </p:val>
                                        </p:tav>
                                      </p:tavLst>
                                    </p:anim>
                                    <p:anim calcmode="lin" valueType="num">
                                      <p:cBhvr>
                                        <p:cTn id="29" dur="1500" fill="hold"/>
                                        <p:tgtEl>
                                          <p:spTgt spid="2051"/>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2051"/>
                                        </p:tgtEl>
                                        <p:attrNameLst>
                                          <p:attrName>style.visibility</p:attrName>
                                        </p:attrNameLst>
                                      </p:cBhvr>
                                      <p:to>
                                        <p:strVal val="visible"/>
                                      </p:to>
                                    </p:set>
                                    <p:animScale>
                                      <p:cBhvr>
                                        <p:cTn id="32" dur="1500" decel="50000" fill="hold">
                                          <p:stCondLst>
                                            <p:cond delay="0"/>
                                          </p:stCondLst>
                                        </p:cTn>
                                        <p:tgtEl>
                                          <p:spTgt spid="20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2051"/>
                                        </p:tgtEl>
                                        <p:attrNameLst>
                                          <p:attrName>ppt_x</p:attrName>
                                          <p:attrName>ppt_y</p:attrName>
                                        </p:attrNameLst>
                                      </p:cBhvr>
                                    </p:animMotion>
                                    <p:animEffect transition="in" filter="fade">
                                      <p:cBhvr>
                                        <p:cTn id="34" dur="1500"/>
                                        <p:tgtEl>
                                          <p:spTgt spid="2051"/>
                                        </p:tgtEl>
                                      </p:cBhvr>
                                    </p:animEffect>
                                  </p:childTnLst>
                                </p:cTn>
                              </p:par>
                            </p:childTnLst>
                          </p:cTn>
                        </p:par>
                        <p:par>
                          <p:cTn id="35" fill="hold">
                            <p:stCondLst>
                              <p:cond delay="5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Effect transition="in" filter="fade">
                                      <p:cBhvr>
                                        <p:cTn id="4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81097" y="1508787"/>
            <a:ext cx="9055557" cy="1230961"/>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sz="7200" dirty="0"/>
              <a:t>《最佳</a:t>
            </a:r>
            <a:r>
              <a:rPr lang="zh-CN" altLang="en-US" sz="7200" dirty="0"/>
              <a:t>某某</a:t>
            </a:r>
            <a:r>
              <a:rPr lang="zh-CN" altLang="zh-CN" sz="7200" dirty="0"/>
              <a:t>奖》</a:t>
            </a:r>
            <a:endParaRPr lang="zh-CN" altLang="en-US" sz="7200" dirty="0"/>
          </a:p>
        </p:txBody>
      </p:sp>
      <p:sp>
        <p:nvSpPr>
          <p:cNvPr id="5" name="矩形 4"/>
          <p:cNvSpPr/>
          <p:nvPr/>
        </p:nvSpPr>
        <p:spPr>
          <a:xfrm>
            <a:off x="1009022" y="1124745"/>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3</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grpSp>
        <p:nvGrpSpPr>
          <p:cNvPr id="12" name="组合 11"/>
          <p:cNvGrpSpPr/>
          <p:nvPr/>
        </p:nvGrpSpPr>
        <p:grpSpPr>
          <a:xfrm>
            <a:off x="1585092" y="2802760"/>
            <a:ext cx="8902807" cy="2272117"/>
            <a:chOff x="1187624" y="2922506"/>
            <a:chExt cx="6677105" cy="1492088"/>
          </a:xfrm>
        </p:grpSpPr>
        <p:sp>
          <p:nvSpPr>
            <p:cNvPr id="4" name="TextBox 3"/>
            <p:cNvSpPr txBox="1"/>
            <p:nvPr/>
          </p:nvSpPr>
          <p:spPr>
            <a:xfrm>
              <a:off x="1187624" y="2922506"/>
              <a:ext cx="6677105" cy="275841"/>
            </a:xfrm>
            <a:prstGeom prst="roundRect">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spcAft>
                  <a:spcPts val="1600"/>
                </a:spcAft>
                <a:buFont typeface="Wingdings" panose="05000000000000000000" pitchFamily="2" charset="2"/>
                <a:buChar char="n"/>
              </a:pPr>
              <a:endParaRPr lang="en-US" altLang="zh-CN" sz="1867" dirty="0"/>
            </a:p>
          </p:txBody>
        </p:sp>
        <p:sp>
          <p:nvSpPr>
            <p:cNvPr id="8" name="圆角矩形 7"/>
            <p:cNvSpPr/>
            <p:nvPr/>
          </p:nvSpPr>
          <p:spPr>
            <a:xfrm>
              <a:off x="1187624" y="2936290"/>
              <a:ext cx="6622876"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7720"/>
              <a:endParaRPr lang="zh-CN" altLang="en-US" sz="2400">
                <a:solidFill>
                  <a:prstClr val="white"/>
                </a:solidFill>
              </a:endParaRPr>
            </a:p>
          </p:txBody>
        </p:sp>
      </p:grpSp>
      <p:sp>
        <p:nvSpPr>
          <p:cNvPr id="10" name="TextBox 9"/>
          <p:cNvSpPr txBox="1"/>
          <p:nvPr/>
        </p:nvSpPr>
        <p:spPr>
          <a:xfrm>
            <a:off x="1658236" y="3170055"/>
            <a:ext cx="8736971" cy="2179585"/>
          </a:xfrm>
          <a:prstGeom prst="roundRect">
            <a:avLst/>
          </a:prstGeom>
          <a:noFill/>
          <a:ln>
            <a:noFill/>
          </a:ln>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lnSpc>
                <a:spcPct val="150000"/>
              </a:lnSpc>
              <a:spcAft>
                <a:spcPts val="1600"/>
              </a:spcAft>
              <a:buFont typeface="Wingdings" panose="05000000000000000000" pitchFamily="2" charset="2"/>
              <a:buChar char="n"/>
            </a:pPr>
            <a:r>
              <a:rPr lang="zh-CN" altLang="en-US" sz="2667" dirty="0">
                <a:solidFill>
                  <a:srgbClr val="FFD13F"/>
                </a:solidFill>
              </a:rPr>
              <a:t>输入某某奖的评语输入某某奖的评语输入某某奖的评语输入某某奖的评语输入某某奖的评语输入某某奖的评语输入某某奖的评语</a:t>
            </a:r>
          </a:p>
        </p:txBody>
      </p:sp>
      <p:pic>
        <p:nvPicPr>
          <p:cNvPr id="9"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45740" y="2135171"/>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4800" y="3236979"/>
            <a:ext cx="812800" cy="812800"/>
          </a:xfrm>
          <a:prstGeom prst="rect">
            <a:avLst/>
          </a:prstGeom>
        </p:spPr>
      </p:pic>
      <p:pic>
        <p:nvPicPr>
          <p:cNvPr id="13" name="Picture 2" descr="C:\Users\PC\Desktop\566.png"/>
          <p:cNvPicPr>
            <a:picLocks noChangeAspect="1" noChangeArrowheads="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4" name="Picture 36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450121"/>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upRight)">
                                      <p:cBhvr>
                                        <p:cTn id="20" dur="1000"/>
                                        <p:tgtEl>
                                          <p:spTgt spid="12"/>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0"/>
                                        </p:tgtEl>
                                        <p:attrNameLst>
                                          <p:attrName>style.visibility</p:attrName>
                                        </p:attrNameLst>
                                      </p:cBhvr>
                                      <p:to>
                                        <p:strVal val="visible"/>
                                      </p:to>
                                    </p:set>
                                    <p:animEffect transition="in" filter="wipe(left)">
                                      <p:cBhvr>
                                        <p:cTn id="24" dur="250"/>
                                        <p:tgtEl>
                                          <p:spTgt spid="10"/>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0"/>
                                        </p:tgtEl>
                                      </p:cBhvr>
                                      <p:to x="80000" y="100000"/>
                                    </p:animScale>
                                    <p:anim by="(#ppt_w*0.10)" calcmode="lin" valueType="num">
                                      <p:cBhvr>
                                        <p:cTn id="27" dur="125" autoRev="1" fill="hold">
                                          <p:stCondLst>
                                            <p:cond delay="0"/>
                                          </p:stCondLst>
                                        </p:cTn>
                                        <p:tgtEl>
                                          <p:spTgt spid="10"/>
                                        </p:tgtEl>
                                        <p:attrNameLst>
                                          <p:attrName>ppt_x</p:attrName>
                                        </p:attrNameLst>
                                      </p:cBhvr>
                                    </p:anim>
                                    <p:anim by="(-#ppt_w*0.10)" calcmode="lin" valueType="num">
                                      <p:cBhvr>
                                        <p:cTn id="28" dur="125" autoRev="1" fill="hold">
                                          <p:stCondLst>
                                            <p:cond delay="0"/>
                                          </p:stCondLst>
                                        </p:cTn>
                                        <p:tgtEl>
                                          <p:spTgt spid="10"/>
                                        </p:tgtEl>
                                        <p:attrNameLst>
                                          <p:attrName>ppt_y</p:attrName>
                                        </p:attrNameLst>
                                      </p:cBhvr>
                                    </p:anim>
                                    <p:animRot by="-480000">
                                      <p:cBhvr>
                                        <p:cTn id="29" dur="125" autoRev="1" fill="hold">
                                          <p:stCondLst>
                                            <p:cond delay="0"/>
                                          </p:stCondLst>
                                        </p:cTn>
                                        <p:tgtEl>
                                          <p:spTgt spid="10"/>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9"/>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9"/>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11"/>
                </p:tgtEl>
              </p:cMediaNode>
            </p:audio>
          </p:childTnLst>
        </p:cTn>
      </p:par>
    </p:tnLst>
    <p:bldLst>
      <p:bldP spid="3" grpId="0"/>
      <p:bldP spid="5" grpId="0"/>
      <p:bldP spid="10" grpId="0"/>
      <p:bldP spid="10"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09022" y="1184392"/>
            <a:ext cx="2496277" cy="533399"/>
          </a:xfrm>
          <a:prstGeom prst="rect">
            <a:avLst/>
          </a:prstGeom>
          <a:noFill/>
        </p:spPr>
        <p:txBody>
          <a:bodyPr wrap="square" lIns="121776" tIns="60888" rIns="121776" bIns="60888" rtlCol="0">
            <a:spAutoFit/>
          </a:bodyPr>
          <a:lstStyle/>
          <a:p>
            <a:pPr algn="ctr" defTabSz="1217720"/>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3</a:t>
            </a:r>
            <a:r>
              <a:rPr lang="zh-CN" altLang="en-US" sz="2667"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170465" y="3054292"/>
            <a:ext cx="1413932" cy="1795176"/>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09220" y="3054292"/>
            <a:ext cx="1496347" cy="1795176"/>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702780" y="3054292"/>
            <a:ext cx="1495276" cy="1795176"/>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1862765" y="4991360"/>
            <a:ext cx="1983692" cy="453936"/>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1867" dirty="0"/>
              <a:t>刘某某</a:t>
            </a:r>
            <a:endParaRPr lang="en-US" altLang="zh-CN" sz="1867" dirty="0"/>
          </a:p>
        </p:txBody>
      </p:sp>
      <p:sp>
        <p:nvSpPr>
          <p:cNvPr id="15" name="TextBox 14"/>
          <p:cNvSpPr txBox="1"/>
          <p:nvPr/>
        </p:nvSpPr>
        <p:spPr>
          <a:xfrm>
            <a:off x="4167021" y="4991360"/>
            <a:ext cx="1983692" cy="453936"/>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1867" dirty="0"/>
              <a:t>孙某某</a:t>
            </a:r>
            <a:endParaRPr lang="en-US" altLang="zh-CN" sz="1867" dirty="0"/>
          </a:p>
        </p:txBody>
      </p:sp>
      <p:sp>
        <p:nvSpPr>
          <p:cNvPr id="16" name="TextBox 15"/>
          <p:cNvSpPr txBox="1"/>
          <p:nvPr/>
        </p:nvSpPr>
        <p:spPr>
          <a:xfrm>
            <a:off x="6486378" y="4991360"/>
            <a:ext cx="1983692" cy="453936"/>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1867" dirty="0"/>
              <a:t>张某某</a:t>
            </a:r>
            <a:endParaRPr lang="en-US" altLang="zh-CN" sz="1867" dirty="0"/>
          </a:p>
        </p:txBody>
      </p:sp>
      <p:sp>
        <p:nvSpPr>
          <p:cNvPr id="17" name="TextBox 16"/>
          <p:cNvSpPr txBox="1"/>
          <p:nvPr/>
        </p:nvSpPr>
        <p:spPr>
          <a:xfrm>
            <a:off x="2209159" y="1584100"/>
            <a:ext cx="7776864" cy="1230961"/>
          </a:xfrm>
          <a:prstGeom prst="rect">
            <a:avLst/>
          </a:prstGeom>
          <a:noFill/>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r>
              <a:rPr lang="zh-CN" altLang="zh-CN" sz="7200" dirty="0"/>
              <a:t>《最佳</a:t>
            </a:r>
            <a:r>
              <a:rPr lang="zh-CN" altLang="en-US" sz="7200" dirty="0"/>
              <a:t>某某</a:t>
            </a:r>
            <a:r>
              <a:rPr lang="zh-CN" altLang="zh-CN" sz="7200" dirty="0"/>
              <a:t>奖》</a:t>
            </a:r>
            <a:endParaRPr lang="zh-CN" altLang="en-US" sz="7200" dirty="0"/>
          </a:p>
        </p:txBody>
      </p:sp>
      <p:pic>
        <p:nvPicPr>
          <p:cNvPr id="18"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94577" y="1051623"/>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015584" y="3054292"/>
            <a:ext cx="1394392" cy="1795176"/>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9" name="TextBox 18"/>
          <p:cNvSpPr txBox="1"/>
          <p:nvPr/>
        </p:nvSpPr>
        <p:spPr>
          <a:xfrm>
            <a:off x="8722408" y="4991360"/>
            <a:ext cx="1983692" cy="453936"/>
          </a:xfrm>
          <a:prstGeom prst="roundRect">
            <a:avLst/>
          </a:prstGeom>
          <a:noFill/>
          <a:ln>
            <a:noFill/>
          </a:ln>
          <a:effectLst>
            <a:outerShdw blurRad="215900" algn="ctr" rotWithShape="0">
              <a:prstClr val="black">
                <a:alpha val="27000"/>
              </a:prstClr>
            </a:outerShdw>
          </a:effectLst>
        </p:spPr>
        <p:txBody>
          <a:bodyPr wrap="square" lIns="121776" tIns="60888" rIns="121776" bIns="60888"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217720">
              <a:spcAft>
                <a:spcPts val="1600"/>
              </a:spcAft>
            </a:pPr>
            <a:r>
              <a:rPr lang="zh-CN" altLang="en-US" sz="1867" dirty="0"/>
              <a:t>吴某某</a:t>
            </a:r>
            <a:endParaRPr lang="en-US" altLang="zh-CN" sz="1867" dirty="0"/>
          </a:p>
        </p:txBody>
      </p:sp>
      <p:pic>
        <p:nvPicPr>
          <p:cNvPr id="20"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21"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3470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2750" fill="hold"/>
                                        <p:tgtEl>
                                          <p:spTgt spid="17"/>
                                        </p:tgtEl>
                                        <p:attrNameLst>
                                          <p:attrName>ppt_w</p:attrName>
                                        </p:attrNameLst>
                                      </p:cBhvr>
                                      <p:tavLst>
                                        <p:tav tm="0">
                                          <p:val>
                                            <p:strVal val="#ppt_w+.3"/>
                                          </p:val>
                                        </p:tav>
                                        <p:tav tm="100000">
                                          <p:val>
                                            <p:strVal val="#ppt_w"/>
                                          </p:val>
                                        </p:tav>
                                      </p:tavLst>
                                    </p:anim>
                                    <p:anim calcmode="lin" valueType="num">
                                      <p:cBhvr>
                                        <p:cTn id="12" dur="2750" fill="hold"/>
                                        <p:tgtEl>
                                          <p:spTgt spid="17"/>
                                        </p:tgtEl>
                                        <p:attrNameLst>
                                          <p:attrName>ppt_h</p:attrName>
                                        </p:attrNameLst>
                                      </p:cBhvr>
                                      <p:tavLst>
                                        <p:tav tm="0">
                                          <p:val>
                                            <p:strVal val="#ppt_h"/>
                                          </p:val>
                                        </p:tav>
                                        <p:tav tm="100000">
                                          <p:val>
                                            <p:strVal val="#ppt_h"/>
                                          </p:val>
                                        </p:tav>
                                      </p:tavLst>
                                    </p:anim>
                                    <p:animEffect transition="in" filter="fade">
                                      <p:cBhvr>
                                        <p:cTn id="13" dur="275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63" presetClass="path" presetSubtype="0" accel="50000" decel="50000" fill="hold" nodeType="withEffect">
                                  <p:stCondLst>
                                    <p:cond delay="0"/>
                                  </p:stCondLst>
                                  <p:childTnLst>
                                    <p:animMotion origin="layout" path="M 8.33333E-7 1.11111E-6 L -0.24792 1.11111E-6 " pathEditMode="relative" rAng="0" ptsTypes="AA">
                                      <p:cBhvr>
                                        <p:cTn id="18" dur="1750" fill="hold"/>
                                        <p:tgtEl>
                                          <p:spTgt spid="18"/>
                                        </p:tgtEl>
                                        <p:attrNameLst>
                                          <p:attrName>ppt_x,ppt_y</p:attrName>
                                        </p:attrNameLst>
                                      </p:cBhvr>
                                      <p:rCtr x="-12396" y="0"/>
                                    </p:animMotion>
                                  </p:childTnLst>
                                </p:cTn>
                              </p:par>
                              <p:par>
                                <p:cTn id="19" presetID="6" presetClass="emph" presetSubtype="0" accel="19000" decel="54000" fill="hold" nodeType="withEffect">
                                  <p:stCondLst>
                                    <p:cond delay="750"/>
                                  </p:stCondLst>
                                  <p:childTnLst>
                                    <p:animScale>
                                      <p:cBhvr>
                                        <p:cTn id="20" dur="2000" fill="hold"/>
                                        <p:tgtEl>
                                          <p:spTgt spid="18"/>
                                        </p:tgtEl>
                                      </p:cBhvr>
                                      <p:by x="65000" y="65000"/>
                                    </p:animScale>
                                  </p:childTnLst>
                                </p:cTn>
                              </p:par>
                              <p:par>
                                <p:cTn id="21" presetID="10" presetClass="exit" presetSubtype="0" fill="hold" nodeType="withEffect">
                                  <p:stCondLst>
                                    <p:cond delay="1000"/>
                                  </p:stCondLst>
                                  <p:childTnLst>
                                    <p:animEffect transition="out" filter="fad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childTnLst>
                          </p:cTn>
                        </p:par>
                        <p:par>
                          <p:cTn id="24" fill="hold">
                            <p:stCondLst>
                              <p:cond delay="3250"/>
                            </p:stCondLst>
                            <p:childTnLst>
                              <p:par>
                                <p:cTn id="25" presetID="4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anim calcmode="lin" valueType="num">
                                      <p:cBhvr>
                                        <p:cTn id="28" dur="1500" fill="hold"/>
                                        <p:tgtEl>
                                          <p:spTgt spid="8"/>
                                        </p:tgtEl>
                                        <p:attrNameLst>
                                          <p:attrName>ppt_w</p:attrName>
                                        </p:attrNameLst>
                                      </p:cBhvr>
                                      <p:tavLst>
                                        <p:tav tm="0" fmla="#ppt_w*sin(2.5*pi*$)">
                                          <p:val>
                                            <p:fltVal val="0"/>
                                          </p:val>
                                        </p:tav>
                                        <p:tav tm="100000">
                                          <p:val>
                                            <p:fltVal val="1"/>
                                          </p:val>
                                        </p:tav>
                                      </p:tavLst>
                                    </p:anim>
                                    <p:anim calcmode="lin" valueType="num">
                                      <p:cBhvr>
                                        <p:cTn id="29" dur="1500" fill="hold"/>
                                        <p:tgtEl>
                                          <p:spTgt spid="8"/>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Scale>
                                      <p:cBhvr>
                                        <p:cTn id="32" dur="1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8"/>
                                        </p:tgtEl>
                                        <p:attrNameLst>
                                          <p:attrName>ppt_x</p:attrName>
                                          <p:attrName>ppt_y</p:attrName>
                                        </p:attrNameLst>
                                      </p:cBhvr>
                                    </p:animMotion>
                                    <p:animEffect transition="in" filter="fade">
                                      <p:cBhvr>
                                        <p:cTn id="34" dur="1500"/>
                                        <p:tgtEl>
                                          <p:spTgt spid="8"/>
                                        </p:tgtEl>
                                      </p:cBhvr>
                                    </p:animEffect>
                                  </p:childTnLst>
                                </p:cTn>
                              </p:par>
                              <p:par>
                                <p:cTn id="35" presetID="45" presetClass="entr" presetSubtype="0" fill="hold" nodeType="withEffect">
                                  <p:stCondLst>
                                    <p:cond delay="5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500"/>
                                        <p:tgtEl>
                                          <p:spTgt spid="11"/>
                                        </p:tgtEl>
                                      </p:cBhvr>
                                    </p:animEffect>
                                    <p:anim calcmode="lin" valueType="num">
                                      <p:cBhvr>
                                        <p:cTn id="38" dur="1500" fill="hold"/>
                                        <p:tgtEl>
                                          <p:spTgt spid="11"/>
                                        </p:tgtEl>
                                        <p:attrNameLst>
                                          <p:attrName>ppt_w</p:attrName>
                                        </p:attrNameLst>
                                      </p:cBhvr>
                                      <p:tavLst>
                                        <p:tav tm="0" fmla="#ppt_w*sin(2.5*pi*$)">
                                          <p:val>
                                            <p:fltVal val="0"/>
                                          </p:val>
                                        </p:tav>
                                        <p:tav tm="100000">
                                          <p:val>
                                            <p:fltVal val="1"/>
                                          </p:val>
                                        </p:tav>
                                      </p:tavLst>
                                    </p:anim>
                                    <p:anim calcmode="lin" valueType="num">
                                      <p:cBhvr>
                                        <p:cTn id="39" dur="1500" fill="hold"/>
                                        <p:tgtEl>
                                          <p:spTgt spid="11"/>
                                        </p:tgtEl>
                                        <p:attrNameLst>
                                          <p:attrName>ppt_h</p:attrName>
                                        </p:attrNameLst>
                                      </p:cBhvr>
                                      <p:tavLst>
                                        <p:tav tm="0">
                                          <p:val>
                                            <p:strVal val="#ppt_h"/>
                                          </p:val>
                                        </p:tav>
                                        <p:tav tm="100000">
                                          <p:val>
                                            <p:strVal val="#ppt_h"/>
                                          </p:val>
                                        </p:tav>
                                      </p:tavLst>
                                    </p:anim>
                                  </p:childTnLst>
                                </p:cTn>
                              </p:par>
                              <p:par>
                                <p:cTn id="40" presetID="52" presetClass="entr" presetSubtype="0" fill="hold" nodeType="withEffect">
                                  <p:stCondLst>
                                    <p:cond delay="500"/>
                                  </p:stCondLst>
                                  <p:childTnLst>
                                    <p:set>
                                      <p:cBhvr>
                                        <p:cTn id="41" dur="1" fill="hold">
                                          <p:stCondLst>
                                            <p:cond delay="0"/>
                                          </p:stCondLst>
                                        </p:cTn>
                                        <p:tgtEl>
                                          <p:spTgt spid="11"/>
                                        </p:tgtEl>
                                        <p:attrNameLst>
                                          <p:attrName>style.visibility</p:attrName>
                                        </p:attrNameLst>
                                      </p:cBhvr>
                                      <p:to>
                                        <p:strVal val="visible"/>
                                      </p:to>
                                    </p:set>
                                    <p:animScale>
                                      <p:cBhvr>
                                        <p:cTn id="42"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500" decel="50000" fill="hold">
                                          <p:stCondLst>
                                            <p:cond delay="0"/>
                                          </p:stCondLst>
                                        </p:cTn>
                                        <p:tgtEl>
                                          <p:spTgt spid="11"/>
                                        </p:tgtEl>
                                        <p:attrNameLst>
                                          <p:attrName>ppt_x</p:attrName>
                                          <p:attrName>ppt_y</p:attrName>
                                        </p:attrNameLst>
                                      </p:cBhvr>
                                    </p:animMotion>
                                    <p:animEffect transition="in" filter="fade">
                                      <p:cBhvr>
                                        <p:cTn id="44" dur="1500"/>
                                        <p:tgtEl>
                                          <p:spTgt spid="11"/>
                                        </p:tgtEl>
                                      </p:cBhvr>
                                    </p:animEffect>
                                  </p:childTnLst>
                                </p:cTn>
                              </p:par>
                              <p:par>
                                <p:cTn id="45" presetID="45" presetClass="entr" presetSubtype="0" fill="hold" nodeType="withEffect">
                                  <p:stCondLst>
                                    <p:cond delay="7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500"/>
                                        <p:tgtEl>
                                          <p:spTgt spid="12"/>
                                        </p:tgtEl>
                                      </p:cBhvr>
                                    </p:animEffect>
                                    <p:anim calcmode="lin" valueType="num">
                                      <p:cBhvr>
                                        <p:cTn id="48" dur="1500" fill="hold"/>
                                        <p:tgtEl>
                                          <p:spTgt spid="12"/>
                                        </p:tgtEl>
                                        <p:attrNameLst>
                                          <p:attrName>ppt_w</p:attrName>
                                        </p:attrNameLst>
                                      </p:cBhvr>
                                      <p:tavLst>
                                        <p:tav tm="0" fmla="#ppt_w*sin(2.5*pi*$)">
                                          <p:val>
                                            <p:fltVal val="0"/>
                                          </p:val>
                                        </p:tav>
                                        <p:tav tm="100000">
                                          <p:val>
                                            <p:fltVal val="1"/>
                                          </p:val>
                                        </p:tav>
                                      </p:tavLst>
                                    </p:anim>
                                    <p:anim calcmode="lin" valueType="num">
                                      <p:cBhvr>
                                        <p:cTn id="49" dur="1500" fill="hold"/>
                                        <p:tgtEl>
                                          <p:spTgt spid="12"/>
                                        </p:tgtEl>
                                        <p:attrNameLst>
                                          <p:attrName>ppt_h</p:attrName>
                                        </p:attrNameLst>
                                      </p:cBhvr>
                                      <p:tavLst>
                                        <p:tav tm="0">
                                          <p:val>
                                            <p:strVal val="#ppt_h"/>
                                          </p:val>
                                        </p:tav>
                                        <p:tav tm="100000">
                                          <p:val>
                                            <p:strVal val="#ppt_h"/>
                                          </p:val>
                                        </p:tav>
                                      </p:tavLst>
                                    </p:anim>
                                  </p:childTnLst>
                                </p:cTn>
                              </p:par>
                              <p:par>
                                <p:cTn id="50" presetID="52" presetClass="entr" presetSubtype="0" fill="hold" nodeType="withEffect">
                                  <p:stCondLst>
                                    <p:cond delay="750"/>
                                  </p:stCondLst>
                                  <p:childTnLst>
                                    <p:set>
                                      <p:cBhvr>
                                        <p:cTn id="51" dur="1" fill="hold">
                                          <p:stCondLst>
                                            <p:cond delay="0"/>
                                          </p:stCondLst>
                                        </p:cTn>
                                        <p:tgtEl>
                                          <p:spTgt spid="12"/>
                                        </p:tgtEl>
                                        <p:attrNameLst>
                                          <p:attrName>style.visibility</p:attrName>
                                        </p:attrNameLst>
                                      </p:cBhvr>
                                      <p:to>
                                        <p:strVal val="visible"/>
                                      </p:to>
                                    </p:set>
                                    <p:animScale>
                                      <p:cBhvr>
                                        <p:cTn id="52" dur="1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500" decel="50000" fill="hold">
                                          <p:stCondLst>
                                            <p:cond delay="0"/>
                                          </p:stCondLst>
                                        </p:cTn>
                                        <p:tgtEl>
                                          <p:spTgt spid="12"/>
                                        </p:tgtEl>
                                        <p:attrNameLst>
                                          <p:attrName>ppt_x</p:attrName>
                                          <p:attrName>ppt_y</p:attrName>
                                        </p:attrNameLst>
                                      </p:cBhvr>
                                    </p:animMotion>
                                    <p:animEffect transition="in" filter="fade">
                                      <p:cBhvr>
                                        <p:cTn id="54" dur="1500"/>
                                        <p:tgtEl>
                                          <p:spTgt spid="12"/>
                                        </p:tgtEl>
                                      </p:cBhvr>
                                    </p:animEffect>
                                  </p:childTnLst>
                                </p:cTn>
                              </p:par>
                              <p:par>
                                <p:cTn id="55" presetID="45" presetClass="entr" presetSubtype="0" fill="hold"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500"/>
                                        <p:tgtEl>
                                          <p:spTgt spid="14"/>
                                        </p:tgtEl>
                                      </p:cBhvr>
                                    </p:animEffect>
                                    <p:anim calcmode="lin" valueType="num">
                                      <p:cBhvr>
                                        <p:cTn id="58" dur="1500" fill="hold"/>
                                        <p:tgtEl>
                                          <p:spTgt spid="14"/>
                                        </p:tgtEl>
                                        <p:attrNameLst>
                                          <p:attrName>ppt_w</p:attrName>
                                        </p:attrNameLst>
                                      </p:cBhvr>
                                      <p:tavLst>
                                        <p:tav tm="0" fmla="#ppt_w*sin(2.5*pi*$)">
                                          <p:val>
                                            <p:fltVal val="0"/>
                                          </p:val>
                                        </p:tav>
                                        <p:tav tm="100000">
                                          <p:val>
                                            <p:fltVal val="1"/>
                                          </p:val>
                                        </p:tav>
                                      </p:tavLst>
                                    </p:anim>
                                    <p:anim calcmode="lin" valueType="num">
                                      <p:cBhvr>
                                        <p:cTn id="59" dur="1500" fill="hold"/>
                                        <p:tgtEl>
                                          <p:spTgt spid="14"/>
                                        </p:tgtEl>
                                        <p:attrNameLst>
                                          <p:attrName>ppt_h</p:attrName>
                                        </p:attrNameLst>
                                      </p:cBhvr>
                                      <p:tavLst>
                                        <p:tav tm="0">
                                          <p:val>
                                            <p:strVal val="#ppt_h"/>
                                          </p:val>
                                        </p:tav>
                                        <p:tav tm="100000">
                                          <p:val>
                                            <p:strVal val="#ppt_h"/>
                                          </p:val>
                                        </p:tav>
                                      </p:tavLst>
                                    </p:anim>
                                  </p:childTnLst>
                                </p:cTn>
                              </p:par>
                              <p:par>
                                <p:cTn id="60" presetID="52" presetClass="entr" presetSubtype="0" fill="hold" nodeType="withEffect">
                                  <p:stCondLst>
                                    <p:cond delay="1000"/>
                                  </p:stCondLst>
                                  <p:childTnLst>
                                    <p:set>
                                      <p:cBhvr>
                                        <p:cTn id="61" dur="1" fill="hold">
                                          <p:stCondLst>
                                            <p:cond delay="0"/>
                                          </p:stCondLst>
                                        </p:cTn>
                                        <p:tgtEl>
                                          <p:spTgt spid="14"/>
                                        </p:tgtEl>
                                        <p:attrNameLst>
                                          <p:attrName>style.visibility</p:attrName>
                                        </p:attrNameLst>
                                      </p:cBhvr>
                                      <p:to>
                                        <p:strVal val="visible"/>
                                      </p:to>
                                    </p:set>
                                    <p:animScale>
                                      <p:cBhvr>
                                        <p:cTn id="62" dur="1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500" decel="50000" fill="hold">
                                          <p:stCondLst>
                                            <p:cond delay="0"/>
                                          </p:stCondLst>
                                        </p:cTn>
                                        <p:tgtEl>
                                          <p:spTgt spid="14"/>
                                        </p:tgtEl>
                                        <p:attrNameLst>
                                          <p:attrName>ppt_x</p:attrName>
                                          <p:attrName>ppt_y</p:attrName>
                                        </p:attrNameLst>
                                      </p:cBhvr>
                                    </p:animMotion>
                                    <p:animEffect transition="in" filter="fade">
                                      <p:cBhvr>
                                        <p:cTn id="64" dur="1500"/>
                                        <p:tgtEl>
                                          <p:spTgt spid="14"/>
                                        </p:tgtEl>
                                      </p:cBhvr>
                                    </p:animEffect>
                                  </p:childTnLst>
                                </p:cTn>
                              </p:par>
                            </p:childTnLst>
                          </p:cTn>
                        </p:par>
                        <p:par>
                          <p:cTn id="65" fill="hold">
                            <p:stCondLst>
                              <p:cond delay="5750"/>
                            </p:stCondLst>
                            <p:childTnLst>
                              <p:par>
                                <p:cTn id="66" presetID="53" presetClass="entr" presetSubtype="16"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1000" fill="hold"/>
                                        <p:tgtEl>
                                          <p:spTgt spid="13"/>
                                        </p:tgtEl>
                                        <p:attrNameLst>
                                          <p:attrName>ppt_w</p:attrName>
                                        </p:attrNameLst>
                                      </p:cBhvr>
                                      <p:tavLst>
                                        <p:tav tm="0">
                                          <p:val>
                                            <p:fltVal val="0"/>
                                          </p:val>
                                        </p:tav>
                                        <p:tav tm="100000">
                                          <p:val>
                                            <p:strVal val="#ppt_w"/>
                                          </p:val>
                                        </p:tav>
                                      </p:tavLst>
                                    </p:anim>
                                    <p:anim calcmode="lin" valueType="num">
                                      <p:cBhvr>
                                        <p:cTn id="69" dur="1000" fill="hold"/>
                                        <p:tgtEl>
                                          <p:spTgt spid="13"/>
                                        </p:tgtEl>
                                        <p:attrNameLst>
                                          <p:attrName>ppt_h</p:attrName>
                                        </p:attrNameLst>
                                      </p:cBhvr>
                                      <p:tavLst>
                                        <p:tav tm="0">
                                          <p:val>
                                            <p:fltVal val="0"/>
                                          </p:val>
                                        </p:tav>
                                        <p:tav tm="100000">
                                          <p:val>
                                            <p:strVal val="#ppt_h"/>
                                          </p:val>
                                        </p:tav>
                                      </p:tavLst>
                                    </p:anim>
                                    <p:animEffect transition="in" filter="fade">
                                      <p:cBhvr>
                                        <p:cTn id="70" dur="1000"/>
                                        <p:tgtEl>
                                          <p:spTgt spid="1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fltVal val="0"/>
                                          </p:val>
                                        </p:tav>
                                        <p:tav tm="100000">
                                          <p:val>
                                            <p:strVal val="#ppt_w"/>
                                          </p:val>
                                        </p:tav>
                                      </p:tavLst>
                                    </p:anim>
                                    <p:anim calcmode="lin" valueType="num">
                                      <p:cBhvr>
                                        <p:cTn id="74" dur="1000" fill="hold"/>
                                        <p:tgtEl>
                                          <p:spTgt spid="15"/>
                                        </p:tgtEl>
                                        <p:attrNameLst>
                                          <p:attrName>ppt_h</p:attrName>
                                        </p:attrNameLst>
                                      </p:cBhvr>
                                      <p:tavLst>
                                        <p:tav tm="0">
                                          <p:val>
                                            <p:fltVal val="0"/>
                                          </p:val>
                                        </p:tav>
                                        <p:tav tm="100000">
                                          <p:val>
                                            <p:strVal val="#ppt_h"/>
                                          </p:val>
                                        </p:tav>
                                      </p:tavLst>
                                    </p:anim>
                                    <p:animEffect transition="in" filter="fade">
                                      <p:cBhvr>
                                        <p:cTn id="75" dur="100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1000" fill="hold"/>
                                        <p:tgtEl>
                                          <p:spTgt spid="16"/>
                                        </p:tgtEl>
                                        <p:attrNameLst>
                                          <p:attrName>ppt_w</p:attrName>
                                        </p:attrNameLst>
                                      </p:cBhvr>
                                      <p:tavLst>
                                        <p:tav tm="0">
                                          <p:val>
                                            <p:fltVal val="0"/>
                                          </p:val>
                                        </p:tav>
                                        <p:tav tm="100000">
                                          <p:val>
                                            <p:strVal val="#ppt_w"/>
                                          </p:val>
                                        </p:tav>
                                      </p:tavLst>
                                    </p:anim>
                                    <p:anim calcmode="lin" valueType="num">
                                      <p:cBhvr>
                                        <p:cTn id="79" dur="1000" fill="hold"/>
                                        <p:tgtEl>
                                          <p:spTgt spid="16"/>
                                        </p:tgtEl>
                                        <p:attrNameLst>
                                          <p:attrName>ppt_h</p:attrName>
                                        </p:attrNameLst>
                                      </p:cBhvr>
                                      <p:tavLst>
                                        <p:tav tm="0">
                                          <p:val>
                                            <p:fltVal val="0"/>
                                          </p:val>
                                        </p:tav>
                                        <p:tav tm="100000">
                                          <p:val>
                                            <p:strVal val="#ppt_h"/>
                                          </p:val>
                                        </p:tav>
                                      </p:tavLst>
                                    </p:anim>
                                    <p:animEffect transition="in" filter="fade">
                                      <p:cBhvr>
                                        <p:cTn id="80" dur="1000"/>
                                        <p:tgtEl>
                                          <p:spTgt spid="1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1000" fill="hold"/>
                                        <p:tgtEl>
                                          <p:spTgt spid="19"/>
                                        </p:tgtEl>
                                        <p:attrNameLst>
                                          <p:attrName>ppt_w</p:attrName>
                                        </p:attrNameLst>
                                      </p:cBhvr>
                                      <p:tavLst>
                                        <p:tav tm="0">
                                          <p:val>
                                            <p:fltVal val="0"/>
                                          </p:val>
                                        </p:tav>
                                        <p:tav tm="100000">
                                          <p:val>
                                            <p:strVal val="#ppt_w"/>
                                          </p:val>
                                        </p:tav>
                                      </p:tavLst>
                                    </p:anim>
                                    <p:anim calcmode="lin" valueType="num">
                                      <p:cBhvr>
                                        <p:cTn id="84" dur="1000" fill="hold"/>
                                        <p:tgtEl>
                                          <p:spTgt spid="19"/>
                                        </p:tgtEl>
                                        <p:attrNameLst>
                                          <p:attrName>ppt_h</p:attrName>
                                        </p:attrNameLst>
                                      </p:cBhvr>
                                      <p:tavLst>
                                        <p:tav tm="0">
                                          <p:val>
                                            <p:fltVal val="0"/>
                                          </p:val>
                                        </p:tav>
                                        <p:tav tm="100000">
                                          <p:val>
                                            <p:strVal val="#ppt_h"/>
                                          </p:val>
                                        </p:tav>
                                      </p:tavLst>
                                    </p:anim>
                                    <p:animEffect transition="in" filter="fade">
                                      <p:cBhvr>
                                        <p:cTn id="8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P spid="16" grpId="0"/>
      <p:bldP spid="17"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1150" y="1873635"/>
            <a:ext cx="7776864" cy="1928524"/>
          </a:xfrm>
          <a:prstGeom prst="rect">
            <a:avLst/>
          </a:prstGeom>
          <a:noFill/>
        </p:spPr>
        <p:txBody>
          <a:bodyPr wrap="square" lIns="121776" tIns="60888" rIns="121776" bIns="60888" rtlCol="0">
            <a:spAutoFit/>
          </a:bodyPr>
          <a:lstStyle>
            <a:defPPr>
              <a:defRPr lang="zh-CN"/>
            </a:defPPr>
            <a:lvl1pPr algn="ctr">
              <a:defRPr sz="8800" b="1">
                <a:gradFill flip="none" rotWithShape="1">
                  <a:gsLst>
                    <a:gs pos="0">
                      <a:srgbClr val="FFC000"/>
                    </a:gs>
                    <a:gs pos="48000">
                      <a:srgbClr val="FFFF00">
                        <a:lumMod val="51000"/>
                        <a:lumOff val="49000"/>
                      </a:srgbClr>
                    </a:gs>
                    <a:gs pos="100000">
                      <a:schemeClr val="accent6">
                        <a:lumMod val="75000"/>
                      </a:schemeClr>
                    </a:gs>
                  </a:gsLst>
                  <a:lin ang="13500000" scaled="1"/>
                  <a:tileRect/>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defRPr>
            </a:lvl1pPr>
          </a:lstStyle>
          <a:p>
            <a:pPr defTabSz="1217720"/>
            <a:r>
              <a:rPr lang="zh-CN" altLang="en-US" sz="11733" dirty="0">
                <a:gradFill flip="none" rotWithShape="1">
                  <a:gsLst>
                    <a:gs pos="0">
                      <a:srgbClr val="FFC000"/>
                    </a:gs>
                    <a:gs pos="48000">
                      <a:srgbClr val="FFFF00">
                        <a:lumMod val="51000"/>
                        <a:lumOff val="49000"/>
                      </a:srgbClr>
                    </a:gs>
                    <a:gs pos="100000">
                      <a:srgbClr val="F79646">
                        <a:lumMod val="75000"/>
                      </a:srgbClr>
                    </a:gs>
                  </a:gsLst>
                  <a:lin ang="13500000" scaled="1"/>
                  <a:tileRect/>
                </a:gradFill>
              </a:rPr>
              <a:t>获奖感言</a:t>
            </a:r>
          </a:p>
        </p:txBody>
      </p:sp>
      <p:sp>
        <p:nvSpPr>
          <p:cNvPr id="4" name="TextBox 3"/>
          <p:cNvSpPr txBox="1"/>
          <p:nvPr/>
        </p:nvSpPr>
        <p:spPr>
          <a:xfrm>
            <a:off x="771089" y="3749492"/>
            <a:ext cx="10576097" cy="779620"/>
          </a:xfrm>
          <a:prstGeom prst="rect">
            <a:avLst/>
          </a:prstGeom>
          <a:noFill/>
        </p:spPr>
        <p:txBody>
          <a:bodyPr wrap="square" lIns="121776" tIns="60888" rIns="121776" bIns="60888" rtlCol="0">
            <a:spAutoFit/>
          </a:bodyPr>
          <a:lstStyle>
            <a:defPPr>
              <a:defRPr lang="zh-CN"/>
            </a:defPPr>
            <a:lvl1pPr>
              <a:defRPr sz="4800" b="1">
                <a:gradFill flip="none" rotWithShape="1">
                  <a:gsLst>
                    <a:gs pos="0">
                      <a:schemeClr val="accent6">
                        <a:lumMod val="87000"/>
                        <a:lumOff val="13000"/>
                      </a:schemeClr>
                    </a:gs>
                    <a:gs pos="51000">
                      <a:srgbClr val="FFFF00"/>
                    </a:gs>
                    <a:gs pos="100000">
                      <a:srgbClr val="FFFF66"/>
                    </a:gs>
                  </a:gsLst>
                  <a:lin ang="2700000" scaled="1"/>
                  <a:tileRect/>
                </a:gradFill>
                <a:effectLst/>
                <a:latin typeface="微软雅黑" panose="020B0503020204020204" pitchFamily="34" charset="-122"/>
                <a:ea typeface="微软雅黑" panose="020B0503020204020204" pitchFamily="34" charset="-122"/>
              </a:defRPr>
            </a:lvl1pPr>
          </a:lstStyle>
          <a:p>
            <a:pPr algn="ctr" defTabSz="1217720"/>
            <a:r>
              <a:rPr lang="zh-CN" altLang="en-US" sz="4267" dirty="0">
                <a:solidFill>
                  <a:srgbClr val="FFD13F"/>
                </a:solidFill>
              </a:rPr>
              <a:t>下面有请获奖代表 某某 发表感想</a:t>
            </a:r>
          </a:p>
        </p:txBody>
      </p:sp>
      <p:pic>
        <p:nvPicPr>
          <p:cNvPr id="5"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916" y="2660915"/>
            <a:ext cx="6880873" cy="223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7" descr="光"/>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009683" y="1367085"/>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udio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19200" y="3205907"/>
            <a:ext cx="812800" cy="731520"/>
          </a:xfrm>
          <a:prstGeom prst="rect">
            <a:avLst/>
          </a:prstGeom>
        </p:spPr>
      </p:pic>
      <p:pic>
        <p:nvPicPr>
          <p:cNvPr id="8" name="Picture 2" descr="C:\Users\PC\Desktop\566.png"/>
          <p:cNvPicPr>
            <a:picLocks noChangeAspect="1" noChangeArrowheads="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10786122" y="452292"/>
            <a:ext cx="900987" cy="905309"/>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9" name="Picture 36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8843003" y="509253"/>
            <a:ext cx="3321829" cy="142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644987"/>
      </p:ext>
    </p:extLst>
  </p:cSld>
  <p:clrMapOvr>
    <a:masterClrMapping/>
  </p:clrMapOvr>
  <mc:AlternateContent xmlns:mc="http://schemas.openxmlformats.org/markup-compatibility/2006" xmlns:p14="http://schemas.microsoft.com/office/powerpoint/2010/main">
    <mc:Choice Requires="p14">
      <p:transition spd="slow" p14:dur="4000" advTm="0">
        <p14:vortex/>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52" fill="hold"/>
                                            <p:tgtEl>
                                              <p:spTgt spid="7"/>
                                            </p:tgtEl>
                                          </p:cBhvr>
                                        </p:cmd>
                                      </p:childTnLst>
                                    </p:cTn>
                                  </p:par>
                                  <p:par>
                                    <p:cTn id="7" presetID="50" presetClass="entr" presetSubtype="0"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2250" fill="hold"/>
                                            <p:tgtEl>
                                              <p:spTgt spid="3"/>
                                            </p:tgtEl>
                                            <p:attrNameLst>
                                              <p:attrName>ppt_w</p:attrName>
                                            </p:attrNameLst>
                                          </p:cBhvr>
                                          <p:tavLst>
                                            <p:tav tm="0">
                                              <p:val>
                                                <p:strVal val="#ppt_w+.3"/>
                                              </p:val>
                                            </p:tav>
                                            <p:tav tm="100000">
                                              <p:val>
                                                <p:strVal val="#ppt_w"/>
                                              </p:val>
                                            </p:tav>
                                          </p:tavLst>
                                        </p:anim>
                                        <p:anim calcmode="lin" valueType="num">
                                          <p:cBhvr>
                                            <p:cTn id="10" dur="2250" fill="hold"/>
                                            <p:tgtEl>
                                              <p:spTgt spid="3"/>
                                            </p:tgtEl>
                                            <p:attrNameLst>
                                              <p:attrName>ppt_h</p:attrName>
                                            </p:attrNameLst>
                                          </p:cBhvr>
                                          <p:tavLst>
                                            <p:tav tm="0">
                                              <p:val>
                                                <p:strVal val="#ppt_h"/>
                                              </p:val>
                                            </p:tav>
                                            <p:tav tm="100000">
                                              <p:val>
                                                <p:strVal val="#ppt_h"/>
                                              </p:val>
                                            </p:tav>
                                          </p:tavLst>
                                        </p:anim>
                                        <p:animEffect transition="in" filter="fade">
                                          <p:cBhvr>
                                            <p:cTn id="11" dur="2250"/>
                                            <p:tgtEl>
                                              <p:spTgt spid="3"/>
                                            </p:tgtEl>
                                          </p:cBhvr>
                                        </p:animEffect>
                                      </p:childTnLst>
                                    </p:cTn>
                                  </p:par>
                                </p:childTnLst>
                              </p:cTn>
                            </p:par>
                            <p:par>
                              <p:cTn id="12" fill="hold">
                                <p:stCondLst>
                                  <p:cond delay="16352"/>
                                </p:stCondLst>
                                <p:childTnLst>
                                  <p:par>
                                    <p:cTn id="13" presetID="2" presetClass="entr" presetSubtype="2" fill="hold" grpId="0" nodeType="afterEffect" p14:presetBounceEnd="48000">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14:bounceEnd="4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63" presetClass="path" presetSubtype="0" accel="50000" decel="50000" fill="hold" nodeType="withEffect">
                                      <p:stCondLst>
                                        <p:cond delay="1000"/>
                                      </p:stCondLst>
                                      <p:childTnLst>
                                        <p:animMotion origin="layout" path="M -4.72222E-6 -3.33333E-6 L 0.3283 -3.33333E-6 " pathEditMode="relative" rAng="0" ptsTypes="AA">
                                          <p:cBhvr>
                                            <p:cTn id="21" dur="1750" fill="hold"/>
                                            <p:tgtEl>
                                              <p:spTgt spid="5"/>
                                            </p:tgtEl>
                                            <p:attrNameLst>
                                              <p:attrName>ppt_x,ppt_y</p:attrName>
                                            </p:attrNameLst>
                                          </p:cBhvr>
                                          <p:rCtr x="16406" y="0"/>
                                        </p:animMotion>
                                      </p:childTnLst>
                                    </p:cTn>
                                  </p:par>
                                  <p:par>
                                    <p:cTn id="22" presetID="6" presetClass="emph" presetSubtype="0" accel="19000" decel="54000" fill="hold" nodeType="withEffect">
                                      <p:stCondLst>
                                        <p:cond delay="2250"/>
                                      </p:stCondLst>
                                      <p:childTnLst>
                                        <p:animScale>
                                          <p:cBhvr>
                                            <p:cTn id="23" dur="2000" fill="hold"/>
                                            <p:tgtEl>
                                              <p:spTgt spid="5"/>
                                            </p:tgtEl>
                                          </p:cBhvr>
                                          <p:by x="65000" y="65000"/>
                                        </p:animScale>
                                      </p:childTnLst>
                                    </p:cTn>
                                  </p:par>
                                  <p:par>
                                    <p:cTn id="24" presetID="10" presetClass="exit" presetSubtype="0" fill="hold" nodeType="withEffect">
                                      <p:stCondLst>
                                        <p:cond delay="200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63" presetClass="path" presetSubtype="0" accel="50000" decel="50000" fill="hold" nodeType="withEffect">
                                      <p:stCondLst>
                                        <p:cond delay="1000"/>
                                      </p:stCondLst>
                                      <p:childTnLst>
                                        <p:animMotion origin="layout" path="M 8.33333E-7 1.11111E-6 L -0.24792 1.11111E-6 " pathEditMode="relative" rAng="0" ptsTypes="AA">
                                          <p:cBhvr>
                                            <p:cTn id="31" dur="1750" fill="hold"/>
                                            <p:tgtEl>
                                              <p:spTgt spid="6"/>
                                            </p:tgtEl>
                                            <p:attrNameLst>
                                              <p:attrName>ppt_x,ppt_y</p:attrName>
                                            </p:attrNameLst>
                                          </p:cBhvr>
                                          <p:rCtr x="-12396" y="0"/>
                                        </p:animMotion>
                                      </p:childTnLst>
                                    </p:cTn>
                                  </p:par>
                                  <p:par>
                                    <p:cTn id="32" presetID="6" presetClass="emph" presetSubtype="0" accel="19000" decel="54000" fill="hold" nodeType="withEffect">
                                      <p:stCondLst>
                                        <p:cond delay="2250"/>
                                      </p:stCondLst>
                                      <p:childTnLst>
                                        <p:animScale>
                                          <p:cBhvr>
                                            <p:cTn id="33" dur="2000" fill="hold"/>
                                            <p:tgtEl>
                                              <p:spTgt spid="6"/>
                                            </p:tgtEl>
                                          </p:cBhvr>
                                          <p:by x="65000" y="65000"/>
                                        </p:animScale>
                                      </p:childTnLst>
                                    </p:cTn>
                                  </p:par>
                                  <p:par>
                                    <p:cTn id="34" presetID="10" presetClass="exit" presetSubtype="0" fill="hold" nodeType="withEffect">
                                      <p:stCondLst>
                                        <p:cond delay="200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0" presetClass="entr" presetSubtype="0"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2250" fill="hold"/>
                                            <p:tgtEl>
                                              <p:spTgt spid="3"/>
                                            </p:tgtEl>
                                            <p:attrNameLst>
                                              <p:attrName>ppt_w</p:attrName>
                                            </p:attrNameLst>
                                          </p:cBhvr>
                                          <p:tavLst>
                                            <p:tav tm="0">
                                              <p:val>
                                                <p:strVal val="#ppt_w+.3"/>
                                              </p:val>
                                            </p:tav>
                                            <p:tav tm="100000">
                                              <p:val>
                                                <p:strVal val="#ppt_w"/>
                                              </p:val>
                                            </p:tav>
                                          </p:tavLst>
                                        </p:anim>
                                        <p:anim calcmode="lin" valueType="num">
                                          <p:cBhvr>
                                            <p:cTn id="10" dur="2250" fill="hold"/>
                                            <p:tgtEl>
                                              <p:spTgt spid="3"/>
                                            </p:tgtEl>
                                            <p:attrNameLst>
                                              <p:attrName>ppt_h</p:attrName>
                                            </p:attrNameLst>
                                          </p:cBhvr>
                                          <p:tavLst>
                                            <p:tav tm="0">
                                              <p:val>
                                                <p:strVal val="#ppt_h"/>
                                              </p:val>
                                            </p:tav>
                                            <p:tav tm="100000">
                                              <p:val>
                                                <p:strVal val="#ppt_h"/>
                                              </p:val>
                                            </p:tav>
                                          </p:tavLst>
                                        </p:anim>
                                        <p:animEffect transition="in" filter="fade">
                                          <p:cBhvr>
                                            <p:cTn id="11" dur="2250"/>
                                            <p:tgtEl>
                                              <p:spTgt spid="3"/>
                                            </p:tgtEl>
                                          </p:cBhvr>
                                        </p:animEffect>
                                      </p:childTnLst>
                                    </p:cTn>
                                  </p:par>
                                </p:childTnLst>
                              </p:cTn>
                            </p:par>
                            <p:par>
                              <p:cTn id="12" fill="hold">
                                <p:stCondLst>
                                  <p:cond delay="2250"/>
                                </p:stCondLst>
                                <p:childTnLst>
                                  <p:par>
                                    <p:cTn id="13" presetID="2" presetClass="entr" presetSubtype="2"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63" presetClass="path" presetSubtype="0" accel="50000" decel="50000" fill="hold" nodeType="withEffect">
                                      <p:stCondLst>
                                        <p:cond delay="1000"/>
                                      </p:stCondLst>
                                      <p:childTnLst>
                                        <p:animMotion origin="layout" path="M -4.72222E-6 -3.33333E-6 L 0.3283 -3.33333E-6 " pathEditMode="relative" rAng="0" ptsTypes="AA">
                                          <p:cBhvr>
                                            <p:cTn id="21" dur="1750" fill="hold"/>
                                            <p:tgtEl>
                                              <p:spTgt spid="5"/>
                                            </p:tgtEl>
                                            <p:attrNameLst>
                                              <p:attrName>ppt_x,ppt_y</p:attrName>
                                            </p:attrNameLst>
                                          </p:cBhvr>
                                          <p:rCtr x="16406" y="0"/>
                                        </p:animMotion>
                                      </p:childTnLst>
                                    </p:cTn>
                                  </p:par>
                                  <p:par>
                                    <p:cTn id="22" presetID="6" presetClass="emph" presetSubtype="0" accel="19000" decel="54000" fill="hold" nodeType="withEffect">
                                      <p:stCondLst>
                                        <p:cond delay="2250"/>
                                      </p:stCondLst>
                                      <p:childTnLst>
                                        <p:animScale>
                                          <p:cBhvr>
                                            <p:cTn id="23" dur="2000" fill="hold"/>
                                            <p:tgtEl>
                                              <p:spTgt spid="5"/>
                                            </p:tgtEl>
                                          </p:cBhvr>
                                          <p:by x="65000" y="65000"/>
                                        </p:animScale>
                                      </p:childTnLst>
                                    </p:cTn>
                                  </p:par>
                                  <p:par>
                                    <p:cTn id="24" presetID="10" presetClass="exit" presetSubtype="0" fill="hold" nodeType="withEffect">
                                      <p:stCondLst>
                                        <p:cond delay="200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63" presetClass="path" presetSubtype="0" accel="50000" decel="50000" fill="hold" nodeType="withEffect">
                                      <p:stCondLst>
                                        <p:cond delay="1000"/>
                                      </p:stCondLst>
                                      <p:childTnLst>
                                        <p:animMotion origin="layout" path="M 8.33333E-7 1.11111E-6 L -0.24792 1.11111E-6 " pathEditMode="relative" rAng="0" ptsTypes="AA">
                                          <p:cBhvr>
                                            <p:cTn id="31" dur="1750" fill="hold"/>
                                            <p:tgtEl>
                                              <p:spTgt spid="6"/>
                                            </p:tgtEl>
                                            <p:attrNameLst>
                                              <p:attrName>ppt_x,ppt_y</p:attrName>
                                            </p:attrNameLst>
                                          </p:cBhvr>
                                          <p:rCtr x="-12396" y="0"/>
                                        </p:animMotion>
                                      </p:childTnLst>
                                    </p:cTn>
                                  </p:par>
                                  <p:par>
                                    <p:cTn id="32" presetID="6" presetClass="emph" presetSubtype="0" accel="19000" decel="54000" fill="hold" nodeType="withEffect">
                                      <p:stCondLst>
                                        <p:cond delay="2250"/>
                                      </p:stCondLst>
                                      <p:childTnLst>
                                        <p:animScale>
                                          <p:cBhvr>
                                            <p:cTn id="33" dur="2000" fill="hold"/>
                                            <p:tgtEl>
                                              <p:spTgt spid="6"/>
                                            </p:tgtEl>
                                          </p:cBhvr>
                                          <p:by x="65000" y="65000"/>
                                        </p:animScale>
                                      </p:childTnLst>
                                    </p:cTn>
                                  </p:par>
                                  <p:par>
                                    <p:cTn id="34" presetID="10" presetClass="exit" presetSubtype="0" fill="hold" nodeType="withEffect">
                                      <p:stCondLst>
                                        <p:cond delay="200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1228824" y="1361741"/>
            <a:ext cx="9857184" cy="420045"/>
          </a:xfrm>
          <a:prstGeom prst="roundRect">
            <a:avLst/>
          </a:prstGeom>
          <a:solidFill>
            <a:srgbClr val="FF0000">
              <a:alpha val="20000"/>
            </a:srgbClr>
          </a:soli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80536" indent="-380536" algn="l" defTabSz="1217720">
              <a:spcAft>
                <a:spcPts val="1600"/>
              </a:spcAft>
              <a:buFont typeface="Wingdings" panose="05000000000000000000" pitchFamily="2" charset="2"/>
              <a:buChar char="n"/>
            </a:pPr>
            <a:endParaRPr lang="en-US" altLang="zh-CN" sz="1867" dirty="0"/>
          </a:p>
        </p:txBody>
      </p:sp>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686" y="690955"/>
            <a:ext cx="7126631" cy="4800533"/>
          </a:xfrm>
          <a:prstGeom prst="rect">
            <a:avLst/>
          </a:prstGeom>
        </p:spPr>
      </p:pic>
      <p:sp>
        <p:nvSpPr>
          <p:cNvPr id="3" name="TextBox 2"/>
          <p:cNvSpPr txBox="1"/>
          <p:nvPr/>
        </p:nvSpPr>
        <p:spPr>
          <a:xfrm>
            <a:off x="6385619" y="2065998"/>
            <a:ext cx="6144683" cy="781689"/>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3733" dirty="0">
                <a:gradFill>
                  <a:gsLst>
                    <a:gs pos="0">
                      <a:srgbClr val="FFC000"/>
                    </a:gs>
                    <a:gs pos="48000">
                      <a:srgbClr val="FFFF00">
                        <a:lumMod val="51000"/>
                        <a:lumOff val="49000"/>
                      </a:srgbClr>
                    </a:gs>
                    <a:gs pos="100000">
                      <a:srgbClr val="F79646">
                        <a:lumMod val="75000"/>
                      </a:srgbClr>
                    </a:gs>
                  </a:gsLst>
                  <a:lin ang="13500000" scaled="1"/>
                </a:gradFill>
                <a:effectLst/>
              </a:rPr>
              <a:t>一等奖</a:t>
            </a:r>
            <a:r>
              <a:rPr lang="zh-CN" altLang="en-US" sz="3733" dirty="0" smtClean="0">
                <a:gradFill>
                  <a:gsLst>
                    <a:gs pos="0">
                      <a:srgbClr val="FFC000"/>
                    </a:gs>
                    <a:gs pos="48000">
                      <a:srgbClr val="FFFF00">
                        <a:lumMod val="51000"/>
                        <a:lumOff val="49000"/>
                      </a:srgbClr>
                    </a:gs>
                    <a:gs pos="100000">
                      <a:srgbClr val="F79646">
                        <a:lumMod val="75000"/>
                      </a:srgbClr>
                    </a:gs>
                  </a:gsLst>
                  <a:lin ang="13500000" scaled="1"/>
                </a:gradFill>
                <a:effectLst/>
              </a:rPr>
              <a:t>：宝马汽车一</a:t>
            </a:r>
            <a:r>
              <a:rPr lang="zh-CN" altLang="en-US" sz="3733" dirty="0">
                <a:gradFill>
                  <a:gsLst>
                    <a:gs pos="0">
                      <a:srgbClr val="FFC000"/>
                    </a:gs>
                    <a:gs pos="48000">
                      <a:srgbClr val="FFFF00">
                        <a:lumMod val="51000"/>
                        <a:lumOff val="49000"/>
                      </a:srgbClr>
                    </a:gs>
                    <a:gs pos="100000">
                      <a:srgbClr val="F79646">
                        <a:lumMod val="75000"/>
                      </a:srgbClr>
                    </a:gs>
                  </a:gsLst>
                  <a:lin ang="13500000" scaled="1"/>
                </a:gradFill>
                <a:effectLst/>
              </a:rPr>
              <a:t>台</a:t>
            </a:r>
            <a:endParaRPr lang="en-US" altLang="zh-CN" sz="3733"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sp>
        <p:nvSpPr>
          <p:cNvPr id="5" name="TextBox 4"/>
          <p:cNvSpPr txBox="1"/>
          <p:nvPr/>
        </p:nvSpPr>
        <p:spPr>
          <a:xfrm>
            <a:off x="6385619" y="2983554"/>
            <a:ext cx="6144683" cy="723340"/>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3733" dirty="0">
                <a:gradFill>
                  <a:gsLst>
                    <a:gs pos="0">
                      <a:srgbClr val="FFC000"/>
                    </a:gs>
                    <a:gs pos="48000">
                      <a:srgbClr val="FFFF00">
                        <a:lumMod val="51000"/>
                        <a:lumOff val="49000"/>
                      </a:srgbClr>
                    </a:gs>
                    <a:gs pos="100000">
                      <a:srgbClr val="F79646">
                        <a:lumMod val="75000"/>
                      </a:srgbClr>
                    </a:gs>
                  </a:gsLst>
                  <a:lin ang="13500000" scaled="1"/>
                </a:gradFill>
                <a:effectLst/>
              </a:rPr>
              <a:t>二等奖</a:t>
            </a:r>
            <a:r>
              <a:rPr lang="zh-CN" altLang="en-US" sz="3733" dirty="0" smtClean="0">
                <a:gradFill>
                  <a:gsLst>
                    <a:gs pos="0">
                      <a:srgbClr val="FFC000"/>
                    </a:gs>
                    <a:gs pos="48000">
                      <a:srgbClr val="FFFF00">
                        <a:lumMod val="51000"/>
                        <a:lumOff val="49000"/>
                      </a:srgbClr>
                    </a:gs>
                    <a:gs pos="100000">
                      <a:srgbClr val="F79646">
                        <a:lumMod val="75000"/>
                      </a:srgbClr>
                    </a:gs>
                  </a:gsLst>
                  <a:lin ang="13500000" scaled="1"/>
                </a:gradFill>
                <a:effectLst/>
              </a:rPr>
              <a:t>：现金十万</a:t>
            </a:r>
            <a:endParaRPr lang="en-US" altLang="zh-CN" sz="3733"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sp>
        <p:nvSpPr>
          <p:cNvPr id="6" name="TextBox 5"/>
          <p:cNvSpPr txBox="1"/>
          <p:nvPr/>
        </p:nvSpPr>
        <p:spPr>
          <a:xfrm>
            <a:off x="6385619" y="3917913"/>
            <a:ext cx="6144683" cy="723340"/>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3733" dirty="0">
                <a:gradFill>
                  <a:gsLst>
                    <a:gs pos="0">
                      <a:srgbClr val="FFC000"/>
                    </a:gs>
                    <a:gs pos="48000">
                      <a:srgbClr val="FFFF00">
                        <a:lumMod val="51000"/>
                        <a:lumOff val="49000"/>
                      </a:srgbClr>
                    </a:gs>
                    <a:gs pos="100000">
                      <a:srgbClr val="F79646">
                        <a:lumMod val="75000"/>
                      </a:srgbClr>
                    </a:gs>
                  </a:gsLst>
                  <a:lin ang="13500000" scaled="1"/>
                </a:gradFill>
                <a:effectLst/>
              </a:rPr>
              <a:t>三等奖</a:t>
            </a:r>
            <a:r>
              <a:rPr lang="zh-CN" altLang="en-US" sz="3733" dirty="0" smtClean="0">
                <a:gradFill>
                  <a:gsLst>
                    <a:gs pos="0">
                      <a:srgbClr val="FFC000"/>
                    </a:gs>
                    <a:gs pos="48000">
                      <a:srgbClr val="FFFF00">
                        <a:lumMod val="51000"/>
                        <a:lumOff val="49000"/>
                      </a:srgbClr>
                    </a:gs>
                    <a:gs pos="100000">
                      <a:srgbClr val="F79646">
                        <a:lumMod val="75000"/>
                      </a:srgbClr>
                    </a:gs>
                  </a:gsLst>
                  <a:lin ang="13500000" scaled="1"/>
                </a:gradFill>
                <a:effectLst/>
              </a:rPr>
              <a:t>：苹果电脑</a:t>
            </a:r>
            <a:endParaRPr lang="en-US" altLang="zh-CN" sz="3733"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pic>
        <p:nvPicPr>
          <p:cNvPr id="45"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37748" y="666820"/>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7"/>
          <p:cNvGrpSpPr>
            <a:grpSpLocks/>
          </p:cNvGrpSpPr>
          <p:nvPr/>
        </p:nvGrpSpPr>
        <p:grpSpPr bwMode="auto">
          <a:xfrm>
            <a:off x="-5557045" y="-891480"/>
            <a:ext cx="8981312" cy="8577984"/>
            <a:chOff x="0" y="0"/>
            <a:chExt cx="2208" cy="2208"/>
          </a:xfrm>
        </p:grpSpPr>
        <p:sp>
          <p:nvSpPr>
            <p:cNvPr id="8"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nvGrpSpPr>
            <p:cNvPr id="9" name="Group 9"/>
            <p:cNvGrpSpPr>
              <a:grpSpLocks noChangeAspect="1"/>
            </p:cNvGrpSpPr>
            <p:nvPr/>
          </p:nvGrpSpPr>
          <p:grpSpPr bwMode="auto">
            <a:xfrm>
              <a:off x="0" y="0"/>
              <a:ext cx="2208" cy="2208"/>
              <a:chOff x="0" y="0"/>
              <a:chExt cx="2208" cy="2208"/>
            </a:xfrm>
          </p:grpSpPr>
          <p:grpSp>
            <p:nvGrpSpPr>
              <p:cNvPr id="10" name="Group 10"/>
              <p:cNvGrpSpPr>
                <a:grpSpLocks noChangeAspect="1"/>
              </p:cNvGrpSpPr>
              <p:nvPr/>
            </p:nvGrpSpPr>
            <p:grpSpPr bwMode="auto">
              <a:xfrm>
                <a:off x="0" y="0"/>
                <a:ext cx="2208" cy="2208"/>
                <a:chOff x="0" y="0"/>
                <a:chExt cx="2208" cy="2208"/>
              </a:xfrm>
            </p:grpSpPr>
            <p:grpSp>
              <p:nvGrpSpPr>
                <p:cNvPr id="26" name="Group 11"/>
                <p:cNvGrpSpPr>
                  <a:grpSpLocks noChangeAspect="1"/>
                </p:cNvGrpSpPr>
                <p:nvPr/>
              </p:nvGrpSpPr>
              <p:grpSpPr bwMode="auto">
                <a:xfrm>
                  <a:off x="0" y="0"/>
                  <a:ext cx="2208" cy="2202"/>
                  <a:chOff x="0" y="0"/>
                  <a:chExt cx="1429" cy="1429"/>
                </a:xfrm>
              </p:grpSpPr>
              <p:grpSp>
                <p:nvGrpSpPr>
                  <p:cNvPr id="34" name="Group 12"/>
                  <p:cNvGrpSpPr>
                    <a:grpSpLocks noChangeAspect="1"/>
                  </p:cNvGrpSpPr>
                  <p:nvPr/>
                </p:nvGrpSpPr>
                <p:grpSpPr bwMode="auto">
                  <a:xfrm>
                    <a:off x="686" y="0"/>
                    <a:ext cx="56" cy="1429"/>
                    <a:chOff x="0" y="0"/>
                    <a:chExt cx="56" cy="1429"/>
                  </a:xfrm>
                </p:grpSpPr>
                <p:sp>
                  <p:nvSpPr>
                    <p:cNvPr id="38" name="AutoShape 13"/>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39" name="AutoShape 14"/>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nvGrpSpPr>
                  <p:cNvPr id="35" name="Group 15"/>
                  <p:cNvGrpSpPr>
                    <a:grpSpLocks noChangeAspect="1"/>
                  </p:cNvGrpSpPr>
                  <p:nvPr/>
                </p:nvGrpSpPr>
                <p:grpSpPr bwMode="auto">
                  <a:xfrm rot="5400000">
                    <a:off x="687" y="-1"/>
                    <a:ext cx="56" cy="1429"/>
                    <a:chOff x="0" y="0"/>
                    <a:chExt cx="56" cy="1429"/>
                  </a:xfrm>
                </p:grpSpPr>
                <p:sp>
                  <p:nvSpPr>
                    <p:cNvPr id="36" name="AutoShape 16"/>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37" name="AutoShape 17"/>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grpSp>
              <p:nvGrpSpPr>
                <p:cNvPr id="27" name="Group 18"/>
                <p:cNvGrpSpPr>
                  <a:grpSpLocks noChangeAspect="1"/>
                </p:cNvGrpSpPr>
                <p:nvPr/>
              </p:nvGrpSpPr>
              <p:grpSpPr bwMode="auto">
                <a:xfrm rot="2700000">
                  <a:off x="-3" y="3"/>
                  <a:ext cx="2208" cy="2202"/>
                  <a:chOff x="0" y="0"/>
                  <a:chExt cx="1429" cy="1429"/>
                </a:xfrm>
              </p:grpSpPr>
              <p:grpSp>
                <p:nvGrpSpPr>
                  <p:cNvPr id="28" name="Group 19"/>
                  <p:cNvGrpSpPr>
                    <a:grpSpLocks noChangeAspect="1"/>
                  </p:cNvGrpSpPr>
                  <p:nvPr/>
                </p:nvGrpSpPr>
                <p:grpSpPr bwMode="auto">
                  <a:xfrm>
                    <a:off x="686" y="0"/>
                    <a:ext cx="56" cy="1429"/>
                    <a:chOff x="0" y="0"/>
                    <a:chExt cx="56" cy="1429"/>
                  </a:xfrm>
                </p:grpSpPr>
                <p:sp>
                  <p:nvSpPr>
                    <p:cNvPr id="32" name="AutoShape 20"/>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33" name="AutoShape 21"/>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nvGrpSpPr>
                  <p:cNvPr id="29" name="Group 22"/>
                  <p:cNvGrpSpPr>
                    <a:grpSpLocks noChangeAspect="1"/>
                  </p:cNvGrpSpPr>
                  <p:nvPr/>
                </p:nvGrpSpPr>
                <p:grpSpPr bwMode="auto">
                  <a:xfrm rot="5400000">
                    <a:off x="687" y="-1"/>
                    <a:ext cx="56" cy="1429"/>
                    <a:chOff x="0" y="0"/>
                    <a:chExt cx="56" cy="1429"/>
                  </a:xfrm>
                </p:grpSpPr>
                <p:sp>
                  <p:nvSpPr>
                    <p:cNvPr id="30" name="AutoShape 23"/>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31" name="AutoShape 24"/>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grpSp>
          <p:grpSp>
            <p:nvGrpSpPr>
              <p:cNvPr id="11" name="Group 25"/>
              <p:cNvGrpSpPr>
                <a:grpSpLocks noChangeAspect="1"/>
              </p:cNvGrpSpPr>
              <p:nvPr/>
            </p:nvGrpSpPr>
            <p:grpSpPr bwMode="auto">
              <a:xfrm rot="1320000">
                <a:off x="318" y="359"/>
                <a:ext cx="1546" cy="1546"/>
                <a:chOff x="0" y="0"/>
                <a:chExt cx="2208" cy="2208"/>
              </a:xfrm>
            </p:grpSpPr>
            <p:grpSp>
              <p:nvGrpSpPr>
                <p:cNvPr id="12" name="Group 26"/>
                <p:cNvGrpSpPr>
                  <a:grpSpLocks noChangeAspect="1"/>
                </p:cNvGrpSpPr>
                <p:nvPr/>
              </p:nvGrpSpPr>
              <p:grpSpPr bwMode="auto">
                <a:xfrm>
                  <a:off x="0" y="0"/>
                  <a:ext cx="2208" cy="2202"/>
                  <a:chOff x="0" y="0"/>
                  <a:chExt cx="1429" cy="1429"/>
                </a:xfrm>
              </p:grpSpPr>
              <p:grpSp>
                <p:nvGrpSpPr>
                  <p:cNvPr id="20" name="Group 27"/>
                  <p:cNvGrpSpPr>
                    <a:grpSpLocks noChangeAspect="1"/>
                  </p:cNvGrpSpPr>
                  <p:nvPr/>
                </p:nvGrpSpPr>
                <p:grpSpPr bwMode="auto">
                  <a:xfrm>
                    <a:off x="686" y="0"/>
                    <a:ext cx="56" cy="1429"/>
                    <a:chOff x="0" y="0"/>
                    <a:chExt cx="56" cy="1429"/>
                  </a:xfrm>
                </p:grpSpPr>
                <p:sp>
                  <p:nvSpPr>
                    <p:cNvPr id="24" name="AutoShape 28"/>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25" name="AutoShape 29"/>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nvGrpSpPr>
                  <p:cNvPr id="21" name="Group 30"/>
                  <p:cNvGrpSpPr>
                    <a:grpSpLocks noChangeAspect="1"/>
                  </p:cNvGrpSpPr>
                  <p:nvPr/>
                </p:nvGrpSpPr>
                <p:grpSpPr bwMode="auto">
                  <a:xfrm rot="5400000">
                    <a:off x="687" y="-1"/>
                    <a:ext cx="56" cy="1429"/>
                    <a:chOff x="0" y="0"/>
                    <a:chExt cx="56" cy="1429"/>
                  </a:xfrm>
                </p:grpSpPr>
                <p:sp>
                  <p:nvSpPr>
                    <p:cNvPr id="22" name="AutoShape 31"/>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23" name="AutoShape 32"/>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grpSp>
              <p:nvGrpSpPr>
                <p:cNvPr id="13" name="Group 33"/>
                <p:cNvGrpSpPr>
                  <a:grpSpLocks noChangeAspect="1"/>
                </p:cNvGrpSpPr>
                <p:nvPr/>
              </p:nvGrpSpPr>
              <p:grpSpPr bwMode="auto">
                <a:xfrm rot="2700000">
                  <a:off x="-3" y="3"/>
                  <a:ext cx="2208" cy="2202"/>
                  <a:chOff x="0" y="0"/>
                  <a:chExt cx="1429" cy="1429"/>
                </a:xfrm>
              </p:grpSpPr>
              <p:grpSp>
                <p:nvGrpSpPr>
                  <p:cNvPr id="14" name="Group 34"/>
                  <p:cNvGrpSpPr>
                    <a:grpSpLocks noChangeAspect="1"/>
                  </p:cNvGrpSpPr>
                  <p:nvPr/>
                </p:nvGrpSpPr>
                <p:grpSpPr bwMode="auto">
                  <a:xfrm>
                    <a:off x="686" y="0"/>
                    <a:ext cx="56" cy="1429"/>
                    <a:chOff x="0" y="0"/>
                    <a:chExt cx="56" cy="1429"/>
                  </a:xfrm>
                </p:grpSpPr>
                <p:sp>
                  <p:nvSpPr>
                    <p:cNvPr id="18" name="AutoShape 35"/>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19" name="AutoShape 36"/>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nvGrpSpPr>
                  <p:cNvPr id="15" name="Group 37"/>
                  <p:cNvGrpSpPr>
                    <a:grpSpLocks noChangeAspect="1"/>
                  </p:cNvGrpSpPr>
                  <p:nvPr/>
                </p:nvGrpSpPr>
                <p:grpSpPr bwMode="auto">
                  <a:xfrm rot="5400000">
                    <a:off x="687" y="-1"/>
                    <a:ext cx="56" cy="1429"/>
                    <a:chOff x="0" y="0"/>
                    <a:chExt cx="56" cy="1429"/>
                  </a:xfrm>
                </p:grpSpPr>
                <p:sp>
                  <p:nvSpPr>
                    <p:cNvPr id="16" name="AutoShape 38"/>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sp>
                  <p:nvSpPr>
                    <p:cNvPr id="17" name="AutoShape 39"/>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endParaRPr>
                    </a:p>
                  </p:txBody>
                </p:sp>
              </p:grpSp>
            </p:grpSp>
          </p:grpSp>
        </p:grpSp>
      </p:grpSp>
      <p:pic>
        <p:nvPicPr>
          <p:cNvPr id="41" name="audio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31890" y="3026209"/>
            <a:ext cx="812800" cy="731520"/>
          </a:xfrm>
          <a:prstGeom prst="rect">
            <a:avLst/>
          </a:prstGeom>
        </p:spPr>
      </p:pic>
    </p:spTree>
    <p:extLst>
      <p:ext uri="{BB962C8B-B14F-4D97-AF65-F5344CB8AC3E}">
        <p14:creationId xmlns:p14="http://schemas.microsoft.com/office/powerpoint/2010/main" val="1122463539"/>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childTnLst>
                              </p:cTn>
                            </p:par>
                            <p:par>
                              <p:cTn id="7" fill="hold">
                                <p:stCondLst>
                                  <p:cond delay="0"/>
                                </p:stCondLst>
                                <p:childTnLst>
                                  <p:par>
                                    <p:cTn id="8" presetID="2" presetClass="entr" presetSubtype="1" fill="hold" nodeType="afterEffect" p14:presetBounceEnd="85714">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14:bounceEnd="85714">
                                          <p:cBhvr additive="base">
                                            <p:cTn id="10" dur="1000" fill="hold"/>
                                            <p:tgtEl>
                                              <p:spTgt spid="40"/>
                                            </p:tgtEl>
                                            <p:attrNameLst>
                                              <p:attrName>ppt_x</p:attrName>
                                            </p:attrNameLst>
                                          </p:cBhvr>
                                          <p:tavLst>
                                            <p:tav tm="0">
                                              <p:val>
                                                <p:strVal val="#ppt_x"/>
                                              </p:val>
                                            </p:tav>
                                            <p:tav tm="100000">
                                              <p:val>
                                                <p:strVal val="#ppt_x"/>
                                              </p:val>
                                            </p:tav>
                                          </p:tavLst>
                                        </p:anim>
                                        <p:anim calcmode="lin" valueType="num" p14:bounceEnd="85714">
                                          <p:cBhvr additive="base">
                                            <p:cTn id="11" dur="1000" fill="hold"/>
                                            <p:tgtEl>
                                              <p:spTgt spid="40"/>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63" presetClass="path" presetSubtype="0" accel="50000" decel="50000" fill="hold" nodeType="withEffect">
                                      <p:stCondLst>
                                        <p:cond delay="0"/>
                                      </p:stCondLst>
                                      <p:childTnLst>
                                        <p:animMotion origin="layout" path="M -4.16667E-6 -4.3599E-7 L -0.49809 -4.3599E-7 " pathEditMode="relative" rAng="0" ptsTypes="AA">
                                          <p:cBhvr>
                                            <p:cTn id="35" dur="4000" fill="hold"/>
                                            <p:tgtEl>
                                              <p:spTgt spid="45"/>
                                            </p:tgtEl>
                                            <p:attrNameLst>
                                              <p:attrName>ppt_x,ppt_y</p:attrName>
                                            </p:attrNameLst>
                                          </p:cBhvr>
                                          <p:rCtr x="-24913" y="0"/>
                                        </p:animMotion>
                                      </p:childTnLst>
                                    </p:cTn>
                                  </p:par>
                                  <p:par>
                                    <p:cTn id="36" presetID="6" presetClass="emph" presetSubtype="0" accel="19000" decel="54000" fill="hold" nodeType="withEffect">
                                      <p:stCondLst>
                                        <p:cond delay="1000"/>
                                      </p:stCondLst>
                                      <p:childTnLst>
                                        <p:animScale>
                                          <p:cBhvr>
                                            <p:cTn id="37" dur="2000" fill="hold"/>
                                            <p:tgtEl>
                                              <p:spTgt spid="45"/>
                                            </p:tgtEl>
                                          </p:cBhvr>
                                          <p:by x="65000" y="65000"/>
                                        </p:animScale>
                                      </p:childTnLst>
                                    </p:cTn>
                                  </p:par>
                                  <p:par>
                                    <p:cTn id="38" presetID="10" presetClass="exit" presetSubtype="0" fill="hold" nodeType="withEffect">
                                      <p:stCondLst>
                                        <p:cond delay="3000"/>
                                      </p:stCondLst>
                                      <p:childTnLst>
                                        <p:animEffect transition="out" filter="fade">
                                          <p:cBhvr>
                                            <p:cTn id="39" dur="500"/>
                                            <p:tgtEl>
                                              <p:spTgt spid="45"/>
                                            </p:tgtEl>
                                          </p:cBhvr>
                                        </p:animEffect>
                                        <p:set>
                                          <p:cBhvr>
                                            <p:cTn id="40" dur="1" fill="hold">
                                              <p:stCondLst>
                                                <p:cond delay="499"/>
                                              </p:stCondLst>
                                            </p:cTn>
                                            <p:tgtEl>
                                              <p:spTgt spid="45"/>
                                            </p:tgtEl>
                                            <p:attrNameLst>
                                              <p:attrName>style.visibility</p:attrName>
                                            </p:attrNameLst>
                                          </p:cBhvr>
                                          <p:to>
                                            <p:strVal val="hidden"/>
                                          </p:to>
                                        </p:set>
                                      </p:childTnLst>
                                    </p:cTn>
                                  </p:par>
                                  <p:par>
                                    <p:cTn id="41" presetID="2" presetClass="entr" presetSubtype="8" fill="hold" nodeType="withEffect">
                                      <p:stCondLst>
                                        <p:cond delay="35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2000" fill="hold"/>
                                            <p:tgtEl>
                                              <p:spTgt spid="7"/>
                                            </p:tgtEl>
                                            <p:attrNameLst>
                                              <p:attrName>ppt_x</p:attrName>
                                            </p:attrNameLst>
                                          </p:cBhvr>
                                          <p:tavLst>
                                            <p:tav tm="0">
                                              <p:val>
                                                <p:strVal val="0-#ppt_w/2"/>
                                              </p:val>
                                            </p:tav>
                                            <p:tav tm="100000">
                                              <p:val>
                                                <p:strVal val="#ppt_x"/>
                                              </p:val>
                                            </p:tav>
                                          </p:tavLst>
                                        </p:anim>
                                        <p:anim calcmode="lin" valueType="num">
                                          <p:cBhvr additive="base">
                                            <p:cTn id="44" dur="2000" fill="hold"/>
                                            <p:tgtEl>
                                              <p:spTgt spid="7"/>
                                            </p:tgtEl>
                                            <p:attrNameLst>
                                              <p:attrName>ppt_y</p:attrName>
                                            </p:attrNameLst>
                                          </p:cBhvr>
                                          <p:tavLst>
                                            <p:tav tm="0">
                                              <p:val>
                                                <p:strVal val="#ppt_y"/>
                                              </p:val>
                                            </p:tav>
                                            <p:tav tm="100000">
                                              <p:val>
                                                <p:strVal val="#ppt_y"/>
                                              </p:val>
                                            </p:tav>
                                          </p:tavLst>
                                        </p:anim>
                                      </p:childTnLst>
                                    </p:cTn>
                                  </p:par>
                                  <p:par>
                                    <p:cTn id="45" presetID="0" presetClass="path" presetSubtype="0" accel="50000" decel="50000" fill="hold" nodeType="withEffect">
                                      <p:stCondLst>
                                        <p:cond delay="4000"/>
                                      </p:stCondLst>
                                      <p:childTnLst>
                                        <p:animMotion origin="layout" path="M 8.33333E-7 4.44444E-6 L 1.08802 0.00583 " pathEditMode="relative" rAng="0" ptsTypes="AA">
                                          <p:cBhvr>
                                            <p:cTn id="46" dur="2000" fill="hold"/>
                                            <p:tgtEl>
                                              <p:spTgt spid="7"/>
                                            </p:tgtEl>
                                            <p:attrNameLst>
                                              <p:attrName>ppt_x,ppt_y</p:attrName>
                                            </p:attrNameLst>
                                          </p:cBhvr>
                                          <p:rCtr x="54392" y="278"/>
                                        </p:animMotion>
                                      </p:childTnLst>
                                    </p:cTn>
                                  </p:par>
                                  <p:par>
                                    <p:cTn id="47" presetID="8" presetClass="emph" presetSubtype="0" repeatCount="2000" fill="hold" nodeType="withEffect">
                                      <p:stCondLst>
                                        <p:cond delay="4500"/>
                                      </p:stCondLst>
                                      <p:childTnLst>
                                        <p:animRot by="21600000">
                                          <p:cBhvr>
                                            <p:cTn id="48" dur="600" fill="hold"/>
                                            <p:tgtEl>
                                              <p:spTgt spid="7"/>
                                            </p:tgtEl>
                                            <p:attrNameLst>
                                              <p:attrName>r</p:attrName>
                                            </p:attrNameLst>
                                          </p:cBhvr>
                                        </p:animRot>
                                      </p:childTnLst>
                                    </p:cTn>
                                  </p:par>
                                  <p:par>
                                    <p:cTn id="49" presetID="10" presetClass="exit" presetSubtype="0" fill="hold" nodeType="withEffect">
                                      <p:stCondLst>
                                        <p:cond delay="5500"/>
                                      </p:stCondLst>
                                      <p:childTnLst>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41"/>
                    </p:tgtEl>
                  </p:cMediaNode>
                </p:audio>
              </p:childTnLst>
            </p:cTn>
          </p:par>
        </p:tnLst>
        <p:bldLst>
          <p:bldP spid="42" grpId="0" animBg="1"/>
          <p:bldP spid="3"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additive="base">
                                            <p:cTn id="10" dur="1000" fill="hold"/>
                                            <p:tgtEl>
                                              <p:spTgt spid="40"/>
                                            </p:tgtEl>
                                            <p:attrNameLst>
                                              <p:attrName>ppt_x</p:attrName>
                                            </p:attrNameLst>
                                          </p:cBhvr>
                                          <p:tavLst>
                                            <p:tav tm="0">
                                              <p:val>
                                                <p:strVal val="#ppt_x"/>
                                              </p:val>
                                            </p:tav>
                                            <p:tav tm="100000">
                                              <p:val>
                                                <p:strVal val="#ppt_x"/>
                                              </p:val>
                                            </p:tav>
                                          </p:tavLst>
                                        </p:anim>
                                        <p:anim calcmode="lin" valueType="num">
                                          <p:cBhvr additive="base">
                                            <p:cTn id="11" dur="1000" fill="hold"/>
                                            <p:tgtEl>
                                              <p:spTgt spid="40"/>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63" presetClass="path" presetSubtype="0" accel="50000" decel="50000" fill="hold" nodeType="withEffect">
                                      <p:stCondLst>
                                        <p:cond delay="0"/>
                                      </p:stCondLst>
                                      <p:childTnLst>
                                        <p:animMotion origin="layout" path="M -4.16667E-6 -4.3599E-7 L -0.49809 -4.3599E-7 " pathEditMode="relative" rAng="0" ptsTypes="AA">
                                          <p:cBhvr>
                                            <p:cTn id="35" dur="4000" fill="hold"/>
                                            <p:tgtEl>
                                              <p:spTgt spid="45"/>
                                            </p:tgtEl>
                                            <p:attrNameLst>
                                              <p:attrName>ppt_x,ppt_y</p:attrName>
                                            </p:attrNameLst>
                                          </p:cBhvr>
                                          <p:rCtr x="-24913" y="0"/>
                                        </p:animMotion>
                                      </p:childTnLst>
                                    </p:cTn>
                                  </p:par>
                                  <p:par>
                                    <p:cTn id="36" presetID="6" presetClass="emph" presetSubtype="0" accel="19000" decel="54000" fill="hold" nodeType="withEffect">
                                      <p:stCondLst>
                                        <p:cond delay="1000"/>
                                      </p:stCondLst>
                                      <p:childTnLst>
                                        <p:animScale>
                                          <p:cBhvr>
                                            <p:cTn id="37" dur="2000" fill="hold"/>
                                            <p:tgtEl>
                                              <p:spTgt spid="45"/>
                                            </p:tgtEl>
                                          </p:cBhvr>
                                          <p:by x="65000" y="65000"/>
                                        </p:animScale>
                                      </p:childTnLst>
                                    </p:cTn>
                                  </p:par>
                                  <p:par>
                                    <p:cTn id="38" presetID="10" presetClass="exit" presetSubtype="0" fill="hold" nodeType="withEffect">
                                      <p:stCondLst>
                                        <p:cond delay="3000"/>
                                      </p:stCondLst>
                                      <p:childTnLst>
                                        <p:animEffect transition="out" filter="fade">
                                          <p:cBhvr>
                                            <p:cTn id="39" dur="500"/>
                                            <p:tgtEl>
                                              <p:spTgt spid="45"/>
                                            </p:tgtEl>
                                          </p:cBhvr>
                                        </p:animEffect>
                                        <p:set>
                                          <p:cBhvr>
                                            <p:cTn id="40" dur="1" fill="hold">
                                              <p:stCondLst>
                                                <p:cond delay="499"/>
                                              </p:stCondLst>
                                            </p:cTn>
                                            <p:tgtEl>
                                              <p:spTgt spid="45"/>
                                            </p:tgtEl>
                                            <p:attrNameLst>
                                              <p:attrName>style.visibility</p:attrName>
                                            </p:attrNameLst>
                                          </p:cBhvr>
                                          <p:to>
                                            <p:strVal val="hidden"/>
                                          </p:to>
                                        </p:set>
                                      </p:childTnLst>
                                    </p:cTn>
                                  </p:par>
                                  <p:par>
                                    <p:cTn id="41" presetID="2" presetClass="entr" presetSubtype="8" fill="hold" nodeType="withEffect">
                                      <p:stCondLst>
                                        <p:cond delay="35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2000" fill="hold"/>
                                            <p:tgtEl>
                                              <p:spTgt spid="7"/>
                                            </p:tgtEl>
                                            <p:attrNameLst>
                                              <p:attrName>ppt_x</p:attrName>
                                            </p:attrNameLst>
                                          </p:cBhvr>
                                          <p:tavLst>
                                            <p:tav tm="0">
                                              <p:val>
                                                <p:strVal val="0-#ppt_w/2"/>
                                              </p:val>
                                            </p:tav>
                                            <p:tav tm="100000">
                                              <p:val>
                                                <p:strVal val="#ppt_x"/>
                                              </p:val>
                                            </p:tav>
                                          </p:tavLst>
                                        </p:anim>
                                        <p:anim calcmode="lin" valueType="num">
                                          <p:cBhvr additive="base">
                                            <p:cTn id="44" dur="2000" fill="hold"/>
                                            <p:tgtEl>
                                              <p:spTgt spid="7"/>
                                            </p:tgtEl>
                                            <p:attrNameLst>
                                              <p:attrName>ppt_y</p:attrName>
                                            </p:attrNameLst>
                                          </p:cBhvr>
                                          <p:tavLst>
                                            <p:tav tm="0">
                                              <p:val>
                                                <p:strVal val="#ppt_y"/>
                                              </p:val>
                                            </p:tav>
                                            <p:tav tm="100000">
                                              <p:val>
                                                <p:strVal val="#ppt_y"/>
                                              </p:val>
                                            </p:tav>
                                          </p:tavLst>
                                        </p:anim>
                                      </p:childTnLst>
                                    </p:cTn>
                                  </p:par>
                                  <p:par>
                                    <p:cTn id="45" presetID="0" presetClass="path" presetSubtype="0" accel="50000" decel="50000" fill="hold" nodeType="withEffect">
                                      <p:stCondLst>
                                        <p:cond delay="4000"/>
                                      </p:stCondLst>
                                      <p:childTnLst>
                                        <p:animMotion origin="layout" path="M 8.33333E-7 4.44444E-6 L 1.08802 0.00583 " pathEditMode="relative" rAng="0" ptsTypes="AA">
                                          <p:cBhvr>
                                            <p:cTn id="46" dur="2000" fill="hold"/>
                                            <p:tgtEl>
                                              <p:spTgt spid="7"/>
                                            </p:tgtEl>
                                            <p:attrNameLst>
                                              <p:attrName>ppt_x,ppt_y</p:attrName>
                                            </p:attrNameLst>
                                          </p:cBhvr>
                                          <p:rCtr x="54392" y="278"/>
                                        </p:animMotion>
                                      </p:childTnLst>
                                    </p:cTn>
                                  </p:par>
                                  <p:par>
                                    <p:cTn id="47" presetID="8" presetClass="emph" presetSubtype="0" repeatCount="2000" fill="hold" nodeType="withEffect">
                                      <p:stCondLst>
                                        <p:cond delay="4500"/>
                                      </p:stCondLst>
                                      <p:childTnLst>
                                        <p:animRot by="21600000">
                                          <p:cBhvr>
                                            <p:cTn id="48" dur="600" fill="hold"/>
                                            <p:tgtEl>
                                              <p:spTgt spid="7"/>
                                            </p:tgtEl>
                                            <p:attrNameLst>
                                              <p:attrName>r</p:attrName>
                                            </p:attrNameLst>
                                          </p:cBhvr>
                                        </p:animRot>
                                      </p:childTnLst>
                                    </p:cTn>
                                  </p:par>
                                  <p:par>
                                    <p:cTn id="49" presetID="10" presetClass="exit" presetSubtype="0" fill="hold" nodeType="withEffect">
                                      <p:stCondLst>
                                        <p:cond delay="5500"/>
                                      </p:stCondLst>
                                      <p:childTnLst>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41"/>
                    </p:tgtEl>
                  </p:cMediaNode>
                </p:audio>
              </p:childTnLst>
            </p:cTn>
          </p:par>
        </p:tnLst>
        <p:bldLst>
          <p:bldP spid="42" grpId="0" animBg="1"/>
          <p:bldP spid="3" grpId="0"/>
          <p:bldP spid="5" grpId="0"/>
          <p:bldP spid="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 y="0"/>
            <a:ext cx="12192000" cy="6858000"/>
          </a:xfrm>
          <a:prstGeom prst="rect">
            <a:avLst/>
          </a:prstGeom>
        </p:spPr>
      </p:pic>
      <p:sp>
        <p:nvSpPr>
          <p:cNvPr id="5" name="标题 1"/>
          <p:cNvSpPr txBox="1">
            <a:spLocks/>
          </p:cNvSpPr>
          <p:nvPr/>
        </p:nvSpPr>
        <p:spPr>
          <a:xfrm>
            <a:off x="3771936" y="951013"/>
            <a:ext cx="4580826" cy="978154"/>
          </a:xfrm>
          <a:prstGeom prst="rect">
            <a:avLst/>
          </a:prstGeom>
        </p:spPr>
        <p:txBody>
          <a:bodyPr lIns="107875" tIns="53938" rIns="107875" bIns="53938">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lang="zh-CN" altLang="en-US" sz="5400" b="1" dirty="0">
                <a:gradFill flip="none" rotWithShape="1">
                  <a:gsLst>
                    <a:gs pos="0">
                      <a:srgbClr val="C00000">
                        <a:lumMod val="51000"/>
                      </a:srgbClr>
                    </a:gs>
                    <a:gs pos="46000">
                      <a:srgbClr val="FF0000"/>
                    </a:gs>
                    <a:gs pos="100000">
                      <a:srgbClr val="FFFF00"/>
                    </a:gs>
                  </a:gsLst>
                  <a:lin ang="15600000" scaled="0"/>
                  <a:tileRect/>
                </a:gradFill>
                <a:latin typeface="微软雅黑" panose="020B0503020204020204" pitchFamily="34" charset="-122"/>
                <a:ea typeface="微软雅黑" panose="020B0503020204020204" pitchFamily="34" charset="-122"/>
                <a:cs typeface="+mn-cs"/>
              </a:rPr>
              <a:t>第三项</a:t>
            </a:r>
          </a:p>
        </p:txBody>
      </p:sp>
      <p:sp>
        <p:nvSpPr>
          <p:cNvPr id="7" name="TextBox 6"/>
          <p:cNvSpPr txBox="1"/>
          <p:nvPr/>
        </p:nvSpPr>
        <p:spPr>
          <a:xfrm>
            <a:off x="2789038" y="1684608"/>
            <a:ext cx="6708254" cy="1446544"/>
          </a:xfrm>
          <a:prstGeom prst="rect">
            <a:avLst/>
          </a:prstGeom>
          <a:noFill/>
        </p:spPr>
        <p:txBody>
          <a:bodyPr wrap="square" lIns="91436" tIns="45717" rIns="91436" bIns="45717" rtlCol="0">
            <a:spAutoFit/>
          </a:bodyPr>
          <a:lstStyle/>
          <a:p>
            <a:pPr algn="ctr" eaLnBrk="0" fontAlgn="base" hangingPunct="0">
              <a:spcBef>
                <a:spcPct val="0"/>
              </a:spcBef>
              <a:spcAft>
                <a:spcPct val="0"/>
              </a:spcAft>
            </a:pPr>
            <a:r>
              <a:rPr lang="zh-CN" altLang="en-US" sz="8800" b="1" dirty="0">
                <a:gradFill flip="none" rotWithShape="1">
                  <a:gsLst>
                    <a:gs pos="0">
                      <a:srgbClr val="C00000">
                        <a:lumMod val="51000"/>
                      </a:srgbClr>
                    </a:gs>
                    <a:gs pos="46000">
                      <a:srgbClr val="FF0000"/>
                    </a:gs>
                    <a:gs pos="100000">
                      <a:srgbClr val="FFFF00"/>
                    </a:gs>
                  </a:gsLst>
                  <a:lin ang="15600000" scaled="0"/>
                  <a:tileRect/>
                </a:gradFill>
                <a:latin typeface="微软雅黑" panose="020B0503020204020204" pitchFamily="34" charset="-122"/>
                <a:ea typeface="微软雅黑" panose="020B0503020204020204" pitchFamily="34" charset="-122"/>
              </a:rPr>
              <a:t>幸运大抽奖</a:t>
            </a:r>
          </a:p>
        </p:txBody>
      </p:sp>
      <p:pic>
        <p:nvPicPr>
          <p:cNvPr id="13" name="Picture 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068711" y="0"/>
            <a:ext cx="3124877" cy="4146632"/>
          </a:xfrm>
          <a:prstGeom prst="rect">
            <a:avLst/>
          </a:prstGeom>
          <a:noFill/>
          <a:ln>
            <a:noFill/>
          </a:ln>
          <a:effectLst>
            <a:outerShdw dist="35921" dir="2700000" algn="ctr" rotWithShape="0">
              <a:schemeClr val="bg2">
                <a:alpha val="91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TextBox 32"/>
          <p:cNvSpPr txBox="1"/>
          <p:nvPr/>
        </p:nvSpPr>
        <p:spPr>
          <a:xfrm>
            <a:off x="3063465" y="3003878"/>
            <a:ext cx="6200964" cy="1477328"/>
          </a:xfrm>
          <a:prstGeom prst="rect">
            <a:avLst/>
          </a:prstGeom>
          <a:noFill/>
        </p:spPr>
        <p:txBody>
          <a:bodyPr wrap="square" lIns="0" tIns="0" rIns="0" bIns="0" rtlCol="0">
            <a:spAutoFit/>
          </a:bodyPr>
          <a:lstStyle/>
          <a:p>
            <a:pPr algn="just">
              <a:lnSpc>
                <a:spcPct val="150000"/>
              </a:lnSpc>
            </a:pPr>
            <a:r>
              <a:rPr lang="zh-CN" altLang="en-US" sz="1600" b="1" dirty="0">
                <a:latin typeface="微软雅黑" pitchFamily="34" charset="-122"/>
                <a:ea typeface="微软雅黑" pitchFamily="34" charset="-122"/>
              </a:rPr>
              <a:t>尊敬的各位领导、亲爱的同事们，大家</a:t>
            </a:r>
            <a:r>
              <a:rPr lang="en-US" altLang="zh-CN" sz="1600" b="1" dirty="0">
                <a:latin typeface="微软雅黑" pitchFamily="34" charset="-122"/>
                <a:ea typeface="微软雅黑" pitchFamily="34" charset="-122"/>
              </a:rPr>
              <a:t>--</a:t>
            </a:r>
            <a:r>
              <a:rPr lang="zh-CN" altLang="en-US" sz="1600" b="1" dirty="0">
                <a:latin typeface="微软雅黑" pitchFamily="34" charset="-122"/>
                <a:ea typeface="微软雅黑" pitchFamily="34" charset="-122"/>
              </a:rPr>
              <a:t>晚上好！又是一年金秋送爽时，又是一轮花好月圆日。今晚我们欢聚一堂，聆听“韶华之韵”的美妙乐章，让我们唱起动听的歌曲，一起走进爱的世界，让我们跳起欢快的舞蹈，一起融进欢乐的海洋</a:t>
            </a:r>
            <a:endParaRPr lang="en-US" altLang="zh-CN" sz="1600" b="1" dirty="0">
              <a:latin typeface="微软雅黑" pitchFamily="34" charset="-122"/>
              <a:ea typeface="微软雅黑" pitchFamily="34" charset="-122"/>
            </a:endParaRPr>
          </a:p>
        </p:txBody>
      </p:sp>
    </p:spTree>
    <p:extLst>
      <p:ext uri="{BB962C8B-B14F-4D97-AF65-F5344CB8AC3E}">
        <p14:creationId xmlns:p14="http://schemas.microsoft.com/office/powerpoint/2010/main" val="389070213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125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500"/>
                                        <p:tgtEl>
                                          <p:spTgt spid="33"/>
                                        </p:tgtEl>
                                      </p:cBhvr>
                                    </p:animEffect>
                                  </p:childTnLst>
                                </p:cTn>
                              </p:par>
                              <p:par>
                                <p:cTn id="19" presetID="22" presetClass="entr" presetSubtype="2"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6920" y="1507283"/>
            <a:ext cx="6176434" cy="4347995"/>
          </a:xfrm>
          <a:prstGeom prst="rect">
            <a:avLst/>
          </a:prstGeom>
        </p:spPr>
      </p:pic>
      <p:sp>
        <p:nvSpPr>
          <p:cNvPr id="18" name="TextBox 17"/>
          <p:cNvSpPr txBox="1"/>
          <p:nvPr/>
        </p:nvSpPr>
        <p:spPr>
          <a:xfrm>
            <a:off x="3674503" y="5578279"/>
            <a:ext cx="4896544" cy="553994"/>
          </a:xfrm>
          <a:prstGeom prst="rect">
            <a:avLst/>
          </a:prstGeom>
          <a:noFill/>
        </p:spPr>
        <p:txBody>
          <a:bodyPr wrap="square" lIns="121917" tIns="60958" rIns="121917" bIns="60958" rtlCol="0">
            <a:spAutoFit/>
          </a:bodyPr>
          <a:lstStyle/>
          <a:p>
            <a:pPr algn="ctr"/>
            <a:r>
              <a:rPr lang="zh-CN" altLang="en-US" sz="2800" b="1" dirty="0">
                <a:solidFill>
                  <a:schemeClr val="bg1"/>
                </a:solidFill>
                <a:latin typeface="微软雅黑" pitchFamily="34" charset="-122"/>
                <a:ea typeface="微软雅黑" pitchFamily="34" charset="-122"/>
              </a:rPr>
              <a:t>一等奖</a:t>
            </a:r>
            <a:r>
              <a:rPr lang="zh-CN" altLang="en-US" sz="2800" b="1" dirty="0" smtClean="0">
                <a:solidFill>
                  <a:schemeClr val="bg1"/>
                </a:solidFill>
                <a:latin typeface="微软雅黑" pitchFamily="34" charset="-122"/>
                <a:ea typeface="微软雅黑" pitchFamily="34" charset="-122"/>
              </a:rPr>
              <a:t>：宝马三系一</a:t>
            </a:r>
            <a:r>
              <a:rPr lang="zh-CN" altLang="en-US" sz="2800" b="1" dirty="0">
                <a:solidFill>
                  <a:schemeClr val="bg1"/>
                </a:solidFill>
                <a:latin typeface="微软雅黑" pitchFamily="34" charset="-122"/>
                <a:ea typeface="微软雅黑" pitchFamily="34" charset="-122"/>
              </a:rPr>
              <a:t>辆</a:t>
            </a: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6920" y="1506661"/>
            <a:ext cx="6176434" cy="4347995"/>
          </a:xfrm>
          <a:prstGeom prst="rect">
            <a:avLst/>
          </a:prstGeom>
        </p:spPr>
      </p:pic>
    </p:spTree>
    <p:extLst>
      <p:ext uri="{BB962C8B-B14F-4D97-AF65-F5344CB8AC3E}">
        <p14:creationId xmlns:p14="http://schemas.microsoft.com/office/powerpoint/2010/main" val="352648747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childTnLst>
                          </p:cTn>
                        </p:par>
                        <p:par>
                          <p:cTn id="18" fill="hold">
                            <p:stCondLst>
                              <p:cond delay="1450"/>
                            </p:stCondLst>
                            <p:childTnLst>
                              <p:par>
                                <p:cTn id="19" presetID="1"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6" presetClass="emph" presetSubtype="0" fill="hold" nodeType="withEffect">
                                  <p:stCondLst>
                                    <p:cond delay="0"/>
                                  </p:stCondLst>
                                  <p:childTnLst>
                                    <p:animScale>
                                      <p:cBhvr>
                                        <p:cTn id="22" dur="2000" fill="hold"/>
                                        <p:tgtEl>
                                          <p:spTgt spid="20"/>
                                        </p:tgtEl>
                                      </p:cBhvr>
                                      <p:by x="400000" y="400000"/>
                                    </p:animScale>
                                  </p:childTnLst>
                                </p:cTn>
                              </p:par>
                              <p:par>
                                <p:cTn id="23" presetID="10" presetClass="exit" presetSubtype="0" fill="hold" nodeType="withEffect">
                                  <p:stCondLst>
                                    <p:cond delay="0"/>
                                  </p:stCondLst>
                                  <p:childTnLst>
                                    <p:animEffect transition="out" filter="fade">
                                      <p:cBhvr>
                                        <p:cTn id="24" dur="500"/>
                                        <p:tgtEl>
                                          <p:spTgt spid="20"/>
                                        </p:tgtEl>
                                      </p:cBhvr>
                                    </p:animEffect>
                                    <p:set>
                                      <p:cBhvr>
                                        <p:cTn id="2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6353" y="1509046"/>
            <a:ext cx="4084837" cy="4084837"/>
          </a:xfrm>
          <a:prstGeom prst="rect">
            <a:avLst/>
          </a:prstGeom>
        </p:spPr>
      </p:pic>
      <p:sp>
        <p:nvSpPr>
          <p:cNvPr id="7" name="TextBox 6"/>
          <p:cNvSpPr txBox="1"/>
          <p:nvPr/>
        </p:nvSpPr>
        <p:spPr>
          <a:xfrm>
            <a:off x="3691128" y="5528404"/>
            <a:ext cx="4896544" cy="553994"/>
          </a:xfrm>
          <a:prstGeom prst="rect">
            <a:avLst/>
          </a:prstGeom>
          <a:noFill/>
        </p:spPr>
        <p:txBody>
          <a:bodyPr wrap="square" lIns="121917" tIns="60958" rIns="121917" bIns="60958" rtlCol="0">
            <a:spAutoFit/>
          </a:bodyPr>
          <a:lstStyle/>
          <a:p>
            <a:pPr algn="ctr"/>
            <a:r>
              <a:rPr lang="zh-CN" altLang="en-US" sz="2800" b="1" dirty="0">
                <a:solidFill>
                  <a:schemeClr val="bg1"/>
                </a:solidFill>
                <a:latin typeface="微软雅黑" pitchFamily="34" charset="-122"/>
                <a:ea typeface="微软雅黑" pitchFamily="34" charset="-122"/>
              </a:rPr>
              <a:t>二等奖</a:t>
            </a:r>
            <a:r>
              <a:rPr lang="zh-CN" altLang="en-US" sz="2800" b="1" dirty="0" smtClean="0">
                <a:solidFill>
                  <a:schemeClr val="bg1"/>
                </a:solidFill>
                <a:latin typeface="微软雅黑" pitchFamily="34" charset="-122"/>
                <a:ea typeface="微软雅黑" pitchFamily="34" charset="-122"/>
              </a:rPr>
              <a:t>：现金十万</a:t>
            </a:r>
            <a:endParaRPr lang="zh-CN" altLang="en-US" sz="2800" b="1" dirty="0">
              <a:solidFill>
                <a:schemeClr val="bg1"/>
              </a:solidFill>
              <a:latin typeface="微软雅黑" pitchFamily="34" charset="-122"/>
              <a:ea typeface="微软雅黑" pitchFamily="34"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6352" y="1509046"/>
            <a:ext cx="4084837" cy="4084837"/>
          </a:xfrm>
          <a:prstGeom prst="rect">
            <a:avLst/>
          </a:prstGeom>
        </p:spPr>
      </p:pic>
    </p:spTree>
    <p:extLst>
      <p:ext uri="{BB962C8B-B14F-4D97-AF65-F5344CB8AC3E}">
        <p14:creationId xmlns:p14="http://schemas.microsoft.com/office/powerpoint/2010/main" val="3545740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350"/>
                            </p:stCondLst>
                            <p:childTnLst>
                              <p:par>
                                <p:cTn id="19" presetID="1"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6" presetClass="emph" presetSubtype="0" fill="hold" nodeType="withEffect">
                                  <p:stCondLst>
                                    <p:cond delay="0"/>
                                  </p:stCondLst>
                                  <p:childTnLst>
                                    <p:animScale>
                                      <p:cBhvr>
                                        <p:cTn id="22" dur="2000" fill="hold"/>
                                        <p:tgtEl>
                                          <p:spTgt spid="9"/>
                                        </p:tgtEl>
                                      </p:cBhvr>
                                      <p:by x="400000" y="400000"/>
                                    </p:animScale>
                                  </p:childTnLst>
                                </p:cTn>
                              </p:par>
                              <p:par>
                                <p:cTn id="23" presetID="10" presetClass="exit" presetSubtype="0" fill="hold" nodeType="with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320" y="1796819"/>
            <a:ext cx="5769600" cy="3745600"/>
          </a:xfrm>
          <a:prstGeom prst="rect">
            <a:avLst/>
          </a:prstGeom>
        </p:spPr>
      </p:pic>
      <p:sp>
        <p:nvSpPr>
          <p:cNvPr id="9" name="TextBox 8"/>
          <p:cNvSpPr txBox="1"/>
          <p:nvPr/>
        </p:nvSpPr>
        <p:spPr>
          <a:xfrm>
            <a:off x="3691128" y="5644779"/>
            <a:ext cx="4896544" cy="553994"/>
          </a:xfrm>
          <a:prstGeom prst="rect">
            <a:avLst/>
          </a:prstGeom>
          <a:noFill/>
        </p:spPr>
        <p:txBody>
          <a:bodyPr wrap="square" lIns="121917" tIns="60958" rIns="121917" bIns="60958" rtlCol="0">
            <a:spAutoFit/>
          </a:bodyPr>
          <a:lstStyle/>
          <a:p>
            <a:pPr algn="ctr"/>
            <a:r>
              <a:rPr lang="zh-CN" altLang="en-US" sz="2800" b="1" dirty="0">
                <a:solidFill>
                  <a:schemeClr val="bg1"/>
                </a:solidFill>
                <a:latin typeface="微软雅黑" pitchFamily="34" charset="-122"/>
                <a:ea typeface="微软雅黑" pitchFamily="34" charset="-122"/>
              </a:rPr>
              <a:t>三等奖：</a:t>
            </a:r>
            <a:r>
              <a:rPr lang="zh-CN" altLang="en-US" sz="2800" b="1" dirty="0" smtClean="0">
                <a:solidFill>
                  <a:schemeClr val="bg1"/>
                </a:solidFill>
                <a:latin typeface="微软雅黑" pitchFamily="34" charset="-122"/>
                <a:ea typeface="微软雅黑" pitchFamily="34" charset="-122"/>
              </a:rPr>
              <a:t>苹果电脑</a:t>
            </a:r>
            <a:endParaRPr lang="zh-CN" altLang="en-US" sz="2800" b="1" dirty="0">
              <a:solidFill>
                <a:schemeClr val="bg1"/>
              </a:solidFill>
              <a:latin typeface="微软雅黑" pitchFamily="34" charset="-122"/>
              <a:ea typeface="微软雅黑"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320" y="1796819"/>
            <a:ext cx="5769600" cy="3745600"/>
          </a:xfrm>
          <a:prstGeom prst="rect">
            <a:avLst/>
          </a:prstGeom>
        </p:spPr>
      </p:pic>
    </p:spTree>
    <p:extLst>
      <p:ext uri="{BB962C8B-B14F-4D97-AF65-F5344CB8AC3E}">
        <p14:creationId xmlns:p14="http://schemas.microsoft.com/office/powerpoint/2010/main" val="21581920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35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6" presetClass="emph" presetSubtype="0" fill="hold" nodeType="withEffect">
                                  <p:stCondLst>
                                    <p:cond delay="0"/>
                                  </p:stCondLst>
                                  <p:childTnLst>
                                    <p:animScale>
                                      <p:cBhvr>
                                        <p:cTn id="22" dur="2000" fill="hold"/>
                                        <p:tgtEl>
                                          <p:spTgt spid="10"/>
                                        </p:tgtEl>
                                      </p:cBhvr>
                                      <p:by x="400000" y="400000"/>
                                    </p:animScale>
                                  </p:childTnLst>
                                </p:cTn>
                              </p:par>
                              <p:par>
                                <p:cTn id="23" presetID="10" presetClass="exit" presetSubtype="0" fill="hold" nodeType="with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279"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12895" y="1220756"/>
            <a:ext cx="4473259" cy="29716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280"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65912" y="2493115"/>
            <a:ext cx="5733275" cy="32205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grpSp>
        <p:nvGrpSpPr>
          <p:cNvPr id="281" name="Group 550"/>
          <p:cNvGrpSpPr>
            <a:grpSpLocks/>
          </p:cNvGrpSpPr>
          <p:nvPr/>
        </p:nvGrpSpPr>
        <p:grpSpPr bwMode="auto">
          <a:xfrm>
            <a:off x="10430836" y="2989239"/>
            <a:ext cx="1952620" cy="1951232"/>
            <a:chOff x="295" y="3475"/>
            <a:chExt cx="1407" cy="1407"/>
          </a:xfrm>
        </p:grpSpPr>
        <p:sp>
          <p:nvSpPr>
            <p:cNvPr id="28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283" name="Group 552"/>
            <p:cNvGrpSpPr>
              <a:grpSpLocks/>
            </p:cNvGrpSpPr>
            <p:nvPr/>
          </p:nvGrpSpPr>
          <p:grpSpPr bwMode="auto">
            <a:xfrm>
              <a:off x="476" y="3657"/>
              <a:ext cx="1051" cy="1051"/>
              <a:chOff x="-6064" y="-2209"/>
              <a:chExt cx="2212" cy="2211"/>
            </a:xfrm>
          </p:grpSpPr>
          <p:sp>
            <p:nvSpPr>
              <p:cNvPr id="28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285" name="Group 554"/>
              <p:cNvGrpSpPr>
                <a:grpSpLocks/>
              </p:cNvGrpSpPr>
              <p:nvPr/>
            </p:nvGrpSpPr>
            <p:grpSpPr bwMode="auto">
              <a:xfrm>
                <a:off x="-6059" y="-2209"/>
                <a:ext cx="2207" cy="2211"/>
                <a:chOff x="-4063" y="-880"/>
                <a:chExt cx="2207" cy="2211"/>
              </a:xfrm>
            </p:grpSpPr>
            <p:grpSp>
              <p:nvGrpSpPr>
                <p:cNvPr id="286" name="Group 555"/>
                <p:cNvGrpSpPr>
                  <a:grpSpLocks/>
                </p:cNvGrpSpPr>
                <p:nvPr/>
              </p:nvGrpSpPr>
              <p:grpSpPr bwMode="auto">
                <a:xfrm>
                  <a:off x="-4063" y="-880"/>
                  <a:ext cx="2207" cy="2211"/>
                  <a:chOff x="-3927" y="-789"/>
                  <a:chExt cx="2207" cy="2211"/>
                </a:xfrm>
              </p:grpSpPr>
              <p:grpSp>
                <p:nvGrpSpPr>
                  <p:cNvPr id="302" name="Group 556"/>
                  <p:cNvGrpSpPr>
                    <a:grpSpLocks noChangeAspect="1"/>
                  </p:cNvGrpSpPr>
                  <p:nvPr/>
                </p:nvGrpSpPr>
                <p:grpSpPr bwMode="auto">
                  <a:xfrm>
                    <a:off x="-3927" y="-789"/>
                    <a:ext cx="2207" cy="2205"/>
                    <a:chOff x="165" y="695"/>
                    <a:chExt cx="1428" cy="1431"/>
                  </a:xfrm>
                </p:grpSpPr>
                <p:grpSp>
                  <p:nvGrpSpPr>
                    <p:cNvPr id="310" name="Group 557"/>
                    <p:cNvGrpSpPr>
                      <a:grpSpLocks noChangeAspect="1"/>
                    </p:cNvGrpSpPr>
                    <p:nvPr/>
                  </p:nvGrpSpPr>
                  <p:grpSpPr bwMode="auto">
                    <a:xfrm>
                      <a:off x="848" y="695"/>
                      <a:ext cx="56" cy="1431"/>
                      <a:chOff x="839" y="695"/>
                      <a:chExt cx="56" cy="1431"/>
                    </a:xfrm>
                  </p:grpSpPr>
                  <p:sp>
                    <p:nvSpPr>
                      <p:cNvPr id="31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1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11" name="Group 560"/>
                    <p:cNvGrpSpPr>
                      <a:grpSpLocks noChangeAspect="1"/>
                    </p:cNvGrpSpPr>
                    <p:nvPr/>
                  </p:nvGrpSpPr>
                  <p:grpSpPr bwMode="auto">
                    <a:xfrm rot="5400000">
                      <a:off x="850" y="697"/>
                      <a:ext cx="57" cy="1428"/>
                      <a:chOff x="842" y="704"/>
                      <a:chExt cx="57" cy="1428"/>
                    </a:xfrm>
                  </p:grpSpPr>
                  <p:sp>
                    <p:nvSpPr>
                      <p:cNvPr id="31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1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303" name="Group 563"/>
                  <p:cNvGrpSpPr>
                    <a:grpSpLocks noChangeAspect="1"/>
                  </p:cNvGrpSpPr>
                  <p:nvPr/>
                </p:nvGrpSpPr>
                <p:grpSpPr bwMode="auto">
                  <a:xfrm rot="2700000">
                    <a:off x="-3929" y="-784"/>
                    <a:ext cx="2209" cy="2203"/>
                    <a:chOff x="167" y="697"/>
                    <a:chExt cx="1430" cy="1430"/>
                  </a:xfrm>
                </p:grpSpPr>
                <p:grpSp>
                  <p:nvGrpSpPr>
                    <p:cNvPr id="304" name="Group 564"/>
                    <p:cNvGrpSpPr>
                      <a:grpSpLocks noChangeAspect="1"/>
                    </p:cNvGrpSpPr>
                    <p:nvPr/>
                  </p:nvGrpSpPr>
                  <p:grpSpPr bwMode="auto">
                    <a:xfrm>
                      <a:off x="852" y="697"/>
                      <a:ext cx="56" cy="1430"/>
                      <a:chOff x="843" y="697"/>
                      <a:chExt cx="56" cy="1430"/>
                    </a:xfrm>
                  </p:grpSpPr>
                  <p:sp>
                    <p:nvSpPr>
                      <p:cNvPr id="30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0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05" name="Group 567"/>
                    <p:cNvGrpSpPr>
                      <a:grpSpLocks noChangeAspect="1"/>
                    </p:cNvGrpSpPr>
                    <p:nvPr/>
                  </p:nvGrpSpPr>
                  <p:grpSpPr bwMode="auto">
                    <a:xfrm rot="5400000">
                      <a:off x="853" y="698"/>
                      <a:ext cx="58" cy="1430"/>
                      <a:chOff x="843" y="700"/>
                      <a:chExt cx="58" cy="1430"/>
                    </a:xfrm>
                  </p:grpSpPr>
                  <p:sp>
                    <p:nvSpPr>
                      <p:cNvPr id="30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0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nvGrpSpPr>
                <p:cNvPr id="287" name="Group 570"/>
                <p:cNvGrpSpPr>
                  <a:grpSpLocks/>
                </p:cNvGrpSpPr>
                <p:nvPr/>
              </p:nvGrpSpPr>
              <p:grpSpPr bwMode="auto">
                <a:xfrm rot="1320000">
                  <a:off x="-3744" y="-520"/>
                  <a:ext cx="1545" cy="1546"/>
                  <a:chOff x="-3929" y="-783"/>
                  <a:chExt cx="2208" cy="2208"/>
                </a:xfrm>
              </p:grpSpPr>
              <p:grpSp>
                <p:nvGrpSpPr>
                  <p:cNvPr id="288" name="Group 571"/>
                  <p:cNvGrpSpPr>
                    <a:grpSpLocks noChangeAspect="1"/>
                  </p:cNvGrpSpPr>
                  <p:nvPr/>
                </p:nvGrpSpPr>
                <p:grpSpPr bwMode="auto">
                  <a:xfrm>
                    <a:off x="-3928" y="-783"/>
                    <a:ext cx="2207" cy="2202"/>
                    <a:chOff x="165" y="699"/>
                    <a:chExt cx="1429" cy="1429"/>
                  </a:xfrm>
                </p:grpSpPr>
                <p:grpSp>
                  <p:nvGrpSpPr>
                    <p:cNvPr id="296" name="Group 572"/>
                    <p:cNvGrpSpPr>
                      <a:grpSpLocks noChangeAspect="1"/>
                    </p:cNvGrpSpPr>
                    <p:nvPr/>
                  </p:nvGrpSpPr>
                  <p:grpSpPr bwMode="auto">
                    <a:xfrm>
                      <a:off x="849" y="699"/>
                      <a:ext cx="57" cy="1429"/>
                      <a:chOff x="840" y="699"/>
                      <a:chExt cx="57" cy="1429"/>
                    </a:xfrm>
                  </p:grpSpPr>
                  <p:sp>
                    <p:nvSpPr>
                      <p:cNvPr id="30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0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297" name="Group 575"/>
                    <p:cNvGrpSpPr>
                      <a:grpSpLocks noChangeAspect="1"/>
                    </p:cNvGrpSpPr>
                    <p:nvPr/>
                  </p:nvGrpSpPr>
                  <p:grpSpPr bwMode="auto">
                    <a:xfrm rot="5400000">
                      <a:off x="851" y="699"/>
                      <a:ext cx="57" cy="1429"/>
                      <a:chOff x="845" y="702"/>
                      <a:chExt cx="57" cy="1429"/>
                    </a:xfrm>
                  </p:grpSpPr>
                  <p:sp>
                    <p:nvSpPr>
                      <p:cNvPr id="29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29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289" name="Group 578"/>
                  <p:cNvGrpSpPr>
                    <a:grpSpLocks noChangeAspect="1"/>
                  </p:cNvGrpSpPr>
                  <p:nvPr/>
                </p:nvGrpSpPr>
                <p:grpSpPr bwMode="auto">
                  <a:xfrm rot="2700000">
                    <a:off x="-3931" y="-781"/>
                    <a:ext cx="2208" cy="2204"/>
                    <a:chOff x="168" y="700"/>
                    <a:chExt cx="1429" cy="1430"/>
                  </a:xfrm>
                </p:grpSpPr>
                <p:grpSp>
                  <p:nvGrpSpPr>
                    <p:cNvPr id="290" name="Group 579"/>
                    <p:cNvGrpSpPr>
                      <a:grpSpLocks noChangeAspect="1"/>
                    </p:cNvGrpSpPr>
                    <p:nvPr/>
                  </p:nvGrpSpPr>
                  <p:grpSpPr bwMode="auto">
                    <a:xfrm>
                      <a:off x="852" y="700"/>
                      <a:ext cx="56" cy="1430"/>
                      <a:chOff x="843" y="700"/>
                      <a:chExt cx="56" cy="1430"/>
                    </a:xfrm>
                  </p:grpSpPr>
                  <p:sp>
                    <p:nvSpPr>
                      <p:cNvPr id="29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29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291" name="Group 582"/>
                    <p:cNvGrpSpPr>
                      <a:grpSpLocks noChangeAspect="1"/>
                    </p:cNvGrpSpPr>
                    <p:nvPr/>
                  </p:nvGrpSpPr>
                  <p:grpSpPr bwMode="auto">
                    <a:xfrm rot="5400000">
                      <a:off x="854" y="701"/>
                      <a:ext cx="57" cy="1429"/>
                      <a:chOff x="847" y="699"/>
                      <a:chExt cx="57" cy="1429"/>
                    </a:xfrm>
                  </p:grpSpPr>
                  <p:sp>
                    <p:nvSpPr>
                      <p:cNvPr id="29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29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grpSp>
      </p:grpSp>
      <p:grpSp>
        <p:nvGrpSpPr>
          <p:cNvPr id="316" name="Group 550"/>
          <p:cNvGrpSpPr>
            <a:grpSpLocks/>
          </p:cNvGrpSpPr>
          <p:nvPr/>
        </p:nvGrpSpPr>
        <p:grpSpPr bwMode="auto">
          <a:xfrm>
            <a:off x="528970" y="1220756"/>
            <a:ext cx="1505665" cy="1504595"/>
            <a:chOff x="295" y="3475"/>
            <a:chExt cx="1407" cy="1407"/>
          </a:xfrm>
        </p:grpSpPr>
        <p:sp>
          <p:nvSpPr>
            <p:cNvPr id="31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318" name="Group 552"/>
            <p:cNvGrpSpPr>
              <a:grpSpLocks/>
            </p:cNvGrpSpPr>
            <p:nvPr/>
          </p:nvGrpSpPr>
          <p:grpSpPr bwMode="auto">
            <a:xfrm>
              <a:off x="476" y="3657"/>
              <a:ext cx="1051" cy="1051"/>
              <a:chOff x="-6064" y="-2209"/>
              <a:chExt cx="2212" cy="2211"/>
            </a:xfrm>
          </p:grpSpPr>
          <p:sp>
            <p:nvSpPr>
              <p:cNvPr id="319"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320" name="Group 554"/>
              <p:cNvGrpSpPr>
                <a:grpSpLocks/>
              </p:cNvGrpSpPr>
              <p:nvPr/>
            </p:nvGrpSpPr>
            <p:grpSpPr bwMode="auto">
              <a:xfrm>
                <a:off x="-6059" y="-2209"/>
                <a:ext cx="2207" cy="2211"/>
                <a:chOff x="-4063" y="-880"/>
                <a:chExt cx="2207" cy="2211"/>
              </a:xfrm>
            </p:grpSpPr>
            <p:grpSp>
              <p:nvGrpSpPr>
                <p:cNvPr id="321" name="Group 555"/>
                <p:cNvGrpSpPr>
                  <a:grpSpLocks/>
                </p:cNvGrpSpPr>
                <p:nvPr/>
              </p:nvGrpSpPr>
              <p:grpSpPr bwMode="auto">
                <a:xfrm>
                  <a:off x="-4063" y="-880"/>
                  <a:ext cx="2207" cy="2211"/>
                  <a:chOff x="-3927" y="-789"/>
                  <a:chExt cx="2207" cy="2211"/>
                </a:xfrm>
              </p:grpSpPr>
              <p:grpSp>
                <p:nvGrpSpPr>
                  <p:cNvPr id="337" name="Group 556"/>
                  <p:cNvGrpSpPr>
                    <a:grpSpLocks noChangeAspect="1"/>
                  </p:cNvGrpSpPr>
                  <p:nvPr/>
                </p:nvGrpSpPr>
                <p:grpSpPr bwMode="auto">
                  <a:xfrm>
                    <a:off x="-3927" y="-789"/>
                    <a:ext cx="2207" cy="2205"/>
                    <a:chOff x="165" y="695"/>
                    <a:chExt cx="1428" cy="1431"/>
                  </a:xfrm>
                </p:grpSpPr>
                <p:grpSp>
                  <p:nvGrpSpPr>
                    <p:cNvPr id="345" name="Group 557"/>
                    <p:cNvGrpSpPr>
                      <a:grpSpLocks noChangeAspect="1"/>
                    </p:cNvGrpSpPr>
                    <p:nvPr/>
                  </p:nvGrpSpPr>
                  <p:grpSpPr bwMode="auto">
                    <a:xfrm>
                      <a:off x="848" y="695"/>
                      <a:ext cx="56" cy="1431"/>
                      <a:chOff x="839" y="695"/>
                      <a:chExt cx="56" cy="1431"/>
                    </a:xfrm>
                  </p:grpSpPr>
                  <p:sp>
                    <p:nvSpPr>
                      <p:cNvPr id="349"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50"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46" name="Group 560"/>
                    <p:cNvGrpSpPr>
                      <a:grpSpLocks noChangeAspect="1"/>
                    </p:cNvGrpSpPr>
                    <p:nvPr/>
                  </p:nvGrpSpPr>
                  <p:grpSpPr bwMode="auto">
                    <a:xfrm rot="5400000">
                      <a:off x="850" y="697"/>
                      <a:ext cx="57" cy="1428"/>
                      <a:chOff x="842" y="704"/>
                      <a:chExt cx="57" cy="1428"/>
                    </a:xfrm>
                  </p:grpSpPr>
                  <p:sp>
                    <p:nvSpPr>
                      <p:cNvPr id="347"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48"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338" name="Group 563"/>
                  <p:cNvGrpSpPr>
                    <a:grpSpLocks noChangeAspect="1"/>
                  </p:cNvGrpSpPr>
                  <p:nvPr/>
                </p:nvGrpSpPr>
                <p:grpSpPr bwMode="auto">
                  <a:xfrm rot="2700000">
                    <a:off x="-3929" y="-784"/>
                    <a:ext cx="2209" cy="2203"/>
                    <a:chOff x="167" y="697"/>
                    <a:chExt cx="1430" cy="1430"/>
                  </a:xfrm>
                </p:grpSpPr>
                <p:grpSp>
                  <p:nvGrpSpPr>
                    <p:cNvPr id="339" name="Group 564"/>
                    <p:cNvGrpSpPr>
                      <a:grpSpLocks noChangeAspect="1"/>
                    </p:cNvGrpSpPr>
                    <p:nvPr/>
                  </p:nvGrpSpPr>
                  <p:grpSpPr bwMode="auto">
                    <a:xfrm>
                      <a:off x="852" y="697"/>
                      <a:ext cx="56" cy="1430"/>
                      <a:chOff x="843" y="697"/>
                      <a:chExt cx="56" cy="1430"/>
                    </a:xfrm>
                  </p:grpSpPr>
                  <p:sp>
                    <p:nvSpPr>
                      <p:cNvPr id="343"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44"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40" name="Group 567"/>
                    <p:cNvGrpSpPr>
                      <a:grpSpLocks noChangeAspect="1"/>
                    </p:cNvGrpSpPr>
                    <p:nvPr/>
                  </p:nvGrpSpPr>
                  <p:grpSpPr bwMode="auto">
                    <a:xfrm rot="5400000">
                      <a:off x="853" y="698"/>
                      <a:ext cx="58" cy="1430"/>
                      <a:chOff x="843" y="700"/>
                      <a:chExt cx="58" cy="1430"/>
                    </a:xfrm>
                  </p:grpSpPr>
                  <p:sp>
                    <p:nvSpPr>
                      <p:cNvPr id="341"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42"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nvGrpSpPr>
                <p:cNvPr id="322" name="Group 570"/>
                <p:cNvGrpSpPr>
                  <a:grpSpLocks/>
                </p:cNvGrpSpPr>
                <p:nvPr/>
              </p:nvGrpSpPr>
              <p:grpSpPr bwMode="auto">
                <a:xfrm rot="1320000">
                  <a:off x="-3744" y="-520"/>
                  <a:ext cx="1545" cy="1546"/>
                  <a:chOff x="-3929" y="-783"/>
                  <a:chExt cx="2208" cy="2208"/>
                </a:xfrm>
              </p:grpSpPr>
              <p:grpSp>
                <p:nvGrpSpPr>
                  <p:cNvPr id="323" name="Group 571"/>
                  <p:cNvGrpSpPr>
                    <a:grpSpLocks noChangeAspect="1"/>
                  </p:cNvGrpSpPr>
                  <p:nvPr/>
                </p:nvGrpSpPr>
                <p:grpSpPr bwMode="auto">
                  <a:xfrm>
                    <a:off x="-3928" y="-783"/>
                    <a:ext cx="2207" cy="2202"/>
                    <a:chOff x="165" y="699"/>
                    <a:chExt cx="1429" cy="1429"/>
                  </a:xfrm>
                </p:grpSpPr>
                <p:grpSp>
                  <p:nvGrpSpPr>
                    <p:cNvPr id="331" name="Group 572"/>
                    <p:cNvGrpSpPr>
                      <a:grpSpLocks noChangeAspect="1"/>
                    </p:cNvGrpSpPr>
                    <p:nvPr/>
                  </p:nvGrpSpPr>
                  <p:grpSpPr bwMode="auto">
                    <a:xfrm>
                      <a:off x="849" y="699"/>
                      <a:ext cx="57" cy="1429"/>
                      <a:chOff x="840" y="699"/>
                      <a:chExt cx="57" cy="1429"/>
                    </a:xfrm>
                  </p:grpSpPr>
                  <p:sp>
                    <p:nvSpPr>
                      <p:cNvPr id="335"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36"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32" name="Group 575"/>
                    <p:cNvGrpSpPr>
                      <a:grpSpLocks noChangeAspect="1"/>
                    </p:cNvGrpSpPr>
                    <p:nvPr/>
                  </p:nvGrpSpPr>
                  <p:grpSpPr bwMode="auto">
                    <a:xfrm rot="5400000">
                      <a:off x="851" y="699"/>
                      <a:ext cx="57" cy="1429"/>
                      <a:chOff x="845" y="702"/>
                      <a:chExt cx="57" cy="1429"/>
                    </a:xfrm>
                  </p:grpSpPr>
                  <p:sp>
                    <p:nvSpPr>
                      <p:cNvPr id="333"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34"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324" name="Group 578"/>
                  <p:cNvGrpSpPr>
                    <a:grpSpLocks noChangeAspect="1"/>
                  </p:cNvGrpSpPr>
                  <p:nvPr/>
                </p:nvGrpSpPr>
                <p:grpSpPr bwMode="auto">
                  <a:xfrm rot="2700000">
                    <a:off x="-3931" y="-781"/>
                    <a:ext cx="2208" cy="2204"/>
                    <a:chOff x="168" y="700"/>
                    <a:chExt cx="1429" cy="1430"/>
                  </a:xfrm>
                </p:grpSpPr>
                <p:grpSp>
                  <p:nvGrpSpPr>
                    <p:cNvPr id="325" name="Group 579"/>
                    <p:cNvGrpSpPr>
                      <a:grpSpLocks noChangeAspect="1"/>
                    </p:cNvGrpSpPr>
                    <p:nvPr/>
                  </p:nvGrpSpPr>
                  <p:grpSpPr bwMode="auto">
                    <a:xfrm>
                      <a:off x="852" y="700"/>
                      <a:ext cx="56" cy="1430"/>
                      <a:chOff x="843" y="700"/>
                      <a:chExt cx="56" cy="1430"/>
                    </a:xfrm>
                  </p:grpSpPr>
                  <p:sp>
                    <p:nvSpPr>
                      <p:cNvPr id="329"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30"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26" name="Group 582"/>
                    <p:cNvGrpSpPr>
                      <a:grpSpLocks noChangeAspect="1"/>
                    </p:cNvGrpSpPr>
                    <p:nvPr/>
                  </p:nvGrpSpPr>
                  <p:grpSpPr bwMode="auto">
                    <a:xfrm rot="5400000">
                      <a:off x="854" y="701"/>
                      <a:ext cx="57" cy="1429"/>
                      <a:chOff x="847" y="699"/>
                      <a:chExt cx="57" cy="1429"/>
                    </a:xfrm>
                  </p:grpSpPr>
                  <p:sp>
                    <p:nvSpPr>
                      <p:cNvPr id="327"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28"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grpSp>
      </p:grpSp>
      <p:grpSp>
        <p:nvGrpSpPr>
          <p:cNvPr id="351" name="Group 550"/>
          <p:cNvGrpSpPr>
            <a:grpSpLocks/>
          </p:cNvGrpSpPr>
          <p:nvPr/>
        </p:nvGrpSpPr>
        <p:grpSpPr bwMode="auto">
          <a:xfrm>
            <a:off x="5347850" y="1311214"/>
            <a:ext cx="1505665" cy="1504595"/>
            <a:chOff x="295" y="3475"/>
            <a:chExt cx="1407" cy="1407"/>
          </a:xfrm>
        </p:grpSpPr>
        <p:sp>
          <p:nvSpPr>
            <p:cNvPr id="35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353" name="Group 552"/>
            <p:cNvGrpSpPr>
              <a:grpSpLocks/>
            </p:cNvGrpSpPr>
            <p:nvPr/>
          </p:nvGrpSpPr>
          <p:grpSpPr bwMode="auto">
            <a:xfrm>
              <a:off x="476" y="3657"/>
              <a:ext cx="1051" cy="1051"/>
              <a:chOff x="-6064" y="-2209"/>
              <a:chExt cx="2212" cy="2211"/>
            </a:xfrm>
          </p:grpSpPr>
          <p:sp>
            <p:nvSpPr>
              <p:cNvPr id="35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nvGrpSpPr>
              <p:cNvPr id="355" name="Group 554"/>
              <p:cNvGrpSpPr>
                <a:grpSpLocks/>
              </p:cNvGrpSpPr>
              <p:nvPr/>
            </p:nvGrpSpPr>
            <p:grpSpPr bwMode="auto">
              <a:xfrm>
                <a:off x="-6059" y="-2209"/>
                <a:ext cx="2207" cy="2211"/>
                <a:chOff x="-4063" y="-880"/>
                <a:chExt cx="2207" cy="2211"/>
              </a:xfrm>
            </p:grpSpPr>
            <p:grpSp>
              <p:nvGrpSpPr>
                <p:cNvPr id="356" name="Group 555"/>
                <p:cNvGrpSpPr>
                  <a:grpSpLocks/>
                </p:cNvGrpSpPr>
                <p:nvPr/>
              </p:nvGrpSpPr>
              <p:grpSpPr bwMode="auto">
                <a:xfrm>
                  <a:off x="-4063" y="-880"/>
                  <a:ext cx="2207" cy="2211"/>
                  <a:chOff x="-3927" y="-789"/>
                  <a:chExt cx="2207" cy="2211"/>
                </a:xfrm>
              </p:grpSpPr>
              <p:grpSp>
                <p:nvGrpSpPr>
                  <p:cNvPr id="372" name="Group 556"/>
                  <p:cNvGrpSpPr>
                    <a:grpSpLocks noChangeAspect="1"/>
                  </p:cNvGrpSpPr>
                  <p:nvPr/>
                </p:nvGrpSpPr>
                <p:grpSpPr bwMode="auto">
                  <a:xfrm>
                    <a:off x="-3927" y="-789"/>
                    <a:ext cx="2207" cy="2205"/>
                    <a:chOff x="165" y="695"/>
                    <a:chExt cx="1428" cy="1431"/>
                  </a:xfrm>
                </p:grpSpPr>
                <p:grpSp>
                  <p:nvGrpSpPr>
                    <p:cNvPr id="380" name="Group 557"/>
                    <p:cNvGrpSpPr>
                      <a:grpSpLocks noChangeAspect="1"/>
                    </p:cNvGrpSpPr>
                    <p:nvPr/>
                  </p:nvGrpSpPr>
                  <p:grpSpPr bwMode="auto">
                    <a:xfrm>
                      <a:off x="848" y="695"/>
                      <a:ext cx="56" cy="1431"/>
                      <a:chOff x="839" y="695"/>
                      <a:chExt cx="56" cy="1431"/>
                    </a:xfrm>
                  </p:grpSpPr>
                  <p:sp>
                    <p:nvSpPr>
                      <p:cNvPr id="38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8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81" name="Group 560"/>
                    <p:cNvGrpSpPr>
                      <a:grpSpLocks noChangeAspect="1"/>
                    </p:cNvGrpSpPr>
                    <p:nvPr/>
                  </p:nvGrpSpPr>
                  <p:grpSpPr bwMode="auto">
                    <a:xfrm rot="5400000">
                      <a:off x="850" y="697"/>
                      <a:ext cx="57" cy="1428"/>
                      <a:chOff x="842" y="704"/>
                      <a:chExt cx="57" cy="1428"/>
                    </a:xfrm>
                  </p:grpSpPr>
                  <p:sp>
                    <p:nvSpPr>
                      <p:cNvPr id="38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8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373" name="Group 563"/>
                  <p:cNvGrpSpPr>
                    <a:grpSpLocks noChangeAspect="1"/>
                  </p:cNvGrpSpPr>
                  <p:nvPr/>
                </p:nvGrpSpPr>
                <p:grpSpPr bwMode="auto">
                  <a:xfrm rot="2700000">
                    <a:off x="-3929" y="-784"/>
                    <a:ext cx="2209" cy="2203"/>
                    <a:chOff x="167" y="697"/>
                    <a:chExt cx="1430" cy="1430"/>
                  </a:xfrm>
                </p:grpSpPr>
                <p:grpSp>
                  <p:nvGrpSpPr>
                    <p:cNvPr id="374" name="Group 564"/>
                    <p:cNvGrpSpPr>
                      <a:grpSpLocks noChangeAspect="1"/>
                    </p:cNvGrpSpPr>
                    <p:nvPr/>
                  </p:nvGrpSpPr>
                  <p:grpSpPr bwMode="auto">
                    <a:xfrm>
                      <a:off x="852" y="697"/>
                      <a:ext cx="56" cy="1430"/>
                      <a:chOff x="843" y="697"/>
                      <a:chExt cx="56" cy="1430"/>
                    </a:xfrm>
                  </p:grpSpPr>
                  <p:sp>
                    <p:nvSpPr>
                      <p:cNvPr id="37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7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75" name="Group 567"/>
                    <p:cNvGrpSpPr>
                      <a:grpSpLocks noChangeAspect="1"/>
                    </p:cNvGrpSpPr>
                    <p:nvPr/>
                  </p:nvGrpSpPr>
                  <p:grpSpPr bwMode="auto">
                    <a:xfrm rot="5400000">
                      <a:off x="853" y="698"/>
                      <a:ext cx="58" cy="1430"/>
                      <a:chOff x="843" y="700"/>
                      <a:chExt cx="58" cy="1430"/>
                    </a:xfrm>
                  </p:grpSpPr>
                  <p:sp>
                    <p:nvSpPr>
                      <p:cNvPr id="37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7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nvGrpSpPr>
                <p:cNvPr id="357" name="Group 570"/>
                <p:cNvGrpSpPr>
                  <a:grpSpLocks/>
                </p:cNvGrpSpPr>
                <p:nvPr/>
              </p:nvGrpSpPr>
              <p:grpSpPr bwMode="auto">
                <a:xfrm rot="1320000">
                  <a:off x="-3744" y="-520"/>
                  <a:ext cx="1545" cy="1546"/>
                  <a:chOff x="-3929" y="-783"/>
                  <a:chExt cx="2208" cy="2208"/>
                </a:xfrm>
              </p:grpSpPr>
              <p:grpSp>
                <p:nvGrpSpPr>
                  <p:cNvPr id="358" name="Group 571"/>
                  <p:cNvGrpSpPr>
                    <a:grpSpLocks noChangeAspect="1"/>
                  </p:cNvGrpSpPr>
                  <p:nvPr/>
                </p:nvGrpSpPr>
                <p:grpSpPr bwMode="auto">
                  <a:xfrm>
                    <a:off x="-3928" y="-783"/>
                    <a:ext cx="2207" cy="2202"/>
                    <a:chOff x="165" y="699"/>
                    <a:chExt cx="1429" cy="1429"/>
                  </a:xfrm>
                </p:grpSpPr>
                <p:grpSp>
                  <p:nvGrpSpPr>
                    <p:cNvPr id="366" name="Group 572"/>
                    <p:cNvGrpSpPr>
                      <a:grpSpLocks noChangeAspect="1"/>
                    </p:cNvGrpSpPr>
                    <p:nvPr/>
                  </p:nvGrpSpPr>
                  <p:grpSpPr bwMode="auto">
                    <a:xfrm>
                      <a:off x="849" y="699"/>
                      <a:ext cx="57" cy="1429"/>
                      <a:chOff x="840" y="699"/>
                      <a:chExt cx="57" cy="1429"/>
                    </a:xfrm>
                  </p:grpSpPr>
                  <p:sp>
                    <p:nvSpPr>
                      <p:cNvPr id="37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7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67" name="Group 575"/>
                    <p:cNvGrpSpPr>
                      <a:grpSpLocks noChangeAspect="1"/>
                    </p:cNvGrpSpPr>
                    <p:nvPr/>
                  </p:nvGrpSpPr>
                  <p:grpSpPr bwMode="auto">
                    <a:xfrm rot="5400000">
                      <a:off x="851" y="699"/>
                      <a:ext cx="57" cy="1429"/>
                      <a:chOff x="845" y="702"/>
                      <a:chExt cx="57" cy="1429"/>
                    </a:xfrm>
                  </p:grpSpPr>
                  <p:sp>
                    <p:nvSpPr>
                      <p:cNvPr id="36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6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nvGrpSpPr>
                  <p:cNvPr id="359" name="Group 578"/>
                  <p:cNvGrpSpPr>
                    <a:grpSpLocks noChangeAspect="1"/>
                  </p:cNvGrpSpPr>
                  <p:nvPr/>
                </p:nvGrpSpPr>
                <p:grpSpPr bwMode="auto">
                  <a:xfrm rot="2700000">
                    <a:off x="-3931" y="-781"/>
                    <a:ext cx="2208" cy="2204"/>
                    <a:chOff x="168" y="700"/>
                    <a:chExt cx="1429" cy="1430"/>
                  </a:xfrm>
                </p:grpSpPr>
                <p:grpSp>
                  <p:nvGrpSpPr>
                    <p:cNvPr id="360" name="Group 579"/>
                    <p:cNvGrpSpPr>
                      <a:grpSpLocks noChangeAspect="1"/>
                    </p:cNvGrpSpPr>
                    <p:nvPr/>
                  </p:nvGrpSpPr>
                  <p:grpSpPr bwMode="auto">
                    <a:xfrm>
                      <a:off x="852" y="700"/>
                      <a:ext cx="56" cy="1430"/>
                      <a:chOff x="843" y="700"/>
                      <a:chExt cx="56" cy="1430"/>
                    </a:xfrm>
                  </p:grpSpPr>
                  <p:sp>
                    <p:nvSpPr>
                      <p:cNvPr id="36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6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nvGrpSpPr>
                    <p:cNvPr id="361" name="Group 582"/>
                    <p:cNvGrpSpPr>
                      <a:grpSpLocks noChangeAspect="1"/>
                    </p:cNvGrpSpPr>
                    <p:nvPr/>
                  </p:nvGrpSpPr>
                  <p:grpSpPr bwMode="auto">
                    <a:xfrm rot="5400000">
                      <a:off x="854" y="701"/>
                      <a:ext cx="57" cy="1429"/>
                      <a:chOff x="847" y="699"/>
                      <a:chExt cx="57" cy="1429"/>
                    </a:xfrm>
                  </p:grpSpPr>
                  <p:sp>
                    <p:nvSpPr>
                      <p:cNvPr id="36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sp>
                    <p:nvSpPr>
                      <p:cNvPr id="36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endParaRPr>
                      </a:p>
                    </p:txBody>
                  </p:sp>
                </p:grpSp>
              </p:grpSp>
            </p:grpSp>
          </p:grpSp>
        </p:grpSp>
      </p:grpSp>
      <p:sp>
        <p:nvSpPr>
          <p:cNvPr id="110" name="TextBox 109"/>
          <p:cNvSpPr txBox="1"/>
          <p:nvPr/>
        </p:nvSpPr>
        <p:spPr>
          <a:xfrm>
            <a:off x="9457962" y="331254"/>
            <a:ext cx="3648405" cy="697481"/>
          </a:xfrm>
          <a:prstGeom prst="rect">
            <a:avLst/>
          </a:prstGeom>
          <a:noFill/>
        </p:spPr>
        <p:txBody>
          <a:bodyPr wrap="square" lIns="121773" tIns="60886" rIns="121773" bIns="60886" rtlCol="0">
            <a:spAutoFit/>
          </a:bodyPr>
          <a:lstStyle>
            <a:defPPr>
              <a:defRPr lang="zh-CN"/>
            </a:defPPr>
            <a:lvl1pPr algn="ctr" defTabSz="913313"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outerShdw blurRad="50800" dist="38100" dir="2700000" algn="tl" rotWithShape="0">
                    <a:prstClr val="black">
                      <a:alpha val="40000"/>
                    </a:prstClr>
                  </a:outerShdw>
                  <a:reflection blurRad="6350" stA="50000" endA="300" endPos="50000" dist="60007" dir="5400000" sy="-100000" algn="bl" rotWithShape="0"/>
                </a:effectLst>
                <a:latin typeface="微软雅黑" panose="020B0503020204020204" pitchFamily="34" charset="-122"/>
                <a:ea typeface="微软雅黑" panose="020B0503020204020204" pitchFamily="34" charset="-122"/>
              </a:defRPr>
            </a:lvl1pPr>
          </a:lstStyle>
          <a:p>
            <a:pPr algn="l"/>
            <a:r>
              <a:rPr lang="zh-CN" altLang="en-US" sz="3700" dirty="0">
                <a:effectLst/>
              </a:rPr>
              <a:t>照片展示</a:t>
            </a:r>
            <a:endParaRPr lang="en-US" altLang="zh-CN" sz="3700" dirty="0">
              <a:effectLst/>
            </a:endParaRPr>
          </a:p>
        </p:txBody>
      </p:sp>
      <p:pic>
        <p:nvPicPr>
          <p:cNvPr id="112" name="Picture 25" descr="C:\Users\Administrator\Desktop\1-34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7" y="3598712"/>
            <a:ext cx="4239491" cy="331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81514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9"/>
                                        </p:tgtEl>
                                        <p:attrNameLst>
                                          <p:attrName>style.visibility</p:attrName>
                                        </p:attrNameLst>
                                      </p:cBhvr>
                                      <p:to>
                                        <p:strVal val="visible"/>
                                      </p:to>
                                    </p:set>
                                    <p:animEffect transition="in" filter="fade">
                                      <p:cBhvr>
                                        <p:cTn id="11" dur="1500"/>
                                        <p:tgtEl>
                                          <p:spTgt spid="279"/>
                                        </p:tgtEl>
                                      </p:cBhvr>
                                    </p:animEffect>
                                  </p:childTnLst>
                                </p:cTn>
                              </p:par>
                              <p:par>
                                <p:cTn id="12" presetID="2" presetClass="entr" presetSubtype="8" fill="hold" nodeType="withEffect">
                                  <p:stCondLst>
                                    <p:cond delay="0"/>
                                  </p:stCondLst>
                                  <p:childTnLst>
                                    <p:set>
                                      <p:cBhvr>
                                        <p:cTn id="13" dur="1" fill="hold">
                                          <p:stCondLst>
                                            <p:cond delay="0"/>
                                          </p:stCondLst>
                                        </p:cTn>
                                        <p:tgtEl>
                                          <p:spTgt spid="112"/>
                                        </p:tgtEl>
                                        <p:attrNameLst>
                                          <p:attrName>style.visibility</p:attrName>
                                        </p:attrNameLst>
                                      </p:cBhvr>
                                      <p:to>
                                        <p:strVal val="visible"/>
                                      </p:to>
                                    </p:set>
                                    <p:anim calcmode="lin" valueType="num">
                                      <p:cBhvr additive="base">
                                        <p:cTn id="14" dur="1000" fill="hold"/>
                                        <p:tgtEl>
                                          <p:spTgt spid="112"/>
                                        </p:tgtEl>
                                        <p:attrNameLst>
                                          <p:attrName>ppt_x</p:attrName>
                                        </p:attrNameLst>
                                      </p:cBhvr>
                                      <p:tavLst>
                                        <p:tav tm="0">
                                          <p:val>
                                            <p:strVal val="0-#ppt_w/2"/>
                                          </p:val>
                                        </p:tav>
                                        <p:tav tm="100000">
                                          <p:val>
                                            <p:strVal val="#ppt_x"/>
                                          </p:val>
                                        </p:tav>
                                      </p:tavLst>
                                    </p:anim>
                                    <p:anim calcmode="lin" valueType="num">
                                      <p:cBhvr additive="base">
                                        <p:cTn id="15" dur="1000" fill="hold"/>
                                        <p:tgtEl>
                                          <p:spTgt spid="112"/>
                                        </p:tgtEl>
                                        <p:attrNameLst>
                                          <p:attrName>ppt_y</p:attrName>
                                        </p:attrNameLst>
                                      </p:cBhvr>
                                      <p:tavLst>
                                        <p:tav tm="0">
                                          <p:val>
                                            <p:strVal val="#ppt_y"/>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351"/>
                                        </p:tgtEl>
                                        <p:attrNameLst>
                                          <p:attrName>style.visibility</p:attrName>
                                        </p:attrNameLst>
                                      </p:cBhvr>
                                      <p:to>
                                        <p:strVal val="visible"/>
                                      </p:to>
                                    </p:set>
                                    <p:animEffect transition="in" filter="fade">
                                      <p:cBhvr>
                                        <p:cTn id="18" dur="500"/>
                                        <p:tgtEl>
                                          <p:spTgt spid="351"/>
                                        </p:tgtEl>
                                      </p:cBhvr>
                                    </p:animEffect>
                                  </p:childTnLst>
                                </p:cTn>
                              </p:par>
                              <p:par>
                                <p:cTn id="19" presetID="6" presetClass="emph" presetSubtype="0" fill="hold" nodeType="withEffect">
                                  <p:stCondLst>
                                    <p:cond delay="0"/>
                                  </p:stCondLst>
                                  <p:childTnLst>
                                    <p:animScale>
                                      <p:cBhvr>
                                        <p:cTn id="20" dur="750" fill="hold"/>
                                        <p:tgtEl>
                                          <p:spTgt spid="351"/>
                                        </p:tgtEl>
                                      </p:cBhvr>
                                      <p:by x="400000" y="400000"/>
                                    </p:animScale>
                                  </p:childTnLst>
                                </p:cTn>
                              </p:par>
                              <p:par>
                                <p:cTn id="21" presetID="6" presetClass="emph" presetSubtype="0" autoRev="1" fill="hold" nodeType="withEffect">
                                  <p:stCondLst>
                                    <p:cond delay="250"/>
                                  </p:stCondLst>
                                  <p:childTnLst>
                                    <p:animScale>
                                      <p:cBhvr>
                                        <p:cTn id="22" dur="250" fill="hold"/>
                                        <p:tgtEl>
                                          <p:spTgt spid="351"/>
                                        </p:tgtEl>
                                      </p:cBhvr>
                                      <p:by x="400000" y="400000"/>
                                    </p:animScale>
                                  </p:childTnLst>
                                </p:cTn>
                              </p:par>
                              <p:par>
                                <p:cTn id="23" presetID="10" presetClass="exit" presetSubtype="0" fill="hold" nodeType="withEffect">
                                  <p:stCondLst>
                                    <p:cond delay="0"/>
                                  </p:stCondLst>
                                  <p:childTnLst>
                                    <p:animEffect transition="out" filter="fade">
                                      <p:cBhvr>
                                        <p:cTn id="24" dur="750"/>
                                        <p:tgtEl>
                                          <p:spTgt spid="351"/>
                                        </p:tgtEl>
                                      </p:cBhvr>
                                    </p:animEffect>
                                    <p:set>
                                      <p:cBhvr>
                                        <p:cTn id="25" dur="1" fill="hold">
                                          <p:stCondLst>
                                            <p:cond delay="749"/>
                                          </p:stCondLst>
                                        </p:cTn>
                                        <p:tgtEl>
                                          <p:spTgt spid="351"/>
                                        </p:tgtEl>
                                        <p:attrNameLst>
                                          <p:attrName>style.visibility</p:attrName>
                                        </p:attrNameLst>
                                      </p:cBhvr>
                                      <p:to>
                                        <p:strVal val="hidden"/>
                                      </p:to>
                                    </p:set>
                                  </p:childTnLst>
                                </p:cTn>
                              </p:par>
                              <p:par>
                                <p:cTn id="26" presetID="42" presetClass="path" presetSubtype="0" fill="hold" nodeType="withEffect">
                                  <p:stCondLst>
                                    <p:cond delay="0"/>
                                  </p:stCondLst>
                                  <p:childTnLst>
                                    <p:animMotion origin="layout" path="M 1.38889E-6 -3.45999E-7 L -0.3033 0.00124 " pathEditMode="relative" rAng="0" ptsTypes="AA">
                                      <p:cBhvr>
                                        <p:cTn id="27" dur="3500" fill="hold"/>
                                        <p:tgtEl>
                                          <p:spTgt spid="279"/>
                                        </p:tgtEl>
                                        <p:attrNameLst>
                                          <p:attrName>ppt_x</p:attrName>
                                          <p:attrName>ppt_y</p:attrName>
                                        </p:attrNameLst>
                                      </p:cBhvr>
                                      <p:rCtr x="-15174" y="62"/>
                                    </p:animMotion>
                                  </p:childTnLst>
                                </p:cTn>
                              </p:par>
                              <p:par>
                                <p:cTn id="28" presetID="10" presetClass="exit" presetSubtype="0" fill="hold" nodeType="withEffect">
                                  <p:stCondLst>
                                    <p:cond delay="2000"/>
                                  </p:stCondLst>
                                  <p:childTnLst>
                                    <p:animEffect transition="out" filter="fade">
                                      <p:cBhvr>
                                        <p:cTn id="29" dur="1500"/>
                                        <p:tgtEl>
                                          <p:spTgt spid="279"/>
                                        </p:tgtEl>
                                      </p:cBhvr>
                                    </p:animEffect>
                                    <p:set>
                                      <p:cBhvr>
                                        <p:cTn id="30" dur="1" fill="hold">
                                          <p:stCondLst>
                                            <p:cond delay="1499"/>
                                          </p:stCondLst>
                                        </p:cTn>
                                        <p:tgtEl>
                                          <p:spTgt spid="279"/>
                                        </p:tgtEl>
                                        <p:attrNameLst>
                                          <p:attrName>style.visibility</p:attrName>
                                        </p:attrNameLst>
                                      </p:cBhvr>
                                      <p:to>
                                        <p:strVal val="hidden"/>
                                      </p:to>
                                    </p:set>
                                  </p:childTnLst>
                                </p:cTn>
                              </p:par>
                            </p:childTnLst>
                          </p:cTn>
                        </p:par>
                        <p:par>
                          <p:cTn id="31" fill="hold">
                            <p:stCondLst>
                              <p:cond delay="4000"/>
                            </p:stCondLst>
                            <p:childTnLst>
                              <p:par>
                                <p:cTn id="32" presetID="10" presetClass="entr" presetSubtype="0" fill="hold" nodeType="afterEffect">
                                  <p:stCondLst>
                                    <p:cond delay="0"/>
                                  </p:stCondLst>
                                  <p:childTnLst>
                                    <p:set>
                                      <p:cBhvr>
                                        <p:cTn id="33" dur="1" fill="hold">
                                          <p:stCondLst>
                                            <p:cond delay="0"/>
                                          </p:stCondLst>
                                        </p:cTn>
                                        <p:tgtEl>
                                          <p:spTgt spid="280"/>
                                        </p:tgtEl>
                                        <p:attrNameLst>
                                          <p:attrName>style.visibility</p:attrName>
                                        </p:attrNameLst>
                                      </p:cBhvr>
                                      <p:to>
                                        <p:strVal val="visible"/>
                                      </p:to>
                                    </p:set>
                                    <p:animEffect transition="in" filter="fade">
                                      <p:cBhvr>
                                        <p:cTn id="34" dur="1500"/>
                                        <p:tgtEl>
                                          <p:spTgt spid="280"/>
                                        </p:tgtEl>
                                      </p:cBhvr>
                                    </p:animEffect>
                                  </p:childTnLst>
                                </p:cTn>
                              </p:par>
                              <p:par>
                                <p:cTn id="35" presetID="10" presetClass="entr" presetSubtype="0" fill="hold" nodeType="withEffect">
                                  <p:stCondLst>
                                    <p:cond delay="0"/>
                                  </p:stCondLst>
                                  <p:childTnLst>
                                    <p:set>
                                      <p:cBhvr>
                                        <p:cTn id="36" dur="1" fill="hold">
                                          <p:stCondLst>
                                            <p:cond delay="0"/>
                                          </p:stCondLst>
                                        </p:cTn>
                                        <p:tgtEl>
                                          <p:spTgt spid="316"/>
                                        </p:tgtEl>
                                        <p:attrNameLst>
                                          <p:attrName>style.visibility</p:attrName>
                                        </p:attrNameLst>
                                      </p:cBhvr>
                                      <p:to>
                                        <p:strVal val="visible"/>
                                      </p:to>
                                    </p:set>
                                    <p:animEffect transition="in" filter="fade">
                                      <p:cBhvr>
                                        <p:cTn id="37" dur="500"/>
                                        <p:tgtEl>
                                          <p:spTgt spid="316"/>
                                        </p:tgtEl>
                                      </p:cBhvr>
                                    </p:animEffect>
                                  </p:childTnLst>
                                </p:cTn>
                              </p:par>
                              <p:par>
                                <p:cTn id="38" presetID="6" presetClass="emph" presetSubtype="0" fill="hold" nodeType="withEffect">
                                  <p:stCondLst>
                                    <p:cond delay="0"/>
                                  </p:stCondLst>
                                  <p:childTnLst>
                                    <p:animScale>
                                      <p:cBhvr>
                                        <p:cTn id="39" dur="750" fill="hold"/>
                                        <p:tgtEl>
                                          <p:spTgt spid="316"/>
                                        </p:tgtEl>
                                      </p:cBhvr>
                                      <p:by x="400000" y="400000"/>
                                    </p:animScale>
                                  </p:childTnLst>
                                </p:cTn>
                              </p:par>
                              <p:par>
                                <p:cTn id="40" presetID="6" presetClass="emph" presetSubtype="0" autoRev="1" fill="hold" nodeType="withEffect">
                                  <p:stCondLst>
                                    <p:cond delay="250"/>
                                  </p:stCondLst>
                                  <p:childTnLst>
                                    <p:animScale>
                                      <p:cBhvr>
                                        <p:cTn id="41" dur="250" fill="hold"/>
                                        <p:tgtEl>
                                          <p:spTgt spid="316"/>
                                        </p:tgtEl>
                                      </p:cBhvr>
                                      <p:by x="400000" y="400000"/>
                                    </p:animScale>
                                  </p:childTnLst>
                                </p:cTn>
                              </p:par>
                              <p:par>
                                <p:cTn id="42" presetID="10" presetClass="exit" presetSubtype="0" fill="hold" nodeType="withEffect">
                                  <p:stCondLst>
                                    <p:cond delay="0"/>
                                  </p:stCondLst>
                                  <p:childTnLst>
                                    <p:animEffect transition="out" filter="fade">
                                      <p:cBhvr>
                                        <p:cTn id="43" dur="750"/>
                                        <p:tgtEl>
                                          <p:spTgt spid="316"/>
                                        </p:tgtEl>
                                      </p:cBhvr>
                                    </p:animEffect>
                                    <p:set>
                                      <p:cBhvr>
                                        <p:cTn id="44" dur="1" fill="hold">
                                          <p:stCondLst>
                                            <p:cond delay="749"/>
                                          </p:stCondLst>
                                        </p:cTn>
                                        <p:tgtEl>
                                          <p:spTgt spid="316"/>
                                        </p:tgtEl>
                                        <p:attrNameLst>
                                          <p:attrName>style.visibility</p:attrName>
                                        </p:attrNameLst>
                                      </p:cBhvr>
                                      <p:to>
                                        <p:strVal val="hidden"/>
                                      </p:to>
                                    </p:set>
                                  </p:childTnLst>
                                </p:cTn>
                              </p:par>
                              <p:par>
                                <p:cTn id="45" presetID="42" presetClass="path" presetSubtype="0" fill="hold" nodeType="withEffect">
                                  <p:stCondLst>
                                    <p:cond delay="0"/>
                                  </p:stCondLst>
                                  <p:childTnLst>
                                    <p:animMotion origin="layout" path="M 4.72222E-6 4.64937E-6 L 0.31388 -0.0102 " pathEditMode="relative" rAng="0" ptsTypes="AA">
                                      <p:cBhvr>
                                        <p:cTn id="46" dur="3250" fill="hold"/>
                                        <p:tgtEl>
                                          <p:spTgt spid="280"/>
                                        </p:tgtEl>
                                        <p:attrNameLst>
                                          <p:attrName>ppt_x</p:attrName>
                                          <p:attrName>ppt_y</p:attrName>
                                        </p:attrNameLst>
                                      </p:cBhvr>
                                      <p:rCtr x="15694" y="-525"/>
                                    </p:animMotion>
                                  </p:childTnLst>
                                </p:cTn>
                              </p:par>
                              <p:par>
                                <p:cTn id="47" presetID="10" presetClass="exit" presetSubtype="0" fill="hold" nodeType="withEffect">
                                  <p:stCondLst>
                                    <p:cond delay="2500"/>
                                  </p:stCondLst>
                                  <p:childTnLst>
                                    <p:animEffect transition="out" filter="fade">
                                      <p:cBhvr>
                                        <p:cTn id="48" dur="750"/>
                                        <p:tgtEl>
                                          <p:spTgt spid="280"/>
                                        </p:tgtEl>
                                      </p:cBhvr>
                                    </p:animEffect>
                                    <p:set>
                                      <p:cBhvr>
                                        <p:cTn id="49" dur="1" fill="hold">
                                          <p:stCondLst>
                                            <p:cond delay="749"/>
                                          </p:stCondLst>
                                        </p:cTn>
                                        <p:tgtEl>
                                          <p:spTgt spid="280"/>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281"/>
                                        </p:tgtEl>
                                        <p:attrNameLst>
                                          <p:attrName>style.visibility</p:attrName>
                                        </p:attrNameLst>
                                      </p:cBhvr>
                                      <p:to>
                                        <p:strVal val="visible"/>
                                      </p:to>
                                    </p:set>
                                    <p:animEffect transition="in" filter="fade">
                                      <p:cBhvr>
                                        <p:cTn id="52" dur="500"/>
                                        <p:tgtEl>
                                          <p:spTgt spid="281"/>
                                        </p:tgtEl>
                                      </p:cBhvr>
                                    </p:animEffect>
                                  </p:childTnLst>
                                </p:cTn>
                              </p:par>
                              <p:par>
                                <p:cTn id="53" presetID="6" presetClass="emph" presetSubtype="0" fill="hold" nodeType="withEffect">
                                  <p:stCondLst>
                                    <p:cond delay="0"/>
                                  </p:stCondLst>
                                  <p:childTnLst>
                                    <p:animScale>
                                      <p:cBhvr>
                                        <p:cTn id="54" dur="750" fill="hold"/>
                                        <p:tgtEl>
                                          <p:spTgt spid="281"/>
                                        </p:tgtEl>
                                      </p:cBhvr>
                                      <p:by x="400000" y="400000"/>
                                    </p:animScale>
                                  </p:childTnLst>
                                </p:cTn>
                              </p:par>
                              <p:par>
                                <p:cTn id="55" presetID="6" presetClass="emph" presetSubtype="0" autoRev="1" fill="hold" nodeType="withEffect">
                                  <p:stCondLst>
                                    <p:cond delay="250"/>
                                  </p:stCondLst>
                                  <p:childTnLst>
                                    <p:animScale>
                                      <p:cBhvr>
                                        <p:cTn id="56" dur="250" fill="hold"/>
                                        <p:tgtEl>
                                          <p:spTgt spid="281"/>
                                        </p:tgtEl>
                                      </p:cBhvr>
                                      <p:by x="400000" y="400000"/>
                                    </p:animScale>
                                  </p:childTnLst>
                                </p:cTn>
                              </p:par>
                              <p:par>
                                <p:cTn id="57" presetID="10" presetClass="exit" presetSubtype="0" fill="hold" nodeType="withEffect">
                                  <p:stCondLst>
                                    <p:cond delay="0"/>
                                  </p:stCondLst>
                                  <p:childTnLst>
                                    <p:animEffect transition="out" filter="fade">
                                      <p:cBhvr>
                                        <p:cTn id="58" dur="750"/>
                                        <p:tgtEl>
                                          <p:spTgt spid="281"/>
                                        </p:tgtEl>
                                      </p:cBhvr>
                                    </p:animEffect>
                                    <p:set>
                                      <p:cBhvr>
                                        <p:cTn id="59" dur="1" fill="hold">
                                          <p:stCondLst>
                                            <p:cond delay="749"/>
                                          </p:stCondLst>
                                        </p:cTn>
                                        <p:tgtEl>
                                          <p:spTgt spid="2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txBox="1">
            <a:spLocks/>
          </p:cNvSpPr>
          <p:nvPr/>
        </p:nvSpPr>
        <p:spPr>
          <a:xfrm>
            <a:off x="3445897" y="1600249"/>
            <a:ext cx="5118892" cy="1455702"/>
          </a:xfrm>
          <a:prstGeom prst="rect">
            <a:avLst/>
          </a:prstGeom>
        </p:spPr>
        <p:txBody>
          <a:bodyPr lIns="109598" tIns="54799" rIns="109598" bIns="54799">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itchFamily="34" charset="0"/>
              </a:defRPr>
            </a:lvl2pPr>
            <a:lvl3pPr algn="l" rtl="0" eaLnBrk="0" fontAlgn="base" hangingPunct="0">
              <a:spcBef>
                <a:spcPct val="0"/>
              </a:spcBef>
              <a:spcAft>
                <a:spcPct val="0"/>
              </a:spcAft>
              <a:defRPr sz="4000">
                <a:solidFill>
                  <a:schemeClr val="tx2"/>
                </a:solidFill>
                <a:latin typeface="Corbel" pitchFamily="34" charset="0"/>
              </a:defRPr>
            </a:lvl3pPr>
            <a:lvl4pPr algn="l" rtl="0" eaLnBrk="0" fontAlgn="base" hangingPunct="0">
              <a:spcBef>
                <a:spcPct val="0"/>
              </a:spcBef>
              <a:spcAft>
                <a:spcPct val="0"/>
              </a:spcAft>
              <a:defRPr sz="4000">
                <a:solidFill>
                  <a:schemeClr val="tx2"/>
                </a:solidFill>
                <a:latin typeface="Corbel" pitchFamily="34" charset="0"/>
              </a:defRPr>
            </a:lvl4pPr>
            <a:lvl5pPr algn="l" rtl="0" eaLnBrk="0" fontAlgn="base" hangingPunct="0">
              <a:spcBef>
                <a:spcPct val="0"/>
              </a:spcBef>
              <a:spcAft>
                <a:spcPct val="0"/>
              </a:spcAft>
              <a:defRPr sz="4000">
                <a:solidFill>
                  <a:schemeClr val="tx2"/>
                </a:solidFill>
                <a:latin typeface="Corbel" pitchFamily="34" charset="0"/>
              </a:defRPr>
            </a:lvl5pPr>
            <a:lvl6pPr marL="457200" algn="l" rtl="0" eaLnBrk="0" fontAlgn="base" hangingPunct="0">
              <a:spcBef>
                <a:spcPct val="0"/>
              </a:spcBef>
              <a:spcAft>
                <a:spcPct val="0"/>
              </a:spcAft>
              <a:defRPr sz="4000">
                <a:solidFill>
                  <a:schemeClr val="tx2"/>
                </a:solidFill>
                <a:latin typeface="Corbel" pitchFamily="34" charset="0"/>
              </a:defRPr>
            </a:lvl6pPr>
            <a:lvl7pPr marL="914400" algn="l" rtl="0" eaLnBrk="0" fontAlgn="base" hangingPunct="0">
              <a:spcBef>
                <a:spcPct val="0"/>
              </a:spcBef>
              <a:spcAft>
                <a:spcPct val="0"/>
              </a:spcAft>
              <a:defRPr sz="4000">
                <a:solidFill>
                  <a:schemeClr val="tx2"/>
                </a:solidFill>
                <a:latin typeface="Corbel" pitchFamily="34" charset="0"/>
              </a:defRPr>
            </a:lvl7pPr>
            <a:lvl8pPr marL="1371600" algn="l" rtl="0" eaLnBrk="0" fontAlgn="base" hangingPunct="0">
              <a:spcBef>
                <a:spcPct val="0"/>
              </a:spcBef>
              <a:spcAft>
                <a:spcPct val="0"/>
              </a:spcAft>
              <a:defRPr sz="4000">
                <a:solidFill>
                  <a:schemeClr val="tx2"/>
                </a:solidFill>
                <a:latin typeface="Corbel" pitchFamily="34" charset="0"/>
              </a:defRPr>
            </a:lvl8pPr>
            <a:lvl9pPr marL="1828800" algn="l" rtl="0" eaLnBrk="0" fontAlgn="base" hangingPunct="0">
              <a:spcBef>
                <a:spcPct val="0"/>
              </a:spcBef>
              <a:spcAft>
                <a:spcPct val="0"/>
              </a:spcAft>
              <a:defRPr sz="4000">
                <a:solidFill>
                  <a:schemeClr val="tx2"/>
                </a:solidFill>
                <a:latin typeface="Corbel" pitchFamily="34" charset="0"/>
              </a:defRPr>
            </a:lvl9pPr>
          </a:lstStyle>
          <a:p>
            <a:pPr algn="ctr"/>
            <a:r>
              <a:rPr kumimoji="1" lang="zh-CN" altLang="en-US" sz="7200" b="1" dirty="0" smtClean="0">
                <a:solidFill>
                  <a:srgbClr val="FFBD01"/>
                </a:solidFill>
                <a:latin typeface="微软雅黑" panose="020B0503020204020204" pitchFamily="34" charset="-122"/>
                <a:ea typeface="微软雅黑" panose="020B0503020204020204" pitchFamily="34" charset="-122"/>
                <a:cs typeface="Hei"/>
              </a:rPr>
              <a:t>第四项</a:t>
            </a:r>
            <a:endParaRPr kumimoji="1" lang="zh-CN" altLang="en-US" sz="7200" b="1" dirty="0">
              <a:solidFill>
                <a:srgbClr val="FFBD01"/>
              </a:solidFill>
              <a:latin typeface="微软雅黑" panose="020B0503020204020204" pitchFamily="34" charset="-122"/>
              <a:ea typeface="微软雅黑" panose="020B0503020204020204" pitchFamily="34" charset="-122"/>
              <a:cs typeface="Hei"/>
            </a:endParaRPr>
          </a:p>
        </p:txBody>
      </p:sp>
      <p:grpSp>
        <p:nvGrpSpPr>
          <p:cNvPr id="17" name="组合 16"/>
          <p:cNvGrpSpPr/>
          <p:nvPr/>
        </p:nvGrpSpPr>
        <p:grpSpPr>
          <a:xfrm>
            <a:off x="2842300" y="3117707"/>
            <a:ext cx="6428443" cy="1020600"/>
            <a:chOff x="2483888" y="2268349"/>
            <a:chExt cx="5752726" cy="685788"/>
          </a:xfrm>
        </p:grpSpPr>
        <p:sp>
          <p:nvSpPr>
            <p:cNvPr id="19" name="TextBox 18"/>
            <p:cNvSpPr txBox="1"/>
            <p:nvPr/>
          </p:nvSpPr>
          <p:spPr>
            <a:xfrm>
              <a:off x="2991393" y="2345132"/>
              <a:ext cx="4737717" cy="521159"/>
            </a:xfrm>
            <a:prstGeom prst="rect">
              <a:avLst/>
            </a:prstGeom>
            <a:noFill/>
          </p:spPr>
          <p:txBody>
            <a:bodyPr wrap="square" rtlCol="0">
              <a:spAutoFit/>
            </a:bodyPr>
            <a:lstStyle/>
            <a:p>
              <a:pPr algn="ctr"/>
              <a:r>
                <a:rPr lang="zh-CN" altLang="en-US" sz="4440" b="1" dirty="0" smtClean="0">
                  <a:solidFill>
                    <a:srgbClr val="FFC000"/>
                  </a:solidFill>
                  <a:latin typeface="微软雅黑" pitchFamily="34" charset="-122"/>
                  <a:ea typeface="微软雅黑" pitchFamily="34" charset="-122"/>
                </a:rPr>
                <a:t>展望</a:t>
              </a:r>
              <a:r>
                <a:rPr lang="en-US" altLang="zh-CN" sz="4440" b="1" dirty="0" smtClean="0">
                  <a:solidFill>
                    <a:srgbClr val="FFC000"/>
                  </a:solidFill>
                  <a:latin typeface="微软雅黑" pitchFamily="34" charset="-122"/>
                  <a:ea typeface="微软雅黑" pitchFamily="34" charset="-122"/>
                </a:rPr>
                <a:t>2018</a:t>
              </a:r>
              <a:endParaRPr lang="zh-CN" altLang="en-US" sz="4440" b="1" dirty="0">
                <a:solidFill>
                  <a:srgbClr val="FFC000"/>
                </a:solidFill>
                <a:latin typeface="微软雅黑" pitchFamily="34" charset="-122"/>
                <a:ea typeface="微软雅黑" pitchFamily="34" charset="-122"/>
              </a:endParaRPr>
            </a:p>
          </p:txBody>
        </p:sp>
        <p:sp>
          <p:nvSpPr>
            <p:cNvPr id="21" name="Freeform 7"/>
            <p:cNvSpPr>
              <a:spLocks noEditPoints="1"/>
            </p:cNvSpPr>
            <p:nvPr/>
          </p:nvSpPr>
          <p:spPr bwMode="auto">
            <a:xfrm>
              <a:off x="2483888" y="2268349"/>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FFF300"/>
            </a:solidFill>
            <a:ln>
              <a:noFill/>
            </a:ln>
            <a:extLst/>
          </p:spPr>
          <p:txBody>
            <a:bodyPr vert="horz" wrap="square" lIns="109728" tIns="54864" rIns="109728" bIns="54864" numCol="1" anchor="t" anchorCtr="0" compatLnSpc="1">
              <a:prstTxWarp prst="textNoShape">
                <a:avLst/>
              </a:prstTxWarp>
            </a:bodyPr>
            <a:lstStyle/>
            <a:p>
              <a:endParaRPr lang="zh-CN" altLang="en-US" sz="3240">
                <a:solidFill>
                  <a:schemeClr val="accent2">
                    <a:lumMod val="40000"/>
                    <a:lumOff val="60000"/>
                  </a:schemeClr>
                </a:solidFill>
              </a:endParaRPr>
            </a:p>
          </p:txBody>
        </p:sp>
      </p:grpSp>
      <p:pic>
        <p:nvPicPr>
          <p:cNvPr id="6"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a:off x="-71049" y="4743518"/>
            <a:ext cx="5952612"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2" descr="4400"/>
          <p:cNvPicPr>
            <a:picLocks noChangeAspect="1" noChangeArrowheads="1"/>
          </p:cNvPicPr>
          <p:nvPr/>
        </p:nvPicPr>
        <p:blipFill>
          <a:blip r:embed="rId3" cstate="print">
            <a:lum contrast="20000"/>
            <a:extLst>
              <a:ext uri="{28A0092B-C50C-407E-A947-70E740481C1C}">
                <a14:useLocalDpi xmlns:a14="http://schemas.microsoft.com/office/drawing/2010/main" val="0"/>
              </a:ext>
            </a:extLst>
          </a:blip>
          <a:srcRect/>
          <a:stretch>
            <a:fillRect/>
          </a:stretch>
        </p:blipFill>
        <p:spPr bwMode="auto">
          <a:xfrm flipH="1">
            <a:off x="6025578" y="4743518"/>
            <a:ext cx="6169595" cy="211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2636038"/>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3018667" y="2771931"/>
            <a:ext cx="611891" cy="610024"/>
          </a:xfrm>
          <a:prstGeom prst="diamond">
            <a:avLst/>
          </a:prstGeom>
          <a:solidFill>
            <a:schemeClr val="accent1"/>
          </a:solidFill>
          <a:ln w="12700" cap="flat" cmpd="sng" algn="ctr">
            <a:noFill/>
            <a:prstDash val="solid"/>
            <a:miter lim="800000"/>
          </a:ln>
          <a:effectLst/>
        </p:spPr>
        <p:txBody>
          <a:bodyPr anchor="ctr"/>
          <a:lstStyle/>
          <a:p>
            <a:pPr algn="ctr">
              <a:defRPr/>
            </a:pPr>
            <a:endParaRPr lang="zh-CN" altLang="en-US" sz="2400" kern="0">
              <a:solidFill>
                <a:sysClr val="window" lastClr="FFFFFF"/>
              </a:solidFill>
              <a:latin typeface="时尚中黑简体" panose="01010104010101010101" pitchFamily="2" charset="-122"/>
              <a:ea typeface="时尚中黑简体" panose="01010104010101010101" pitchFamily="2" charset="-122"/>
            </a:endParaRPr>
          </a:p>
        </p:txBody>
      </p:sp>
      <p:sp>
        <p:nvSpPr>
          <p:cNvPr id="9" name="菱形 8"/>
          <p:cNvSpPr/>
          <p:nvPr/>
        </p:nvSpPr>
        <p:spPr>
          <a:xfrm>
            <a:off x="4772253" y="1777609"/>
            <a:ext cx="611891" cy="611891"/>
          </a:xfrm>
          <a:prstGeom prst="diamond">
            <a:avLst/>
          </a:prstGeom>
          <a:solidFill>
            <a:schemeClr val="accent1"/>
          </a:solidFill>
          <a:ln w="12700" cap="flat" cmpd="sng" algn="ctr">
            <a:noFill/>
            <a:prstDash val="solid"/>
            <a:miter lim="800000"/>
          </a:ln>
          <a:effectLst/>
        </p:spPr>
        <p:txBody>
          <a:bodyPr anchor="ctr"/>
          <a:lstStyle/>
          <a:p>
            <a:pPr algn="ctr">
              <a:defRPr/>
            </a:pPr>
            <a:endParaRPr lang="zh-CN" altLang="en-US" sz="2400" kern="0">
              <a:solidFill>
                <a:sysClr val="window" lastClr="FFFFFF"/>
              </a:solidFill>
              <a:latin typeface="时尚中黑简体" panose="01010104010101010101" pitchFamily="2" charset="-122"/>
              <a:ea typeface="时尚中黑简体" panose="01010104010101010101" pitchFamily="2" charset="-122"/>
            </a:endParaRPr>
          </a:p>
        </p:txBody>
      </p:sp>
      <p:sp>
        <p:nvSpPr>
          <p:cNvPr id="10" name="菱形 9"/>
          <p:cNvSpPr/>
          <p:nvPr/>
        </p:nvSpPr>
        <p:spPr>
          <a:xfrm>
            <a:off x="7359727" y="2768199"/>
            <a:ext cx="611891" cy="610024"/>
          </a:xfrm>
          <a:prstGeom prst="diamond">
            <a:avLst/>
          </a:prstGeom>
          <a:solidFill>
            <a:schemeClr val="accent1"/>
          </a:solidFill>
          <a:ln w="12700" cap="flat" cmpd="sng" algn="ctr">
            <a:noFill/>
            <a:prstDash val="solid"/>
            <a:miter lim="800000"/>
          </a:ln>
          <a:effectLst/>
        </p:spPr>
        <p:txBody>
          <a:bodyPr anchor="ctr"/>
          <a:lstStyle/>
          <a:p>
            <a:pPr algn="ctr">
              <a:defRPr/>
            </a:pPr>
            <a:endParaRPr lang="zh-CN" altLang="en-US" sz="2400" kern="0">
              <a:solidFill>
                <a:sysClr val="window" lastClr="FFFFFF"/>
              </a:solidFill>
              <a:latin typeface="时尚中黑简体" panose="01010104010101010101" pitchFamily="2" charset="-122"/>
              <a:ea typeface="时尚中黑简体" panose="01010104010101010101" pitchFamily="2" charset="-122"/>
            </a:endParaRPr>
          </a:p>
        </p:txBody>
      </p:sp>
      <p:sp>
        <p:nvSpPr>
          <p:cNvPr id="11" name="菱形 10"/>
          <p:cNvSpPr/>
          <p:nvPr/>
        </p:nvSpPr>
        <p:spPr>
          <a:xfrm>
            <a:off x="9126373" y="1796265"/>
            <a:ext cx="611891" cy="611891"/>
          </a:xfrm>
          <a:prstGeom prst="diamond">
            <a:avLst/>
          </a:prstGeom>
          <a:solidFill>
            <a:schemeClr val="accent1"/>
          </a:solidFill>
          <a:ln w="12700" cap="flat" cmpd="sng" algn="ctr">
            <a:noFill/>
            <a:prstDash val="solid"/>
            <a:miter lim="800000"/>
          </a:ln>
          <a:effectLst/>
        </p:spPr>
        <p:txBody>
          <a:bodyPr anchor="ctr"/>
          <a:lstStyle/>
          <a:p>
            <a:pPr algn="ctr">
              <a:defRPr/>
            </a:pPr>
            <a:endParaRPr lang="zh-CN" altLang="en-US" sz="2400" kern="0">
              <a:solidFill>
                <a:sysClr val="window" lastClr="FFFFFF"/>
              </a:solidFill>
              <a:latin typeface="时尚中黑简体" panose="01010104010101010101" pitchFamily="2" charset="-122"/>
              <a:ea typeface="时尚中黑简体" panose="01010104010101010101" pitchFamily="2" charset="-122"/>
            </a:endParaRPr>
          </a:p>
        </p:txBody>
      </p:sp>
      <p:grpSp>
        <p:nvGrpSpPr>
          <p:cNvPr id="33" name="组合 32"/>
          <p:cNvGrpSpPr/>
          <p:nvPr/>
        </p:nvGrpSpPr>
        <p:grpSpPr>
          <a:xfrm>
            <a:off x="1636316" y="1777609"/>
            <a:ext cx="1606212" cy="1604347"/>
            <a:chOff x="1226046" y="1333206"/>
            <a:chExt cx="1204659" cy="1203260"/>
          </a:xfrm>
        </p:grpSpPr>
        <p:sp>
          <p:nvSpPr>
            <p:cNvPr id="3" name="菱形 2"/>
            <p:cNvSpPr/>
            <p:nvPr/>
          </p:nvSpPr>
          <p:spPr>
            <a:xfrm>
              <a:off x="1226046" y="1333206"/>
              <a:ext cx="1204659" cy="1203260"/>
            </a:xfrm>
            <a:prstGeom prst="diamond">
              <a:avLst/>
            </a:prstGeom>
            <a:gradFill flip="none" rotWithShape="1">
              <a:gsLst>
                <a:gs pos="27000">
                  <a:schemeClr val="bg1">
                    <a:lumMod val="95000"/>
                  </a:schemeClr>
                </a:gs>
                <a:gs pos="100000">
                  <a:schemeClr val="bg1">
                    <a:lumMod val="75000"/>
                  </a:schemeClr>
                </a:gs>
              </a:gsLst>
              <a:lin ang="18900000" scaled="1"/>
              <a:tileRect/>
            </a:gradFill>
            <a:ln w="19050">
              <a:gradFill>
                <a:gsLst>
                  <a:gs pos="0">
                    <a:schemeClr val="bg1">
                      <a:lumMod val="85000"/>
                    </a:schemeClr>
                  </a:gs>
                  <a:gs pos="100000">
                    <a:schemeClr val="bg1">
                      <a:lumMod val="95000"/>
                    </a:schemeClr>
                  </a:gs>
                </a:gsLst>
                <a:lin ang="3000000" scaled="0"/>
              </a:gradFill>
            </a:ln>
            <a:effectLst>
              <a:outerShdw blurRad="177800" dist="1524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7">
                <a:ea typeface="时尚中黑简体" panose="01010104010101010101" pitchFamily="2" charset="-122"/>
              </a:endParaRPr>
            </a:p>
          </p:txBody>
        </p:sp>
        <p:sp>
          <p:nvSpPr>
            <p:cNvPr id="17" name="KSO_Shape"/>
            <p:cNvSpPr>
              <a:spLocks/>
            </p:cNvSpPr>
            <p:nvPr/>
          </p:nvSpPr>
          <p:spPr bwMode="auto">
            <a:xfrm>
              <a:off x="1605213" y="1671798"/>
              <a:ext cx="520480" cy="471510"/>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accent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时尚中黑简体" panose="01010104010101010101" pitchFamily="2" charset="-122"/>
              </a:endParaRPr>
            </a:p>
          </p:txBody>
        </p:sp>
      </p:grpSp>
      <p:grpSp>
        <p:nvGrpSpPr>
          <p:cNvPr id="34" name="组合 33"/>
          <p:cNvGrpSpPr/>
          <p:nvPr/>
        </p:nvGrpSpPr>
        <p:grpSpPr>
          <a:xfrm>
            <a:off x="3408560" y="1777609"/>
            <a:ext cx="1604345" cy="1604347"/>
            <a:chOff x="2555228" y="1333206"/>
            <a:chExt cx="1203259" cy="1203260"/>
          </a:xfrm>
        </p:grpSpPr>
        <p:sp>
          <p:nvSpPr>
            <p:cNvPr id="4" name="菱形 3"/>
            <p:cNvSpPr/>
            <p:nvPr/>
          </p:nvSpPr>
          <p:spPr>
            <a:xfrm>
              <a:off x="2555228" y="1333206"/>
              <a:ext cx="1203259" cy="1203260"/>
            </a:xfrm>
            <a:prstGeom prst="diamond">
              <a:avLst/>
            </a:prstGeom>
            <a:gradFill flip="none" rotWithShape="1">
              <a:gsLst>
                <a:gs pos="27000">
                  <a:schemeClr val="bg1">
                    <a:lumMod val="95000"/>
                  </a:schemeClr>
                </a:gs>
                <a:gs pos="100000">
                  <a:schemeClr val="bg1">
                    <a:lumMod val="75000"/>
                  </a:schemeClr>
                </a:gs>
              </a:gsLst>
              <a:lin ang="18900000" scaled="1"/>
              <a:tileRect/>
            </a:gradFill>
            <a:ln w="19050">
              <a:gradFill>
                <a:gsLst>
                  <a:gs pos="0">
                    <a:schemeClr val="bg1">
                      <a:lumMod val="85000"/>
                    </a:schemeClr>
                  </a:gs>
                  <a:gs pos="100000">
                    <a:schemeClr val="bg1">
                      <a:lumMod val="95000"/>
                    </a:schemeClr>
                  </a:gs>
                </a:gsLst>
                <a:lin ang="3000000" scaled="0"/>
              </a:gradFill>
            </a:ln>
            <a:effectLst>
              <a:outerShdw blurRad="177800" dist="1524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7">
                <a:ea typeface="时尚中黑简体" panose="01010104010101010101" pitchFamily="2" charset="-122"/>
              </a:endParaRPr>
            </a:p>
          </p:txBody>
        </p:sp>
        <p:sp>
          <p:nvSpPr>
            <p:cNvPr id="18" name="KSO_Shape"/>
            <p:cNvSpPr>
              <a:spLocks/>
            </p:cNvSpPr>
            <p:nvPr/>
          </p:nvSpPr>
          <p:spPr bwMode="auto">
            <a:xfrm>
              <a:off x="2987562" y="1703978"/>
              <a:ext cx="338592" cy="461716"/>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accent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时尚中黑简体" panose="01010104010101010101" pitchFamily="2" charset="-122"/>
              </a:endParaRPr>
            </a:p>
          </p:txBody>
        </p:sp>
      </p:grpSp>
      <p:grpSp>
        <p:nvGrpSpPr>
          <p:cNvPr id="35" name="组合 34"/>
          <p:cNvGrpSpPr/>
          <p:nvPr/>
        </p:nvGrpSpPr>
        <p:grpSpPr>
          <a:xfrm>
            <a:off x="5178935" y="1380255"/>
            <a:ext cx="2399056" cy="2399057"/>
            <a:chOff x="3883011" y="1035190"/>
            <a:chExt cx="1799292" cy="1799293"/>
          </a:xfrm>
        </p:grpSpPr>
        <p:sp>
          <p:nvSpPr>
            <p:cNvPr id="5" name="菱形 4"/>
            <p:cNvSpPr/>
            <p:nvPr/>
          </p:nvSpPr>
          <p:spPr>
            <a:xfrm>
              <a:off x="3883011" y="1035190"/>
              <a:ext cx="1799292" cy="1799293"/>
            </a:xfrm>
            <a:prstGeom prst="diamond">
              <a:avLst/>
            </a:prstGeom>
            <a:gradFill flip="none" rotWithShape="1">
              <a:gsLst>
                <a:gs pos="27000">
                  <a:schemeClr val="bg1">
                    <a:lumMod val="95000"/>
                  </a:schemeClr>
                </a:gs>
                <a:gs pos="100000">
                  <a:schemeClr val="bg1">
                    <a:lumMod val="75000"/>
                  </a:schemeClr>
                </a:gs>
              </a:gsLst>
              <a:lin ang="18900000" scaled="1"/>
              <a:tileRect/>
            </a:gradFill>
            <a:ln w="19050">
              <a:gradFill>
                <a:gsLst>
                  <a:gs pos="0">
                    <a:schemeClr val="bg1">
                      <a:lumMod val="85000"/>
                    </a:schemeClr>
                  </a:gs>
                  <a:gs pos="100000">
                    <a:schemeClr val="bg1">
                      <a:lumMod val="95000"/>
                    </a:schemeClr>
                  </a:gs>
                </a:gsLst>
                <a:lin ang="3000000" scaled="0"/>
              </a:gradFill>
            </a:ln>
            <a:effectLst>
              <a:outerShdw blurRad="177800" dist="1524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7">
                <a:ea typeface="时尚中黑简体" panose="01010104010101010101" pitchFamily="2" charset="-122"/>
              </a:endParaRPr>
            </a:p>
          </p:txBody>
        </p:sp>
        <p:sp>
          <p:nvSpPr>
            <p:cNvPr id="19" name="KSO_Shape"/>
            <p:cNvSpPr>
              <a:spLocks/>
            </p:cNvSpPr>
            <p:nvPr/>
          </p:nvSpPr>
          <p:spPr bwMode="auto">
            <a:xfrm>
              <a:off x="4512624" y="1664803"/>
              <a:ext cx="540068" cy="54006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accent3"/>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时尚中黑简体" panose="01010104010101010101" pitchFamily="2" charset="-122"/>
              </a:endParaRPr>
            </a:p>
          </p:txBody>
        </p:sp>
      </p:grpSp>
      <p:grpSp>
        <p:nvGrpSpPr>
          <p:cNvPr id="36" name="组合 35"/>
          <p:cNvGrpSpPr/>
          <p:nvPr/>
        </p:nvGrpSpPr>
        <p:grpSpPr>
          <a:xfrm>
            <a:off x="7744025" y="1777609"/>
            <a:ext cx="1604345" cy="1604347"/>
            <a:chOff x="5806827" y="1333206"/>
            <a:chExt cx="1203259" cy="1203260"/>
          </a:xfrm>
        </p:grpSpPr>
        <p:sp>
          <p:nvSpPr>
            <p:cNvPr id="6" name="菱形 5"/>
            <p:cNvSpPr/>
            <p:nvPr/>
          </p:nvSpPr>
          <p:spPr>
            <a:xfrm>
              <a:off x="5806827" y="1333206"/>
              <a:ext cx="1203259" cy="1203260"/>
            </a:xfrm>
            <a:prstGeom prst="diamond">
              <a:avLst/>
            </a:prstGeom>
            <a:gradFill flip="none" rotWithShape="1">
              <a:gsLst>
                <a:gs pos="27000">
                  <a:schemeClr val="bg1">
                    <a:lumMod val="95000"/>
                  </a:schemeClr>
                </a:gs>
                <a:gs pos="100000">
                  <a:schemeClr val="bg1">
                    <a:lumMod val="75000"/>
                  </a:schemeClr>
                </a:gs>
              </a:gsLst>
              <a:lin ang="18900000" scaled="1"/>
              <a:tileRect/>
            </a:gradFill>
            <a:ln w="19050">
              <a:gradFill>
                <a:gsLst>
                  <a:gs pos="0">
                    <a:schemeClr val="bg1">
                      <a:lumMod val="85000"/>
                    </a:schemeClr>
                  </a:gs>
                  <a:gs pos="100000">
                    <a:schemeClr val="bg1">
                      <a:lumMod val="95000"/>
                    </a:schemeClr>
                  </a:gs>
                </a:gsLst>
                <a:lin ang="3000000" scaled="0"/>
              </a:gradFill>
            </a:ln>
            <a:effectLst>
              <a:outerShdw blurRad="177800" dist="1524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7">
                <a:ea typeface="时尚中黑简体" panose="01010104010101010101" pitchFamily="2" charset="-122"/>
              </a:endParaRPr>
            </a:p>
          </p:txBody>
        </p:sp>
        <p:sp>
          <p:nvSpPr>
            <p:cNvPr id="20" name="KSO_Shape"/>
            <p:cNvSpPr>
              <a:spLocks/>
            </p:cNvSpPr>
            <p:nvPr/>
          </p:nvSpPr>
          <p:spPr bwMode="auto">
            <a:xfrm>
              <a:off x="6222371" y="1747351"/>
              <a:ext cx="372171" cy="376369"/>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accent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时尚中黑简体" panose="01010104010101010101" pitchFamily="2" charset="-122"/>
              </a:endParaRPr>
            </a:p>
          </p:txBody>
        </p:sp>
      </p:grpSp>
      <p:grpSp>
        <p:nvGrpSpPr>
          <p:cNvPr id="37" name="组合 36"/>
          <p:cNvGrpSpPr/>
          <p:nvPr/>
        </p:nvGrpSpPr>
        <p:grpSpPr>
          <a:xfrm>
            <a:off x="9514401" y="1777609"/>
            <a:ext cx="1606211" cy="1604347"/>
            <a:chOff x="7134610" y="1333206"/>
            <a:chExt cx="1204658" cy="1203260"/>
          </a:xfrm>
        </p:grpSpPr>
        <p:sp>
          <p:nvSpPr>
            <p:cNvPr id="7" name="菱形 6"/>
            <p:cNvSpPr/>
            <p:nvPr/>
          </p:nvSpPr>
          <p:spPr>
            <a:xfrm>
              <a:off x="7134610" y="1333206"/>
              <a:ext cx="1204658" cy="1203260"/>
            </a:xfrm>
            <a:prstGeom prst="diamond">
              <a:avLst/>
            </a:prstGeom>
            <a:gradFill flip="none" rotWithShape="1">
              <a:gsLst>
                <a:gs pos="27000">
                  <a:schemeClr val="bg1">
                    <a:lumMod val="95000"/>
                  </a:schemeClr>
                </a:gs>
                <a:gs pos="100000">
                  <a:schemeClr val="bg1">
                    <a:lumMod val="75000"/>
                  </a:schemeClr>
                </a:gs>
              </a:gsLst>
              <a:lin ang="18900000" scaled="1"/>
              <a:tileRect/>
            </a:gradFill>
            <a:ln w="19050">
              <a:gradFill>
                <a:gsLst>
                  <a:gs pos="0">
                    <a:schemeClr val="bg1">
                      <a:lumMod val="85000"/>
                    </a:schemeClr>
                  </a:gs>
                  <a:gs pos="100000">
                    <a:schemeClr val="bg1">
                      <a:lumMod val="95000"/>
                    </a:schemeClr>
                  </a:gs>
                </a:gsLst>
                <a:lin ang="3000000" scaled="0"/>
              </a:gradFill>
            </a:ln>
            <a:effectLst>
              <a:outerShdw blurRad="177800" dist="1524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7">
                <a:ea typeface="时尚中黑简体" panose="01010104010101010101" pitchFamily="2" charset="-122"/>
              </a:endParaRPr>
            </a:p>
          </p:txBody>
        </p:sp>
        <p:sp>
          <p:nvSpPr>
            <p:cNvPr id="21" name="KSO_Shape"/>
            <p:cNvSpPr/>
            <p:nvPr/>
          </p:nvSpPr>
          <p:spPr>
            <a:xfrm>
              <a:off x="7554351" y="1761343"/>
              <a:ext cx="363776" cy="34838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时尚中黑简体" panose="01010104010101010101" pitchFamily="2" charset="-122"/>
              </a:endParaRPr>
            </a:p>
          </p:txBody>
        </p:sp>
      </p:grpSp>
      <p:sp>
        <p:nvSpPr>
          <p:cNvPr id="25" name="TextBox 24"/>
          <p:cNvSpPr txBox="1"/>
          <p:nvPr/>
        </p:nvSpPr>
        <p:spPr>
          <a:xfrm>
            <a:off x="1710869" y="3690706"/>
            <a:ext cx="1410388" cy="379656"/>
          </a:xfrm>
          <a:prstGeom prst="rect">
            <a:avLst/>
          </a:prstGeom>
          <a:noFill/>
        </p:spPr>
        <p:txBody>
          <a:bodyPr wrap="square">
            <a:spAutoFit/>
          </a:bodyPr>
          <a:lstStyle/>
          <a:p>
            <a:pPr algn="ctr">
              <a:defRPr/>
            </a:pP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sp>
        <p:nvSpPr>
          <p:cNvPr id="26" name="TextBox 25"/>
          <p:cNvSpPr txBox="1"/>
          <p:nvPr/>
        </p:nvSpPr>
        <p:spPr>
          <a:xfrm>
            <a:off x="3412224" y="3690705"/>
            <a:ext cx="1410388" cy="379656"/>
          </a:xfrm>
          <a:prstGeom prst="rect">
            <a:avLst/>
          </a:prstGeom>
          <a:noFill/>
        </p:spPr>
        <p:txBody>
          <a:bodyPr wrap="square">
            <a:spAutoFit/>
          </a:bodyPr>
          <a:lstStyle/>
          <a:p>
            <a:pPr algn="ctr">
              <a:defRPr/>
            </a:pP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sp>
        <p:nvSpPr>
          <p:cNvPr id="27" name="TextBox 26"/>
          <p:cNvSpPr txBox="1"/>
          <p:nvPr/>
        </p:nvSpPr>
        <p:spPr>
          <a:xfrm>
            <a:off x="5178938" y="3909055"/>
            <a:ext cx="2399053" cy="461665"/>
          </a:xfrm>
          <a:prstGeom prst="rect">
            <a:avLst/>
          </a:prstGeom>
          <a:noFill/>
        </p:spPr>
        <p:txBody>
          <a:bodyPr wrap="square">
            <a:spAutoFit/>
          </a:bodyPr>
          <a:lstStyle/>
          <a:p>
            <a:pPr algn="ctr">
              <a:defRPr/>
            </a:pPr>
            <a:r>
              <a:rPr lang="zh-CN" altLang="en-US" sz="2400" dirty="0">
                <a:solidFill>
                  <a:schemeClr val="accent2"/>
                </a:solidFill>
                <a:latin typeface="时尚中黑简体" panose="01010104010101010101" pitchFamily="2" charset="-122"/>
                <a:ea typeface="时尚中黑简体" panose="01010104010101010101" pitchFamily="2" charset="-122"/>
              </a:rPr>
              <a:t>添加标题</a:t>
            </a:r>
          </a:p>
        </p:txBody>
      </p:sp>
      <p:sp>
        <p:nvSpPr>
          <p:cNvPr id="28" name="TextBox 27"/>
          <p:cNvSpPr txBox="1"/>
          <p:nvPr/>
        </p:nvSpPr>
        <p:spPr>
          <a:xfrm>
            <a:off x="7918504" y="3690703"/>
            <a:ext cx="1410388" cy="379656"/>
          </a:xfrm>
          <a:prstGeom prst="rect">
            <a:avLst/>
          </a:prstGeom>
          <a:noFill/>
        </p:spPr>
        <p:txBody>
          <a:bodyPr wrap="square">
            <a:spAutoFit/>
          </a:bodyPr>
          <a:lstStyle/>
          <a:p>
            <a:pPr algn="ctr">
              <a:defRPr/>
            </a:pP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sp>
        <p:nvSpPr>
          <p:cNvPr id="29" name="TextBox 28"/>
          <p:cNvSpPr txBox="1"/>
          <p:nvPr/>
        </p:nvSpPr>
        <p:spPr>
          <a:xfrm>
            <a:off x="9612312" y="3690703"/>
            <a:ext cx="1410388" cy="379656"/>
          </a:xfrm>
          <a:prstGeom prst="rect">
            <a:avLst/>
          </a:prstGeom>
          <a:noFill/>
        </p:spPr>
        <p:txBody>
          <a:bodyPr wrap="square">
            <a:spAutoFit/>
          </a:bodyPr>
          <a:lstStyle/>
          <a:p>
            <a:pPr algn="ctr">
              <a:defRPr/>
            </a:pP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cxnSp>
        <p:nvCxnSpPr>
          <p:cNvPr id="31" name="直接连接符 30"/>
          <p:cNvCxnSpPr/>
          <p:nvPr/>
        </p:nvCxnSpPr>
        <p:spPr>
          <a:xfrm>
            <a:off x="1201044" y="4677139"/>
            <a:ext cx="10177131" cy="0"/>
          </a:xfrm>
          <a:prstGeom prst="lin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文本框 6"/>
          <p:cNvSpPr txBox="1"/>
          <p:nvPr/>
        </p:nvSpPr>
        <p:spPr>
          <a:xfrm>
            <a:off x="1388370" y="4869162"/>
            <a:ext cx="9989804" cy="791435"/>
          </a:xfrm>
          <a:prstGeom prst="rect">
            <a:avLst/>
          </a:prstGeom>
          <a:noFill/>
        </p:spPr>
        <p:txBody>
          <a:bodyPr wrap="square" rtlCol="0">
            <a:spAutoFit/>
          </a:bodyPr>
          <a:lstStyle>
            <a:defPPr>
              <a:defRPr lang="zh-CN"/>
            </a:defPPr>
            <a:lvl1pPr>
              <a:defRPr sz="1200">
                <a:solidFill>
                  <a:schemeClr val="bg1">
                    <a:lumMod val="50000"/>
                  </a:schemeClr>
                </a:solidFill>
              </a:defRPr>
            </a:lvl1pPr>
          </a:lstStyle>
          <a:p>
            <a:pPr>
              <a:lnSpc>
                <a:spcPct val="150000"/>
              </a:lnSpc>
            </a:pPr>
            <a:r>
              <a:rPr lang="zh-CN" altLang="en-US" sz="1600" dirty="0">
                <a:solidFill>
                  <a:schemeClr val="accent2"/>
                </a:solidFill>
                <a:ea typeface="时尚中黑简体" panose="01010104010101010101" pitchFamily="2" charset="-122"/>
              </a:rPr>
              <a:t>单击此处添加您的问题评估内容，单击此处添加您的问题评估内容，单击此处添加您的问题评估内容，单击此处添加您的问题评估内容，单击此处添加您的问题评估内容，单击此处添加您的问题评估内容</a:t>
            </a:r>
          </a:p>
        </p:txBody>
      </p:sp>
      <p:sp>
        <p:nvSpPr>
          <p:cNvPr id="30"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2"/>
                </a:solidFill>
                <a:latin typeface="时尚中黑简体" panose="01010104010101010101" pitchFamily="2" charset="-122"/>
                <a:ea typeface="时尚中黑简体" panose="01010104010101010101" pitchFamily="2" charset="-122"/>
              </a:rPr>
              <a:t>明年工作构思</a:t>
            </a:r>
            <a:endParaRPr lang="zh-CN" altLang="en-US" dirty="0">
              <a:solidFill>
                <a:schemeClr val="accent2"/>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36598987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4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60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nodeType="withEffect">
                                  <p:stCondLst>
                                    <p:cond delay="50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nodeType="withEffect">
                                  <p:stCondLst>
                                    <p:cond delay="80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nodeType="withEffect">
                                  <p:stCondLst>
                                    <p:cond delay="4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1300"/>
                            </p:stCondLst>
                            <p:childTnLst>
                              <p:par>
                                <p:cTn id="51" presetID="53" presetClass="entr" presetSubtype="16"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transition="in" filter="fade">
                                      <p:cBhvr>
                                        <p:cTn id="70" dur="500"/>
                                        <p:tgtEl>
                                          <p:spTgt spid="2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childTnLst>
                          </p:cTn>
                        </p:par>
                        <p:par>
                          <p:cTn id="76" fill="hold">
                            <p:stCondLst>
                              <p:cond delay="1800"/>
                            </p:stCondLst>
                            <p:childTnLst>
                              <p:par>
                                <p:cTn id="77" presetID="2" presetClass="entr" presetSubtype="8"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0-#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childTnLst>
                          </p:cTn>
                        </p:par>
                        <p:par>
                          <p:cTn id="81" fill="hold">
                            <p:stCondLst>
                              <p:cond delay="2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5" grpId="0"/>
      <p:bldP spid="26" grpId="0"/>
      <p:bldP spid="27" grpId="0"/>
      <p:bldP spid="28" grpId="0"/>
      <p:bldP spid="29" grpId="0"/>
      <p:bldP spid="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37"/>
          <p:cNvSpPr txBox="1"/>
          <p:nvPr/>
        </p:nvSpPr>
        <p:spPr bwMode="auto">
          <a:xfrm>
            <a:off x="999178" y="1320248"/>
            <a:ext cx="10170365" cy="612925"/>
          </a:xfrm>
          <a:prstGeom prst="rect">
            <a:avLst/>
          </a:prstGeom>
          <a:noFill/>
        </p:spPr>
        <p:txBody>
          <a:bodyPr wrap="square" lIns="91440" tIns="45720" rIns="91440" bIns="45720">
            <a:spAutoFit/>
          </a:bodyPr>
          <a:lstStyle/>
          <a:p>
            <a:pPr>
              <a:lnSpc>
                <a:spcPct val="150000"/>
              </a:lnSpc>
              <a:defRPr/>
            </a:pPr>
            <a:r>
              <a:rPr lang="zh-CN" altLang="en-US" sz="1200" dirty="0">
                <a:solidFill>
                  <a:schemeClr val="accent2"/>
                </a:solidFill>
                <a:latin typeface="时尚中黑简体" panose="01010104010101010101" pitchFamily="2" charset="-122"/>
                <a:ea typeface="时尚中黑简体" panose="01010104010101010101" pitchFamily="2" charset="-122"/>
              </a:rPr>
              <a:t>详写内容</a:t>
            </a:r>
            <a:r>
              <a:rPr lang="en-US" altLang="zh-CN" sz="1200" dirty="0">
                <a:solidFill>
                  <a:schemeClr val="accent2"/>
                </a:solidFill>
                <a:latin typeface="时尚中黑简体" panose="01010104010101010101" pitchFamily="2" charset="-122"/>
                <a:ea typeface="时尚中黑简体" panose="01010104010101010101" pitchFamily="2" charset="-122"/>
              </a:rPr>
              <a:t>……</a:t>
            </a:r>
            <a:r>
              <a:rPr lang="zh-CN" altLang="en-US" sz="1200" dirty="0">
                <a:solidFill>
                  <a:schemeClr val="accent2"/>
                </a:solidFill>
                <a:latin typeface="时尚中黑简体" panose="01010104010101010101" pitchFamily="2" charset="-122"/>
                <a:ea typeface="时尚中黑简体" panose="01010104010101010101" pitchFamily="2" charset="-122"/>
              </a:rPr>
              <a:t>点击输入本栏的具体文字，简明扼要的说明分项内容，此为概念图解，请根据您的具体内容酌情修改。详写内容</a:t>
            </a:r>
            <a:r>
              <a:rPr lang="en-US" altLang="zh-CN" sz="1200" dirty="0">
                <a:solidFill>
                  <a:schemeClr val="accent2"/>
                </a:solidFill>
                <a:latin typeface="时尚中黑简体" panose="01010104010101010101" pitchFamily="2" charset="-122"/>
                <a:ea typeface="时尚中黑简体" panose="01010104010101010101" pitchFamily="2" charset="-122"/>
              </a:rPr>
              <a:t>……</a:t>
            </a:r>
            <a:r>
              <a:rPr lang="zh-CN" altLang="en-US" sz="1200" dirty="0">
                <a:solidFill>
                  <a:schemeClr val="accent2"/>
                </a:solidFill>
                <a:latin typeface="时尚中黑简体" panose="01010104010101010101" pitchFamily="2" charset="-122"/>
                <a:ea typeface="时尚中黑简体" panose="01010104010101010101" pitchFamily="2" charset="-122"/>
              </a:rPr>
              <a:t>点击输入本栏的具体文字，简明扼要的说明分项内容，此为概念图解，请根据您的具体内容酌情修改。</a:t>
            </a:r>
            <a:endParaRPr lang="zh-CN" altLang="en-US" sz="1200" spc="100" dirty="0">
              <a:solidFill>
                <a:schemeClr val="accent2"/>
              </a:solidFill>
              <a:latin typeface="时尚中黑简体" panose="01010104010101010101" pitchFamily="2" charset="-122"/>
              <a:ea typeface="时尚中黑简体" panose="01010104010101010101" pitchFamily="2" charset="-122"/>
            </a:endParaRPr>
          </a:p>
        </p:txBody>
      </p:sp>
      <p:sp>
        <p:nvSpPr>
          <p:cNvPr id="25" name="圆角矩形 24"/>
          <p:cNvSpPr/>
          <p:nvPr/>
        </p:nvSpPr>
        <p:spPr>
          <a:xfrm>
            <a:off x="3956409" y="2171282"/>
            <a:ext cx="1918635" cy="3595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FF"/>
              </a:solidFill>
              <a:latin typeface="Calibri"/>
              <a:ea typeface="时尚中黑简体" panose="01010104010101010101" pitchFamily="2" charset="-122"/>
            </a:endParaRPr>
          </a:p>
        </p:txBody>
      </p:sp>
      <p:grpSp>
        <p:nvGrpSpPr>
          <p:cNvPr id="26" name="组合 25"/>
          <p:cNvGrpSpPr/>
          <p:nvPr/>
        </p:nvGrpSpPr>
        <p:grpSpPr>
          <a:xfrm>
            <a:off x="3977466" y="3818320"/>
            <a:ext cx="1876516" cy="1876517"/>
            <a:chOff x="4184106" y="2952206"/>
            <a:chExt cx="3823790" cy="3823790"/>
          </a:xfrm>
        </p:grpSpPr>
        <p:sp>
          <p:nvSpPr>
            <p:cNvPr id="27" name="椭圆 2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grpSp>
          <p:nvGrpSpPr>
            <p:cNvPr id="28" name="组合 27"/>
            <p:cNvGrpSpPr/>
            <p:nvPr/>
          </p:nvGrpSpPr>
          <p:grpSpPr>
            <a:xfrm>
              <a:off x="4710169" y="3478269"/>
              <a:ext cx="2771663" cy="2771663"/>
              <a:chOff x="2193191" y="1899415"/>
              <a:chExt cx="2421376" cy="2421376"/>
            </a:xfrm>
            <a:effectLst/>
          </p:grpSpPr>
          <p:sp>
            <p:nvSpPr>
              <p:cNvPr id="29" name="椭圆 2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sp>
            <p:nvSpPr>
              <p:cNvPr id="30" name="椭圆 2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grpSp>
      </p:grpSp>
      <p:grpSp>
        <p:nvGrpSpPr>
          <p:cNvPr id="31" name="组合 30"/>
          <p:cNvGrpSpPr/>
          <p:nvPr/>
        </p:nvGrpSpPr>
        <p:grpSpPr>
          <a:xfrm>
            <a:off x="3969335" y="2795512"/>
            <a:ext cx="1892776" cy="769092"/>
            <a:chOff x="2061936" y="5054749"/>
            <a:chExt cx="2349784" cy="954789"/>
          </a:xfrm>
        </p:grpSpPr>
        <p:sp>
          <p:nvSpPr>
            <p:cNvPr id="32" name="文本框 10"/>
            <p:cNvSpPr txBox="1"/>
            <p:nvPr/>
          </p:nvSpPr>
          <p:spPr bwMode="auto">
            <a:xfrm>
              <a:off x="2143824" y="5436404"/>
              <a:ext cx="2186005" cy="573134"/>
            </a:xfrm>
            <a:prstGeom prst="rect">
              <a:avLst/>
            </a:prstGeom>
            <a:noFill/>
          </p:spPr>
          <p:txBody>
            <a:bodyPr wrap="square">
              <a:spAutoFit/>
            </a:bodyPr>
            <a:lstStyle/>
            <a:p>
              <a:r>
                <a:rPr lang="zh-CN" altLang="en-US" sz="1200" dirty="0">
                  <a:solidFill>
                    <a:schemeClr val="tx1">
                      <a:lumMod val="75000"/>
                      <a:lumOff val="25000"/>
                    </a:schemeClr>
                  </a:solidFill>
                  <a:latin typeface="时尚中黑简体" panose="01010104010101010101" pitchFamily="2" charset="-122"/>
                  <a:ea typeface="时尚中黑简体" panose="01010104010101010101" pitchFamily="2" charset="-122"/>
                </a:rPr>
                <a:t>点击输入本栏的具体文字根据您内容修改</a:t>
              </a:r>
              <a:endParaRPr lang="zh-CN" altLang="en-US" sz="1200" dirty="0">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33" name="文本框 11"/>
            <p:cNvSpPr txBox="1"/>
            <p:nvPr/>
          </p:nvSpPr>
          <p:spPr bwMode="auto">
            <a:xfrm>
              <a:off x="2061936" y="5054749"/>
              <a:ext cx="2349784" cy="420299"/>
            </a:xfrm>
            <a:prstGeom prst="rect">
              <a:avLst/>
            </a:prstGeom>
            <a:noFill/>
          </p:spPr>
          <p:txBody>
            <a:bodyPr wrap="square">
              <a:spAutoFit/>
            </a:bodyPr>
            <a:lstStyle/>
            <a:p>
              <a:pPr algn="ctr">
                <a:defRPr/>
              </a:pPr>
              <a:r>
                <a:rPr lang="zh-CN" altLang="en-US" sz="1600" b="1" spc="100" dirty="0">
                  <a:solidFill>
                    <a:schemeClr val="accent1"/>
                  </a:solidFill>
                  <a:latin typeface="时尚中黑简体" panose="01010104010101010101" pitchFamily="2" charset="-122"/>
                  <a:ea typeface="时尚中黑简体" panose="01010104010101010101" pitchFamily="2" charset="-122"/>
                </a:rPr>
                <a:t>在此添加标题</a:t>
              </a:r>
            </a:p>
          </p:txBody>
        </p:sp>
      </p:grpSp>
      <p:cxnSp>
        <p:nvCxnSpPr>
          <p:cNvPr id="34" name="直接连接符 33"/>
          <p:cNvCxnSpPr/>
          <p:nvPr/>
        </p:nvCxnSpPr>
        <p:spPr>
          <a:xfrm>
            <a:off x="4258198" y="3763769"/>
            <a:ext cx="131505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圆角矩形 34"/>
          <p:cNvSpPr/>
          <p:nvPr/>
        </p:nvSpPr>
        <p:spPr>
          <a:xfrm>
            <a:off x="6320133" y="2171282"/>
            <a:ext cx="1918635" cy="3595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FF"/>
              </a:solidFill>
              <a:latin typeface="Calibri"/>
              <a:ea typeface="时尚中黑简体" panose="01010104010101010101" pitchFamily="2" charset="-122"/>
            </a:endParaRPr>
          </a:p>
        </p:txBody>
      </p:sp>
      <p:grpSp>
        <p:nvGrpSpPr>
          <p:cNvPr id="36" name="组合 35"/>
          <p:cNvGrpSpPr/>
          <p:nvPr/>
        </p:nvGrpSpPr>
        <p:grpSpPr>
          <a:xfrm>
            <a:off x="6341189" y="2246695"/>
            <a:ext cx="1876516" cy="1876517"/>
            <a:chOff x="4184106" y="2952206"/>
            <a:chExt cx="3823790" cy="3823790"/>
          </a:xfrm>
        </p:grpSpPr>
        <p:sp>
          <p:nvSpPr>
            <p:cNvPr id="37" name="椭圆 3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grpSp>
          <p:nvGrpSpPr>
            <p:cNvPr id="38" name="组合 37"/>
            <p:cNvGrpSpPr/>
            <p:nvPr/>
          </p:nvGrpSpPr>
          <p:grpSpPr>
            <a:xfrm>
              <a:off x="4710169" y="3478269"/>
              <a:ext cx="2771663" cy="2771663"/>
              <a:chOff x="2193191" y="1899415"/>
              <a:chExt cx="2421376" cy="2421376"/>
            </a:xfrm>
            <a:effectLst/>
          </p:grpSpPr>
          <p:sp>
            <p:nvSpPr>
              <p:cNvPr id="39" name="椭圆 38"/>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sp>
            <p:nvSpPr>
              <p:cNvPr id="40" name="椭圆 3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Calibri"/>
                  <a:ea typeface="时尚中黑简体" panose="01010104010101010101" pitchFamily="2" charset="-122"/>
                </a:endParaRPr>
              </a:p>
            </p:txBody>
          </p:sp>
        </p:grpSp>
      </p:grpSp>
      <p:grpSp>
        <p:nvGrpSpPr>
          <p:cNvPr id="41" name="组合 40"/>
          <p:cNvGrpSpPr/>
          <p:nvPr/>
        </p:nvGrpSpPr>
        <p:grpSpPr>
          <a:xfrm>
            <a:off x="6333058" y="4381710"/>
            <a:ext cx="1892776" cy="778056"/>
            <a:chOff x="2061936" y="5137524"/>
            <a:chExt cx="2349784" cy="965917"/>
          </a:xfrm>
        </p:grpSpPr>
        <p:sp>
          <p:nvSpPr>
            <p:cNvPr id="42" name="文本框 29"/>
            <p:cNvSpPr txBox="1"/>
            <p:nvPr/>
          </p:nvSpPr>
          <p:spPr bwMode="auto">
            <a:xfrm>
              <a:off x="2143824" y="5530306"/>
              <a:ext cx="2186005" cy="573135"/>
            </a:xfrm>
            <a:prstGeom prst="rect">
              <a:avLst/>
            </a:prstGeom>
            <a:noFill/>
          </p:spPr>
          <p:txBody>
            <a:bodyPr wrap="square">
              <a:spAutoFit/>
            </a:bodyPr>
            <a:lstStyle/>
            <a:p>
              <a:r>
                <a:rPr lang="zh-CN" altLang="en-US" sz="1200" dirty="0">
                  <a:solidFill>
                    <a:schemeClr val="tx1">
                      <a:lumMod val="75000"/>
                      <a:lumOff val="25000"/>
                    </a:schemeClr>
                  </a:solidFill>
                  <a:latin typeface="时尚中黑简体" panose="01010104010101010101" pitchFamily="2" charset="-122"/>
                  <a:ea typeface="时尚中黑简体" panose="01010104010101010101" pitchFamily="2" charset="-122"/>
                </a:rPr>
                <a:t>点击输入本栏的具体文字根据您内容修改</a:t>
              </a:r>
              <a:endParaRPr lang="zh-CN" altLang="en-US" sz="1200" dirty="0">
                <a:solidFill>
                  <a:schemeClr val="tx1">
                    <a:lumMod val="65000"/>
                    <a:lumOff val="35000"/>
                  </a:schemeClr>
                </a:solidFill>
                <a:latin typeface="时尚中黑简体" panose="01010104010101010101" pitchFamily="2" charset="-122"/>
                <a:ea typeface="时尚中黑简体" panose="01010104010101010101" pitchFamily="2" charset="-122"/>
              </a:endParaRPr>
            </a:p>
          </p:txBody>
        </p:sp>
        <p:sp>
          <p:nvSpPr>
            <p:cNvPr id="43" name="文本框 30"/>
            <p:cNvSpPr txBox="1"/>
            <p:nvPr/>
          </p:nvSpPr>
          <p:spPr bwMode="auto">
            <a:xfrm>
              <a:off x="2061936" y="5137524"/>
              <a:ext cx="2349784" cy="420298"/>
            </a:xfrm>
            <a:prstGeom prst="rect">
              <a:avLst/>
            </a:prstGeom>
            <a:noFill/>
          </p:spPr>
          <p:txBody>
            <a:bodyPr wrap="square">
              <a:spAutoFit/>
            </a:bodyPr>
            <a:lstStyle/>
            <a:p>
              <a:pPr algn="ctr">
                <a:defRPr/>
              </a:pPr>
              <a:r>
                <a:rPr lang="zh-CN" altLang="en-US" sz="1600" b="1" spc="100" dirty="0">
                  <a:solidFill>
                    <a:schemeClr val="accent3"/>
                  </a:solidFill>
                  <a:latin typeface="时尚中黑简体" panose="01010104010101010101" pitchFamily="2" charset="-122"/>
                  <a:ea typeface="时尚中黑简体" panose="01010104010101010101" pitchFamily="2" charset="-122"/>
                </a:rPr>
                <a:t>在此添加标题</a:t>
              </a:r>
            </a:p>
          </p:txBody>
        </p:sp>
      </p:grpSp>
      <p:cxnSp>
        <p:nvCxnSpPr>
          <p:cNvPr id="44" name="直接连接符 43"/>
          <p:cNvCxnSpPr/>
          <p:nvPr/>
        </p:nvCxnSpPr>
        <p:spPr>
          <a:xfrm>
            <a:off x="6621921" y="4259069"/>
            <a:ext cx="1315055"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4277762" y="4335291"/>
            <a:ext cx="1262885" cy="727379"/>
            <a:chOff x="8931338" y="2437732"/>
            <a:chExt cx="1010653" cy="727380"/>
          </a:xfrm>
        </p:grpSpPr>
        <p:sp>
          <p:nvSpPr>
            <p:cNvPr id="46" name="文本框 37"/>
            <p:cNvSpPr txBox="1"/>
            <p:nvPr/>
          </p:nvSpPr>
          <p:spPr>
            <a:xfrm>
              <a:off x="8931338" y="2437732"/>
              <a:ext cx="1010653" cy="646332"/>
            </a:xfrm>
            <a:prstGeom prst="rect">
              <a:avLst/>
            </a:prstGeom>
            <a:noFill/>
          </p:spPr>
          <p:txBody>
            <a:bodyPr wrap="square" rtlCol="0">
              <a:spAutoFit/>
            </a:bodyPr>
            <a:lstStyle/>
            <a:p>
              <a:pPr algn="ctr"/>
              <a:r>
                <a:rPr lang="en-US" altLang="zh-CN" sz="3600" dirty="0">
                  <a:solidFill>
                    <a:schemeClr val="tx1">
                      <a:lumMod val="65000"/>
                      <a:lumOff val="35000"/>
                    </a:schemeClr>
                  </a:solidFill>
                  <a:latin typeface="Impact" panose="020B0806030902050204" pitchFamily="34" charset="0"/>
                  <a:ea typeface="时尚中黑简体" panose="01010104010101010101" pitchFamily="2" charset="-122"/>
                </a:rPr>
                <a:t>01</a:t>
              </a:r>
              <a:endParaRPr lang="zh-CN" altLang="en-US" sz="36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47" name="文本框 38"/>
            <p:cNvSpPr txBox="1"/>
            <p:nvPr/>
          </p:nvSpPr>
          <p:spPr>
            <a:xfrm>
              <a:off x="8931338" y="2908567"/>
              <a:ext cx="1010653" cy="256545"/>
            </a:xfrm>
            <a:prstGeom prst="rect">
              <a:avLst/>
            </a:prstGeom>
            <a:noFill/>
          </p:spPr>
          <p:txBody>
            <a:bodyPr wrap="square" rtlCol="0">
              <a:spAutoFit/>
            </a:bodyPr>
            <a:lstStyle/>
            <a:p>
              <a:pPr algn="ctr"/>
              <a:r>
                <a:rPr lang="zh-CN" altLang="en-US" sz="1067" dirty="0">
                  <a:solidFill>
                    <a:schemeClr val="tx1">
                      <a:lumMod val="65000"/>
                      <a:lumOff val="35000"/>
                    </a:schemeClr>
                  </a:solidFill>
                  <a:ea typeface="时尚中黑简体" panose="01010104010101010101" pitchFamily="2" charset="-122"/>
                </a:rPr>
                <a:t>添加文本内容</a:t>
              </a:r>
            </a:p>
          </p:txBody>
        </p:sp>
      </p:grpSp>
      <p:grpSp>
        <p:nvGrpSpPr>
          <p:cNvPr id="48" name="组合 47"/>
          <p:cNvGrpSpPr/>
          <p:nvPr/>
        </p:nvGrpSpPr>
        <p:grpSpPr>
          <a:xfrm>
            <a:off x="6638438" y="2763666"/>
            <a:ext cx="1262885" cy="727379"/>
            <a:chOff x="8931338" y="2437732"/>
            <a:chExt cx="1010653" cy="727380"/>
          </a:xfrm>
        </p:grpSpPr>
        <p:sp>
          <p:nvSpPr>
            <p:cNvPr id="49" name="文本框 41"/>
            <p:cNvSpPr txBox="1"/>
            <p:nvPr/>
          </p:nvSpPr>
          <p:spPr>
            <a:xfrm>
              <a:off x="8931338" y="2437732"/>
              <a:ext cx="1010653" cy="646332"/>
            </a:xfrm>
            <a:prstGeom prst="rect">
              <a:avLst/>
            </a:prstGeom>
            <a:noFill/>
          </p:spPr>
          <p:txBody>
            <a:bodyPr wrap="square" rtlCol="0">
              <a:spAutoFit/>
            </a:bodyPr>
            <a:lstStyle/>
            <a:p>
              <a:pPr algn="ctr"/>
              <a:r>
                <a:rPr lang="en-US" altLang="zh-CN" sz="3600" dirty="0">
                  <a:solidFill>
                    <a:schemeClr val="tx1">
                      <a:lumMod val="65000"/>
                      <a:lumOff val="35000"/>
                    </a:schemeClr>
                  </a:solidFill>
                  <a:latin typeface="Impact" panose="020B0806030902050204" pitchFamily="34" charset="0"/>
                  <a:ea typeface="时尚中黑简体" panose="01010104010101010101" pitchFamily="2" charset="-122"/>
                </a:rPr>
                <a:t>02</a:t>
              </a:r>
              <a:endParaRPr lang="zh-CN" altLang="en-US" sz="3600" dirty="0">
                <a:solidFill>
                  <a:schemeClr val="tx1">
                    <a:lumMod val="65000"/>
                    <a:lumOff val="35000"/>
                  </a:schemeClr>
                </a:solidFill>
                <a:latin typeface="Impact" panose="020B0806030902050204" pitchFamily="34" charset="0"/>
                <a:ea typeface="时尚中黑简体" panose="01010104010101010101" pitchFamily="2" charset="-122"/>
              </a:endParaRPr>
            </a:p>
          </p:txBody>
        </p:sp>
        <p:sp>
          <p:nvSpPr>
            <p:cNvPr id="50" name="文本框 42"/>
            <p:cNvSpPr txBox="1"/>
            <p:nvPr/>
          </p:nvSpPr>
          <p:spPr>
            <a:xfrm>
              <a:off x="8931338" y="2908567"/>
              <a:ext cx="1010653" cy="256545"/>
            </a:xfrm>
            <a:prstGeom prst="rect">
              <a:avLst/>
            </a:prstGeom>
            <a:noFill/>
          </p:spPr>
          <p:txBody>
            <a:bodyPr wrap="square" rtlCol="0">
              <a:spAutoFit/>
            </a:bodyPr>
            <a:lstStyle/>
            <a:p>
              <a:pPr algn="ctr"/>
              <a:r>
                <a:rPr lang="zh-CN" altLang="en-US" sz="1067" dirty="0">
                  <a:solidFill>
                    <a:schemeClr val="tx1">
                      <a:lumMod val="65000"/>
                      <a:lumOff val="35000"/>
                    </a:schemeClr>
                  </a:solidFill>
                  <a:ea typeface="时尚中黑简体" panose="01010104010101010101" pitchFamily="2" charset="-122"/>
                </a:rPr>
                <a:t>添加文本内容</a:t>
              </a:r>
            </a:p>
          </p:txBody>
        </p:sp>
      </p:grpSp>
      <p:sp>
        <p:nvSpPr>
          <p:cNvPr id="51" name="文本框 43"/>
          <p:cNvSpPr txBox="1"/>
          <p:nvPr/>
        </p:nvSpPr>
        <p:spPr bwMode="auto">
          <a:xfrm>
            <a:off x="8403300" y="2723286"/>
            <a:ext cx="2848993" cy="923330"/>
          </a:xfrm>
          <a:prstGeom prst="rect">
            <a:avLst/>
          </a:prstGeom>
          <a:noFill/>
        </p:spPr>
        <p:txBody>
          <a:bodyPr wrap="square" lIns="91440" tIns="45720" rIns="91440" bIns="45720">
            <a:spAutoFit/>
          </a:bodyPr>
          <a:lstStyle/>
          <a:p>
            <a:pPr algn="just">
              <a:lnSpc>
                <a:spcPct val="150000"/>
              </a:lnSpc>
              <a:defRPr/>
            </a:pPr>
            <a:r>
              <a:rPr lang="zh-CN" altLang="en-US" sz="1200" dirty="0">
                <a:solidFill>
                  <a:schemeClr val="accent2"/>
                </a:solidFill>
                <a:latin typeface="时尚中黑简体" panose="01010104010101010101" pitchFamily="2" charset="-122"/>
                <a:ea typeface="时尚中黑简体" panose="01010104010101010101" pitchFamily="2" charset="-122"/>
              </a:rPr>
              <a:t>详写内容</a:t>
            </a:r>
            <a:r>
              <a:rPr lang="en-US" altLang="zh-CN" sz="1200" dirty="0">
                <a:solidFill>
                  <a:schemeClr val="accent2"/>
                </a:solidFill>
                <a:latin typeface="时尚中黑简体" panose="01010104010101010101" pitchFamily="2" charset="-122"/>
                <a:ea typeface="时尚中黑简体" panose="01010104010101010101" pitchFamily="2" charset="-122"/>
              </a:rPr>
              <a:t>……</a:t>
            </a:r>
            <a:r>
              <a:rPr lang="zh-CN" altLang="en-US" sz="1200" dirty="0">
                <a:solidFill>
                  <a:schemeClr val="accent2"/>
                </a:solidFill>
                <a:latin typeface="时尚中黑简体" panose="01010104010101010101" pitchFamily="2" charset="-122"/>
                <a:ea typeface="时尚中黑简体" panose="01010104010101010101" pitchFamily="2" charset="-122"/>
              </a:rPr>
              <a:t>点击输入本栏的具体文字，简明扼要的说明分项内容，此为概念图解，请根据您的具体内容酌情修改。</a:t>
            </a:r>
            <a:endParaRPr lang="zh-CN" altLang="en-US" sz="1200" spc="100" dirty="0">
              <a:solidFill>
                <a:schemeClr val="accent2"/>
              </a:solidFill>
              <a:latin typeface="时尚中黑简体" panose="01010104010101010101" pitchFamily="2" charset="-122"/>
              <a:ea typeface="时尚中黑简体" panose="01010104010101010101" pitchFamily="2" charset="-122"/>
            </a:endParaRPr>
          </a:p>
        </p:txBody>
      </p:sp>
      <p:sp>
        <p:nvSpPr>
          <p:cNvPr id="52" name="文本框 44"/>
          <p:cNvSpPr txBox="1"/>
          <p:nvPr/>
        </p:nvSpPr>
        <p:spPr bwMode="auto">
          <a:xfrm>
            <a:off x="974941" y="4294912"/>
            <a:ext cx="2848993" cy="1200329"/>
          </a:xfrm>
          <a:prstGeom prst="rect">
            <a:avLst/>
          </a:prstGeom>
          <a:noFill/>
        </p:spPr>
        <p:txBody>
          <a:bodyPr wrap="square" lIns="91440" tIns="45720" rIns="91440" bIns="45720">
            <a:spAutoFit/>
          </a:bodyPr>
          <a:lstStyle/>
          <a:p>
            <a:pPr algn="r">
              <a:lnSpc>
                <a:spcPct val="150000"/>
              </a:lnSpc>
              <a:defRPr/>
            </a:pPr>
            <a:r>
              <a:rPr lang="zh-CN" altLang="en-US" sz="1200" dirty="0">
                <a:solidFill>
                  <a:schemeClr val="accent2"/>
                </a:solidFill>
                <a:latin typeface="时尚中黑简体" panose="01010104010101010101" pitchFamily="2" charset="-122"/>
                <a:ea typeface="时尚中黑简体" panose="01010104010101010101" pitchFamily="2" charset="-122"/>
              </a:rPr>
              <a:t>详写内容</a:t>
            </a:r>
            <a:r>
              <a:rPr lang="en-US" altLang="zh-CN" sz="1200" dirty="0">
                <a:solidFill>
                  <a:schemeClr val="accent2"/>
                </a:solidFill>
                <a:latin typeface="时尚中黑简体" panose="01010104010101010101" pitchFamily="2" charset="-122"/>
                <a:ea typeface="时尚中黑简体" panose="01010104010101010101" pitchFamily="2" charset="-122"/>
              </a:rPr>
              <a:t>……</a:t>
            </a:r>
            <a:r>
              <a:rPr lang="zh-CN" altLang="en-US" sz="1200" dirty="0">
                <a:solidFill>
                  <a:schemeClr val="accent2"/>
                </a:solidFill>
                <a:latin typeface="时尚中黑简体" panose="01010104010101010101" pitchFamily="2" charset="-122"/>
                <a:ea typeface="时尚中黑简体" panose="01010104010101010101" pitchFamily="2" charset="-122"/>
              </a:rPr>
              <a:t>点击输入本栏的具体文字，简明扼要的说明分项内容，此为概念图解，请根据您的具体内容酌情修改。</a:t>
            </a:r>
            <a:endParaRPr lang="zh-CN" altLang="en-US" sz="1200" spc="100" dirty="0">
              <a:solidFill>
                <a:schemeClr val="accent2"/>
              </a:solidFill>
              <a:latin typeface="时尚中黑简体" panose="01010104010101010101" pitchFamily="2" charset="-122"/>
              <a:ea typeface="时尚中黑简体" panose="01010104010101010101" pitchFamily="2" charset="-122"/>
            </a:endParaRPr>
          </a:p>
        </p:txBody>
      </p:sp>
      <p:sp>
        <p:nvSpPr>
          <p:cNvPr id="53"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2"/>
                </a:solidFill>
                <a:latin typeface="时尚中黑简体" panose="01010104010101010101" pitchFamily="2" charset="-122"/>
                <a:ea typeface="时尚中黑简体" panose="01010104010101010101" pitchFamily="2" charset="-122"/>
              </a:rPr>
              <a:t>明年工作的目标</a:t>
            </a:r>
            <a:endParaRPr lang="zh-CN" altLang="en-US" dirty="0">
              <a:solidFill>
                <a:schemeClr val="accent2"/>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309709601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14:presetBounceEnd="40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40000">
                                          <p:cBhvr additive="base">
                                            <p:cTn id="10"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14:presetBounceEnd="40000">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14:bounceEnd="40000">
                                          <p:cBhvr additive="base">
                                            <p:cTn id="14"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2" presetClass="entr" presetSubtype="4" accel="6200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ppt_x"/>
                                              </p:val>
                                            </p:tav>
                                            <p:tav tm="100000">
                                              <p:val>
                                                <p:strVal val="#ppt_x"/>
                                              </p:val>
                                            </p:tav>
                                          </p:tavLst>
                                        </p:anim>
                                        <p:anim calcmode="lin" valueType="num">
                                          <p:cBhvr additive="base">
                                            <p:cTn id="11" dur="500" fill="hold"/>
                                            <p:tgtEl>
                                              <p:spTgt spid="25"/>
                                            </p:tgtEl>
                                            <p:attrNameLst>
                                              <p:attrName>ppt_y</p:attrName>
                                            </p:attrNameLst>
                                          </p:cBhvr>
                                          <p:tavLst>
                                            <p:tav tm="0">
                                              <p:val>
                                                <p:strVal val="1+#ppt_h/2"/>
                                              </p:val>
                                            </p:tav>
                                            <p:tav tm="100000">
                                              <p:val>
                                                <p:strVal val="#ppt_y"/>
                                              </p:val>
                                            </p:tav>
                                          </p:tavLst>
                                        </p:anim>
                                      </p:childTnLst>
                                    </p:cTn>
                                  </p:par>
                                  <p:par>
                                    <p:cTn id="12" presetID="2" presetClass="entr" presetSubtype="4" accel="62000" fill="hold" grpId="0" nodeType="withEffect">
                                      <p:stCondLst>
                                        <p:cond delay="2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700"/>
                                </p:stCondLst>
                                <p:childTnLst>
                                  <p:par>
                                    <p:cTn id="17" presetID="21"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200"/>
                                </p:stCondLst>
                                <p:childTnLst>
                                  <p:par>
                                    <p:cTn id="26" presetID="16" presetClass="entr" presetSubtype="37"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outVertical)">
                                          <p:cBhvr>
                                            <p:cTn id="28" dur="500"/>
                                            <p:tgtEl>
                                              <p:spTgt spid="34"/>
                                            </p:tgtEl>
                                          </p:cBhvr>
                                        </p:animEffect>
                                      </p:childTnLst>
                                    </p:cTn>
                                  </p:par>
                                </p:childTnLst>
                              </p:cTn>
                            </p:par>
                            <p:par>
                              <p:cTn id="29" fill="hold">
                                <p:stCondLst>
                                  <p:cond delay="17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200"/>
                                </p:stCondLst>
                                <p:childTnLst>
                                  <p:par>
                                    <p:cTn id="34" presetID="21" presetClass="entr" presetSubtype="1"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heel(1)">
                                          <p:cBhvr>
                                            <p:cTn id="36" dur="500"/>
                                            <p:tgtEl>
                                              <p:spTgt spid="36"/>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childTnLst>
                              </p:cTn>
                            </p:par>
                            <p:par>
                              <p:cTn id="42" fill="hold">
                                <p:stCondLst>
                                  <p:cond delay="2700"/>
                                </p:stCondLst>
                                <p:childTnLst>
                                  <p:par>
                                    <p:cTn id="43" presetID="16" presetClass="entr" presetSubtype="37"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outVertical)">
                                          <p:cBhvr>
                                            <p:cTn id="45" dur="500"/>
                                            <p:tgtEl>
                                              <p:spTgt spid="44"/>
                                            </p:tgtEl>
                                          </p:cBhvr>
                                        </p:animEffect>
                                      </p:childTnLst>
                                    </p:cTn>
                                  </p:par>
                                </p:childTnLst>
                              </p:cTn>
                            </p:par>
                            <p:par>
                              <p:cTn id="46" fill="hold">
                                <p:stCondLst>
                                  <p:cond delay="32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3700"/>
                                </p:stCondLst>
                                <p:childTnLst>
                                  <p:par>
                                    <p:cTn id="51" presetID="16" presetClass="entr" presetSubtype="37"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arn(outVertical)">
                                          <p:cBhvr>
                                            <p:cTn id="53" dur="500"/>
                                            <p:tgtEl>
                                              <p:spTgt spid="5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barn(outVertical)">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35" grpId="0" animBg="1"/>
          <p:bldP spid="51" grpId="0"/>
          <p:bldP spid="52"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32"/>
          <p:cNvGrpSpPr>
            <a:grpSpLocks/>
          </p:cNvGrpSpPr>
          <p:nvPr/>
        </p:nvGrpSpPr>
        <p:grpSpPr bwMode="auto">
          <a:xfrm>
            <a:off x="-143105" y="3404345"/>
            <a:ext cx="3956811" cy="675216"/>
            <a:chOff x="-1032447" y="0"/>
            <a:chExt cx="2967616" cy="506624"/>
          </a:xfrm>
          <a:solidFill>
            <a:schemeClr val="accent1"/>
          </a:solidFill>
        </p:grpSpPr>
        <p:sp>
          <p:nvSpPr>
            <p:cNvPr id="44" name="圆角矩形 33"/>
            <p:cNvSpPr>
              <a:spLocks noChangeArrowheads="1"/>
            </p:cNvSpPr>
            <p:nvPr/>
          </p:nvSpPr>
          <p:spPr bwMode="auto">
            <a:xfrm>
              <a:off x="-1032447" y="73989"/>
              <a:ext cx="2967616" cy="432635"/>
            </a:xfrm>
            <a:prstGeom prst="roundRect">
              <a:avLst>
                <a:gd name="adj" fmla="val 16667"/>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sp>
          <p:nvSpPr>
            <p:cNvPr id="45" name="等腰三角形 34"/>
            <p:cNvSpPr>
              <a:spLocks noChangeArrowheads="1"/>
            </p:cNvSpPr>
            <p:nvPr/>
          </p:nvSpPr>
          <p:spPr bwMode="auto">
            <a:xfrm>
              <a:off x="902659" y="0"/>
              <a:ext cx="129852" cy="95220"/>
            </a:xfrm>
            <a:prstGeom prst="triangle">
              <a:avLst>
                <a:gd name="adj" fmla="val 50000"/>
              </a:avLst>
            </a:prstGeom>
            <a:solidFill>
              <a:schemeClr val="accent1"/>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grpSp>
      <p:grpSp>
        <p:nvGrpSpPr>
          <p:cNvPr id="47" name="组合 36"/>
          <p:cNvGrpSpPr>
            <a:grpSpLocks/>
          </p:cNvGrpSpPr>
          <p:nvPr/>
        </p:nvGrpSpPr>
        <p:grpSpPr bwMode="auto">
          <a:xfrm flipV="1">
            <a:off x="3659189" y="3503830"/>
            <a:ext cx="2580217" cy="675217"/>
            <a:chOff x="0" y="0"/>
            <a:chExt cx="1935168" cy="506624"/>
          </a:xfrm>
          <a:solidFill>
            <a:schemeClr val="accent2"/>
          </a:solidFill>
        </p:grpSpPr>
        <p:sp>
          <p:nvSpPr>
            <p:cNvPr id="48" name="圆角矩形 37"/>
            <p:cNvSpPr>
              <a:spLocks noChangeArrowheads="1"/>
            </p:cNvSpPr>
            <p:nvPr/>
          </p:nvSpPr>
          <p:spPr bwMode="auto">
            <a:xfrm>
              <a:off x="0" y="73989"/>
              <a:ext cx="1935168" cy="432635"/>
            </a:xfrm>
            <a:prstGeom prst="roundRect">
              <a:avLst>
                <a:gd name="adj" fmla="val 16667"/>
              </a:avLst>
            </a:prstGeom>
            <a:solidFill>
              <a:schemeClr val="accent2"/>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sp>
          <p:nvSpPr>
            <p:cNvPr id="49" name="等腰三角形 38"/>
            <p:cNvSpPr>
              <a:spLocks noChangeArrowheads="1"/>
            </p:cNvSpPr>
            <p:nvPr/>
          </p:nvSpPr>
          <p:spPr bwMode="auto">
            <a:xfrm>
              <a:off x="902659" y="0"/>
              <a:ext cx="129852" cy="95220"/>
            </a:xfrm>
            <a:prstGeom prst="triangle">
              <a:avLst>
                <a:gd name="adj" fmla="val 50000"/>
              </a:avLst>
            </a:prstGeom>
            <a:solidFill>
              <a:schemeClr val="accent2"/>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grpSp>
      <p:grpSp>
        <p:nvGrpSpPr>
          <p:cNvPr id="51" name="组合 40"/>
          <p:cNvGrpSpPr>
            <a:grpSpLocks/>
          </p:cNvGrpSpPr>
          <p:nvPr/>
        </p:nvGrpSpPr>
        <p:grpSpPr bwMode="auto">
          <a:xfrm>
            <a:off x="6089122" y="3404345"/>
            <a:ext cx="2582333" cy="675216"/>
            <a:chOff x="0" y="0"/>
            <a:chExt cx="1935168" cy="506624"/>
          </a:xfrm>
          <a:solidFill>
            <a:schemeClr val="accent1"/>
          </a:solidFill>
        </p:grpSpPr>
        <p:sp>
          <p:nvSpPr>
            <p:cNvPr id="52" name="圆角矩形 41"/>
            <p:cNvSpPr>
              <a:spLocks noChangeArrowheads="1"/>
            </p:cNvSpPr>
            <p:nvPr/>
          </p:nvSpPr>
          <p:spPr bwMode="auto">
            <a:xfrm>
              <a:off x="0" y="73989"/>
              <a:ext cx="1935168" cy="432635"/>
            </a:xfrm>
            <a:prstGeom prst="roundRect">
              <a:avLst>
                <a:gd name="adj" fmla="val 16667"/>
              </a:avLst>
            </a:prstGeom>
            <a:solidFill>
              <a:schemeClr val="accent3"/>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sp>
          <p:nvSpPr>
            <p:cNvPr id="53" name="等腰三角形 42"/>
            <p:cNvSpPr>
              <a:spLocks noChangeArrowheads="1"/>
            </p:cNvSpPr>
            <p:nvPr/>
          </p:nvSpPr>
          <p:spPr bwMode="auto">
            <a:xfrm>
              <a:off x="902659" y="0"/>
              <a:ext cx="129852" cy="95220"/>
            </a:xfrm>
            <a:prstGeom prst="triangle">
              <a:avLst>
                <a:gd name="adj" fmla="val 50000"/>
              </a:avLst>
            </a:prstGeom>
            <a:solidFill>
              <a:schemeClr val="accent3"/>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grpSp>
      <p:sp>
        <p:nvSpPr>
          <p:cNvPr id="56" name="TextBox 46"/>
          <p:cNvSpPr>
            <a:spLocks noChangeArrowheads="1"/>
          </p:cNvSpPr>
          <p:nvPr/>
        </p:nvSpPr>
        <p:spPr bwMode="auto">
          <a:xfrm>
            <a:off x="1591205" y="4871195"/>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7"/>
              </a:lnSpc>
            </a:pP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详写内容</a:t>
            </a:r>
            <a:r>
              <a:rPr lang="en-US" altLang="zh-CN"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a:t>
            </a: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点击输入本栏的具体文字，简明扼要的说明分项内容，此为概念图解，请根据您的具体内容酌情修改</a:t>
            </a:r>
            <a:endParaRPr lang="en-US" altLang="zh-CN" sz="1333" dirty="0">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85" name="TextBox 47"/>
          <p:cNvSpPr>
            <a:spLocks noChangeArrowheads="1"/>
          </p:cNvSpPr>
          <p:nvPr/>
        </p:nvSpPr>
        <p:spPr bwMode="auto">
          <a:xfrm>
            <a:off x="1726673" y="4481730"/>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accent2"/>
                </a:solidFill>
                <a:latin typeface="时尚中黑简体" panose="01010104010101010101" pitchFamily="2" charset="-122"/>
                <a:ea typeface="时尚中黑简体" panose="01010104010101010101" pitchFamily="2" charset="-122"/>
                <a:sym typeface="微软雅黑" pitchFamily="34" charset="-122"/>
              </a:rPr>
              <a:t>添加标题内容</a:t>
            </a:r>
          </a:p>
        </p:txBody>
      </p:sp>
      <p:sp>
        <p:nvSpPr>
          <p:cNvPr id="86" name="TextBox 50"/>
          <p:cNvSpPr>
            <a:spLocks noChangeArrowheads="1"/>
          </p:cNvSpPr>
          <p:nvPr/>
        </p:nvSpPr>
        <p:spPr bwMode="auto">
          <a:xfrm>
            <a:off x="1726673" y="3668930"/>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时尚中黑简体" panose="01010104010101010101" pitchFamily="2" charset="-122"/>
                <a:ea typeface="时尚中黑简体" panose="01010104010101010101" pitchFamily="2" charset="-122"/>
                <a:sym typeface="微软雅黑" pitchFamily="34" charset="-122"/>
              </a:rPr>
              <a:t>输入文本内容</a:t>
            </a:r>
          </a:p>
        </p:txBody>
      </p:sp>
      <p:sp>
        <p:nvSpPr>
          <p:cNvPr id="87" name="TextBox 51"/>
          <p:cNvSpPr>
            <a:spLocks noChangeArrowheads="1"/>
          </p:cNvSpPr>
          <p:nvPr/>
        </p:nvSpPr>
        <p:spPr bwMode="auto">
          <a:xfrm>
            <a:off x="4152373" y="3668930"/>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时尚中黑简体" panose="01010104010101010101" pitchFamily="2" charset="-122"/>
                <a:ea typeface="时尚中黑简体" panose="01010104010101010101" pitchFamily="2" charset="-122"/>
                <a:sym typeface="微软雅黑" pitchFamily="34" charset="-122"/>
              </a:rPr>
              <a:t>输入文本内容</a:t>
            </a:r>
          </a:p>
        </p:txBody>
      </p:sp>
      <p:sp>
        <p:nvSpPr>
          <p:cNvPr id="88" name="TextBox 52"/>
          <p:cNvSpPr>
            <a:spLocks noChangeArrowheads="1"/>
          </p:cNvSpPr>
          <p:nvPr/>
        </p:nvSpPr>
        <p:spPr bwMode="auto">
          <a:xfrm>
            <a:off x="6690255" y="3668930"/>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时尚中黑简体" panose="01010104010101010101" pitchFamily="2" charset="-122"/>
                <a:ea typeface="时尚中黑简体" panose="01010104010101010101" pitchFamily="2" charset="-122"/>
                <a:sym typeface="微软雅黑" pitchFamily="34" charset="-122"/>
              </a:rPr>
              <a:t>输入文本内容</a:t>
            </a:r>
          </a:p>
        </p:txBody>
      </p:sp>
      <p:grpSp>
        <p:nvGrpSpPr>
          <p:cNvPr id="89" name="组合 53"/>
          <p:cNvGrpSpPr>
            <a:grpSpLocks/>
          </p:cNvGrpSpPr>
          <p:nvPr/>
        </p:nvGrpSpPr>
        <p:grpSpPr bwMode="auto">
          <a:xfrm flipV="1">
            <a:off x="8514820" y="3503828"/>
            <a:ext cx="3823460" cy="675219"/>
            <a:chOff x="-1" y="0"/>
            <a:chExt cx="2865253" cy="506625"/>
          </a:xfrm>
          <a:solidFill>
            <a:schemeClr val="accent2"/>
          </a:solidFill>
        </p:grpSpPr>
        <p:sp>
          <p:nvSpPr>
            <p:cNvPr id="90" name="圆角矩形 54"/>
            <p:cNvSpPr>
              <a:spLocks noChangeArrowheads="1"/>
            </p:cNvSpPr>
            <p:nvPr/>
          </p:nvSpPr>
          <p:spPr bwMode="auto">
            <a:xfrm>
              <a:off x="-1" y="73990"/>
              <a:ext cx="2865253" cy="432635"/>
            </a:xfrm>
            <a:prstGeom prst="roundRect">
              <a:avLst>
                <a:gd name="adj" fmla="val 16667"/>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sp>
          <p:nvSpPr>
            <p:cNvPr id="91" name="等腰三角形 55"/>
            <p:cNvSpPr>
              <a:spLocks noChangeArrowheads="1"/>
            </p:cNvSpPr>
            <p:nvPr/>
          </p:nvSpPr>
          <p:spPr bwMode="auto">
            <a:xfrm>
              <a:off x="902659" y="0"/>
              <a:ext cx="129852" cy="95220"/>
            </a:xfrm>
            <a:prstGeom prst="triangle">
              <a:avLst>
                <a:gd name="adj" fmla="val 50000"/>
              </a:avLst>
            </a:prstGeom>
            <a:solidFill>
              <a:schemeClr val="accent4"/>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a:endParaRPr lang="zh-CN" altLang="zh-CN" sz="2400">
                <a:solidFill>
                  <a:srgbClr val="FFFFFF"/>
                </a:solidFill>
                <a:latin typeface="宋体" pitchFamily="2" charset="-122"/>
                <a:ea typeface="时尚中黑简体" panose="01010104010101010101" pitchFamily="2" charset="-122"/>
                <a:sym typeface="宋体" pitchFamily="2" charset="-122"/>
              </a:endParaRPr>
            </a:p>
          </p:txBody>
        </p:sp>
      </p:grpSp>
      <p:sp>
        <p:nvSpPr>
          <p:cNvPr id="92" name="TextBox 56"/>
          <p:cNvSpPr>
            <a:spLocks noChangeArrowheads="1"/>
          </p:cNvSpPr>
          <p:nvPr/>
        </p:nvSpPr>
        <p:spPr bwMode="auto">
          <a:xfrm>
            <a:off x="8921221" y="3668930"/>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bg1"/>
                </a:solidFill>
                <a:latin typeface="时尚中黑简体" panose="01010104010101010101" pitchFamily="2" charset="-122"/>
                <a:ea typeface="时尚中黑简体" panose="01010104010101010101" pitchFamily="2" charset="-122"/>
                <a:sym typeface="微软雅黑" pitchFamily="34" charset="-122"/>
              </a:rPr>
              <a:t>输入文本内容</a:t>
            </a:r>
          </a:p>
        </p:txBody>
      </p:sp>
      <p:sp>
        <p:nvSpPr>
          <p:cNvPr id="93" name="TextBox 57"/>
          <p:cNvSpPr>
            <a:spLocks noChangeArrowheads="1"/>
          </p:cNvSpPr>
          <p:nvPr/>
        </p:nvSpPr>
        <p:spPr bwMode="auto">
          <a:xfrm>
            <a:off x="4103688" y="1905746"/>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7"/>
              </a:lnSpc>
            </a:pP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详写内容</a:t>
            </a:r>
            <a:r>
              <a:rPr lang="en-US" altLang="zh-CN"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a:t>
            </a: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点击输入本栏的具体文字，简明扼要的说明分项内容，此为概念图解，请根据您的具体内容酌情修改</a:t>
            </a:r>
            <a:endParaRPr lang="en-US" altLang="zh-CN" sz="1333" dirty="0">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94" name="TextBox 58"/>
          <p:cNvSpPr>
            <a:spLocks noChangeArrowheads="1"/>
          </p:cNvSpPr>
          <p:nvPr/>
        </p:nvSpPr>
        <p:spPr bwMode="auto">
          <a:xfrm>
            <a:off x="4239155" y="1514163"/>
            <a:ext cx="1591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accent2"/>
                </a:solidFill>
                <a:latin typeface="时尚中黑简体" panose="01010104010101010101" pitchFamily="2" charset="-122"/>
                <a:ea typeface="时尚中黑简体" panose="01010104010101010101" pitchFamily="2" charset="-122"/>
                <a:sym typeface="微软雅黑" pitchFamily="34" charset="-122"/>
              </a:rPr>
              <a:t>添加标题内容</a:t>
            </a:r>
          </a:p>
        </p:txBody>
      </p:sp>
      <p:sp>
        <p:nvSpPr>
          <p:cNvPr id="95" name="TextBox 59"/>
          <p:cNvSpPr>
            <a:spLocks noChangeArrowheads="1"/>
          </p:cNvSpPr>
          <p:nvPr/>
        </p:nvSpPr>
        <p:spPr bwMode="auto">
          <a:xfrm>
            <a:off x="6448955" y="4888129"/>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7"/>
              </a:lnSpc>
            </a:pPr>
            <a:r>
              <a:rPr lang="zh-CN" altLang="en-US" sz="1333">
                <a:solidFill>
                  <a:schemeClr val="accent2"/>
                </a:solidFill>
                <a:latin typeface="时尚中黑简体" panose="01010104010101010101" pitchFamily="2" charset="-122"/>
                <a:ea typeface="时尚中黑简体" panose="01010104010101010101" pitchFamily="2" charset="-122"/>
                <a:sym typeface="微软雅黑" pitchFamily="34" charset="-122"/>
              </a:rPr>
              <a:t>详写内容</a:t>
            </a:r>
            <a:r>
              <a:rPr lang="en-US" altLang="zh-CN" sz="1333">
                <a:solidFill>
                  <a:schemeClr val="accent2"/>
                </a:solidFill>
                <a:latin typeface="时尚中黑简体" panose="01010104010101010101" pitchFamily="2" charset="-122"/>
                <a:ea typeface="时尚中黑简体" panose="01010104010101010101" pitchFamily="2" charset="-122"/>
                <a:sym typeface="微软雅黑" pitchFamily="34" charset="-122"/>
              </a:rPr>
              <a:t>……</a:t>
            </a:r>
            <a:r>
              <a:rPr lang="zh-CN" altLang="en-US" sz="1333">
                <a:solidFill>
                  <a:schemeClr val="accent2"/>
                </a:solidFill>
                <a:latin typeface="时尚中黑简体" panose="01010104010101010101" pitchFamily="2" charset="-122"/>
                <a:ea typeface="时尚中黑简体" panose="01010104010101010101" pitchFamily="2" charset="-122"/>
                <a:sym typeface="微软雅黑" pitchFamily="34" charset="-122"/>
              </a:rPr>
              <a:t>点击输入本栏的具体文字，简明扼要的说明分项内容，此为概念图解，请根据您的具体内容酌情修改</a:t>
            </a:r>
            <a:endParaRPr lang="en-US" altLang="zh-CN" sz="1333">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96" name="TextBox 62"/>
          <p:cNvSpPr>
            <a:spLocks noChangeArrowheads="1"/>
          </p:cNvSpPr>
          <p:nvPr/>
        </p:nvSpPr>
        <p:spPr bwMode="auto">
          <a:xfrm>
            <a:off x="6582306" y="4496547"/>
            <a:ext cx="15938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accent2"/>
                </a:solidFill>
                <a:latin typeface="时尚中黑简体" panose="01010104010101010101" pitchFamily="2" charset="-122"/>
                <a:ea typeface="时尚中黑简体" panose="01010104010101010101" pitchFamily="2" charset="-122"/>
                <a:sym typeface="微软雅黑" pitchFamily="34" charset="-122"/>
              </a:rPr>
              <a:t>添加标题内容</a:t>
            </a:r>
          </a:p>
        </p:txBody>
      </p:sp>
      <p:sp>
        <p:nvSpPr>
          <p:cNvPr id="97" name="TextBox 63"/>
          <p:cNvSpPr>
            <a:spLocks noChangeArrowheads="1"/>
          </p:cNvSpPr>
          <p:nvPr/>
        </p:nvSpPr>
        <p:spPr bwMode="auto">
          <a:xfrm>
            <a:off x="8787872" y="1905746"/>
            <a:ext cx="1862667"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867"/>
              </a:lnSpc>
            </a:pPr>
            <a:r>
              <a:rPr lang="zh-CN" altLang="en-US" sz="1333">
                <a:solidFill>
                  <a:schemeClr val="accent2"/>
                </a:solidFill>
                <a:latin typeface="时尚中黑简体" panose="01010104010101010101" pitchFamily="2" charset="-122"/>
                <a:ea typeface="时尚中黑简体" panose="01010104010101010101" pitchFamily="2" charset="-122"/>
                <a:sym typeface="微软雅黑" pitchFamily="34" charset="-122"/>
              </a:rPr>
              <a:t>详写内容</a:t>
            </a:r>
            <a:r>
              <a:rPr lang="en-US" altLang="zh-CN" sz="1333">
                <a:solidFill>
                  <a:schemeClr val="accent2"/>
                </a:solidFill>
                <a:latin typeface="时尚中黑简体" panose="01010104010101010101" pitchFamily="2" charset="-122"/>
                <a:ea typeface="时尚中黑简体" panose="01010104010101010101" pitchFamily="2" charset="-122"/>
                <a:sym typeface="微软雅黑" pitchFamily="34" charset="-122"/>
              </a:rPr>
              <a:t>……</a:t>
            </a:r>
            <a:r>
              <a:rPr lang="zh-CN" altLang="en-US" sz="1333">
                <a:solidFill>
                  <a:schemeClr val="accent2"/>
                </a:solidFill>
                <a:latin typeface="时尚中黑简体" panose="01010104010101010101" pitchFamily="2" charset="-122"/>
                <a:ea typeface="时尚中黑简体" panose="01010104010101010101" pitchFamily="2" charset="-122"/>
                <a:sym typeface="微软雅黑" pitchFamily="34" charset="-122"/>
              </a:rPr>
              <a:t>点击输入本栏的具体文字，简明扼要的说明分项内容，此为概念图解，请根据您的具体内容酌情修改</a:t>
            </a:r>
            <a:endParaRPr lang="en-US" altLang="zh-CN" sz="1333">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98" name="TextBox 66"/>
          <p:cNvSpPr>
            <a:spLocks noChangeArrowheads="1"/>
          </p:cNvSpPr>
          <p:nvPr/>
        </p:nvSpPr>
        <p:spPr bwMode="auto">
          <a:xfrm>
            <a:off x="8921221" y="1514163"/>
            <a:ext cx="15938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600" b="1" dirty="0">
                <a:solidFill>
                  <a:schemeClr val="accent2"/>
                </a:solidFill>
                <a:latin typeface="时尚中黑简体" panose="01010104010101010101" pitchFamily="2" charset="-122"/>
                <a:ea typeface="时尚中黑简体" panose="01010104010101010101" pitchFamily="2" charset="-122"/>
                <a:sym typeface="微软雅黑" pitchFamily="34" charset="-122"/>
              </a:rPr>
              <a:t>添加标题内容</a:t>
            </a:r>
          </a:p>
        </p:txBody>
      </p:sp>
      <p:grpSp>
        <p:nvGrpSpPr>
          <p:cNvPr id="59" name="组合 58"/>
          <p:cNvGrpSpPr/>
          <p:nvPr/>
        </p:nvGrpSpPr>
        <p:grpSpPr>
          <a:xfrm>
            <a:off x="1541147" y="1381971"/>
            <a:ext cx="1953904" cy="1953904"/>
            <a:chOff x="4184106" y="2952206"/>
            <a:chExt cx="3823790" cy="3823790"/>
          </a:xfrm>
        </p:grpSpPr>
        <p:sp>
          <p:nvSpPr>
            <p:cNvPr id="60" name="椭圆 5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nvGrpSpPr>
            <p:cNvPr id="61" name="组合 60"/>
            <p:cNvGrpSpPr/>
            <p:nvPr/>
          </p:nvGrpSpPr>
          <p:grpSpPr>
            <a:xfrm>
              <a:off x="4710169" y="3478269"/>
              <a:ext cx="2771663" cy="2771663"/>
              <a:chOff x="2193191" y="1899415"/>
              <a:chExt cx="2421376" cy="2421376"/>
            </a:xfrm>
            <a:effectLst/>
          </p:grpSpPr>
          <p:sp>
            <p:nvSpPr>
              <p:cNvPr id="62" name="椭圆 61"/>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sp>
            <p:nvSpPr>
              <p:cNvPr id="63" name="椭圆 62"/>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grpSp>
      <p:grpSp>
        <p:nvGrpSpPr>
          <p:cNvPr id="64" name="组合 63"/>
          <p:cNvGrpSpPr/>
          <p:nvPr/>
        </p:nvGrpSpPr>
        <p:grpSpPr>
          <a:xfrm>
            <a:off x="4058914" y="4115592"/>
            <a:ext cx="1953904" cy="1953904"/>
            <a:chOff x="4184106" y="2952206"/>
            <a:chExt cx="3823790" cy="3823790"/>
          </a:xfrm>
        </p:grpSpPr>
        <p:sp>
          <p:nvSpPr>
            <p:cNvPr id="65" name="椭圆 6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nvGrpSpPr>
            <p:cNvPr id="66" name="组合 65"/>
            <p:cNvGrpSpPr/>
            <p:nvPr/>
          </p:nvGrpSpPr>
          <p:grpSpPr>
            <a:xfrm>
              <a:off x="4710169" y="3478269"/>
              <a:ext cx="2771663" cy="2771663"/>
              <a:chOff x="2193191" y="1899415"/>
              <a:chExt cx="2421376" cy="2421376"/>
            </a:xfrm>
            <a:effectLst/>
          </p:grpSpPr>
          <p:sp>
            <p:nvSpPr>
              <p:cNvPr id="67" name="椭圆 66"/>
              <p:cNvSpPr/>
              <p:nvPr/>
            </p:nvSpPr>
            <p:spPr>
              <a:xfrm>
                <a:off x="2193191" y="1899415"/>
                <a:ext cx="2421376" cy="2421376"/>
              </a:xfrm>
              <a:prstGeom prst="ellipse">
                <a:avLst/>
              </a:pr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sp>
            <p:nvSpPr>
              <p:cNvPr id="68" name="椭圆 67"/>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2">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grpSp>
      <p:grpSp>
        <p:nvGrpSpPr>
          <p:cNvPr id="69" name="组合 68"/>
          <p:cNvGrpSpPr/>
          <p:nvPr/>
        </p:nvGrpSpPr>
        <p:grpSpPr>
          <a:xfrm>
            <a:off x="6403336" y="1364040"/>
            <a:ext cx="1953904" cy="1953904"/>
            <a:chOff x="4184106" y="2952206"/>
            <a:chExt cx="3823790" cy="3823790"/>
          </a:xfrm>
        </p:grpSpPr>
        <p:sp>
          <p:nvSpPr>
            <p:cNvPr id="70" name="椭圆 69"/>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nvGrpSpPr>
            <p:cNvPr id="71" name="组合 70"/>
            <p:cNvGrpSpPr/>
            <p:nvPr/>
          </p:nvGrpSpPr>
          <p:grpSpPr>
            <a:xfrm>
              <a:off x="4710169" y="3478269"/>
              <a:ext cx="2771663" cy="2771663"/>
              <a:chOff x="2193191" y="1899415"/>
              <a:chExt cx="2421376" cy="2421376"/>
            </a:xfrm>
            <a:effectLst/>
          </p:grpSpPr>
          <p:sp>
            <p:nvSpPr>
              <p:cNvPr id="72" name="椭圆 71"/>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sp>
            <p:nvSpPr>
              <p:cNvPr id="73" name="椭圆 72"/>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grpSp>
      <p:grpSp>
        <p:nvGrpSpPr>
          <p:cNvPr id="74" name="组合 73"/>
          <p:cNvGrpSpPr/>
          <p:nvPr/>
        </p:nvGrpSpPr>
        <p:grpSpPr>
          <a:xfrm>
            <a:off x="8829036" y="4130141"/>
            <a:ext cx="1953904" cy="1953904"/>
            <a:chOff x="4184106" y="2952206"/>
            <a:chExt cx="3823790" cy="3823790"/>
          </a:xfrm>
        </p:grpSpPr>
        <p:sp>
          <p:nvSpPr>
            <p:cNvPr id="75" name="椭圆 74"/>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nvGrpSpPr>
            <p:cNvPr id="76" name="组合 75"/>
            <p:cNvGrpSpPr/>
            <p:nvPr/>
          </p:nvGrpSpPr>
          <p:grpSpPr>
            <a:xfrm>
              <a:off x="4710167" y="3478267"/>
              <a:ext cx="2771663" cy="2771663"/>
              <a:chOff x="2193190" y="1899413"/>
              <a:chExt cx="2421376" cy="2421376"/>
            </a:xfrm>
            <a:effectLst/>
          </p:grpSpPr>
          <p:sp>
            <p:nvSpPr>
              <p:cNvPr id="77" name="椭圆 76"/>
              <p:cNvSpPr/>
              <p:nvPr/>
            </p:nvSpPr>
            <p:spPr>
              <a:xfrm>
                <a:off x="2193190" y="1899413"/>
                <a:ext cx="2421376" cy="2421376"/>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4">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sp>
            <p:nvSpPr>
              <p:cNvPr id="78" name="椭圆 77"/>
              <p:cNvSpPr/>
              <p:nvPr/>
            </p:nvSpPr>
            <p:spPr>
              <a:xfrm>
                <a:off x="2386802" y="2093027"/>
                <a:ext cx="2034160" cy="2034159"/>
              </a:xfrm>
              <a:prstGeom prst="ellipse">
                <a:avLst/>
              </a:prstGeom>
              <a:solidFill>
                <a:schemeClr val="bg1">
                  <a:lumMod val="95000"/>
                </a:schemeClr>
              </a:solidFill>
              <a:ln w="50800">
                <a:noFill/>
              </a:ln>
              <a:effectLst>
                <a:outerShdw blurRad="76200" dist="38100" dir="2700000" algn="tl" rotWithShape="0">
                  <a:schemeClr val="accent4">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7">
                  <a:solidFill>
                    <a:srgbClr val="FFFFFF"/>
                  </a:solidFill>
                  <a:latin typeface="Calibri"/>
                  <a:ea typeface="时尚中黑简体" panose="01010104010101010101" pitchFamily="2" charset="-122"/>
                </a:endParaRPr>
              </a:p>
            </p:txBody>
          </p:sp>
        </p:grpSp>
      </p:grpSp>
      <p:sp>
        <p:nvSpPr>
          <p:cNvPr id="79" name="TextBox 78"/>
          <p:cNvSpPr txBox="1"/>
          <p:nvPr/>
        </p:nvSpPr>
        <p:spPr>
          <a:xfrm>
            <a:off x="1917679" y="1982130"/>
            <a:ext cx="1193207" cy="766711"/>
          </a:xfrm>
          <a:prstGeom prst="rect">
            <a:avLst/>
          </a:prstGeom>
          <a:noFill/>
        </p:spPr>
        <p:txBody>
          <a:bodyPr wrap="square" lIns="149699" tIns="74848" rIns="149699" bIns="74848" rtlCol="0">
            <a:spAutoFit/>
          </a:bodyPr>
          <a:lstStyle/>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添加</a:t>
            </a:r>
            <a:endParaRPr lang="en-US" altLang="zh-CN" sz="2000" b="1" dirty="0">
              <a:solidFill>
                <a:schemeClr val="tx1">
                  <a:lumMod val="75000"/>
                  <a:lumOff val="25000"/>
                </a:schemeClr>
              </a:solidFill>
              <a:latin typeface="时尚中黑简体" panose="01010104010101010101" pitchFamily="2" charset="-122"/>
              <a:ea typeface="时尚中黑简体" panose="01010104010101010101" pitchFamily="2" charset="-122"/>
            </a:endParaRPr>
          </a:p>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关键字</a:t>
            </a:r>
          </a:p>
        </p:txBody>
      </p:sp>
      <p:sp>
        <p:nvSpPr>
          <p:cNvPr id="80" name="TextBox 79"/>
          <p:cNvSpPr txBox="1"/>
          <p:nvPr/>
        </p:nvSpPr>
        <p:spPr>
          <a:xfrm>
            <a:off x="4435446" y="4715751"/>
            <a:ext cx="1193207" cy="766711"/>
          </a:xfrm>
          <a:prstGeom prst="rect">
            <a:avLst/>
          </a:prstGeom>
          <a:noFill/>
        </p:spPr>
        <p:txBody>
          <a:bodyPr wrap="square" lIns="149699" tIns="74848" rIns="149699" bIns="74848" rtlCol="0">
            <a:spAutoFit/>
          </a:bodyPr>
          <a:lstStyle/>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添加</a:t>
            </a:r>
            <a:endParaRPr lang="en-US" altLang="zh-CN" sz="2000" b="1" dirty="0">
              <a:solidFill>
                <a:schemeClr val="tx1">
                  <a:lumMod val="75000"/>
                  <a:lumOff val="25000"/>
                </a:schemeClr>
              </a:solidFill>
              <a:latin typeface="时尚中黑简体" panose="01010104010101010101" pitchFamily="2" charset="-122"/>
              <a:ea typeface="时尚中黑简体" panose="01010104010101010101" pitchFamily="2" charset="-122"/>
            </a:endParaRPr>
          </a:p>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关键字</a:t>
            </a:r>
          </a:p>
        </p:txBody>
      </p:sp>
      <p:sp>
        <p:nvSpPr>
          <p:cNvPr id="81" name="TextBox 80"/>
          <p:cNvSpPr txBox="1"/>
          <p:nvPr/>
        </p:nvSpPr>
        <p:spPr>
          <a:xfrm>
            <a:off x="6779869" y="1964199"/>
            <a:ext cx="1193207" cy="766711"/>
          </a:xfrm>
          <a:prstGeom prst="rect">
            <a:avLst/>
          </a:prstGeom>
          <a:noFill/>
        </p:spPr>
        <p:txBody>
          <a:bodyPr wrap="square" lIns="149699" tIns="74848" rIns="149699" bIns="74848" rtlCol="0">
            <a:spAutoFit/>
          </a:bodyPr>
          <a:lstStyle/>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添加</a:t>
            </a:r>
            <a:endParaRPr lang="en-US" altLang="zh-CN" sz="2000" b="1" dirty="0">
              <a:solidFill>
                <a:schemeClr val="tx1">
                  <a:lumMod val="75000"/>
                  <a:lumOff val="25000"/>
                </a:schemeClr>
              </a:solidFill>
              <a:latin typeface="时尚中黑简体" panose="01010104010101010101" pitchFamily="2" charset="-122"/>
              <a:ea typeface="时尚中黑简体" panose="01010104010101010101" pitchFamily="2" charset="-122"/>
            </a:endParaRPr>
          </a:p>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关键字</a:t>
            </a:r>
          </a:p>
        </p:txBody>
      </p:sp>
      <p:sp>
        <p:nvSpPr>
          <p:cNvPr id="82" name="TextBox 81"/>
          <p:cNvSpPr txBox="1"/>
          <p:nvPr/>
        </p:nvSpPr>
        <p:spPr>
          <a:xfrm>
            <a:off x="9205569" y="4730300"/>
            <a:ext cx="1193207" cy="766711"/>
          </a:xfrm>
          <a:prstGeom prst="rect">
            <a:avLst/>
          </a:prstGeom>
          <a:noFill/>
        </p:spPr>
        <p:txBody>
          <a:bodyPr wrap="square" lIns="149699" tIns="74848" rIns="149699" bIns="74848" rtlCol="0">
            <a:spAutoFit/>
          </a:bodyPr>
          <a:lstStyle/>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添加</a:t>
            </a:r>
            <a:endParaRPr lang="en-US" altLang="zh-CN" sz="2000" b="1" dirty="0">
              <a:solidFill>
                <a:schemeClr val="tx1">
                  <a:lumMod val="75000"/>
                  <a:lumOff val="25000"/>
                </a:schemeClr>
              </a:solidFill>
              <a:latin typeface="时尚中黑简体" panose="01010104010101010101" pitchFamily="2" charset="-122"/>
              <a:ea typeface="时尚中黑简体" panose="01010104010101010101" pitchFamily="2" charset="-122"/>
            </a:endParaRPr>
          </a:p>
          <a:p>
            <a:pPr algn="ctr"/>
            <a:r>
              <a:rPr lang="zh-CN" altLang="en-US" sz="2000" b="1" dirty="0">
                <a:solidFill>
                  <a:schemeClr val="tx1">
                    <a:lumMod val="75000"/>
                    <a:lumOff val="25000"/>
                  </a:schemeClr>
                </a:solidFill>
                <a:latin typeface="时尚中黑简体" panose="01010104010101010101" pitchFamily="2" charset="-122"/>
                <a:ea typeface="时尚中黑简体" panose="01010104010101010101" pitchFamily="2" charset="-122"/>
              </a:rPr>
              <a:t>关键字</a:t>
            </a:r>
          </a:p>
        </p:txBody>
      </p:sp>
      <p:sp>
        <p:nvSpPr>
          <p:cNvPr id="50"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2"/>
                </a:solidFill>
                <a:latin typeface="时尚中黑简体" panose="01010104010101010101" pitchFamily="2" charset="-122"/>
                <a:ea typeface="时尚中黑简体" panose="01010104010101010101" pitchFamily="2" charset="-122"/>
              </a:rPr>
              <a:t>明年工作的步骤</a:t>
            </a:r>
            <a:endParaRPr lang="zh-CN" altLang="en-US" dirty="0">
              <a:solidFill>
                <a:schemeClr val="accent2"/>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382803937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Effect>
                                      <p:cBhvr>
                                        <p:cTn id="9" dur="300"/>
                                        <p:tgtEl>
                                          <p:spTgt spid="86"/>
                                        </p:tgtEl>
                                      </p:cBhvr>
                                    </p:animEffect>
                                  </p:childTnLst>
                                </p:cTn>
                              </p:par>
                              <p:par>
                                <p:cTn id="10" presetID="10"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300" fill="hold"/>
                                        <p:tgtEl>
                                          <p:spTgt spid="43"/>
                                        </p:tgtEl>
                                        <p:attrNameLst>
                                          <p:attrName>ppt_w</p:attrName>
                                        </p:attrNameLst>
                                      </p:cBhvr>
                                      <p:tavLst>
                                        <p:tav tm="0">
                                          <p:val>
                                            <p:fltVal val="0"/>
                                          </p:val>
                                        </p:tav>
                                        <p:tav tm="100000">
                                          <p:val>
                                            <p:strVal val="#ppt_w"/>
                                          </p:val>
                                        </p:tav>
                                      </p:tavLst>
                                    </p:anim>
                                    <p:anim calcmode="lin" valueType="num">
                                      <p:cBhvr>
                                        <p:cTn id="13" dur="300" fill="hold"/>
                                        <p:tgtEl>
                                          <p:spTgt spid="43"/>
                                        </p:tgtEl>
                                        <p:attrNameLst>
                                          <p:attrName>ppt_h</p:attrName>
                                        </p:attrNameLst>
                                      </p:cBhvr>
                                      <p:tavLst>
                                        <p:tav tm="0">
                                          <p:val>
                                            <p:fltVal val="0"/>
                                          </p:val>
                                        </p:tav>
                                        <p:tav tm="100000">
                                          <p:val>
                                            <p:strVal val="#ppt_h"/>
                                          </p:val>
                                        </p:tav>
                                      </p:tavLst>
                                    </p:anim>
                                    <p:animEffect>
                                      <p:cBhvr>
                                        <p:cTn id="14" dur="300"/>
                                        <p:tgtEl>
                                          <p:spTgt spid="43"/>
                                        </p:tgtEl>
                                      </p:cBhvr>
                                    </p:animEffect>
                                  </p:childTnLst>
                                </p:cTn>
                              </p:par>
                            </p:childTnLst>
                          </p:cTn>
                        </p:par>
                        <p:par>
                          <p:cTn id="15" fill="hold">
                            <p:stCondLst>
                              <p:cond delay="300"/>
                            </p:stCondLst>
                            <p:childTnLst>
                              <p:par>
                                <p:cTn id="16" presetID="53" presetClass="entr" presetSubtype="16"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childTnLst>
                          </p:cTn>
                        </p:par>
                        <p:par>
                          <p:cTn id="26" fill="hold">
                            <p:stCondLst>
                              <p:cond delay="800"/>
                            </p:stCondLst>
                            <p:childTnLst>
                              <p:par>
                                <p:cTn id="27" presetID="42"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p:cBhvr>
                                        <p:cTn id="29" dur="600"/>
                                        <p:tgtEl>
                                          <p:spTgt spid="85"/>
                                        </p:tgtEl>
                                      </p:cBhvr>
                                    </p:animEffect>
                                    <p:anim calcmode="lin" valueType="num">
                                      <p:cBhvr>
                                        <p:cTn id="30" dur="600" fill="hold"/>
                                        <p:tgtEl>
                                          <p:spTgt spid="85"/>
                                        </p:tgtEl>
                                        <p:attrNameLst>
                                          <p:attrName>ppt_x</p:attrName>
                                        </p:attrNameLst>
                                      </p:cBhvr>
                                      <p:tavLst>
                                        <p:tav tm="0">
                                          <p:val>
                                            <p:strVal val="#ppt_x"/>
                                          </p:val>
                                        </p:tav>
                                        <p:tav tm="100000">
                                          <p:val>
                                            <p:strVal val="#ppt_x"/>
                                          </p:val>
                                        </p:tav>
                                      </p:tavLst>
                                    </p:anim>
                                    <p:anim calcmode="lin" valueType="num">
                                      <p:cBhvr>
                                        <p:cTn id="31" dur="600" fill="hold"/>
                                        <p:tgtEl>
                                          <p:spTgt spid="8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p:cBhvr>
                                        <p:cTn id="34" dur="600"/>
                                        <p:tgtEl>
                                          <p:spTgt spid="56"/>
                                        </p:tgtEl>
                                      </p:cBhvr>
                                    </p:animEffect>
                                    <p:anim calcmode="lin" valueType="num">
                                      <p:cBhvr>
                                        <p:cTn id="35" dur="600" fill="hold"/>
                                        <p:tgtEl>
                                          <p:spTgt spid="56"/>
                                        </p:tgtEl>
                                        <p:attrNameLst>
                                          <p:attrName>ppt_x</p:attrName>
                                        </p:attrNameLst>
                                      </p:cBhvr>
                                      <p:tavLst>
                                        <p:tav tm="0">
                                          <p:val>
                                            <p:strVal val="#ppt_x"/>
                                          </p:val>
                                        </p:tav>
                                        <p:tav tm="100000">
                                          <p:val>
                                            <p:strVal val="#ppt_x"/>
                                          </p:val>
                                        </p:tav>
                                      </p:tavLst>
                                    </p:anim>
                                    <p:anim calcmode="lin" valueType="num">
                                      <p:cBhvr>
                                        <p:cTn id="36" dur="600" fill="hold"/>
                                        <p:tgtEl>
                                          <p:spTgt spid="56"/>
                                        </p:tgtEl>
                                        <p:attrNameLst>
                                          <p:attrName>ppt_y</p:attrName>
                                        </p:attrNameLst>
                                      </p:cBhvr>
                                      <p:tavLst>
                                        <p:tav tm="0">
                                          <p:val>
                                            <p:strVal val="#ppt_y+.1"/>
                                          </p:val>
                                        </p:tav>
                                        <p:tav tm="100000">
                                          <p:val>
                                            <p:strVal val="#ppt_y"/>
                                          </p:val>
                                        </p:tav>
                                      </p:tavLst>
                                    </p:anim>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 calcmode="lin" valueType="num">
                                      <p:cBhvr>
                                        <p:cTn id="40" dur="300" fill="hold"/>
                                        <p:tgtEl>
                                          <p:spTgt spid="87"/>
                                        </p:tgtEl>
                                        <p:attrNameLst>
                                          <p:attrName>ppt_w</p:attrName>
                                        </p:attrNameLst>
                                      </p:cBhvr>
                                      <p:tavLst>
                                        <p:tav tm="0">
                                          <p:val>
                                            <p:fltVal val="0"/>
                                          </p:val>
                                        </p:tav>
                                        <p:tav tm="100000">
                                          <p:val>
                                            <p:strVal val="#ppt_w"/>
                                          </p:val>
                                        </p:tav>
                                      </p:tavLst>
                                    </p:anim>
                                    <p:anim calcmode="lin" valueType="num">
                                      <p:cBhvr>
                                        <p:cTn id="41" dur="300" fill="hold"/>
                                        <p:tgtEl>
                                          <p:spTgt spid="87"/>
                                        </p:tgtEl>
                                        <p:attrNameLst>
                                          <p:attrName>ppt_h</p:attrName>
                                        </p:attrNameLst>
                                      </p:cBhvr>
                                      <p:tavLst>
                                        <p:tav tm="0">
                                          <p:val>
                                            <p:fltVal val="0"/>
                                          </p:val>
                                        </p:tav>
                                        <p:tav tm="100000">
                                          <p:val>
                                            <p:strVal val="#ppt_h"/>
                                          </p:val>
                                        </p:tav>
                                      </p:tavLst>
                                    </p:anim>
                                    <p:animEffect>
                                      <p:cBhvr>
                                        <p:cTn id="42" dur="3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300" fill="hold"/>
                                        <p:tgtEl>
                                          <p:spTgt spid="47"/>
                                        </p:tgtEl>
                                        <p:attrNameLst>
                                          <p:attrName>ppt_w</p:attrName>
                                        </p:attrNameLst>
                                      </p:cBhvr>
                                      <p:tavLst>
                                        <p:tav tm="0">
                                          <p:val>
                                            <p:fltVal val="0"/>
                                          </p:val>
                                        </p:tav>
                                        <p:tav tm="100000">
                                          <p:val>
                                            <p:strVal val="#ppt_w"/>
                                          </p:val>
                                        </p:tav>
                                      </p:tavLst>
                                    </p:anim>
                                    <p:anim calcmode="lin" valueType="num">
                                      <p:cBhvr>
                                        <p:cTn id="46" dur="300" fill="hold"/>
                                        <p:tgtEl>
                                          <p:spTgt spid="47"/>
                                        </p:tgtEl>
                                        <p:attrNameLst>
                                          <p:attrName>ppt_h</p:attrName>
                                        </p:attrNameLst>
                                      </p:cBhvr>
                                      <p:tavLst>
                                        <p:tav tm="0">
                                          <p:val>
                                            <p:fltVal val="0"/>
                                          </p:val>
                                        </p:tav>
                                        <p:tav tm="100000">
                                          <p:val>
                                            <p:strVal val="#ppt_h"/>
                                          </p:val>
                                        </p:tav>
                                      </p:tavLst>
                                    </p:anim>
                                    <p:animEffect>
                                      <p:cBhvr>
                                        <p:cTn id="47" dur="300"/>
                                        <p:tgtEl>
                                          <p:spTgt spid="47"/>
                                        </p:tgtEl>
                                      </p:cBhvr>
                                    </p:animEffect>
                                  </p:childTnLst>
                                </p:cTn>
                              </p:par>
                            </p:childTnLst>
                          </p:cTn>
                        </p:par>
                        <p:par>
                          <p:cTn id="48" fill="hold">
                            <p:stCondLst>
                              <p:cond delay="1700"/>
                            </p:stCondLst>
                            <p:childTnLst>
                              <p:par>
                                <p:cTn id="49" presetID="53" presetClass="entr" presetSubtype="16"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2200"/>
                            </p:stCondLst>
                            <p:childTnLst>
                              <p:par>
                                <p:cTn id="60" presetID="47" presetClass="entr" presetSubtype="0"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Effect>
                                      <p:cBhvr>
                                        <p:cTn id="62" dur="600"/>
                                        <p:tgtEl>
                                          <p:spTgt spid="94"/>
                                        </p:tgtEl>
                                      </p:cBhvr>
                                    </p:animEffect>
                                    <p:anim calcmode="lin" valueType="num">
                                      <p:cBhvr>
                                        <p:cTn id="63" dur="600" fill="hold"/>
                                        <p:tgtEl>
                                          <p:spTgt spid="94"/>
                                        </p:tgtEl>
                                        <p:attrNameLst>
                                          <p:attrName>ppt_x</p:attrName>
                                        </p:attrNameLst>
                                      </p:cBhvr>
                                      <p:tavLst>
                                        <p:tav tm="0">
                                          <p:val>
                                            <p:strVal val="#ppt_x"/>
                                          </p:val>
                                        </p:tav>
                                        <p:tav tm="100000">
                                          <p:val>
                                            <p:strVal val="#ppt_x"/>
                                          </p:val>
                                        </p:tav>
                                      </p:tavLst>
                                    </p:anim>
                                    <p:anim calcmode="lin" valueType="num">
                                      <p:cBhvr>
                                        <p:cTn id="64" dur="600" fill="hold"/>
                                        <p:tgtEl>
                                          <p:spTgt spid="9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Effect>
                                      <p:cBhvr>
                                        <p:cTn id="67" dur="600"/>
                                        <p:tgtEl>
                                          <p:spTgt spid="93"/>
                                        </p:tgtEl>
                                      </p:cBhvr>
                                    </p:animEffect>
                                    <p:anim calcmode="lin" valueType="num">
                                      <p:cBhvr>
                                        <p:cTn id="68" dur="600" fill="hold"/>
                                        <p:tgtEl>
                                          <p:spTgt spid="93"/>
                                        </p:tgtEl>
                                        <p:attrNameLst>
                                          <p:attrName>ppt_x</p:attrName>
                                        </p:attrNameLst>
                                      </p:cBhvr>
                                      <p:tavLst>
                                        <p:tav tm="0">
                                          <p:val>
                                            <p:strVal val="#ppt_x"/>
                                          </p:val>
                                        </p:tav>
                                        <p:tav tm="100000">
                                          <p:val>
                                            <p:strVal val="#ppt_x"/>
                                          </p:val>
                                        </p:tav>
                                      </p:tavLst>
                                    </p:anim>
                                    <p:anim calcmode="lin" valueType="num">
                                      <p:cBhvr>
                                        <p:cTn id="69" dur="600" fill="hold"/>
                                        <p:tgtEl>
                                          <p:spTgt spid="93"/>
                                        </p:tgtEl>
                                        <p:attrNameLst>
                                          <p:attrName>ppt_y</p:attrName>
                                        </p:attrNameLst>
                                      </p:cBhvr>
                                      <p:tavLst>
                                        <p:tav tm="0">
                                          <p:val>
                                            <p:strVal val="#ppt_y-.1"/>
                                          </p:val>
                                        </p:tav>
                                        <p:tav tm="100000">
                                          <p:val>
                                            <p:strVal val="#ppt_y"/>
                                          </p:val>
                                        </p:tav>
                                      </p:tavLst>
                                    </p:anim>
                                  </p:childTnLst>
                                </p:cTn>
                              </p:par>
                            </p:childTnLst>
                          </p:cTn>
                        </p:par>
                        <p:par>
                          <p:cTn id="70" fill="hold">
                            <p:stCondLst>
                              <p:cond delay="2800"/>
                            </p:stCondLst>
                            <p:childTnLst>
                              <p:par>
                                <p:cTn id="71" presetID="10"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 calcmode="lin" valueType="num">
                                      <p:cBhvr>
                                        <p:cTn id="73" dur="300" fill="hold"/>
                                        <p:tgtEl>
                                          <p:spTgt spid="88"/>
                                        </p:tgtEl>
                                        <p:attrNameLst>
                                          <p:attrName>ppt_w</p:attrName>
                                        </p:attrNameLst>
                                      </p:cBhvr>
                                      <p:tavLst>
                                        <p:tav tm="0">
                                          <p:val>
                                            <p:fltVal val="0"/>
                                          </p:val>
                                        </p:tav>
                                        <p:tav tm="100000">
                                          <p:val>
                                            <p:strVal val="#ppt_w"/>
                                          </p:val>
                                        </p:tav>
                                      </p:tavLst>
                                    </p:anim>
                                    <p:anim calcmode="lin" valueType="num">
                                      <p:cBhvr>
                                        <p:cTn id="74" dur="300" fill="hold"/>
                                        <p:tgtEl>
                                          <p:spTgt spid="88"/>
                                        </p:tgtEl>
                                        <p:attrNameLst>
                                          <p:attrName>ppt_h</p:attrName>
                                        </p:attrNameLst>
                                      </p:cBhvr>
                                      <p:tavLst>
                                        <p:tav tm="0">
                                          <p:val>
                                            <p:fltVal val="0"/>
                                          </p:val>
                                        </p:tav>
                                        <p:tav tm="100000">
                                          <p:val>
                                            <p:strVal val="#ppt_h"/>
                                          </p:val>
                                        </p:tav>
                                      </p:tavLst>
                                    </p:anim>
                                    <p:animEffect>
                                      <p:cBhvr>
                                        <p:cTn id="75" dur="300"/>
                                        <p:tgtEl>
                                          <p:spTgt spid="88"/>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300" fill="hold"/>
                                        <p:tgtEl>
                                          <p:spTgt spid="51"/>
                                        </p:tgtEl>
                                        <p:attrNameLst>
                                          <p:attrName>ppt_w</p:attrName>
                                        </p:attrNameLst>
                                      </p:cBhvr>
                                      <p:tavLst>
                                        <p:tav tm="0">
                                          <p:val>
                                            <p:fltVal val="0"/>
                                          </p:val>
                                        </p:tav>
                                        <p:tav tm="100000">
                                          <p:val>
                                            <p:strVal val="#ppt_w"/>
                                          </p:val>
                                        </p:tav>
                                      </p:tavLst>
                                    </p:anim>
                                    <p:anim calcmode="lin" valueType="num">
                                      <p:cBhvr>
                                        <p:cTn id="79" dur="300" fill="hold"/>
                                        <p:tgtEl>
                                          <p:spTgt spid="51"/>
                                        </p:tgtEl>
                                        <p:attrNameLst>
                                          <p:attrName>ppt_h</p:attrName>
                                        </p:attrNameLst>
                                      </p:cBhvr>
                                      <p:tavLst>
                                        <p:tav tm="0">
                                          <p:val>
                                            <p:fltVal val="0"/>
                                          </p:val>
                                        </p:tav>
                                        <p:tav tm="100000">
                                          <p:val>
                                            <p:strVal val="#ppt_h"/>
                                          </p:val>
                                        </p:tav>
                                      </p:tavLst>
                                    </p:anim>
                                    <p:animEffect>
                                      <p:cBhvr>
                                        <p:cTn id="80" dur="300"/>
                                        <p:tgtEl>
                                          <p:spTgt spid="51"/>
                                        </p:tgtEl>
                                      </p:cBhvr>
                                    </p:animEffect>
                                  </p:childTnLst>
                                </p:cTn>
                              </p:par>
                            </p:childTnLst>
                          </p:cTn>
                        </p:par>
                        <p:par>
                          <p:cTn id="81" fill="hold">
                            <p:stCondLst>
                              <p:cond delay="3100"/>
                            </p:stCondLst>
                            <p:childTnLst>
                              <p:par>
                                <p:cTn id="82" presetID="53" presetClass="entr" presetSubtype="16"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p:cTn id="89" dur="500" fill="hold"/>
                                        <p:tgtEl>
                                          <p:spTgt spid="81"/>
                                        </p:tgtEl>
                                        <p:attrNameLst>
                                          <p:attrName>ppt_w</p:attrName>
                                        </p:attrNameLst>
                                      </p:cBhvr>
                                      <p:tavLst>
                                        <p:tav tm="0">
                                          <p:val>
                                            <p:fltVal val="0"/>
                                          </p:val>
                                        </p:tav>
                                        <p:tav tm="100000">
                                          <p:val>
                                            <p:strVal val="#ppt_w"/>
                                          </p:val>
                                        </p:tav>
                                      </p:tavLst>
                                    </p:anim>
                                    <p:anim calcmode="lin" valueType="num">
                                      <p:cBhvr>
                                        <p:cTn id="90" dur="500" fill="hold"/>
                                        <p:tgtEl>
                                          <p:spTgt spid="81"/>
                                        </p:tgtEl>
                                        <p:attrNameLst>
                                          <p:attrName>ppt_h</p:attrName>
                                        </p:attrNameLst>
                                      </p:cBhvr>
                                      <p:tavLst>
                                        <p:tav tm="0">
                                          <p:val>
                                            <p:fltVal val="0"/>
                                          </p:val>
                                        </p:tav>
                                        <p:tav tm="100000">
                                          <p:val>
                                            <p:strVal val="#ppt_h"/>
                                          </p:val>
                                        </p:tav>
                                      </p:tavLst>
                                    </p:anim>
                                    <p:animEffect transition="in" filter="fade">
                                      <p:cBhvr>
                                        <p:cTn id="91" dur="500"/>
                                        <p:tgtEl>
                                          <p:spTgt spid="81"/>
                                        </p:tgtEl>
                                      </p:cBhvr>
                                    </p:animEffect>
                                  </p:childTnLst>
                                </p:cTn>
                              </p:par>
                            </p:childTnLst>
                          </p:cTn>
                        </p:par>
                        <p:par>
                          <p:cTn id="92" fill="hold">
                            <p:stCondLst>
                              <p:cond delay="3600"/>
                            </p:stCondLst>
                            <p:childTnLst>
                              <p:par>
                                <p:cTn id="93" presetID="42" presetClass="entr" presetSubtype="0"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Effect>
                                      <p:cBhvr>
                                        <p:cTn id="95" dur="600"/>
                                        <p:tgtEl>
                                          <p:spTgt spid="96"/>
                                        </p:tgtEl>
                                      </p:cBhvr>
                                    </p:animEffect>
                                    <p:anim calcmode="lin" valueType="num">
                                      <p:cBhvr>
                                        <p:cTn id="96" dur="600" fill="hold"/>
                                        <p:tgtEl>
                                          <p:spTgt spid="96"/>
                                        </p:tgtEl>
                                        <p:attrNameLst>
                                          <p:attrName>ppt_x</p:attrName>
                                        </p:attrNameLst>
                                      </p:cBhvr>
                                      <p:tavLst>
                                        <p:tav tm="0">
                                          <p:val>
                                            <p:strVal val="#ppt_x"/>
                                          </p:val>
                                        </p:tav>
                                        <p:tav tm="100000">
                                          <p:val>
                                            <p:strVal val="#ppt_x"/>
                                          </p:val>
                                        </p:tav>
                                      </p:tavLst>
                                    </p:anim>
                                    <p:anim calcmode="lin" valueType="num">
                                      <p:cBhvr>
                                        <p:cTn id="97" dur="600" fill="hold"/>
                                        <p:tgtEl>
                                          <p:spTgt spid="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p:cBhvr>
                                        <p:cTn id="100" dur="600"/>
                                        <p:tgtEl>
                                          <p:spTgt spid="95"/>
                                        </p:tgtEl>
                                      </p:cBhvr>
                                    </p:animEffect>
                                    <p:anim calcmode="lin" valueType="num">
                                      <p:cBhvr>
                                        <p:cTn id="101" dur="600" fill="hold"/>
                                        <p:tgtEl>
                                          <p:spTgt spid="95"/>
                                        </p:tgtEl>
                                        <p:attrNameLst>
                                          <p:attrName>ppt_x</p:attrName>
                                        </p:attrNameLst>
                                      </p:cBhvr>
                                      <p:tavLst>
                                        <p:tav tm="0">
                                          <p:val>
                                            <p:strVal val="#ppt_x"/>
                                          </p:val>
                                        </p:tav>
                                        <p:tav tm="100000">
                                          <p:val>
                                            <p:strVal val="#ppt_x"/>
                                          </p:val>
                                        </p:tav>
                                      </p:tavLst>
                                    </p:anim>
                                    <p:anim calcmode="lin" valueType="num">
                                      <p:cBhvr>
                                        <p:cTn id="102" dur="600" fill="hold"/>
                                        <p:tgtEl>
                                          <p:spTgt spid="95"/>
                                        </p:tgtEl>
                                        <p:attrNameLst>
                                          <p:attrName>ppt_y</p:attrName>
                                        </p:attrNameLst>
                                      </p:cBhvr>
                                      <p:tavLst>
                                        <p:tav tm="0">
                                          <p:val>
                                            <p:strVal val="#ppt_y+.1"/>
                                          </p:val>
                                        </p:tav>
                                        <p:tav tm="100000">
                                          <p:val>
                                            <p:strVal val="#ppt_y"/>
                                          </p:val>
                                        </p:tav>
                                      </p:tavLst>
                                    </p:anim>
                                  </p:childTnLst>
                                </p:cTn>
                              </p:par>
                            </p:childTnLst>
                          </p:cTn>
                        </p:par>
                        <p:par>
                          <p:cTn id="103" fill="hold">
                            <p:stCondLst>
                              <p:cond delay="4200"/>
                            </p:stCondLst>
                            <p:childTnLst>
                              <p:par>
                                <p:cTn id="104" presetID="10" presetClass="entr" presetSubtype="0"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p:cTn id="106" dur="300" fill="hold"/>
                                        <p:tgtEl>
                                          <p:spTgt spid="92"/>
                                        </p:tgtEl>
                                        <p:attrNameLst>
                                          <p:attrName>ppt_w</p:attrName>
                                        </p:attrNameLst>
                                      </p:cBhvr>
                                      <p:tavLst>
                                        <p:tav tm="0">
                                          <p:val>
                                            <p:fltVal val="0"/>
                                          </p:val>
                                        </p:tav>
                                        <p:tav tm="100000">
                                          <p:val>
                                            <p:strVal val="#ppt_w"/>
                                          </p:val>
                                        </p:tav>
                                      </p:tavLst>
                                    </p:anim>
                                    <p:anim calcmode="lin" valueType="num">
                                      <p:cBhvr>
                                        <p:cTn id="107" dur="300" fill="hold"/>
                                        <p:tgtEl>
                                          <p:spTgt spid="92"/>
                                        </p:tgtEl>
                                        <p:attrNameLst>
                                          <p:attrName>ppt_h</p:attrName>
                                        </p:attrNameLst>
                                      </p:cBhvr>
                                      <p:tavLst>
                                        <p:tav tm="0">
                                          <p:val>
                                            <p:fltVal val="0"/>
                                          </p:val>
                                        </p:tav>
                                        <p:tav tm="100000">
                                          <p:val>
                                            <p:strVal val="#ppt_h"/>
                                          </p:val>
                                        </p:tav>
                                      </p:tavLst>
                                    </p:anim>
                                    <p:animEffect>
                                      <p:cBhvr>
                                        <p:cTn id="108" dur="300"/>
                                        <p:tgtEl>
                                          <p:spTgt spid="92"/>
                                        </p:tgtEl>
                                      </p:cBhvr>
                                    </p:animEffect>
                                  </p:childTnLst>
                                </p:cTn>
                              </p:par>
                              <p:par>
                                <p:cTn id="109" presetID="10"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 calcmode="lin" valueType="num">
                                      <p:cBhvr>
                                        <p:cTn id="111" dur="300" fill="hold"/>
                                        <p:tgtEl>
                                          <p:spTgt spid="89"/>
                                        </p:tgtEl>
                                        <p:attrNameLst>
                                          <p:attrName>ppt_w</p:attrName>
                                        </p:attrNameLst>
                                      </p:cBhvr>
                                      <p:tavLst>
                                        <p:tav tm="0">
                                          <p:val>
                                            <p:fltVal val="0"/>
                                          </p:val>
                                        </p:tav>
                                        <p:tav tm="100000">
                                          <p:val>
                                            <p:strVal val="#ppt_w"/>
                                          </p:val>
                                        </p:tav>
                                      </p:tavLst>
                                    </p:anim>
                                    <p:anim calcmode="lin" valueType="num">
                                      <p:cBhvr>
                                        <p:cTn id="112" dur="300" fill="hold"/>
                                        <p:tgtEl>
                                          <p:spTgt spid="89"/>
                                        </p:tgtEl>
                                        <p:attrNameLst>
                                          <p:attrName>ppt_h</p:attrName>
                                        </p:attrNameLst>
                                      </p:cBhvr>
                                      <p:tavLst>
                                        <p:tav tm="0">
                                          <p:val>
                                            <p:fltVal val="0"/>
                                          </p:val>
                                        </p:tav>
                                        <p:tav tm="100000">
                                          <p:val>
                                            <p:strVal val="#ppt_h"/>
                                          </p:val>
                                        </p:tav>
                                      </p:tavLst>
                                    </p:anim>
                                    <p:animEffect>
                                      <p:cBhvr>
                                        <p:cTn id="113" dur="300"/>
                                        <p:tgtEl>
                                          <p:spTgt spid="89"/>
                                        </p:tgtEl>
                                      </p:cBhvr>
                                    </p:animEffect>
                                  </p:childTnLst>
                                </p:cTn>
                              </p:par>
                            </p:childTnLst>
                          </p:cTn>
                        </p:par>
                        <p:par>
                          <p:cTn id="114" fill="hold">
                            <p:stCondLst>
                              <p:cond delay="4500"/>
                            </p:stCondLst>
                            <p:childTnLst>
                              <p:par>
                                <p:cTn id="115" presetID="53" presetClass="entr" presetSubtype="16" fill="hold" nodeType="afterEffect">
                                  <p:stCondLst>
                                    <p:cond delay="0"/>
                                  </p:stCondLst>
                                  <p:childTnLst>
                                    <p:set>
                                      <p:cBhvr>
                                        <p:cTn id="116" dur="1" fill="hold">
                                          <p:stCondLst>
                                            <p:cond delay="0"/>
                                          </p:stCondLst>
                                        </p:cTn>
                                        <p:tgtEl>
                                          <p:spTgt spid="74"/>
                                        </p:tgtEl>
                                        <p:attrNameLst>
                                          <p:attrName>style.visibility</p:attrName>
                                        </p:attrNameLst>
                                      </p:cBhvr>
                                      <p:to>
                                        <p:strVal val="visible"/>
                                      </p:to>
                                    </p:set>
                                    <p:anim calcmode="lin" valueType="num">
                                      <p:cBhvr>
                                        <p:cTn id="117" dur="500" fill="hold"/>
                                        <p:tgtEl>
                                          <p:spTgt spid="74"/>
                                        </p:tgtEl>
                                        <p:attrNameLst>
                                          <p:attrName>ppt_w</p:attrName>
                                        </p:attrNameLst>
                                      </p:cBhvr>
                                      <p:tavLst>
                                        <p:tav tm="0">
                                          <p:val>
                                            <p:fltVal val="0"/>
                                          </p:val>
                                        </p:tav>
                                        <p:tav tm="100000">
                                          <p:val>
                                            <p:strVal val="#ppt_w"/>
                                          </p:val>
                                        </p:tav>
                                      </p:tavLst>
                                    </p:anim>
                                    <p:anim calcmode="lin" valueType="num">
                                      <p:cBhvr>
                                        <p:cTn id="118" dur="500" fill="hold"/>
                                        <p:tgtEl>
                                          <p:spTgt spid="74"/>
                                        </p:tgtEl>
                                        <p:attrNameLst>
                                          <p:attrName>ppt_h</p:attrName>
                                        </p:attrNameLst>
                                      </p:cBhvr>
                                      <p:tavLst>
                                        <p:tav tm="0">
                                          <p:val>
                                            <p:fltVal val="0"/>
                                          </p:val>
                                        </p:tav>
                                        <p:tav tm="100000">
                                          <p:val>
                                            <p:strVal val="#ppt_h"/>
                                          </p:val>
                                        </p:tav>
                                      </p:tavLst>
                                    </p:anim>
                                    <p:animEffect transition="in" filter="fade">
                                      <p:cBhvr>
                                        <p:cTn id="119" dur="500"/>
                                        <p:tgtEl>
                                          <p:spTgt spid="7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childTnLst>
                          </p:cTn>
                        </p:par>
                        <p:par>
                          <p:cTn id="125" fill="hold">
                            <p:stCondLst>
                              <p:cond delay="5000"/>
                            </p:stCondLst>
                            <p:childTnLst>
                              <p:par>
                                <p:cTn id="126" presetID="47" presetClass="entr" presetSubtype="0" fill="hold" grpId="0"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p:cBhvr>
                                        <p:cTn id="128" dur="600"/>
                                        <p:tgtEl>
                                          <p:spTgt spid="98"/>
                                        </p:tgtEl>
                                      </p:cBhvr>
                                    </p:animEffect>
                                    <p:anim calcmode="lin" valueType="num">
                                      <p:cBhvr>
                                        <p:cTn id="129" dur="600" fill="hold"/>
                                        <p:tgtEl>
                                          <p:spTgt spid="98"/>
                                        </p:tgtEl>
                                        <p:attrNameLst>
                                          <p:attrName>ppt_x</p:attrName>
                                        </p:attrNameLst>
                                      </p:cBhvr>
                                      <p:tavLst>
                                        <p:tav tm="0">
                                          <p:val>
                                            <p:strVal val="#ppt_x"/>
                                          </p:val>
                                        </p:tav>
                                        <p:tav tm="100000">
                                          <p:val>
                                            <p:strVal val="#ppt_x"/>
                                          </p:val>
                                        </p:tav>
                                      </p:tavLst>
                                    </p:anim>
                                    <p:anim calcmode="lin" valueType="num">
                                      <p:cBhvr>
                                        <p:cTn id="130" dur="600" fill="hold"/>
                                        <p:tgtEl>
                                          <p:spTgt spid="98"/>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p:cBhvr>
                                        <p:cTn id="133" dur="600"/>
                                        <p:tgtEl>
                                          <p:spTgt spid="97"/>
                                        </p:tgtEl>
                                      </p:cBhvr>
                                    </p:animEffect>
                                    <p:anim calcmode="lin" valueType="num">
                                      <p:cBhvr>
                                        <p:cTn id="134" dur="600" fill="hold"/>
                                        <p:tgtEl>
                                          <p:spTgt spid="97"/>
                                        </p:tgtEl>
                                        <p:attrNameLst>
                                          <p:attrName>ppt_x</p:attrName>
                                        </p:attrNameLst>
                                      </p:cBhvr>
                                      <p:tavLst>
                                        <p:tav tm="0">
                                          <p:val>
                                            <p:strVal val="#ppt_x"/>
                                          </p:val>
                                        </p:tav>
                                        <p:tav tm="100000">
                                          <p:val>
                                            <p:strVal val="#ppt_x"/>
                                          </p:val>
                                        </p:tav>
                                      </p:tavLst>
                                    </p:anim>
                                    <p:anim calcmode="lin" valueType="num">
                                      <p:cBhvr>
                                        <p:cTn id="135" dur="6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utoUpdateAnimBg="0"/>
      <p:bldP spid="85" grpId="0" bldLvl="0" autoUpdateAnimBg="0"/>
      <p:bldP spid="86" grpId="0" bldLvl="0" autoUpdateAnimBg="0"/>
      <p:bldP spid="87" grpId="0" bldLvl="0" autoUpdateAnimBg="0"/>
      <p:bldP spid="88" grpId="0" bldLvl="0" autoUpdateAnimBg="0"/>
      <p:bldP spid="92" grpId="0" bldLvl="0" autoUpdateAnimBg="0"/>
      <p:bldP spid="93" grpId="0" bldLvl="0" autoUpdateAnimBg="0"/>
      <p:bldP spid="94" grpId="0" bldLvl="0" autoUpdateAnimBg="0"/>
      <p:bldP spid="95" grpId="0" bldLvl="0" autoUpdateAnimBg="0"/>
      <p:bldP spid="96" grpId="0" bldLvl="0" autoUpdateAnimBg="0"/>
      <p:bldP spid="97" grpId="0" bldLvl="0" autoUpdateAnimBg="0"/>
      <p:bldP spid="98" grpId="0" bldLvl="0" autoUpdateAnimBg="0"/>
      <p:bldP spid="79" grpId="0"/>
      <p:bldP spid="80" grpId="0"/>
      <p:bldP spid="81" grpId="0"/>
      <p:bldP spid="8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236330" y="4602388"/>
            <a:ext cx="3126384" cy="923138"/>
          </a:xfrm>
          <a:prstGeom prst="rect">
            <a:avLst/>
          </a:prstGeom>
          <a:noFill/>
        </p:spPr>
        <p:txBody>
          <a:bodyPr wrap="square" lIns="0" tIns="0" rIns="0" bIns="0" rtlCol="0">
            <a:spAutoFit/>
          </a:bodyPr>
          <a:lstStyle/>
          <a:p>
            <a:pPr algn="r">
              <a:lnSpc>
                <a:spcPct val="150000"/>
              </a:lnSpc>
            </a:pP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单击添加文本单击添加文本单击添加文本单击添加文本单击添加文本</a:t>
            </a:r>
          </a:p>
          <a:p>
            <a:pPr algn="r">
              <a:lnSpc>
                <a:spcPct val="150000"/>
              </a:lnSpc>
            </a:pPr>
            <a:endPar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53" name="TextBox 52"/>
          <p:cNvSpPr txBox="1"/>
          <p:nvPr/>
        </p:nvSpPr>
        <p:spPr>
          <a:xfrm>
            <a:off x="1236331" y="4207909"/>
            <a:ext cx="3096869" cy="287323"/>
          </a:xfrm>
          <a:prstGeom prst="rect">
            <a:avLst/>
          </a:prstGeom>
          <a:noFill/>
        </p:spPr>
        <p:txBody>
          <a:bodyPr wrap="square" lIns="0" tIns="0" rIns="0" bIns="0" rtlCol="0">
            <a:spAutoFit/>
          </a:bodyPr>
          <a:lstStyle/>
          <a:p>
            <a:pPr algn="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sp>
        <p:nvSpPr>
          <p:cNvPr id="54" name="TextBox 53"/>
          <p:cNvSpPr txBox="1"/>
          <p:nvPr/>
        </p:nvSpPr>
        <p:spPr>
          <a:xfrm>
            <a:off x="1221572" y="2643767"/>
            <a:ext cx="3126384" cy="923138"/>
          </a:xfrm>
          <a:prstGeom prst="rect">
            <a:avLst/>
          </a:prstGeom>
          <a:noFill/>
        </p:spPr>
        <p:txBody>
          <a:bodyPr wrap="square" lIns="0" tIns="0" rIns="0" bIns="0" rtlCol="0">
            <a:spAutoFit/>
          </a:bodyPr>
          <a:lstStyle/>
          <a:p>
            <a:pPr algn="r">
              <a:lnSpc>
                <a:spcPct val="150000"/>
              </a:lnSpc>
            </a:pPr>
            <a:r>
              <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rPr>
              <a:t>单击添加文本单击添加文本单击添加文本单击添加文本单击添加文本</a:t>
            </a:r>
          </a:p>
          <a:p>
            <a:pPr algn="r">
              <a:lnSpc>
                <a:spcPct val="150000"/>
              </a:lnSpc>
            </a:pPr>
            <a:endParaRPr lang="zh-CN" altLang="en-US" sz="1333" dirty="0">
              <a:solidFill>
                <a:schemeClr val="accent2"/>
              </a:solidFill>
              <a:latin typeface="时尚中黑简体" panose="01010104010101010101" pitchFamily="2" charset="-122"/>
              <a:ea typeface="时尚中黑简体" panose="01010104010101010101" pitchFamily="2" charset="-122"/>
              <a:sym typeface="微软雅黑" pitchFamily="34" charset="-122"/>
            </a:endParaRPr>
          </a:p>
        </p:txBody>
      </p:sp>
      <p:sp>
        <p:nvSpPr>
          <p:cNvPr id="61" name="TextBox 60"/>
          <p:cNvSpPr txBox="1"/>
          <p:nvPr/>
        </p:nvSpPr>
        <p:spPr>
          <a:xfrm>
            <a:off x="1221574" y="2249287"/>
            <a:ext cx="3096869" cy="287323"/>
          </a:xfrm>
          <a:prstGeom prst="rect">
            <a:avLst/>
          </a:prstGeom>
          <a:noFill/>
        </p:spPr>
        <p:txBody>
          <a:bodyPr wrap="square" lIns="0" tIns="0" rIns="0" bIns="0" rtlCol="0">
            <a:spAutoFit/>
          </a:bodyPr>
          <a:lstStyle/>
          <a:p>
            <a:pPr algn="r"/>
            <a:r>
              <a:rPr lang="zh-CN" altLang="en-US" sz="1867" dirty="0">
                <a:solidFill>
                  <a:schemeClr val="accent2"/>
                </a:solidFill>
                <a:latin typeface="时尚中黑简体" panose="01010104010101010101" pitchFamily="2" charset="-122"/>
                <a:ea typeface="时尚中黑简体" panose="01010104010101010101" pitchFamily="2" charset="-122"/>
              </a:rPr>
              <a:t>添加标题</a:t>
            </a:r>
          </a:p>
        </p:txBody>
      </p:sp>
      <p:grpSp>
        <p:nvGrpSpPr>
          <p:cNvPr id="62" name="组合 61"/>
          <p:cNvGrpSpPr/>
          <p:nvPr/>
        </p:nvGrpSpPr>
        <p:grpSpPr>
          <a:xfrm>
            <a:off x="4564626" y="1919505"/>
            <a:ext cx="1436856" cy="1847881"/>
            <a:chOff x="5321145" y="126048"/>
            <a:chExt cx="1077642" cy="1385911"/>
          </a:xfrm>
        </p:grpSpPr>
        <p:grpSp>
          <p:nvGrpSpPr>
            <p:cNvPr id="67" name="组合 66"/>
            <p:cNvGrpSpPr/>
            <p:nvPr/>
          </p:nvGrpSpPr>
          <p:grpSpPr>
            <a:xfrm>
              <a:off x="5321145" y="126048"/>
              <a:ext cx="1077642" cy="1385911"/>
              <a:chOff x="5321145" y="126048"/>
              <a:chExt cx="1077642" cy="1385911"/>
            </a:xfrm>
          </p:grpSpPr>
          <p:sp>
            <p:nvSpPr>
              <p:cNvPr id="71"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a typeface="时尚中黑简体" panose="01010104010101010101" pitchFamily="2" charset="-122"/>
                </a:endParaRPr>
              </a:p>
            </p:txBody>
          </p:sp>
          <p:sp>
            <p:nvSpPr>
              <p:cNvPr id="72"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chemeClr val="tx1">
                      <a:lumMod val="75000"/>
                      <a:lumOff val="25000"/>
                    </a:schemeClr>
                  </a:solidFill>
                  <a:latin typeface="Arial" panose="020B0604020202020204" pitchFamily="34" charset="0"/>
                  <a:ea typeface="时尚中黑简体" panose="01010104010101010101" pitchFamily="2" charset="-122"/>
                </a:endParaRPr>
              </a:p>
            </p:txBody>
          </p:sp>
        </p:grpSp>
        <p:grpSp>
          <p:nvGrpSpPr>
            <p:cNvPr id="68" name="组合 67"/>
            <p:cNvGrpSpPr/>
            <p:nvPr/>
          </p:nvGrpSpPr>
          <p:grpSpPr>
            <a:xfrm>
              <a:off x="5563468" y="455191"/>
              <a:ext cx="558800" cy="460375"/>
              <a:chOff x="3376613" y="2879725"/>
              <a:chExt cx="558800" cy="460375"/>
            </a:xfrm>
            <a:solidFill>
              <a:schemeClr val="bg1"/>
            </a:solidFill>
          </p:grpSpPr>
          <p:sp>
            <p:nvSpPr>
              <p:cNvPr id="69"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sp>
            <p:nvSpPr>
              <p:cNvPr id="70"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grpSp>
      </p:grpSp>
      <p:grpSp>
        <p:nvGrpSpPr>
          <p:cNvPr id="80" name="组合 79"/>
          <p:cNvGrpSpPr/>
          <p:nvPr/>
        </p:nvGrpSpPr>
        <p:grpSpPr>
          <a:xfrm>
            <a:off x="4517849" y="3830557"/>
            <a:ext cx="1847881" cy="1436856"/>
            <a:chOff x="5286061" y="1559339"/>
            <a:chExt cx="1385911" cy="1077642"/>
          </a:xfrm>
        </p:grpSpPr>
        <p:grpSp>
          <p:nvGrpSpPr>
            <p:cNvPr id="81" name="组合 80"/>
            <p:cNvGrpSpPr/>
            <p:nvPr/>
          </p:nvGrpSpPr>
          <p:grpSpPr>
            <a:xfrm rot="16200000">
              <a:off x="5440196" y="1405204"/>
              <a:ext cx="1077642" cy="1385911"/>
              <a:chOff x="5321145" y="126048"/>
              <a:chExt cx="1077642" cy="1385911"/>
            </a:xfrm>
          </p:grpSpPr>
          <p:sp>
            <p:nvSpPr>
              <p:cNvPr id="10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7">
                  <a:solidFill>
                    <a:schemeClr val="tx1">
                      <a:lumMod val="75000"/>
                      <a:lumOff val="25000"/>
                    </a:schemeClr>
                  </a:solidFill>
                  <a:ea typeface="时尚中黑简体" panose="01010104010101010101" pitchFamily="2" charset="-122"/>
                </a:endParaRPr>
              </a:p>
            </p:txBody>
          </p:sp>
          <p:sp>
            <p:nvSpPr>
              <p:cNvPr id="10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7" kern="0">
                  <a:solidFill>
                    <a:schemeClr val="tx1">
                      <a:lumMod val="75000"/>
                      <a:lumOff val="25000"/>
                    </a:schemeClr>
                  </a:solidFill>
                  <a:latin typeface="Arial" panose="020B0604020202020204" pitchFamily="34" charset="0"/>
                  <a:ea typeface="时尚中黑简体" panose="01010104010101010101" pitchFamily="2" charset="-122"/>
                </a:endParaRPr>
              </a:p>
            </p:txBody>
          </p:sp>
        </p:grpSp>
        <p:grpSp>
          <p:nvGrpSpPr>
            <p:cNvPr id="99" name="组合 98"/>
            <p:cNvGrpSpPr/>
            <p:nvPr/>
          </p:nvGrpSpPr>
          <p:grpSpPr>
            <a:xfrm>
              <a:off x="5569774" y="1888055"/>
              <a:ext cx="525462" cy="452437"/>
              <a:chOff x="3379788" y="4325938"/>
              <a:chExt cx="525462" cy="452437"/>
            </a:xfrm>
            <a:solidFill>
              <a:schemeClr val="bg1"/>
            </a:solidFill>
          </p:grpSpPr>
          <p:sp>
            <p:nvSpPr>
              <p:cNvPr id="100"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sp>
            <p:nvSpPr>
              <p:cNvPr id="101"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sp>
            <p:nvSpPr>
              <p:cNvPr id="102"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sp>
            <p:nvSpPr>
              <p:cNvPr id="103"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a typeface="时尚中黑简体" panose="01010104010101010101" pitchFamily="2" charset="-122"/>
                </a:endParaRPr>
              </a:p>
            </p:txBody>
          </p:sp>
        </p:grpSp>
      </p:grpSp>
      <p:sp>
        <p:nvSpPr>
          <p:cNvPr id="36" name="标题 1"/>
          <p:cNvSpPr txBox="1">
            <a:spLocks/>
          </p:cNvSpPr>
          <p:nvPr/>
        </p:nvSpPr>
        <p:spPr>
          <a:xfrm>
            <a:off x="2311912" y="303326"/>
            <a:ext cx="7289800" cy="6839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solidFill>
                  <a:schemeClr val="accent2"/>
                </a:solidFill>
                <a:latin typeface="时尚中黑简体" panose="01010104010101010101" pitchFamily="2" charset="-122"/>
                <a:ea typeface="时尚中黑简体" panose="01010104010101010101" pitchFamily="2" charset="-122"/>
              </a:rPr>
              <a:t>努力的方向</a:t>
            </a:r>
            <a:endParaRPr lang="zh-CN" altLang="en-US" dirty="0">
              <a:solidFill>
                <a:schemeClr val="accent2"/>
              </a:solidFill>
              <a:latin typeface="时尚中黑简体" panose="01010104010101010101" pitchFamily="2" charset="-122"/>
              <a:ea typeface="时尚中黑简体" panose="01010104010101010101"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24261" y="1421821"/>
            <a:ext cx="5154902" cy="4351344"/>
          </a:xfrm>
          <a:prstGeom prst="rect">
            <a:avLst/>
          </a:prstGeom>
        </p:spPr>
      </p:pic>
    </p:spTree>
    <p:extLst>
      <p:ext uri="{BB962C8B-B14F-4D97-AF65-F5344CB8AC3E}">
        <p14:creationId xmlns:p14="http://schemas.microsoft.com/office/powerpoint/2010/main" val="40294652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1" fill="hold" nodeType="afterEffect" p14:presetBounceEnd="40000">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14:bounceEnd="40000">
                                          <p:cBhvr additive="base">
                                            <p:cTn id="12" dur="500" fill="hold"/>
                                            <p:tgtEl>
                                              <p:spTgt spid="62"/>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62"/>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14:presetBounceEnd="40000">
                                      <p:stCondLst>
                                        <p:cond delay="300"/>
                                      </p:stCondLst>
                                      <p:childTnLst>
                                        <p:set>
                                          <p:cBhvr>
                                            <p:cTn id="15" dur="1" fill="hold">
                                              <p:stCondLst>
                                                <p:cond delay="0"/>
                                              </p:stCondLst>
                                            </p:cTn>
                                            <p:tgtEl>
                                              <p:spTgt spid="80"/>
                                            </p:tgtEl>
                                            <p:attrNameLst>
                                              <p:attrName>style.visibility</p:attrName>
                                            </p:attrNameLst>
                                          </p:cBhvr>
                                          <p:to>
                                            <p:strVal val="visible"/>
                                          </p:to>
                                        </p:set>
                                        <p:anim calcmode="lin" valueType="num" p14:bounceEnd="40000">
                                          <p:cBhvr additive="base">
                                            <p:cTn id="16" dur="500" fill="hold"/>
                                            <p:tgtEl>
                                              <p:spTgt spid="80"/>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80"/>
                                            </p:tgtEl>
                                            <p:attrNameLst>
                                              <p:attrName>ppt_y</p:attrName>
                                            </p:attrNameLst>
                                          </p:cBhvr>
                                          <p:tavLst>
                                            <p:tav tm="0">
                                              <p:val>
                                                <p:strVal val="#ppt_y"/>
                                              </p:val>
                                            </p:tav>
                                            <p:tav tm="100000">
                                              <p:val>
                                                <p:strVal val="#ppt_y"/>
                                              </p:val>
                                            </p:tav>
                                          </p:tavLst>
                                        </p:anim>
                                      </p:childTnLst>
                                    </p:cTn>
                                  </p:par>
                                </p:childTnLst>
                              </p:cTn>
                            </p:par>
                            <p:par>
                              <p:cTn id="18" fill="hold">
                                <p:stCondLst>
                                  <p:cond delay="2800"/>
                                </p:stCondLst>
                                <p:childTnLst>
                                  <p:par>
                                    <p:cTn id="19" presetID="22" presetClass="entr" presetSubtype="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left)">
                                          <p:cBhvr>
                                            <p:cTn id="21" dur="500"/>
                                            <p:tgtEl>
                                              <p:spTgt spid="6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childTnLst>
                              </p:cTn>
                            </p:par>
                            <p:par>
                              <p:cTn id="25" fill="hold">
                                <p:stCondLst>
                                  <p:cond delay="3300"/>
                                </p:stCondLst>
                                <p:childTnLst>
                                  <p:par>
                                    <p:cTn id="26" presetID="22" presetClass="entr" presetSubtype="8"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1"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ppt_x"/>
                                              </p:val>
                                            </p:tav>
                                            <p:tav tm="100000">
                                              <p:val>
                                                <p:strVal val="#ppt_x"/>
                                              </p:val>
                                            </p:tav>
                                          </p:tavLst>
                                        </p:anim>
                                        <p:anim calcmode="lin" valueType="num">
                                          <p:cBhvr additive="base">
                                            <p:cTn id="13" dur="500" fill="hold"/>
                                            <p:tgtEl>
                                              <p:spTgt spid="62"/>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ppt_y"/>
                                              </p:val>
                                            </p:tav>
                                            <p:tav tm="100000">
                                              <p:val>
                                                <p:strVal val="#ppt_y"/>
                                              </p:val>
                                            </p:tav>
                                          </p:tavLst>
                                        </p:anim>
                                      </p:childTnLst>
                                    </p:cTn>
                                  </p:par>
                                </p:childTnLst>
                              </p:cTn>
                            </p:par>
                            <p:par>
                              <p:cTn id="18" fill="hold">
                                <p:stCondLst>
                                  <p:cond delay="2800"/>
                                </p:stCondLst>
                                <p:childTnLst>
                                  <p:par>
                                    <p:cTn id="19" presetID="22" presetClass="entr" presetSubtype="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left)">
                                          <p:cBhvr>
                                            <p:cTn id="21" dur="500"/>
                                            <p:tgtEl>
                                              <p:spTgt spid="6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childTnLst>
                              </p:cTn>
                            </p:par>
                            <p:par>
                              <p:cTn id="25" fill="hold">
                                <p:stCondLst>
                                  <p:cond delay="3300"/>
                                </p:stCondLst>
                                <p:childTnLst>
                                  <p:par>
                                    <p:cTn id="26" presetID="22" presetClass="entr" presetSubtype="8"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61"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940" y="-24987"/>
            <a:ext cx="2939356" cy="3750401"/>
          </a:xfrm>
          <a:prstGeom prst="rect">
            <a:avLst/>
          </a:prstGeom>
        </p:spPr>
      </p:pic>
      <p:grpSp>
        <p:nvGrpSpPr>
          <p:cNvPr id="14" name="组合 13"/>
          <p:cNvGrpSpPr/>
          <p:nvPr/>
        </p:nvGrpSpPr>
        <p:grpSpPr>
          <a:xfrm>
            <a:off x="2425179" y="836712"/>
            <a:ext cx="7999612" cy="5262525"/>
            <a:chOff x="839642" y="52372"/>
            <a:chExt cx="7999612" cy="5262525"/>
          </a:xfrm>
        </p:grpSpPr>
        <p:pic>
          <p:nvPicPr>
            <p:cNvPr id="16" name="Picture 72" descr="金色卷轴-左"/>
            <p:cNvPicPr preferRelativeResize="0">
              <a:picLocks noChangeAspect="1" noChangeArrowheads="1"/>
            </p:cNvPicPr>
            <p:nvPr/>
          </p:nvPicPr>
          <p:blipFill>
            <a:blip r:embed="rId4">
              <a:lum bright="4000" contrast="10000"/>
              <a:extLst>
                <a:ext uri="{28A0092B-C50C-407E-A947-70E740481C1C}">
                  <a14:useLocalDpi xmlns:a14="http://schemas.microsoft.com/office/drawing/2010/main" val="0"/>
                </a:ext>
              </a:extLst>
            </a:blip>
            <a:srcRect/>
            <a:stretch>
              <a:fillRect/>
            </a:stretch>
          </p:blipFill>
          <p:spPr bwMode="auto">
            <a:xfrm>
              <a:off x="839642" y="109504"/>
              <a:ext cx="1142802" cy="4957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73"/>
            <p:cNvGrpSpPr>
              <a:grpSpLocks/>
            </p:cNvGrpSpPr>
            <p:nvPr/>
          </p:nvGrpSpPr>
          <p:grpSpPr bwMode="auto">
            <a:xfrm>
              <a:off x="1426916" y="52372"/>
              <a:ext cx="7412338" cy="5262525"/>
              <a:chOff x="899" y="33"/>
              <a:chExt cx="4670" cy="3316"/>
            </a:xfrm>
          </p:grpSpPr>
          <p:grpSp>
            <p:nvGrpSpPr>
              <p:cNvPr id="18" name="Group 74"/>
              <p:cNvGrpSpPr>
                <a:grpSpLocks/>
              </p:cNvGrpSpPr>
              <p:nvPr/>
            </p:nvGrpSpPr>
            <p:grpSpPr bwMode="auto">
              <a:xfrm>
                <a:off x="899" y="33"/>
                <a:ext cx="4094" cy="3316"/>
                <a:chOff x="515" y="3973"/>
                <a:chExt cx="4094" cy="3124"/>
              </a:xfrm>
            </p:grpSpPr>
            <p:pic>
              <p:nvPicPr>
                <p:cNvPr id="20" name="Picture 75" descr="金色卷轴-右2"/>
                <p:cNvPicPr preferRelativeResize="0">
                  <a:picLocks noChangeAspect="1" noChangeArrowheads="1"/>
                </p:cNvPicPr>
                <p:nvPr/>
              </p:nvPicPr>
              <p:blipFill>
                <a:blip r:embed="rId5" cstate="print">
                  <a:lum bright="4000" contrast="10000"/>
                  <a:extLst>
                    <a:ext uri="{28A0092B-C50C-407E-A947-70E740481C1C}">
                      <a14:useLocalDpi xmlns:a14="http://schemas.microsoft.com/office/drawing/2010/main" val="0"/>
                    </a:ext>
                  </a:extLst>
                </a:blip>
                <a:srcRect r="11424"/>
                <a:stretch>
                  <a:fillRect/>
                </a:stretch>
              </p:blipFill>
              <p:spPr bwMode="auto">
                <a:xfrm>
                  <a:off x="515" y="3973"/>
                  <a:ext cx="4094" cy="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6" descr="B"/>
                <p:cNvPicPr preferRelativeResize="0">
                  <a:picLocks noChangeAspect="1" noChangeArrowheads="1"/>
                </p:cNvPicPr>
                <p:nvPr/>
              </p:nvPicPr>
              <p:blipFill>
                <a:blip r:embed="rId6">
                  <a:lum contrast="10000"/>
                  <a:extLst>
                    <a:ext uri="{28A0092B-C50C-407E-A947-70E740481C1C}">
                      <a14:useLocalDpi xmlns:a14="http://schemas.microsoft.com/office/drawing/2010/main" val="0"/>
                    </a:ext>
                  </a:extLst>
                </a:blip>
                <a:srcRect l="4259" t="22481" r="8046" b="21727"/>
                <a:stretch>
                  <a:fillRect/>
                </a:stretch>
              </p:blipFill>
              <p:spPr bwMode="auto">
                <a:xfrm>
                  <a:off x="515" y="4479"/>
                  <a:ext cx="4094" cy="1952"/>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Picture 77" descr="金色卷轴-左"/>
              <p:cNvPicPr preferRelativeResize="0">
                <a:picLocks noChangeAspect="1" noChangeArrowheads="1"/>
              </p:cNvPicPr>
              <p:nvPr/>
            </p:nvPicPr>
            <p:blipFill>
              <a:blip r:embed="rId4">
                <a:lum bright="4000" contrast="10000"/>
                <a:extLst>
                  <a:ext uri="{28A0092B-C50C-407E-A947-70E740481C1C}">
                    <a14:useLocalDpi xmlns:a14="http://schemas.microsoft.com/office/drawing/2010/main" val="0"/>
                  </a:ext>
                </a:extLst>
              </a:blip>
              <a:srcRect/>
              <a:stretch>
                <a:fillRect/>
              </a:stretch>
            </p:blipFill>
            <p:spPr bwMode="auto">
              <a:xfrm>
                <a:off x="4849" y="81"/>
                <a:ext cx="720" cy="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7" descr="小粉点"/>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15320" y="-526530"/>
            <a:ext cx="188880" cy="2015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小白点"/>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4814" y="81294"/>
            <a:ext cx="347603" cy="38088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小白点"/>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10549" y="232061"/>
            <a:ext cx="277764" cy="30629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小白点"/>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36007" y="-82167"/>
            <a:ext cx="217450" cy="23963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1" descr="小白点"/>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753443" y="-301174"/>
            <a:ext cx="282526" cy="30629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小粉点"/>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69314" y="168581"/>
            <a:ext cx="109519" cy="11585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3" descr="小粉点"/>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77343" y="-486855"/>
            <a:ext cx="80949" cy="8569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小白点"/>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31402" y="-234520"/>
            <a:ext cx="285700" cy="31422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小白点"/>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686925" y="-377351"/>
            <a:ext cx="212688" cy="2301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6" descr="小粉点"/>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537726" y="16227"/>
            <a:ext cx="204752" cy="21583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7" descr="小粉点"/>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448938" y="-586836"/>
            <a:ext cx="198404" cy="21107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8" descr="小白点"/>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6851" y="-20274"/>
            <a:ext cx="347603" cy="38088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9" descr="小白点"/>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499729" y="155885"/>
            <a:ext cx="255544" cy="2809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0" descr="小白点"/>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80741" y="-183736"/>
            <a:ext cx="217450" cy="23963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descr="小白点"/>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966423" y="-220238"/>
            <a:ext cx="206339" cy="22376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2" descr="小粉点"/>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814049" y="3532"/>
            <a:ext cx="253956" cy="26820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3" descr="小粉点"/>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63024" y="-358307"/>
            <a:ext cx="339666" cy="3618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4" descr="小粉点"/>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963102" y="-205954"/>
            <a:ext cx="198404" cy="2110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5" descr="小粉点"/>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661578" y="-334503"/>
            <a:ext cx="176182" cy="18568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6" descr="小粉点"/>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766384" y="-182150"/>
            <a:ext cx="176182" cy="185681"/>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7" descr="小粉点"/>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251831" y="-29796"/>
            <a:ext cx="80949" cy="8569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8" descr="小粉点"/>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966326" y="122556"/>
            <a:ext cx="176182" cy="18568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9" descr="小白点"/>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274198" y="155885"/>
            <a:ext cx="209514" cy="23011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0" descr="小白点"/>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1157" y="-71059"/>
            <a:ext cx="347603" cy="38088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1" descr="鱼1"/>
          <p:cNvPicPr>
            <a:picLocks noChangeAspect="1" noChangeArrowheads="1"/>
          </p:cNvPicPr>
          <p:nvPr/>
        </p:nvPicPr>
        <p:blipFill>
          <a:blip r:embed="rId24" cstate="print">
            <a:lum contrast="12000"/>
            <a:extLst>
              <a:ext uri="{28A0092B-C50C-407E-A947-70E740481C1C}">
                <a14:useLocalDpi xmlns:a14="http://schemas.microsoft.com/office/drawing/2010/main" val="0"/>
              </a:ext>
            </a:extLst>
          </a:blip>
          <a:srcRect/>
          <a:stretch>
            <a:fillRect/>
          </a:stretch>
        </p:blipFill>
        <p:spPr bwMode="auto">
          <a:xfrm>
            <a:off x="3339421" y="3509237"/>
            <a:ext cx="733298" cy="121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32" descr="鱼2"/>
          <p:cNvPicPr>
            <a:picLocks noChangeAspect="1" noChangeArrowheads="1"/>
          </p:cNvPicPr>
          <p:nvPr/>
        </p:nvPicPr>
        <p:blipFill>
          <a:blip r:embed="rId25" cstate="print">
            <a:lum contrast="12000"/>
            <a:extLst>
              <a:ext uri="{28A0092B-C50C-407E-A947-70E740481C1C}">
                <a14:useLocalDpi xmlns:a14="http://schemas.microsoft.com/office/drawing/2010/main" val="0"/>
              </a:ext>
            </a:extLst>
          </a:blip>
          <a:srcRect/>
          <a:stretch>
            <a:fillRect/>
          </a:stretch>
        </p:blipFill>
        <p:spPr bwMode="auto">
          <a:xfrm rot="890613" flipH="1">
            <a:off x="4025102" y="3433060"/>
            <a:ext cx="472993" cy="80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33" descr="鱼1"/>
          <p:cNvPicPr>
            <a:picLocks noChangeAspect="1" noChangeArrowheads="1"/>
          </p:cNvPicPr>
          <p:nvPr/>
        </p:nvPicPr>
        <p:blipFill>
          <a:blip r:embed="rId26" cstate="print">
            <a:lum contrast="12000"/>
            <a:extLst>
              <a:ext uri="{28A0092B-C50C-407E-A947-70E740481C1C}">
                <a14:useLocalDpi xmlns:a14="http://schemas.microsoft.com/office/drawing/2010/main" val="0"/>
              </a:ext>
            </a:extLst>
          </a:blip>
          <a:srcRect/>
          <a:stretch>
            <a:fillRect/>
          </a:stretch>
        </p:blipFill>
        <p:spPr bwMode="auto">
          <a:xfrm>
            <a:off x="3644168" y="3128354"/>
            <a:ext cx="366648" cy="60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34"/>
          <p:cNvSpPr txBox="1">
            <a:spLocks noChangeArrowheads="1"/>
          </p:cNvSpPr>
          <p:nvPr/>
        </p:nvSpPr>
        <p:spPr bwMode="ltGray">
          <a:xfrm>
            <a:off x="3187047" y="2366590"/>
            <a:ext cx="5714008" cy="889446"/>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3" tIns="45706" rIns="91413" bIns="45706">
            <a:spAutoFit/>
          </a:bodyPr>
          <a:lstStyle>
            <a:lvl1pPr algn="l" defTabSz="815975">
              <a:defRPr>
                <a:solidFill>
                  <a:schemeClr val="tx1"/>
                </a:solidFill>
                <a:latin typeface="Arial" panose="020B0604020202020204" pitchFamily="34" charset="0"/>
              </a:defRPr>
            </a:lvl1pPr>
            <a:lvl2pPr algn="l" defTabSz="815975">
              <a:defRPr>
                <a:solidFill>
                  <a:schemeClr val="tx1"/>
                </a:solidFill>
                <a:latin typeface="Arial" panose="020B0604020202020204" pitchFamily="34" charset="0"/>
              </a:defRPr>
            </a:lvl2pPr>
            <a:lvl3pPr algn="l" defTabSz="815975">
              <a:defRPr>
                <a:solidFill>
                  <a:schemeClr val="tx1"/>
                </a:solidFill>
                <a:latin typeface="Arial" panose="020B0604020202020204" pitchFamily="34" charset="0"/>
              </a:defRPr>
            </a:lvl3pPr>
            <a:lvl4pPr algn="l" defTabSz="815975">
              <a:defRPr>
                <a:solidFill>
                  <a:schemeClr val="tx1"/>
                </a:solidFill>
                <a:latin typeface="Arial" panose="020B0604020202020204" pitchFamily="34" charset="0"/>
              </a:defRPr>
            </a:lvl4pPr>
            <a:lvl5pPr algn="l" defTabSz="815975">
              <a:defRPr>
                <a:solidFill>
                  <a:schemeClr val="tx1"/>
                </a:solidFill>
                <a:latin typeface="Arial" panose="020B0604020202020204" pitchFamily="34" charset="0"/>
              </a:defRPr>
            </a:lvl5pPr>
            <a:lvl6pPr defTabSz="815975" fontAlgn="base">
              <a:spcBef>
                <a:spcPct val="0"/>
              </a:spcBef>
              <a:spcAft>
                <a:spcPct val="0"/>
              </a:spcAft>
              <a:defRPr>
                <a:solidFill>
                  <a:schemeClr val="tx1"/>
                </a:solidFill>
                <a:latin typeface="Arial" panose="020B0604020202020204" pitchFamily="34" charset="0"/>
              </a:defRPr>
            </a:lvl6pPr>
            <a:lvl7pPr defTabSz="815975" fontAlgn="base">
              <a:spcBef>
                <a:spcPct val="0"/>
              </a:spcBef>
              <a:spcAft>
                <a:spcPct val="0"/>
              </a:spcAft>
              <a:defRPr>
                <a:solidFill>
                  <a:schemeClr val="tx1"/>
                </a:solidFill>
                <a:latin typeface="Arial" panose="020B0604020202020204" pitchFamily="34" charset="0"/>
              </a:defRPr>
            </a:lvl7pPr>
            <a:lvl8pPr defTabSz="815975" fontAlgn="base">
              <a:spcBef>
                <a:spcPct val="0"/>
              </a:spcBef>
              <a:spcAft>
                <a:spcPct val="0"/>
              </a:spcAft>
              <a:defRPr>
                <a:solidFill>
                  <a:schemeClr val="tx1"/>
                </a:solidFill>
                <a:latin typeface="Arial" panose="020B0604020202020204" pitchFamily="34" charset="0"/>
              </a:defRPr>
            </a:lvl8pPr>
            <a:lvl9pPr defTabSz="815975" fontAlgn="base">
              <a:spcBef>
                <a:spcPct val="0"/>
              </a:spcBef>
              <a:spcAft>
                <a:spcPct val="0"/>
              </a:spcAft>
              <a:defRPr>
                <a:solidFill>
                  <a:schemeClr val="tx1"/>
                </a:solidFill>
                <a:latin typeface="Arial" panose="020B0604020202020204" pitchFamily="34" charset="0"/>
              </a:defRPr>
            </a:lvl9pPr>
          </a:lstStyle>
          <a:p>
            <a:pPr algn="ctr">
              <a:lnSpc>
                <a:spcPct val="90000"/>
              </a:lnSpc>
              <a:spcBef>
                <a:spcPct val="50000"/>
              </a:spcBef>
            </a:pPr>
            <a:r>
              <a:rPr lang="en-US" altLang="zh-CN" sz="1400" dirty="0" smtClean="0">
                <a:solidFill>
                  <a:srgbClr val="000000"/>
                </a:solidFill>
                <a:latin typeface="方正兰亭黑_GBK" pitchFamily="2" charset="-122"/>
                <a:ea typeface="方正兰亭黑_GBK" pitchFamily="2" charset="-122"/>
              </a:rPr>
              <a:t>2017</a:t>
            </a:r>
            <a:r>
              <a:rPr lang="zh-CN" altLang="en-US" sz="1400" dirty="0" smtClean="0">
                <a:solidFill>
                  <a:srgbClr val="000000"/>
                </a:solidFill>
                <a:latin typeface="方正兰亭黑_GBK" pitchFamily="2" charset="-122"/>
                <a:ea typeface="方正兰亭黑_GBK" pitchFamily="2" charset="-122"/>
              </a:rPr>
              <a:t>，</a:t>
            </a:r>
            <a:r>
              <a:rPr lang="zh-CN" altLang="en-US" sz="1400" dirty="0">
                <a:solidFill>
                  <a:srgbClr val="000000"/>
                </a:solidFill>
                <a:latin typeface="方正兰亭黑_GBK" pitchFamily="2" charset="-122"/>
                <a:ea typeface="方正兰亭黑_GBK" pitchFamily="2" charset="-122"/>
              </a:rPr>
              <a:t>我们感谢一路有您的支持和信任</a:t>
            </a:r>
          </a:p>
          <a:p>
            <a:pPr algn="ctr">
              <a:lnSpc>
                <a:spcPct val="90000"/>
              </a:lnSpc>
              <a:spcBef>
                <a:spcPct val="50000"/>
              </a:spcBef>
            </a:pPr>
            <a:r>
              <a:rPr lang="en-US" altLang="zh-CN" sz="1400" dirty="0" smtClean="0">
                <a:solidFill>
                  <a:srgbClr val="000000"/>
                </a:solidFill>
                <a:latin typeface="方正兰亭黑_GBK" pitchFamily="2" charset="-122"/>
                <a:ea typeface="方正兰亭黑_GBK" pitchFamily="2" charset="-122"/>
              </a:rPr>
              <a:t>2018</a:t>
            </a:r>
            <a:r>
              <a:rPr lang="zh-CN" altLang="en-US" sz="1400" dirty="0" smtClean="0">
                <a:solidFill>
                  <a:srgbClr val="000000"/>
                </a:solidFill>
                <a:latin typeface="方正兰亭黑_GBK" pitchFamily="2" charset="-122"/>
                <a:ea typeface="方正兰亭黑_GBK" pitchFamily="2" charset="-122"/>
              </a:rPr>
              <a:t>，</a:t>
            </a:r>
            <a:r>
              <a:rPr lang="zh-CN" altLang="en-US" sz="1400" dirty="0">
                <a:solidFill>
                  <a:srgbClr val="000000"/>
                </a:solidFill>
                <a:latin typeface="方正兰亭黑_GBK" pitchFamily="2" charset="-122"/>
                <a:ea typeface="方正兰亭黑_GBK" pitchFamily="2" charset="-122"/>
              </a:rPr>
              <a:t>我们将一如既往兢兢业业，与您携手共创辉煌</a:t>
            </a:r>
          </a:p>
          <a:p>
            <a:pPr algn="ctr">
              <a:lnSpc>
                <a:spcPct val="90000"/>
              </a:lnSpc>
              <a:spcBef>
                <a:spcPct val="50000"/>
              </a:spcBef>
            </a:pPr>
            <a:r>
              <a:rPr lang="zh-CN" altLang="en-US" sz="1400" dirty="0">
                <a:solidFill>
                  <a:srgbClr val="000000"/>
                </a:solidFill>
                <a:latin typeface="方正兰亭黑_GBK" pitchFamily="2" charset="-122"/>
                <a:ea typeface="方正兰亭黑_GBK" pitchFamily="2" charset="-122"/>
              </a:rPr>
              <a:t>值此新年来临之际，向您献上最诚挚的祝福</a:t>
            </a:r>
          </a:p>
        </p:txBody>
      </p:sp>
      <p:sp>
        <p:nvSpPr>
          <p:cNvPr id="50" name="Text Box 35"/>
          <p:cNvSpPr txBox="1">
            <a:spLocks noChangeArrowheads="1"/>
          </p:cNvSpPr>
          <p:nvPr/>
        </p:nvSpPr>
        <p:spPr bwMode="ltGray">
          <a:xfrm>
            <a:off x="4406035" y="3509237"/>
            <a:ext cx="4418833" cy="518952"/>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3" tIns="45706" rIns="91413" bIns="45706">
            <a:spAutoFit/>
          </a:bodyPr>
          <a:lstStyle>
            <a:lvl1pPr algn="l" defTabSz="815975">
              <a:defRPr>
                <a:solidFill>
                  <a:schemeClr val="tx1"/>
                </a:solidFill>
                <a:latin typeface="Arial" panose="020B0604020202020204" pitchFamily="34" charset="0"/>
              </a:defRPr>
            </a:lvl1pPr>
            <a:lvl2pPr algn="l" defTabSz="815975">
              <a:defRPr>
                <a:solidFill>
                  <a:schemeClr val="tx1"/>
                </a:solidFill>
                <a:latin typeface="Arial" panose="020B0604020202020204" pitchFamily="34" charset="0"/>
              </a:defRPr>
            </a:lvl2pPr>
            <a:lvl3pPr algn="l" defTabSz="815975">
              <a:defRPr>
                <a:solidFill>
                  <a:schemeClr val="tx1"/>
                </a:solidFill>
                <a:latin typeface="Arial" panose="020B0604020202020204" pitchFamily="34" charset="0"/>
              </a:defRPr>
            </a:lvl3pPr>
            <a:lvl4pPr algn="l" defTabSz="815975">
              <a:defRPr>
                <a:solidFill>
                  <a:schemeClr val="tx1"/>
                </a:solidFill>
                <a:latin typeface="Arial" panose="020B0604020202020204" pitchFamily="34" charset="0"/>
              </a:defRPr>
            </a:lvl4pPr>
            <a:lvl5pPr algn="l" defTabSz="815975">
              <a:defRPr>
                <a:solidFill>
                  <a:schemeClr val="tx1"/>
                </a:solidFill>
                <a:latin typeface="Arial" panose="020B0604020202020204" pitchFamily="34" charset="0"/>
              </a:defRPr>
            </a:lvl5pPr>
            <a:lvl6pPr defTabSz="815975" fontAlgn="base">
              <a:spcBef>
                <a:spcPct val="0"/>
              </a:spcBef>
              <a:spcAft>
                <a:spcPct val="0"/>
              </a:spcAft>
              <a:defRPr>
                <a:solidFill>
                  <a:schemeClr val="tx1"/>
                </a:solidFill>
                <a:latin typeface="Arial" panose="020B0604020202020204" pitchFamily="34" charset="0"/>
              </a:defRPr>
            </a:lvl6pPr>
            <a:lvl7pPr defTabSz="815975" fontAlgn="base">
              <a:spcBef>
                <a:spcPct val="0"/>
              </a:spcBef>
              <a:spcAft>
                <a:spcPct val="0"/>
              </a:spcAft>
              <a:defRPr>
                <a:solidFill>
                  <a:schemeClr val="tx1"/>
                </a:solidFill>
                <a:latin typeface="Arial" panose="020B0604020202020204" pitchFamily="34" charset="0"/>
              </a:defRPr>
            </a:lvl7pPr>
            <a:lvl8pPr defTabSz="815975" fontAlgn="base">
              <a:spcBef>
                <a:spcPct val="0"/>
              </a:spcBef>
              <a:spcAft>
                <a:spcPct val="0"/>
              </a:spcAft>
              <a:defRPr>
                <a:solidFill>
                  <a:schemeClr val="tx1"/>
                </a:solidFill>
                <a:latin typeface="Arial" panose="020B0604020202020204" pitchFamily="34" charset="0"/>
              </a:defRPr>
            </a:lvl8pPr>
            <a:lvl9pPr defTabSz="815975"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2800" b="1" dirty="0" smtClean="0">
                <a:solidFill>
                  <a:srgbClr val="CC0000"/>
                </a:solidFill>
                <a:latin typeface="微软雅黑" pitchFamily="34" charset="-122"/>
                <a:ea typeface="微软雅黑" pitchFamily="34" charset="-122"/>
              </a:rPr>
              <a:t>团结拼搏    再创辉煌</a:t>
            </a:r>
            <a:endParaRPr lang="zh-CN" altLang="en-US" sz="2800" b="1" dirty="0">
              <a:solidFill>
                <a:srgbClr val="CC0000"/>
              </a:solidFill>
              <a:latin typeface="微软雅黑" pitchFamily="34" charset="-122"/>
              <a:ea typeface="微软雅黑" pitchFamily="34" charset="-122"/>
            </a:endParaRPr>
          </a:p>
        </p:txBody>
      </p:sp>
      <p:sp>
        <p:nvSpPr>
          <p:cNvPr id="51" name="Text Box 36"/>
          <p:cNvSpPr txBox="1">
            <a:spLocks noChangeArrowheads="1"/>
          </p:cNvSpPr>
          <p:nvPr/>
        </p:nvSpPr>
        <p:spPr bwMode="ltGray">
          <a:xfrm>
            <a:off x="4939343" y="4042472"/>
            <a:ext cx="3504591" cy="29835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3" tIns="45706" rIns="91413" bIns="45706">
            <a:spAutoFit/>
          </a:bodyPr>
          <a:lstStyle>
            <a:lvl1pPr algn="l" defTabSz="815975">
              <a:defRPr>
                <a:solidFill>
                  <a:schemeClr val="tx1"/>
                </a:solidFill>
                <a:latin typeface="Arial" panose="020B0604020202020204" pitchFamily="34" charset="0"/>
              </a:defRPr>
            </a:lvl1pPr>
            <a:lvl2pPr algn="l" defTabSz="815975">
              <a:defRPr>
                <a:solidFill>
                  <a:schemeClr val="tx1"/>
                </a:solidFill>
                <a:latin typeface="Arial" panose="020B0604020202020204" pitchFamily="34" charset="0"/>
              </a:defRPr>
            </a:lvl2pPr>
            <a:lvl3pPr algn="l" defTabSz="815975">
              <a:defRPr>
                <a:solidFill>
                  <a:schemeClr val="tx1"/>
                </a:solidFill>
                <a:latin typeface="Arial" panose="020B0604020202020204" pitchFamily="34" charset="0"/>
              </a:defRPr>
            </a:lvl3pPr>
            <a:lvl4pPr algn="l" defTabSz="815975">
              <a:defRPr>
                <a:solidFill>
                  <a:schemeClr val="tx1"/>
                </a:solidFill>
                <a:latin typeface="Arial" panose="020B0604020202020204" pitchFamily="34" charset="0"/>
              </a:defRPr>
            </a:lvl4pPr>
            <a:lvl5pPr algn="l" defTabSz="815975">
              <a:defRPr>
                <a:solidFill>
                  <a:schemeClr val="tx1"/>
                </a:solidFill>
                <a:latin typeface="Arial" panose="020B0604020202020204" pitchFamily="34" charset="0"/>
              </a:defRPr>
            </a:lvl5pPr>
            <a:lvl6pPr defTabSz="815975" fontAlgn="base">
              <a:spcBef>
                <a:spcPct val="0"/>
              </a:spcBef>
              <a:spcAft>
                <a:spcPct val="0"/>
              </a:spcAft>
              <a:defRPr>
                <a:solidFill>
                  <a:schemeClr val="tx1"/>
                </a:solidFill>
                <a:latin typeface="Arial" panose="020B0604020202020204" pitchFamily="34" charset="0"/>
              </a:defRPr>
            </a:lvl6pPr>
            <a:lvl7pPr defTabSz="815975" fontAlgn="base">
              <a:spcBef>
                <a:spcPct val="0"/>
              </a:spcBef>
              <a:spcAft>
                <a:spcPct val="0"/>
              </a:spcAft>
              <a:defRPr>
                <a:solidFill>
                  <a:schemeClr val="tx1"/>
                </a:solidFill>
                <a:latin typeface="Arial" panose="020B0604020202020204" pitchFamily="34" charset="0"/>
              </a:defRPr>
            </a:lvl7pPr>
            <a:lvl8pPr defTabSz="815975" fontAlgn="base">
              <a:spcBef>
                <a:spcPct val="0"/>
              </a:spcBef>
              <a:spcAft>
                <a:spcPct val="0"/>
              </a:spcAft>
              <a:defRPr>
                <a:solidFill>
                  <a:schemeClr val="tx1"/>
                </a:solidFill>
                <a:latin typeface="Arial" panose="020B0604020202020204" pitchFamily="34" charset="0"/>
              </a:defRPr>
            </a:lvl8pPr>
            <a:lvl9pPr defTabSz="815975" fontAlgn="base">
              <a:spcBef>
                <a:spcPct val="0"/>
              </a:spcBef>
              <a:spcAft>
                <a:spcPct val="0"/>
              </a:spcAft>
              <a:defRPr>
                <a:solidFill>
                  <a:schemeClr val="tx1"/>
                </a:solidFill>
                <a:latin typeface="Arial" panose="020B0604020202020204" pitchFamily="34" charset="0"/>
              </a:defRPr>
            </a:lvl9pPr>
          </a:lstStyle>
          <a:p>
            <a:pPr algn="ctr">
              <a:lnSpc>
                <a:spcPct val="90000"/>
              </a:lnSpc>
              <a:spcBef>
                <a:spcPct val="50000"/>
              </a:spcBef>
            </a:pPr>
            <a:r>
              <a:rPr lang="zh-CN" altLang="en-US" sz="1500" dirty="0">
                <a:solidFill>
                  <a:srgbClr val="000000"/>
                </a:solidFill>
                <a:ea typeface="方正楷体简体" panose="03000509000000000000" pitchFamily="65" charset="-122"/>
              </a:rPr>
              <a:t>某有限公司全体同仁敬上</a:t>
            </a:r>
          </a:p>
        </p:txBody>
      </p:sp>
      <p:pic>
        <p:nvPicPr>
          <p:cNvPr id="52" name="Picture 38" descr="贺新年212副本"/>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8277275" y="2138060"/>
            <a:ext cx="922178" cy="159970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0" descr="白云飘飘02"/>
          <p:cNvPicPr>
            <a:picLocks noChangeAspect="1" noChangeArrowheads="1"/>
          </p:cNvPicPr>
          <p:nvPr/>
        </p:nvPicPr>
        <p:blipFill>
          <a:blip r:embed="rId28" cstate="print">
            <a:extLst>
              <a:ext uri="{28A0092B-C50C-407E-A947-70E740481C1C}">
                <a14:useLocalDpi xmlns:a14="http://schemas.microsoft.com/office/drawing/2010/main" val="0"/>
              </a:ext>
            </a:extLst>
          </a:blip>
          <a:srcRect l="47313"/>
          <a:stretch>
            <a:fillRect/>
          </a:stretch>
        </p:blipFill>
        <p:spPr bwMode="auto">
          <a:xfrm>
            <a:off x="12634206" y="4042472"/>
            <a:ext cx="1980856" cy="130928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1" descr="白云飘飘02"/>
          <p:cNvPicPr>
            <a:picLocks noChangeAspect="1" noChangeArrowheads="1"/>
          </p:cNvPicPr>
          <p:nvPr/>
        </p:nvPicPr>
        <p:blipFill>
          <a:blip r:embed="rId29" cstate="print">
            <a:extLst>
              <a:ext uri="{28A0092B-C50C-407E-A947-70E740481C1C}">
                <a14:useLocalDpi xmlns:a14="http://schemas.microsoft.com/office/drawing/2010/main" val="0"/>
              </a:ext>
            </a:extLst>
          </a:blip>
          <a:srcRect r="59828"/>
          <a:stretch>
            <a:fillRect/>
          </a:stretch>
        </p:blipFill>
        <p:spPr bwMode="auto">
          <a:xfrm>
            <a:off x="10653350" y="4144041"/>
            <a:ext cx="1752296" cy="151876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2" descr="白云飘飘02"/>
          <p:cNvPicPr>
            <a:picLocks noChangeAspect="1" noChangeArrowheads="1"/>
          </p:cNvPicPr>
          <p:nvPr/>
        </p:nvPicPr>
        <p:blipFill>
          <a:blip r:embed="rId30" cstate="print">
            <a:extLst>
              <a:ext uri="{28A0092B-C50C-407E-A947-70E740481C1C}">
                <a14:useLocalDpi xmlns:a14="http://schemas.microsoft.com/office/drawing/2010/main" val="0"/>
              </a:ext>
            </a:extLst>
          </a:blip>
          <a:srcRect r="59828"/>
          <a:stretch>
            <a:fillRect/>
          </a:stretch>
        </p:blipFill>
        <p:spPr bwMode="auto">
          <a:xfrm>
            <a:off x="12187402" y="4144041"/>
            <a:ext cx="2874464" cy="2491606"/>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3" descr="白云飘飘02"/>
          <p:cNvPicPr>
            <a:picLocks noChangeAspect="1" noChangeArrowheads="1"/>
          </p:cNvPicPr>
          <p:nvPr/>
        </p:nvPicPr>
        <p:blipFill>
          <a:blip r:embed="rId31" cstate="print">
            <a:extLst>
              <a:ext uri="{28A0092B-C50C-407E-A947-70E740481C1C}">
                <a14:useLocalDpi xmlns:a14="http://schemas.microsoft.com/office/drawing/2010/main" val="0"/>
              </a:ext>
            </a:extLst>
          </a:blip>
          <a:srcRect r="47313"/>
          <a:stretch>
            <a:fillRect/>
          </a:stretch>
        </p:blipFill>
        <p:spPr bwMode="auto">
          <a:xfrm>
            <a:off x="157035" y="689120"/>
            <a:ext cx="1887210" cy="124897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4" descr="白云飘飘02"/>
          <p:cNvPicPr>
            <a:picLocks noChangeAspect="1" noChangeArrowheads="1"/>
          </p:cNvPicPr>
          <p:nvPr/>
        </p:nvPicPr>
        <p:blipFill>
          <a:blip r:embed="rId32" cstate="print">
            <a:extLst>
              <a:ext uri="{28A0092B-C50C-407E-A947-70E740481C1C}">
                <a14:useLocalDpi xmlns:a14="http://schemas.microsoft.com/office/drawing/2010/main" val="0"/>
              </a:ext>
            </a:extLst>
          </a:blip>
          <a:srcRect l="59828"/>
          <a:stretch>
            <a:fillRect/>
          </a:stretch>
        </p:blipFill>
        <p:spPr bwMode="auto">
          <a:xfrm>
            <a:off x="-2299988" y="1223942"/>
            <a:ext cx="1603097" cy="139022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5" descr="白云飘飘02"/>
          <p:cNvPicPr>
            <a:picLocks noChangeAspect="1" noChangeArrowheads="1"/>
          </p:cNvPicPr>
          <p:nvPr/>
        </p:nvPicPr>
        <p:blipFill>
          <a:blip r:embed="rId33" cstate="print">
            <a:extLst>
              <a:ext uri="{28A0092B-C50C-407E-A947-70E740481C1C}">
                <a14:useLocalDpi xmlns:a14="http://schemas.microsoft.com/office/drawing/2010/main" val="0"/>
              </a:ext>
            </a:extLst>
          </a:blip>
          <a:srcRect l="59828"/>
          <a:stretch>
            <a:fillRect/>
          </a:stretch>
        </p:blipFill>
        <p:spPr bwMode="auto">
          <a:xfrm>
            <a:off x="-3626573" y="348399"/>
            <a:ext cx="2437977" cy="2113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8525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outVertical)">
                                      <p:cBhvr>
                                        <p:cTn id="13" dur="1600"/>
                                        <p:tgtEl>
                                          <p:spTgt spid="14"/>
                                        </p:tgtEl>
                                      </p:cBhvr>
                                    </p:animEffect>
                                  </p:childTnLst>
                                </p:cTn>
                              </p:par>
                              <p:par>
                                <p:cTn id="14" presetID="0" presetClass="path" presetSubtype="0" accel="50000" decel="50000" fill="hold" nodeType="withEffect">
                                  <p:stCondLst>
                                    <p:cond delay="0"/>
                                  </p:stCondLst>
                                  <p:childTnLst>
                                    <p:animMotion origin="layout" path="M 3.17626E-6 -4.07407E-6 C -0.01784 0.07107 -0.0358 0.1426 -0.02864 0.21713 C -0.02148 0.29121 0.03814 0.37153 0.04269 0.44514 C 0.04725 0.51875 -0.00534 0.58473 -0.0017 0.65926 C 0.00195 0.7338 0.05779 0.82431 0.06495 0.89283 C 0.07198 0.96112 0.03267 0.99931 0.04113 1.07014 C 0.04959 1.14121 0.08266 1.2294 0.11585 1.31829 " pathEditMode="relative" rAng="0" ptsTypes="AAAAAAA">
                                      <p:cBhvr>
                                        <p:cTn id="15" dur="6100" fill="hold"/>
                                        <p:tgtEl>
                                          <p:spTgt spid="25"/>
                                        </p:tgtEl>
                                        <p:attrNameLst>
                                          <p:attrName>ppt_x</p:attrName>
                                          <p:attrName>ppt_y</p:attrName>
                                        </p:attrNameLst>
                                      </p:cBhvr>
                                      <p:rCtr x="4270" y="65903"/>
                                    </p:animMotion>
                                  </p:childTnLst>
                                </p:cTn>
                              </p:par>
                              <p:par>
                                <p:cTn id="16" presetID="0" presetClass="path" presetSubtype="0" accel="50000" decel="50000" fill="hold" nodeType="withEffect">
                                  <p:stCondLst>
                                    <p:cond delay="700"/>
                                  </p:stCondLst>
                                  <p:childTnLst>
                                    <p:animMotion origin="layout" path="M 4.97266E-7 -3.7037E-7 C -0.00156 0.04931 -0.00312 0.09861 -0.01992 0.15694 C -0.03684 0.21505 -0.09633 0.28194 -0.10154 0.34907 C -0.10674 0.41644 -0.04882 0.47338 -0.05155 0.55926 C -0.05441 0.64537 -0.11455 0.77199 -0.1182 0.86412 C -0.12184 0.95625 -0.07069 1.02616 -0.07329 1.1125 C -0.07589 1.19884 -0.12328 1.3375 -0.1333 1.38171 " pathEditMode="relative" rAng="0" ptsTypes="AAAAAAA">
                                      <p:cBhvr>
                                        <p:cTn id="17" dur="3400" fill="hold"/>
                                        <p:tgtEl>
                                          <p:spTgt spid="27"/>
                                        </p:tgtEl>
                                        <p:attrNameLst>
                                          <p:attrName>ppt_x</p:attrName>
                                          <p:attrName>ppt_y</p:attrName>
                                        </p:attrNameLst>
                                      </p:cBhvr>
                                      <p:rCtr x="-6665" y="69074"/>
                                    </p:animMotion>
                                  </p:childTnLst>
                                </p:cTn>
                              </p:par>
                              <p:par>
                                <p:cTn id="18" presetID="0" presetClass="path" presetSubtype="0" accel="50000" decel="50000" fill="hold" nodeType="withEffect">
                                  <p:stCondLst>
                                    <p:cond delay="1600"/>
                                  </p:stCondLst>
                                  <p:childTnLst>
                                    <p:animMotion origin="layout" path="M 2.64775E-6 -2.22222E-6 C -0.02656 0.03727 -0.05298 0.075 -0.04491 0.14792 C -0.03697 0.22084 0.04113 0.33426 0.04829 0.43797 C 0.05532 0.54121 0.0151 0.65996 -0.00169 0.76922 C -0.01862 0.87824 -0.05663 0.97894 -0.05324 1.0919 C -0.04999 1.20463 -0.01601 1.32547 0.01822 1.44653 " pathEditMode="relative" rAng="0" ptsTypes="AAAAAA">
                                      <p:cBhvr>
                                        <p:cTn id="19" dur="5800" fill="hold"/>
                                        <p:tgtEl>
                                          <p:spTgt spid="26"/>
                                        </p:tgtEl>
                                        <p:attrNameLst>
                                          <p:attrName>ppt_x</p:attrName>
                                          <p:attrName>ppt_y</p:attrName>
                                        </p:attrNameLst>
                                      </p:cBhvr>
                                      <p:rCtr x="-221" y="72315"/>
                                    </p:animMotion>
                                  </p:childTnLst>
                                </p:cTn>
                              </p:par>
                              <p:par>
                                <p:cTn id="20" presetID="0" presetClass="path" presetSubtype="0" accel="50000" decel="50000" fill="hold" nodeType="withEffect">
                                  <p:stCondLst>
                                    <p:cond delay="0"/>
                                  </p:stCondLst>
                                  <p:childTnLst>
                                    <p:animMotion origin="layout" path="M -2.08279E-7 1.48148E-6 C -0.03593 0.11875 -0.07186 0.23727 -0.07003 0.36389 C -0.06808 0.49028 0.00091 0.65393 0.01159 0.76042 C 0.02239 0.86713 0.01354 0.90903 -0.00508 1.00301 C -0.02356 1.09699 -0.08422 1.27106 -0.09997 1.32546 " pathEditMode="relative" rAng="0" ptsTypes="AAAAA">
                                      <p:cBhvr>
                                        <p:cTn id="21" dur="2900" fill="hold"/>
                                        <p:tgtEl>
                                          <p:spTgt spid="24"/>
                                        </p:tgtEl>
                                        <p:attrNameLst>
                                          <p:attrName>ppt_x</p:attrName>
                                          <p:attrName>ppt_y</p:attrName>
                                        </p:attrNameLst>
                                      </p:cBhvr>
                                      <p:rCtr x="-4192" y="66273"/>
                                    </p:animMotion>
                                  </p:childTnLst>
                                </p:cTn>
                              </p:par>
                              <p:par>
                                <p:cTn id="22" presetID="0" presetClass="path" presetSubtype="0" accel="50000" decel="50000" fill="hold" nodeType="withEffect">
                                  <p:stCondLst>
                                    <p:cond delay="1400"/>
                                  </p:stCondLst>
                                  <p:childTnLst>
                                    <p:animMotion origin="layout" path="M 4.26972E-7 -3.33333E-6 C 0.00039 0.17523 0.00065 0.3507 -0.01822 0.49699 C -0.0371 0.64352 -0.10831 0.7169 -0.11338 0.87894 C -0.11833 1.04098 -0.08331 1.25579 -0.0483 1.47061 " pathEditMode="relative" rAng="0" ptsTypes="AAAA">
                                      <p:cBhvr>
                                        <p:cTn id="23" dur="5000" fill="hold"/>
                                        <p:tgtEl>
                                          <p:spTgt spid="23"/>
                                        </p:tgtEl>
                                        <p:attrNameLst>
                                          <p:attrName>ppt_x</p:attrName>
                                          <p:attrName>ppt_y</p:attrName>
                                        </p:attrNameLst>
                                      </p:cBhvr>
                                      <p:rCtr x="-5702" y="73519"/>
                                    </p:animMotion>
                                  </p:childTnLst>
                                </p:cTn>
                              </p:par>
                              <p:par>
                                <p:cTn id="24" presetID="0" presetClass="path" presetSubtype="0" accel="50000" decel="50000" fill="hold" nodeType="withEffect">
                                  <p:stCondLst>
                                    <p:cond delay="2700"/>
                                  </p:stCondLst>
                                  <p:childTnLst>
                                    <p:animMotion origin="layout" path="M 1.52044E-6 2.59259E-6 C -0.01784 0.07106 -0.0358 0.14259 -0.02864 0.21713 C -0.02148 0.2912 0.03814 0.37153 0.0427 0.44514 C 0.04725 0.51875 -0.00534 0.58472 -0.00169 0.65926 C 0.00195 0.73379 0.0578 0.8243 0.06496 0.89282 C 0.07198 0.96111 0.03267 0.9993 0.04113 1.07014 C 0.04959 1.1412 0.08266 1.2294 0.11585 1.31828 " pathEditMode="relative" rAng="0" ptsTypes="AAAAAAA">
                                      <p:cBhvr>
                                        <p:cTn id="25" dur="2900" fill="hold"/>
                                        <p:tgtEl>
                                          <p:spTgt spid="29"/>
                                        </p:tgtEl>
                                        <p:attrNameLst>
                                          <p:attrName>ppt_x</p:attrName>
                                          <p:attrName>ppt_y</p:attrName>
                                        </p:attrNameLst>
                                      </p:cBhvr>
                                      <p:rCtr x="4270" y="65903"/>
                                    </p:animMotion>
                                  </p:childTnLst>
                                </p:cTn>
                              </p:par>
                              <p:par>
                                <p:cTn id="26" presetID="0" presetClass="path" presetSubtype="0" accel="50000" decel="50000" fill="hold" nodeType="withEffect">
                                  <p:stCondLst>
                                    <p:cond delay="500"/>
                                  </p:stCondLst>
                                  <p:childTnLst>
                                    <p:animMotion origin="layout" path="M 4.11351E-7 4.44444E-6 C -0.00156 0.0493 -0.00312 0.09861 -0.01992 0.15694 C -0.03684 0.21504 -0.09633 0.28194 -0.10154 0.34907 C -0.10674 0.41643 -0.04882 0.47338 -0.05155 0.55925 C -0.05441 0.64537 -0.11455 0.77199 -0.1182 0.86412 C -0.12184 0.95625 -0.07069 1.02615 -0.07329 1.1125 C -0.07589 1.19884 -0.12328 1.3375 -0.1333 1.38171 " pathEditMode="relative" rAng="0" ptsTypes="AAAAAAA">
                                      <p:cBhvr>
                                        <p:cTn id="27" dur="3000" fill="hold"/>
                                        <p:tgtEl>
                                          <p:spTgt spid="31"/>
                                        </p:tgtEl>
                                        <p:attrNameLst>
                                          <p:attrName>ppt_x</p:attrName>
                                          <p:attrName>ppt_y</p:attrName>
                                        </p:attrNameLst>
                                      </p:cBhvr>
                                      <p:rCtr x="-6665" y="69074"/>
                                    </p:animMotion>
                                  </p:childTnLst>
                                </p:cTn>
                              </p:par>
                              <p:par>
                                <p:cTn id="28" presetID="0" presetClass="path" presetSubtype="0" accel="50000" decel="50000" fill="hold" nodeType="withEffect">
                                  <p:stCondLst>
                                    <p:cond delay="3400"/>
                                  </p:stCondLst>
                                  <p:childTnLst>
                                    <p:animMotion origin="layout" path="M 3.49128E-6 4.44444E-6 C -0.02656 0.03726 -0.05298 0.075 -0.04491 0.14791 C -0.03697 0.22083 0.04113 0.33425 0.04829 0.43796 C 0.05532 0.5412 0.0151 0.65995 -0.0017 0.76921 C -0.01862 0.87824 -0.05663 0.97893 -0.05324 1.09189 C -0.04999 1.20463 -0.01601 1.32546 0.01822 1.44652 " pathEditMode="relative" rAng="0" ptsTypes="AAAAAA">
                                      <p:cBhvr>
                                        <p:cTn id="29" dur="5000" fill="hold"/>
                                        <p:tgtEl>
                                          <p:spTgt spid="30"/>
                                        </p:tgtEl>
                                        <p:attrNameLst>
                                          <p:attrName>ppt_x</p:attrName>
                                          <p:attrName>ppt_y</p:attrName>
                                        </p:attrNameLst>
                                      </p:cBhvr>
                                      <p:rCtr x="-221" y="72315"/>
                                    </p:animMotion>
                                  </p:childTnLst>
                                </p:cTn>
                              </p:par>
                              <p:par>
                                <p:cTn id="30" presetID="0" presetClass="path" presetSubtype="0" accel="50000" decel="50000" fill="hold" nodeType="withEffect">
                                  <p:stCondLst>
                                    <p:cond delay="1300"/>
                                  </p:stCondLst>
                                  <p:childTnLst>
                                    <p:animMotion origin="layout" path="M -8.74772E-7 -1.85185E-6 C -0.03593 0.11875 -0.07186 0.23727 -0.07003 0.36389 C -0.06808 0.49028 0.00091 0.65394 0.01159 0.76042 C 0.02239 0.86713 0.01354 0.90903 -0.00508 1.00301 C -0.02356 1.09699 -0.08422 1.27107 -0.09997 1.32546 " pathEditMode="relative" rAng="0" ptsTypes="AAAAA">
                                      <p:cBhvr>
                                        <p:cTn id="31" dur="5000" fill="hold"/>
                                        <p:tgtEl>
                                          <p:spTgt spid="44"/>
                                        </p:tgtEl>
                                        <p:attrNameLst>
                                          <p:attrName>ppt_x</p:attrName>
                                          <p:attrName>ppt_y</p:attrName>
                                        </p:attrNameLst>
                                      </p:cBhvr>
                                      <p:rCtr x="-4192" y="66273"/>
                                    </p:animMotion>
                                  </p:childTnLst>
                                </p:cTn>
                              </p:par>
                              <p:par>
                                <p:cTn id="32" presetID="0" presetClass="path" presetSubtype="0" accel="50000" decel="50000" fill="hold" nodeType="withEffect">
                                  <p:stCondLst>
                                    <p:cond delay="3700"/>
                                  </p:stCondLst>
                                  <p:childTnLst>
                                    <p:animMotion origin="layout" path="M 3.71257E-6 -1.11111E-6 C 0.00039 0.17523 0.00065 0.3507 -0.01823 0.49699 C -0.0371 0.64352 -0.10831 0.7169 -0.11339 0.87894 C -0.11833 1.04097 -0.08332 1.25579 -0.0483 1.4706 " pathEditMode="relative" rAng="0" ptsTypes="AAAA">
                                      <p:cBhvr>
                                        <p:cTn id="33" dur="3600" fill="hold"/>
                                        <p:tgtEl>
                                          <p:spTgt spid="45"/>
                                        </p:tgtEl>
                                        <p:attrNameLst>
                                          <p:attrName>ppt_x</p:attrName>
                                          <p:attrName>ppt_y</p:attrName>
                                        </p:attrNameLst>
                                      </p:cBhvr>
                                      <p:rCtr x="-5702" y="73519"/>
                                    </p:animMotion>
                                  </p:childTnLst>
                                </p:cTn>
                              </p:par>
                              <p:par>
                                <p:cTn id="34" presetID="0" presetClass="path" presetSubtype="0" accel="50000" decel="50000" fill="hold" nodeType="withEffect">
                                  <p:stCondLst>
                                    <p:cond delay="600"/>
                                  </p:stCondLst>
                                  <p:childTnLst>
                                    <p:animMotion origin="layout" path="M -2.52278E-6 -7.40741E-7 C -0.01783 0.07107 -0.0358 0.14259 -0.02864 0.21713 C -0.02148 0.2912 0.03814 0.37153 0.0427 0.44514 C 0.04726 0.51875 -0.00533 0.58472 -0.00169 0.65926 C 0.00196 0.7338 0.0578 0.82431 0.06496 0.89282 C 0.07199 0.96111 0.03268 0.99931 0.04114 1.07014 C 0.0496 1.1412 0.08266 1.2294 0.11586 1.31829 " pathEditMode="relative" rAng="0" ptsTypes="AAAAAAA">
                                      <p:cBhvr>
                                        <p:cTn id="35" dur="4700" fill="hold"/>
                                        <p:tgtEl>
                                          <p:spTgt spid="35"/>
                                        </p:tgtEl>
                                        <p:attrNameLst>
                                          <p:attrName>ppt_x</p:attrName>
                                          <p:attrName>ppt_y</p:attrName>
                                        </p:attrNameLst>
                                      </p:cBhvr>
                                      <p:rCtr x="4270" y="65903"/>
                                    </p:animMotion>
                                  </p:childTnLst>
                                </p:cTn>
                              </p:par>
                              <p:par>
                                <p:cTn id="36" presetID="0" presetClass="path" presetSubtype="0" accel="50000" decel="50000" fill="hold" nodeType="withEffect">
                                  <p:stCondLst>
                                    <p:cond delay="1800"/>
                                  </p:stCondLst>
                                  <p:childTnLst>
                                    <p:animMotion origin="layout" path="M -3.22572E-6 2.59259E-6 C -0.00156 0.0493 -0.00312 0.09861 -0.01991 0.15694 C -0.03684 0.21504 -0.09633 0.28194 -0.10153 0.34907 C -0.10674 0.41643 -0.04881 0.47338 -0.05155 0.55926 C -0.05441 0.64537 -0.11455 0.77199 -0.1182 0.86412 C -0.12184 0.95625 -0.07068 1.02615 -0.07328 1.1125 C -0.07589 1.19884 -0.12327 1.3375 -0.1333 1.38171 " pathEditMode="relative" rAng="0" ptsTypes="AAAAAAA">
                                      <p:cBhvr>
                                        <p:cTn id="37" dur="5000" fill="hold"/>
                                        <p:tgtEl>
                                          <p:spTgt spid="37"/>
                                        </p:tgtEl>
                                        <p:attrNameLst>
                                          <p:attrName>ppt_x</p:attrName>
                                          <p:attrName>ppt_y</p:attrName>
                                        </p:attrNameLst>
                                      </p:cBhvr>
                                      <p:rCtr x="-6665" y="69074"/>
                                    </p:animMotion>
                                  </p:childTnLst>
                                </p:cTn>
                              </p:par>
                              <p:par>
                                <p:cTn id="38" presetID="0" presetClass="path" presetSubtype="0" accel="50000" decel="50000" fill="hold" nodeType="withEffect">
                                  <p:stCondLst>
                                    <p:cond delay="5100"/>
                                  </p:stCondLst>
                                  <p:childTnLst>
                                    <p:animMotion origin="layout" path="M 2.64514E-6 7.40741E-7 C -0.02656 0.03727 -0.05298 0.075 -0.04491 0.14792 C -0.03697 0.22083 0.04113 0.33426 0.04829 0.43796 C 0.05532 0.5412 0.0151 0.65995 -0.00169 0.76921 C -0.01862 0.87824 -0.05663 0.97893 -0.05324 1.0919 C -0.04999 1.20463 -0.01601 1.32546 0.01822 1.44653 " pathEditMode="relative" rAng="0" ptsTypes="AAAAAA">
                                      <p:cBhvr>
                                        <p:cTn id="39" dur="3400" fill="hold"/>
                                        <p:tgtEl>
                                          <p:spTgt spid="36"/>
                                        </p:tgtEl>
                                        <p:attrNameLst>
                                          <p:attrName>ppt_x</p:attrName>
                                          <p:attrName>ppt_y</p:attrName>
                                        </p:attrNameLst>
                                      </p:cBhvr>
                                      <p:rCtr x="-221" y="72315"/>
                                    </p:animMotion>
                                  </p:childTnLst>
                                </p:cTn>
                              </p:par>
                              <p:par>
                                <p:cTn id="40" presetID="0" presetClass="path" presetSubtype="0" accel="50000" decel="50000" fill="hold" nodeType="withEffect">
                                  <p:stCondLst>
                                    <p:cond delay="1000"/>
                                  </p:stCondLst>
                                  <p:childTnLst>
                                    <p:animMotion origin="layout" path="M 1.4189E-6 4.44444E-6 C -0.03593 0.11875 -0.07186 0.23726 -0.07004 0.36388 C -0.06808 0.49027 0.00091 0.65393 0.01158 0.76041 C 0.02239 0.86713 0.01354 0.90902 -0.00508 1.003 C -0.02356 1.09699 -0.08422 1.27106 -0.09998 1.32546 " pathEditMode="relative" rAng="0" ptsTypes="AAAAA">
                                      <p:cBhvr>
                                        <p:cTn id="41" dur="4100" fill="hold"/>
                                        <p:tgtEl>
                                          <p:spTgt spid="34"/>
                                        </p:tgtEl>
                                        <p:attrNameLst>
                                          <p:attrName>ppt_x</p:attrName>
                                          <p:attrName>ppt_y</p:attrName>
                                        </p:attrNameLst>
                                      </p:cBhvr>
                                      <p:rCtr x="-4192" y="66273"/>
                                    </p:animMotion>
                                  </p:childTnLst>
                                </p:cTn>
                              </p:par>
                              <p:par>
                                <p:cTn id="42" presetID="0" presetClass="path" presetSubtype="0" accel="50000" decel="50000" fill="hold" nodeType="withEffect">
                                  <p:stCondLst>
                                    <p:cond delay="3300"/>
                                  </p:stCondLst>
                                  <p:childTnLst>
                                    <p:animMotion origin="layout" path="M -3.87659E-6 1.48148E-6 C 0.00039 0.17523 0.00065 0.35069 -0.01822 0.49699 C -0.0371 0.64352 -0.1083 0.7169 -0.11338 0.87893 C -0.11832 1.04097 -0.08331 1.25579 -0.04829 1.4706 " pathEditMode="relative" rAng="0" ptsTypes="AAAA">
                                      <p:cBhvr>
                                        <p:cTn id="43" dur="5000" fill="hold"/>
                                        <p:tgtEl>
                                          <p:spTgt spid="33"/>
                                        </p:tgtEl>
                                        <p:attrNameLst>
                                          <p:attrName>ppt_x</p:attrName>
                                          <p:attrName>ppt_y</p:attrName>
                                        </p:attrNameLst>
                                      </p:cBhvr>
                                      <p:rCtr x="-5702" y="73519"/>
                                    </p:animMotion>
                                  </p:childTnLst>
                                </p:cTn>
                              </p:par>
                              <p:par>
                                <p:cTn id="44" presetID="0" presetClass="path" presetSubtype="0" accel="50000" decel="50000" fill="hold" nodeType="withEffect">
                                  <p:stCondLst>
                                    <p:cond delay="2100"/>
                                  </p:stCondLst>
                                  <p:childTnLst>
                                    <p:animMotion origin="layout" path="M 1.40588E-7 -1.11111E-6 C -0.01562 0.02037 -0.03124 0.04074 -0.02538 0.12685 C -0.0194 0.2132 0.01874 0.39097 0.03502 0.51783 C 0.05142 0.6456 0.07003 0.71829 0.07316 0.89005 C 0.07628 1.06158 0.06509 1.30533 0.05402 1.54908 " pathEditMode="relative" rAng="0" ptsTypes="AAAAA">
                                      <p:cBhvr>
                                        <p:cTn id="45" dur="4500" fill="hold"/>
                                        <p:tgtEl>
                                          <p:spTgt spid="32"/>
                                        </p:tgtEl>
                                        <p:attrNameLst>
                                          <p:attrName>ppt_x</p:attrName>
                                          <p:attrName>ppt_y</p:attrName>
                                        </p:attrNameLst>
                                      </p:cBhvr>
                                      <p:rCtr x="2343" y="77454"/>
                                    </p:animMotion>
                                  </p:childTnLst>
                                </p:cTn>
                              </p:par>
                              <p:par>
                                <p:cTn id="46" presetID="0" presetClass="path" presetSubtype="0" accel="50000" decel="50000" fill="hold" nodeType="withEffect">
                                  <p:stCondLst>
                                    <p:cond delay="100"/>
                                  </p:stCondLst>
                                  <p:childTnLst>
                                    <p:animMotion origin="layout" path="M 3.33247E-7 -4.07407E-6 C -0.01562 0.02037 -0.03124 0.04051 -0.02538 0.12686 C -0.0194 0.2132 0.01874 0.39098 0.03502 0.51783 C 0.05142 0.64561 0.07003 0.71829 0.07316 0.89005 C 0.07628 1.06158 0.06509 1.30533 0.05402 1.54908 " pathEditMode="relative" rAng="0" ptsTypes="AAAAA">
                                      <p:cBhvr>
                                        <p:cTn id="47" dur="3900" fill="hold"/>
                                        <p:tgtEl>
                                          <p:spTgt spid="38"/>
                                        </p:tgtEl>
                                        <p:attrNameLst>
                                          <p:attrName>ppt_x</p:attrName>
                                          <p:attrName>ppt_y</p:attrName>
                                        </p:attrNameLst>
                                      </p:cBhvr>
                                      <p:rCtr x="2343" y="77454"/>
                                    </p:animMotion>
                                  </p:childTnLst>
                                </p:cTn>
                              </p:par>
                              <p:par>
                                <p:cTn id="48" presetID="0" presetClass="path" presetSubtype="0" accel="50000" decel="50000" fill="hold" nodeType="withEffect">
                                  <p:stCondLst>
                                    <p:cond delay="4100"/>
                                  </p:stCondLst>
                                  <p:childTnLst>
                                    <p:animMotion origin="layout" path="M -7.81047E-9 4.81481E-6 C -0.01731 0.0706 -0.03476 0.14143 -0.0207 0.25625 C -0.00664 0.37129 0.07433 0.5456 0.08409 0.69004 C 0.09373 0.83449 0.0371 0.96157 0.03801 1.12384 C 0.03892 1.28611 0.07928 1.57847 0.08891 1.66481 " pathEditMode="relative" rAng="0" ptsTypes="AAAAA">
                                      <p:cBhvr>
                                        <p:cTn id="49" dur="3600" fill="hold"/>
                                        <p:tgtEl>
                                          <p:spTgt spid="28"/>
                                        </p:tgtEl>
                                        <p:attrNameLst>
                                          <p:attrName>ppt_x</p:attrName>
                                          <p:attrName>ppt_y</p:attrName>
                                        </p:attrNameLst>
                                      </p:cBhvr>
                                      <p:rCtr x="3150" y="83241"/>
                                    </p:animMotion>
                                  </p:childTnLst>
                                </p:cTn>
                              </p:par>
                              <p:par>
                                <p:cTn id="50" presetID="0" presetClass="path" presetSubtype="0" accel="50000" decel="50000" fill="hold" nodeType="withEffect">
                                  <p:stCondLst>
                                    <p:cond delay="4000"/>
                                  </p:stCondLst>
                                  <p:childTnLst>
                                    <p:animMotion origin="layout" path="M 4.01198E-6 3.33333E-6 C -0.01562 0.02014 -0.03125 0.04051 -0.02539 0.12685 C -0.0194 0.21319 0.01874 0.39097 0.03501 0.51782 C 0.05141 0.6456 0.07003 0.71828 0.07315 0.89004 C 0.07628 1.06157 0.06508 1.30532 0.05402 1.54907 " pathEditMode="relative" rAng="0" ptsTypes="AAAAA">
                                      <p:cBhvr>
                                        <p:cTn id="51" dur="4500" fill="hold"/>
                                        <p:tgtEl>
                                          <p:spTgt spid="39"/>
                                        </p:tgtEl>
                                        <p:attrNameLst>
                                          <p:attrName>ppt_x</p:attrName>
                                          <p:attrName>ppt_y</p:attrName>
                                        </p:attrNameLst>
                                      </p:cBhvr>
                                      <p:rCtr x="2343" y="77454"/>
                                    </p:animMotion>
                                  </p:childTnLst>
                                </p:cTn>
                              </p:par>
                              <p:par>
                                <p:cTn id="52" presetID="0" presetClass="path" presetSubtype="0" accel="50000" decel="50000" fill="hold" nodeType="withEffect">
                                  <p:stCondLst>
                                    <p:cond delay="1200"/>
                                  </p:stCondLst>
                                  <p:childTnLst>
                                    <p:animMotion origin="layout" path="M -1.73132E-6 -4.81481E-6 C -0.01731 0.07061 -0.03475 0.14144 -0.0207 0.25625 C -0.00664 0.3713 0.07433 0.54561 0.08409 0.69005 C 0.09373 0.8345 0.0371 0.96158 0.03801 1.12385 C 0.03892 1.28612 0.07928 1.57848 0.08891 1.66482 " pathEditMode="relative" rAng="0" ptsTypes="AAAAA">
                                      <p:cBhvr>
                                        <p:cTn id="53" dur="3700" fill="hold"/>
                                        <p:tgtEl>
                                          <p:spTgt spid="40"/>
                                        </p:tgtEl>
                                        <p:attrNameLst>
                                          <p:attrName>ppt_x</p:attrName>
                                          <p:attrName>ppt_y</p:attrName>
                                        </p:attrNameLst>
                                      </p:cBhvr>
                                      <p:rCtr x="3150" y="83241"/>
                                    </p:animMotion>
                                  </p:childTnLst>
                                </p:cTn>
                              </p:par>
                              <p:par>
                                <p:cTn id="54" presetID="0" presetClass="path" presetSubtype="0" accel="50000" decel="50000" fill="hold" nodeType="withEffect">
                                  <p:stCondLst>
                                    <p:cond delay="2100"/>
                                  </p:stCondLst>
                                  <p:childTnLst>
                                    <p:animMotion origin="layout" path="M -3.52512E-6 2.96296E-6 C -0.01731 0.0706 -0.03475 0.14143 -0.02069 0.25625 C -0.00664 0.37129 0.07433 0.5456 0.0841 0.69004 C 0.09373 0.83449 0.0371 0.96157 0.03801 1.12384 C 0.03893 1.28611 0.07928 1.57847 0.08891 1.66481 " pathEditMode="relative" rAng="0" ptsTypes="AAAAA">
                                      <p:cBhvr>
                                        <p:cTn id="55" dur="4700" fill="hold"/>
                                        <p:tgtEl>
                                          <p:spTgt spid="41"/>
                                        </p:tgtEl>
                                        <p:attrNameLst>
                                          <p:attrName>ppt_x</p:attrName>
                                          <p:attrName>ppt_y</p:attrName>
                                        </p:attrNameLst>
                                      </p:cBhvr>
                                      <p:rCtr x="3150" y="83241"/>
                                    </p:animMotion>
                                  </p:childTnLst>
                                </p:cTn>
                              </p:par>
                              <p:par>
                                <p:cTn id="56" presetID="0" presetClass="path" presetSubtype="0" accel="50000" decel="50000" fill="hold" nodeType="withEffect">
                                  <p:stCondLst>
                                    <p:cond delay="5200"/>
                                  </p:stCondLst>
                                  <p:childTnLst>
                                    <p:animMotion origin="layout" path="M -9.60687E-7 -1.85185E-6 C -0.01731 0.0706 -0.03476 0.14144 -0.0207 0.25625 C -0.00664 0.3713 0.07433 0.5456 0.08409 0.69005 C 0.09373 0.83449 0.0371 0.96158 0.03801 1.12384 C 0.03892 1.28611 0.07928 1.57847 0.08891 1.66482 " pathEditMode="relative" rAng="0" ptsTypes="AAAAA">
                                      <p:cBhvr>
                                        <p:cTn id="57" dur="3300" fill="hold"/>
                                        <p:tgtEl>
                                          <p:spTgt spid="42"/>
                                        </p:tgtEl>
                                        <p:attrNameLst>
                                          <p:attrName>ppt_x</p:attrName>
                                          <p:attrName>ppt_y</p:attrName>
                                        </p:attrNameLst>
                                      </p:cBhvr>
                                      <p:rCtr x="3150" y="83241"/>
                                    </p:animMotion>
                                  </p:childTnLst>
                                </p:cTn>
                              </p:par>
                              <p:par>
                                <p:cTn id="58" presetID="0" presetClass="path" presetSubtype="0" accel="50000" decel="50000" fill="hold" nodeType="withEffect">
                                  <p:stCondLst>
                                    <p:cond delay="500"/>
                                  </p:stCondLst>
                                  <p:childTnLst>
                                    <p:animMotion origin="layout" path="M 4.7774E-6 6.93889E-18 C -0.01732 0.0706 -0.03476 0.14144 -0.0207 0.25625 C -0.00664 0.3713 0.07432 0.5456 0.08409 0.69005 C 0.09372 0.83449 0.03709 0.96157 0.03801 1.12384 C 0.03892 1.28611 0.07927 1.57847 0.0889 1.66481 " pathEditMode="relative" rAng="0" ptsTypes="AAAAA">
                                      <p:cBhvr>
                                        <p:cTn id="59" dur="3800" fill="hold"/>
                                        <p:tgtEl>
                                          <p:spTgt spid="43"/>
                                        </p:tgtEl>
                                        <p:attrNameLst>
                                          <p:attrName>ppt_x</p:attrName>
                                          <p:attrName>ppt_y</p:attrName>
                                        </p:attrNameLst>
                                      </p:cBhvr>
                                      <p:rCtr x="3150" y="83241"/>
                                    </p:animMotion>
                                  </p:childTnLst>
                                </p:cTn>
                              </p:par>
                              <p:par>
                                <p:cTn id="60" presetID="0" presetClass="path" presetSubtype="0" accel="50000" decel="50000" fill="hold" nodeType="withEffect">
                                  <p:stCondLst>
                                    <p:cond delay="3400"/>
                                  </p:stCondLst>
                                  <p:childTnLst>
                                    <p:animMotion origin="layout" path="M -3.86878E-6 -2.96296E-6 C 0.02252 0.06111 0.04517 0.12199 0.0509 0.21968 C 0.05663 0.31736 0.02513 0.45209 0.03489 0.58565 C 0.04465 0.71898 0.09829 0.87431 0.10948 1.01945 C 0.12081 1.16459 0.11195 1.31019 0.1031 1.45602 " pathEditMode="relative" rAng="0" ptsTypes="AAAAA">
                                      <p:cBhvr>
                                        <p:cTn id="61" dur="4400" fill="hold"/>
                                        <p:tgtEl>
                                          <p:spTgt spid="22"/>
                                        </p:tgtEl>
                                        <p:attrNameLst>
                                          <p:attrName>ppt_x</p:attrName>
                                          <p:attrName>ppt_y</p:attrName>
                                        </p:attrNameLst>
                                      </p:cBhvr>
                                      <p:rCtr x="5741" y="72801"/>
                                    </p:animMotion>
                                  </p:childTnLst>
                                </p:cTn>
                              </p:par>
                              <p:par>
                                <p:cTn id="62" presetID="47" presetClass="entr" presetSubtype="0" fill="hold" nodeType="withEffect">
                                  <p:stCondLst>
                                    <p:cond delay="70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par>
                                <p:cTn id="67" presetID="10" presetClass="entr" presetSubtype="0" fill="hold" nodeType="withEffect">
                                  <p:stCondLst>
                                    <p:cond delay="70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2000"/>
                                        <p:tgtEl>
                                          <p:spTgt spid="46"/>
                                        </p:tgtEl>
                                      </p:cBhvr>
                                    </p:animEffect>
                                  </p:childTnLst>
                                </p:cTn>
                              </p:par>
                              <p:par>
                                <p:cTn id="70" presetID="0" presetClass="path" presetSubtype="0" accel="50000" decel="50000" fill="hold" nodeType="withEffect">
                                  <p:stCondLst>
                                    <p:cond delay="700"/>
                                  </p:stCondLst>
                                  <p:childTnLst>
                                    <p:animMotion origin="layout" path="M -0.01133 -0.27477 C -0.01888 -0.25902 -0.04687 -0.20926 -0.05689 -0.1794 C -0.06704 -0.1493 -0.0729 -0.12014 -0.07147 -0.09467 C -0.07017 -0.06944 -0.05871 -0.04328 -0.04856 -0.02801 C -0.03853 -0.01296 -0.01888 -0.00902 -0.01107 -0.00393 " pathEditMode="relative" rAng="0" ptsTypes="AAAAA">
                                      <p:cBhvr>
                                        <p:cTn id="71" dur="2000" fill="hold"/>
                                        <p:tgtEl>
                                          <p:spTgt spid="46"/>
                                        </p:tgtEl>
                                        <p:attrNameLst>
                                          <p:attrName>ppt_x</p:attrName>
                                          <p:attrName>ppt_y</p:attrName>
                                        </p:attrNameLst>
                                      </p:cBhvr>
                                      <p:rCtr x="-3007" y="13542"/>
                                    </p:animMotion>
                                  </p:childTnLst>
                                </p:cTn>
                              </p:par>
                              <p:par>
                                <p:cTn id="72" presetID="10" presetClass="entr" presetSubtype="0" fill="hold" nodeType="withEffect">
                                  <p:stCondLst>
                                    <p:cond delay="100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2000"/>
                                        <p:tgtEl>
                                          <p:spTgt spid="48"/>
                                        </p:tgtEl>
                                      </p:cBhvr>
                                    </p:animEffect>
                                  </p:childTnLst>
                                </p:cTn>
                              </p:par>
                              <p:par>
                                <p:cTn id="75" presetID="0" presetClass="path" presetSubtype="0" accel="50000" decel="50000" fill="hold" nodeType="withEffect">
                                  <p:stCondLst>
                                    <p:cond delay="1000"/>
                                  </p:stCondLst>
                                  <p:childTnLst>
                                    <p:animMotion origin="layout" path="M -0.14931 -0.13495 C -0.12627 -0.125 -0.03736 -0.10115 -0.0108 -0.07615 C 0.01575 -0.05115 0.00573 -0.0044 0.01002 0.01459 " pathEditMode="relative" rAng="0" ptsTypes="AAA">
                                      <p:cBhvr>
                                        <p:cTn id="76" dur="2000" fill="hold"/>
                                        <p:tgtEl>
                                          <p:spTgt spid="48"/>
                                        </p:tgtEl>
                                        <p:attrNameLst>
                                          <p:attrName>ppt_x</p:attrName>
                                          <p:attrName>ppt_y</p:attrName>
                                        </p:attrNameLst>
                                      </p:cBhvr>
                                      <p:rCtr x="7967" y="7477"/>
                                    </p:animMotion>
                                  </p:childTnLst>
                                </p:cTn>
                              </p:par>
                              <p:par>
                                <p:cTn id="77" presetID="10" presetClass="entr" presetSubtype="0" fill="hold" nodeType="withEffect">
                                  <p:stCondLst>
                                    <p:cond delay="160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000"/>
                                        <p:tgtEl>
                                          <p:spTgt spid="47"/>
                                        </p:tgtEl>
                                      </p:cBhvr>
                                    </p:animEffect>
                                  </p:childTnLst>
                                </p:cTn>
                              </p:par>
                              <p:par>
                                <p:cTn id="80" presetID="0" presetClass="path" presetSubtype="0" accel="50000" decel="50000" fill="hold" nodeType="withEffect">
                                  <p:stCondLst>
                                    <p:cond delay="1700"/>
                                  </p:stCondLst>
                                  <p:childTnLst>
                                    <p:animMotion origin="layout" path="M 0.19838 -0.19815 C 0.1717 -0.1787 0.07251 -0.1169 0.03788 -0.08241 C 0.00312 -0.04792 0.00052 -0.01042 -0.00937 0.00833 " pathEditMode="relative" rAng="0" ptsTypes="AAA">
                                      <p:cBhvr>
                                        <p:cTn id="81" dur="2000" fill="hold"/>
                                        <p:tgtEl>
                                          <p:spTgt spid="47"/>
                                        </p:tgtEl>
                                        <p:attrNameLst>
                                          <p:attrName>ppt_x</p:attrName>
                                          <p:attrName>ppt_y</p:attrName>
                                        </p:attrNameLst>
                                      </p:cBhvr>
                                      <p:rCtr x="-10388" y="10324"/>
                                    </p:animMotion>
                                  </p:childTnLst>
                                </p:cTn>
                              </p:par>
                              <p:par>
                                <p:cTn id="82" presetID="27" presetClass="entr" presetSubtype="0" fill="hold" grpId="0" nodeType="withEffect">
                                  <p:stCondLst>
                                    <p:cond delay="3600"/>
                                  </p:stCondLst>
                                  <p:iterate type="lt">
                                    <p:tmPct val="50000"/>
                                  </p:iterate>
                                  <p:childTnLst>
                                    <p:set>
                                      <p:cBhvr>
                                        <p:cTn id="83" dur="1" fill="hold">
                                          <p:stCondLst>
                                            <p:cond delay="0"/>
                                          </p:stCondLst>
                                        </p:cTn>
                                        <p:tgtEl>
                                          <p:spTgt spid="49"/>
                                        </p:tgtEl>
                                        <p:attrNameLst>
                                          <p:attrName>style.visibility</p:attrName>
                                        </p:attrNameLst>
                                      </p:cBhvr>
                                      <p:to>
                                        <p:strVal val="visible"/>
                                      </p:to>
                                    </p:set>
                                    <p:anim calcmode="discrete" valueType="clr">
                                      <p:cBhvr override="childStyle">
                                        <p:cTn id="84" dur="80"/>
                                        <p:tgtEl>
                                          <p:spTgt spid="49"/>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49"/>
                                        </p:tgtEl>
                                        <p:attrNameLst>
                                          <p:attrName>fillcolor</p:attrName>
                                        </p:attrNameLst>
                                      </p:cBhvr>
                                      <p:tavLst>
                                        <p:tav tm="0">
                                          <p:val>
                                            <p:clrVal>
                                              <a:schemeClr val="accent2"/>
                                            </p:clrVal>
                                          </p:val>
                                        </p:tav>
                                        <p:tav tm="50000">
                                          <p:val>
                                            <p:clrVal>
                                              <a:schemeClr val="hlink"/>
                                            </p:clrVal>
                                          </p:val>
                                        </p:tav>
                                      </p:tavLst>
                                    </p:anim>
                                    <p:set>
                                      <p:cBhvr>
                                        <p:cTn id="86" dur="80"/>
                                        <p:tgtEl>
                                          <p:spTgt spid="49"/>
                                        </p:tgtEl>
                                        <p:attrNameLst>
                                          <p:attrName>fill.type</p:attrName>
                                        </p:attrNameLst>
                                      </p:cBhvr>
                                      <p:to>
                                        <p:strVal val="solid"/>
                                      </p:to>
                                    </p:set>
                                  </p:childTnLst>
                                </p:cTn>
                              </p:par>
                              <p:par>
                                <p:cTn id="87" presetID="56" presetClass="entr" presetSubtype="0" fill="hold" grpId="0" nodeType="withEffect">
                                  <p:stCondLst>
                                    <p:cond delay="6000"/>
                                  </p:stCondLst>
                                  <p:iterate type="lt">
                                    <p:tmPct val="10000"/>
                                  </p:iterate>
                                  <p:childTnLst>
                                    <p:set>
                                      <p:cBhvr>
                                        <p:cTn id="88" dur="1" fill="hold">
                                          <p:stCondLst>
                                            <p:cond delay="0"/>
                                          </p:stCondLst>
                                        </p:cTn>
                                        <p:tgtEl>
                                          <p:spTgt spid="50"/>
                                        </p:tgtEl>
                                        <p:attrNameLst>
                                          <p:attrName>style.visibility</p:attrName>
                                        </p:attrNameLst>
                                      </p:cBhvr>
                                      <p:to>
                                        <p:strVal val="visible"/>
                                      </p:to>
                                    </p:set>
                                    <p:anim by="(-#ppt_w*2)" calcmode="lin" valueType="num">
                                      <p:cBhvr rctx="PPT">
                                        <p:cTn id="89" dur="500" autoRev="1" fill="hold">
                                          <p:stCondLst>
                                            <p:cond delay="0"/>
                                          </p:stCondLst>
                                        </p:cTn>
                                        <p:tgtEl>
                                          <p:spTgt spid="50"/>
                                        </p:tgtEl>
                                        <p:attrNameLst>
                                          <p:attrName>ppt_w</p:attrName>
                                        </p:attrNameLst>
                                      </p:cBhvr>
                                    </p:anim>
                                    <p:anim by="(#ppt_w*0.50)" calcmode="lin" valueType="num">
                                      <p:cBhvr>
                                        <p:cTn id="90" dur="500" decel="50000" autoRev="1" fill="hold">
                                          <p:stCondLst>
                                            <p:cond delay="0"/>
                                          </p:stCondLst>
                                        </p:cTn>
                                        <p:tgtEl>
                                          <p:spTgt spid="50"/>
                                        </p:tgtEl>
                                        <p:attrNameLst>
                                          <p:attrName>ppt_x</p:attrName>
                                        </p:attrNameLst>
                                      </p:cBhvr>
                                    </p:anim>
                                    <p:anim from="(-#ppt_h/2)" to="(#ppt_y)" calcmode="lin" valueType="num">
                                      <p:cBhvr>
                                        <p:cTn id="91" dur="1000" fill="hold">
                                          <p:stCondLst>
                                            <p:cond delay="0"/>
                                          </p:stCondLst>
                                        </p:cTn>
                                        <p:tgtEl>
                                          <p:spTgt spid="50"/>
                                        </p:tgtEl>
                                        <p:attrNameLst>
                                          <p:attrName>ppt_y</p:attrName>
                                        </p:attrNameLst>
                                      </p:cBhvr>
                                    </p:anim>
                                    <p:animRot by="21600000">
                                      <p:cBhvr>
                                        <p:cTn id="92" dur="1000" fill="hold">
                                          <p:stCondLst>
                                            <p:cond delay="0"/>
                                          </p:stCondLst>
                                        </p:cTn>
                                        <p:tgtEl>
                                          <p:spTgt spid="50"/>
                                        </p:tgtEl>
                                        <p:attrNameLst>
                                          <p:attrName>r</p:attrName>
                                        </p:attrNameLst>
                                      </p:cBhvr>
                                    </p:animRot>
                                  </p:childTnLst>
                                </p:cTn>
                              </p:par>
                              <p:par>
                                <p:cTn id="93" presetID="47" presetClass="entr" presetSubtype="0" fill="hold" grpId="0" nodeType="withEffect">
                                  <p:stCondLst>
                                    <p:cond delay="780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1000"/>
                                        <p:tgtEl>
                                          <p:spTgt spid="51"/>
                                        </p:tgtEl>
                                      </p:cBhvr>
                                    </p:animEffect>
                                    <p:anim calcmode="lin" valueType="num">
                                      <p:cBhvr>
                                        <p:cTn id="96" dur="1000" fill="hold"/>
                                        <p:tgtEl>
                                          <p:spTgt spid="51"/>
                                        </p:tgtEl>
                                        <p:attrNameLst>
                                          <p:attrName>ppt_x</p:attrName>
                                        </p:attrNameLst>
                                      </p:cBhvr>
                                      <p:tavLst>
                                        <p:tav tm="0">
                                          <p:val>
                                            <p:strVal val="#ppt_x"/>
                                          </p:val>
                                        </p:tav>
                                        <p:tav tm="100000">
                                          <p:val>
                                            <p:strVal val="#ppt_x"/>
                                          </p:val>
                                        </p:tav>
                                      </p:tavLst>
                                    </p:anim>
                                    <p:anim calcmode="lin" valueType="num">
                                      <p:cBhvr>
                                        <p:cTn id="97" dur="1000" fill="hold"/>
                                        <p:tgtEl>
                                          <p:spTgt spid="51"/>
                                        </p:tgtEl>
                                        <p:attrNameLst>
                                          <p:attrName>ppt_y</p:attrName>
                                        </p:attrNameLst>
                                      </p:cBhvr>
                                      <p:tavLst>
                                        <p:tav tm="0">
                                          <p:val>
                                            <p:strVal val="#ppt_y-.1"/>
                                          </p:val>
                                        </p:tav>
                                        <p:tav tm="100000">
                                          <p:val>
                                            <p:strVal val="#ppt_y"/>
                                          </p:val>
                                        </p:tav>
                                      </p:tavLst>
                                    </p:anim>
                                  </p:childTnLst>
                                </p:cTn>
                              </p:par>
                              <p:par>
                                <p:cTn id="98" presetID="2" presetClass="entr" presetSubtype="8" fill="hold" nodeType="withEffect">
                                  <p:stCondLst>
                                    <p:cond delay="1900"/>
                                  </p:stCondLst>
                                  <p:childTnLst>
                                    <p:set>
                                      <p:cBhvr>
                                        <p:cTn id="99" dur="1" fill="hold">
                                          <p:stCondLst>
                                            <p:cond delay="0"/>
                                          </p:stCondLst>
                                        </p:cTn>
                                        <p:tgtEl>
                                          <p:spTgt spid="53"/>
                                        </p:tgtEl>
                                        <p:attrNameLst>
                                          <p:attrName>style.visibility</p:attrName>
                                        </p:attrNameLst>
                                      </p:cBhvr>
                                      <p:to>
                                        <p:strVal val="visible"/>
                                      </p:to>
                                    </p:set>
                                    <p:anim calcmode="lin" valueType="num">
                                      <p:cBhvr additive="base">
                                        <p:cTn id="100" dur="5000" fill="hold"/>
                                        <p:tgtEl>
                                          <p:spTgt spid="53"/>
                                        </p:tgtEl>
                                        <p:attrNameLst>
                                          <p:attrName>ppt_x</p:attrName>
                                        </p:attrNameLst>
                                      </p:cBhvr>
                                      <p:tavLst>
                                        <p:tav tm="0">
                                          <p:val>
                                            <p:strVal val="0-#ppt_w/2"/>
                                          </p:val>
                                        </p:tav>
                                        <p:tav tm="100000">
                                          <p:val>
                                            <p:strVal val="#ppt_x"/>
                                          </p:val>
                                        </p:tav>
                                      </p:tavLst>
                                    </p:anim>
                                    <p:anim calcmode="lin" valueType="num">
                                      <p:cBhvr additive="base">
                                        <p:cTn id="101" dur="5000" fill="hold"/>
                                        <p:tgtEl>
                                          <p:spTgt spid="53"/>
                                        </p:tgtEl>
                                        <p:attrNameLst>
                                          <p:attrName>ppt_y</p:attrName>
                                        </p:attrNameLst>
                                      </p:cBhvr>
                                      <p:tavLst>
                                        <p:tav tm="0">
                                          <p:val>
                                            <p:strVal val="#ppt_y"/>
                                          </p:val>
                                        </p:tav>
                                        <p:tav tm="100000">
                                          <p:val>
                                            <p:strVal val="#ppt_y"/>
                                          </p:val>
                                        </p:tav>
                                      </p:tavLst>
                                    </p:anim>
                                  </p:childTnLst>
                                </p:cTn>
                              </p:par>
                              <p:par>
                                <p:cTn id="102" presetID="2" presetClass="entr" presetSubtype="8" fill="hold" nodeType="withEffect">
                                  <p:stCondLst>
                                    <p:cond delay="2800"/>
                                  </p:stCondLst>
                                  <p:childTnLst>
                                    <p:set>
                                      <p:cBhvr>
                                        <p:cTn id="103" dur="1" fill="hold">
                                          <p:stCondLst>
                                            <p:cond delay="0"/>
                                          </p:stCondLst>
                                        </p:cTn>
                                        <p:tgtEl>
                                          <p:spTgt spid="56"/>
                                        </p:tgtEl>
                                        <p:attrNameLst>
                                          <p:attrName>style.visibility</p:attrName>
                                        </p:attrNameLst>
                                      </p:cBhvr>
                                      <p:to>
                                        <p:strVal val="visible"/>
                                      </p:to>
                                    </p:set>
                                    <p:anim calcmode="lin" valueType="num">
                                      <p:cBhvr additive="base">
                                        <p:cTn id="104" dur="5000" fill="hold"/>
                                        <p:tgtEl>
                                          <p:spTgt spid="56"/>
                                        </p:tgtEl>
                                        <p:attrNameLst>
                                          <p:attrName>ppt_x</p:attrName>
                                        </p:attrNameLst>
                                      </p:cBhvr>
                                      <p:tavLst>
                                        <p:tav tm="0">
                                          <p:val>
                                            <p:strVal val="0-#ppt_w/2"/>
                                          </p:val>
                                        </p:tav>
                                        <p:tav tm="100000">
                                          <p:val>
                                            <p:strVal val="#ppt_x"/>
                                          </p:val>
                                        </p:tav>
                                      </p:tavLst>
                                    </p:anim>
                                    <p:anim calcmode="lin" valueType="num">
                                      <p:cBhvr additive="base">
                                        <p:cTn id="105" dur="5000" fill="hold"/>
                                        <p:tgtEl>
                                          <p:spTgt spid="56"/>
                                        </p:tgtEl>
                                        <p:attrNameLst>
                                          <p:attrName>ppt_y</p:attrName>
                                        </p:attrNameLst>
                                      </p:cBhvr>
                                      <p:tavLst>
                                        <p:tav tm="0">
                                          <p:val>
                                            <p:strVal val="#ppt_y"/>
                                          </p:val>
                                        </p:tav>
                                        <p:tav tm="100000">
                                          <p:val>
                                            <p:strVal val="#ppt_y"/>
                                          </p:val>
                                        </p:tav>
                                      </p:tavLst>
                                    </p:anim>
                                  </p:childTnLst>
                                </p:cTn>
                              </p:par>
                              <p:par>
                                <p:cTn id="106" presetID="2" presetClass="entr" presetSubtype="8" fill="hold" nodeType="withEffect">
                                  <p:stCondLst>
                                    <p:cond delay="3200"/>
                                  </p:stCondLst>
                                  <p:childTnLst>
                                    <p:set>
                                      <p:cBhvr>
                                        <p:cTn id="107" dur="1" fill="hold">
                                          <p:stCondLst>
                                            <p:cond delay="0"/>
                                          </p:stCondLst>
                                        </p:cTn>
                                        <p:tgtEl>
                                          <p:spTgt spid="54"/>
                                        </p:tgtEl>
                                        <p:attrNameLst>
                                          <p:attrName>style.visibility</p:attrName>
                                        </p:attrNameLst>
                                      </p:cBhvr>
                                      <p:to>
                                        <p:strVal val="visible"/>
                                      </p:to>
                                    </p:set>
                                    <p:anim calcmode="lin" valueType="num">
                                      <p:cBhvr additive="base">
                                        <p:cTn id="108" dur="5000" fill="hold"/>
                                        <p:tgtEl>
                                          <p:spTgt spid="54"/>
                                        </p:tgtEl>
                                        <p:attrNameLst>
                                          <p:attrName>ppt_x</p:attrName>
                                        </p:attrNameLst>
                                      </p:cBhvr>
                                      <p:tavLst>
                                        <p:tav tm="0">
                                          <p:val>
                                            <p:strVal val="0-#ppt_w/2"/>
                                          </p:val>
                                        </p:tav>
                                        <p:tav tm="100000">
                                          <p:val>
                                            <p:strVal val="#ppt_x"/>
                                          </p:val>
                                        </p:tav>
                                      </p:tavLst>
                                    </p:anim>
                                    <p:anim calcmode="lin" valueType="num">
                                      <p:cBhvr additive="base">
                                        <p:cTn id="109" dur="5000" fill="hold"/>
                                        <p:tgtEl>
                                          <p:spTgt spid="54"/>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4200"/>
                                  </p:stCondLst>
                                  <p:childTnLst>
                                    <p:set>
                                      <p:cBhvr>
                                        <p:cTn id="111" dur="1" fill="hold">
                                          <p:stCondLst>
                                            <p:cond delay="0"/>
                                          </p:stCondLst>
                                        </p:cTn>
                                        <p:tgtEl>
                                          <p:spTgt spid="59"/>
                                        </p:tgtEl>
                                        <p:attrNameLst>
                                          <p:attrName>style.visibility</p:attrName>
                                        </p:attrNameLst>
                                      </p:cBhvr>
                                      <p:to>
                                        <p:strVal val="visible"/>
                                      </p:to>
                                    </p:set>
                                    <p:anim calcmode="lin" valueType="num">
                                      <p:cBhvr additive="base">
                                        <p:cTn id="112" dur="5000" fill="hold"/>
                                        <p:tgtEl>
                                          <p:spTgt spid="59"/>
                                        </p:tgtEl>
                                        <p:attrNameLst>
                                          <p:attrName>ppt_x</p:attrName>
                                        </p:attrNameLst>
                                      </p:cBhvr>
                                      <p:tavLst>
                                        <p:tav tm="0">
                                          <p:val>
                                            <p:strVal val="1+#ppt_w/2"/>
                                          </p:val>
                                        </p:tav>
                                        <p:tav tm="100000">
                                          <p:val>
                                            <p:strVal val="#ppt_x"/>
                                          </p:val>
                                        </p:tav>
                                      </p:tavLst>
                                    </p:anim>
                                    <p:anim calcmode="lin" valueType="num">
                                      <p:cBhvr additive="base">
                                        <p:cTn id="113" dur="5000" fill="hold"/>
                                        <p:tgtEl>
                                          <p:spTgt spid="59"/>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4700"/>
                                  </p:stCondLst>
                                  <p:childTnLst>
                                    <p:set>
                                      <p:cBhvr>
                                        <p:cTn id="115" dur="1" fill="hold">
                                          <p:stCondLst>
                                            <p:cond delay="0"/>
                                          </p:stCondLst>
                                        </p:cTn>
                                        <p:tgtEl>
                                          <p:spTgt spid="60"/>
                                        </p:tgtEl>
                                        <p:attrNameLst>
                                          <p:attrName>style.visibility</p:attrName>
                                        </p:attrNameLst>
                                      </p:cBhvr>
                                      <p:to>
                                        <p:strVal val="visible"/>
                                      </p:to>
                                    </p:set>
                                    <p:anim calcmode="lin" valueType="num">
                                      <p:cBhvr additive="base">
                                        <p:cTn id="116" dur="5000" fill="hold"/>
                                        <p:tgtEl>
                                          <p:spTgt spid="60"/>
                                        </p:tgtEl>
                                        <p:attrNameLst>
                                          <p:attrName>ppt_x</p:attrName>
                                        </p:attrNameLst>
                                      </p:cBhvr>
                                      <p:tavLst>
                                        <p:tav tm="0">
                                          <p:val>
                                            <p:strVal val="1+#ppt_w/2"/>
                                          </p:val>
                                        </p:tav>
                                        <p:tav tm="100000">
                                          <p:val>
                                            <p:strVal val="#ppt_x"/>
                                          </p:val>
                                        </p:tav>
                                      </p:tavLst>
                                    </p:anim>
                                    <p:anim calcmode="lin" valueType="num">
                                      <p:cBhvr additive="base">
                                        <p:cTn id="117" dur="5000" fill="hold"/>
                                        <p:tgtEl>
                                          <p:spTgt spid="60"/>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5500"/>
                                  </p:stCondLst>
                                  <p:childTnLst>
                                    <p:set>
                                      <p:cBhvr>
                                        <p:cTn id="119" dur="1" fill="hold">
                                          <p:stCondLst>
                                            <p:cond delay="0"/>
                                          </p:stCondLst>
                                        </p:cTn>
                                        <p:tgtEl>
                                          <p:spTgt spid="58"/>
                                        </p:tgtEl>
                                        <p:attrNameLst>
                                          <p:attrName>style.visibility</p:attrName>
                                        </p:attrNameLst>
                                      </p:cBhvr>
                                      <p:to>
                                        <p:strVal val="visible"/>
                                      </p:to>
                                    </p:set>
                                    <p:anim calcmode="lin" valueType="num">
                                      <p:cBhvr additive="base">
                                        <p:cTn id="120" dur="5000" fill="hold"/>
                                        <p:tgtEl>
                                          <p:spTgt spid="58"/>
                                        </p:tgtEl>
                                        <p:attrNameLst>
                                          <p:attrName>ppt_x</p:attrName>
                                        </p:attrNameLst>
                                      </p:cBhvr>
                                      <p:tavLst>
                                        <p:tav tm="0">
                                          <p:val>
                                            <p:strVal val="1+#ppt_w/2"/>
                                          </p:val>
                                        </p:tav>
                                        <p:tav tm="100000">
                                          <p:val>
                                            <p:strVal val="#ppt_x"/>
                                          </p:val>
                                        </p:tav>
                                      </p:tavLst>
                                    </p:anim>
                                    <p:anim calcmode="lin" valueType="num">
                                      <p:cBhvr additive="base">
                                        <p:cTn id="121" dur="5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66">
      <a:dk1>
        <a:sysClr val="windowText" lastClr="000000"/>
      </a:dk1>
      <a:lt1>
        <a:sysClr val="window" lastClr="FFFFFF"/>
      </a:lt1>
      <a:dk2>
        <a:srgbClr val="39302A"/>
      </a:dk2>
      <a:lt2>
        <a:srgbClr val="E5DEDB"/>
      </a:lt2>
      <a:accent1>
        <a:srgbClr val="FFFF00"/>
      </a:accent1>
      <a:accent2>
        <a:srgbClr val="FFC000"/>
      </a:accent2>
      <a:accent3>
        <a:srgbClr val="FFFF00"/>
      </a:accent3>
      <a:accent4>
        <a:srgbClr val="FFC000"/>
      </a:accent4>
      <a:accent5>
        <a:srgbClr val="0070C0"/>
      </a:accent5>
      <a:accent6>
        <a:srgbClr val="00B0F0"/>
      </a:accent6>
      <a:hlink>
        <a:srgbClr val="0070C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640</TotalTime>
  <Words>1672</Words>
  <Application>Microsoft Office PowerPoint</Application>
  <PresentationFormat>自定义</PresentationFormat>
  <Paragraphs>257</Paragraphs>
  <Slides>39</Slides>
  <Notes>39</Notes>
  <HiddenSlides>0</HiddenSlides>
  <MMClips>7</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Sky123.Org</cp:lastModifiedBy>
  <cp:revision>109</cp:revision>
  <dcterms:created xsi:type="dcterms:W3CDTF">2015-09-13T11:28:16Z</dcterms:created>
  <dcterms:modified xsi:type="dcterms:W3CDTF">2018-01-23T00:48:43Z</dcterms:modified>
</cp:coreProperties>
</file>