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800" r:id="rId3"/>
    <p:sldId id="3848" r:id="rId5"/>
    <p:sldId id="3849" r:id="rId6"/>
    <p:sldId id="3829" r:id="rId7"/>
    <p:sldId id="3853" r:id="rId8"/>
    <p:sldId id="3862" r:id="rId9"/>
    <p:sldId id="3863" r:id="rId10"/>
    <p:sldId id="3850" r:id="rId11"/>
    <p:sldId id="3828" r:id="rId12"/>
    <p:sldId id="3858" r:id="rId13"/>
    <p:sldId id="3859" r:id="rId14"/>
    <p:sldId id="3860" r:id="rId15"/>
    <p:sldId id="3851" r:id="rId16"/>
    <p:sldId id="3835" r:id="rId17"/>
    <p:sldId id="3854" r:id="rId18"/>
    <p:sldId id="3855" r:id="rId19"/>
    <p:sldId id="3857" r:id="rId20"/>
    <p:sldId id="3852" r:id="rId21"/>
    <p:sldId id="3831" r:id="rId22"/>
    <p:sldId id="3856" r:id="rId23"/>
    <p:sldId id="3861" r:id="rId24"/>
    <p:sldId id="3864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97F1"/>
    <a:srgbClr val="000000"/>
    <a:srgbClr val="341801"/>
    <a:srgbClr val="682F03"/>
    <a:srgbClr val="F08200"/>
    <a:srgbClr val="E91E21"/>
    <a:srgbClr val="010066"/>
    <a:srgbClr val="DA1F28"/>
    <a:srgbClr val="4BC1DD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080" autoAdjust="0"/>
    <p:restoredTop sz="95317" autoAdjust="0"/>
  </p:normalViewPr>
  <p:slideViewPr>
    <p:cSldViewPr>
      <p:cViewPr>
        <p:scale>
          <a:sx n="66" d="100"/>
          <a:sy n="66" d="100"/>
        </p:scale>
        <p:origin x="-990" y="-516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6213351" y="1384077"/>
            <a:ext cx="5688632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cap="all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医学医药 </a:t>
            </a:r>
            <a:r>
              <a:rPr lang="zh-CN" altLang="en-US" cap="all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产品推广介绍</a:t>
            </a:r>
            <a:r>
              <a:rPr lang="en-US" altLang="zh-CN" cap="all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endParaRPr lang="zh-CN" altLang="en-US" cap="all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6194301" y="2091001"/>
            <a:ext cx="570593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Medical pharmaceutical products introduction PPT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213350" y="2679243"/>
            <a:ext cx="5201735" cy="24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XXX</a:t>
            </a:r>
            <a:r>
              <a:rPr lang="zh-CN" altLang="en-US" sz="16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Report Person: 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92084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65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  <p:bldP spid="14" grpId="0"/>
      <p:bldP spid="14" grpId="1"/>
      <p:bldP spid="15" grpId="0"/>
      <p:bldP spid="15" grpId="1"/>
      <p:bldP spid="11" grpId="0" bldLvl="0" animBg="1"/>
      <p:bldP spid="11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-1" y="0"/>
            <a:ext cx="5133232" cy="7232652"/>
          </a:xfrm>
          <a:custGeom>
            <a:avLst/>
            <a:gdLst>
              <a:gd name="connsiteX0" fmla="*/ 0 w 5137382"/>
              <a:gd name="connsiteY0" fmla="*/ 0 h 7232652"/>
              <a:gd name="connsiteX1" fmla="*/ 3477047 w 5137382"/>
              <a:gd name="connsiteY1" fmla="*/ 0 h 7232652"/>
              <a:gd name="connsiteX2" fmla="*/ 3477047 w 5137382"/>
              <a:gd name="connsiteY2" fmla="*/ 2 h 7232652"/>
              <a:gd name="connsiteX3" fmla="*/ 5137382 w 5137382"/>
              <a:gd name="connsiteY3" fmla="*/ 2 h 7232652"/>
              <a:gd name="connsiteX4" fmla="*/ 4929314 w 5137382"/>
              <a:gd name="connsiteY4" fmla="*/ 155149 h 7232652"/>
              <a:gd name="connsiteX5" fmla="*/ 4747254 w 5137382"/>
              <a:gd name="connsiteY5" fmla="*/ 314081 h 7232652"/>
              <a:gd name="connsiteX6" fmla="*/ 4586474 w 5137382"/>
              <a:gd name="connsiteY6" fmla="*/ 475535 h 7232652"/>
              <a:gd name="connsiteX7" fmla="*/ 4444610 w 5137382"/>
              <a:gd name="connsiteY7" fmla="*/ 643296 h 7232652"/>
              <a:gd name="connsiteX8" fmla="*/ 4326389 w 5137382"/>
              <a:gd name="connsiteY8" fmla="*/ 814841 h 7232652"/>
              <a:gd name="connsiteX9" fmla="*/ 4222355 w 5137382"/>
              <a:gd name="connsiteY9" fmla="*/ 990171 h 7232652"/>
              <a:gd name="connsiteX10" fmla="*/ 4139601 w 5137382"/>
              <a:gd name="connsiteY10" fmla="*/ 1168023 h 7232652"/>
              <a:gd name="connsiteX11" fmla="*/ 4068669 w 5137382"/>
              <a:gd name="connsiteY11" fmla="*/ 1352182 h 7232652"/>
              <a:gd name="connsiteX12" fmla="*/ 4019016 w 5137382"/>
              <a:gd name="connsiteY12" fmla="*/ 1537602 h 7232652"/>
              <a:gd name="connsiteX13" fmla="*/ 3978821 w 5137382"/>
              <a:gd name="connsiteY13" fmla="*/ 1725545 h 7232652"/>
              <a:gd name="connsiteX14" fmla="*/ 3952812 w 5137382"/>
              <a:gd name="connsiteY14" fmla="*/ 1917272 h 7232652"/>
              <a:gd name="connsiteX15" fmla="*/ 3940990 w 5137382"/>
              <a:gd name="connsiteY15" fmla="*/ 2111522 h 7232652"/>
              <a:gd name="connsiteX16" fmla="*/ 3940990 w 5137382"/>
              <a:gd name="connsiteY16" fmla="*/ 2308294 h 7232652"/>
              <a:gd name="connsiteX17" fmla="*/ 3948084 w 5137382"/>
              <a:gd name="connsiteY17" fmla="*/ 2506328 h 7232652"/>
              <a:gd name="connsiteX18" fmla="*/ 3969363 w 5137382"/>
              <a:gd name="connsiteY18" fmla="*/ 2708146 h 7232652"/>
              <a:gd name="connsiteX19" fmla="*/ 3995372 w 5137382"/>
              <a:gd name="connsiteY19" fmla="*/ 2908703 h 7232652"/>
              <a:gd name="connsiteX20" fmla="*/ 4028474 w 5137382"/>
              <a:gd name="connsiteY20" fmla="*/ 3114305 h 7232652"/>
              <a:gd name="connsiteX21" fmla="*/ 4063940 w 5137382"/>
              <a:gd name="connsiteY21" fmla="*/ 3319907 h 7232652"/>
              <a:gd name="connsiteX22" fmla="*/ 4111228 w 5137382"/>
              <a:gd name="connsiteY22" fmla="*/ 3526770 h 7232652"/>
              <a:gd name="connsiteX23" fmla="*/ 4156152 w 5137382"/>
              <a:gd name="connsiteY23" fmla="*/ 3734895 h 7232652"/>
              <a:gd name="connsiteX24" fmla="*/ 4205804 w 5137382"/>
              <a:gd name="connsiteY24" fmla="*/ 3941758 h 7232652"/>
              <a:gd name="connsiteX25" fmla="*/ 4260186 w 5137382"/>
              <a:gd name="connsiteY25" fmla="*/ 4152405 h 7232652"/>
              <a:gd name="connsiteX26" fmla="*/ 4309838 w 5137382"/>
              <a:gd name="connsiteY26" fmla="*/ 4361792 h 7232652"/>
              <a:gd name="connsiteX27" fmla="*/ 4361855 w 5137382"/>
              <a:gd name="connsiteY27" fmla="*/ 4571178 h 7232652"/>
              <a:gd name="connsiteX28" fmla="*/ 4411508 w 5137382"/>
              <a:gd name="connsiteY28" fmla="*/ 4784348 h 7232652"/>
              <a:gd name="connsiteX29" fmla="*/ 4458796 w 5137382"/>
              <a:gd name="connsiteY29" fmla="*/ 4993734 h 7232652"/>
              <a:gd name="connsiteX30" fmla="*/ 4503720 w 5137382"/>
              <a:gd name="connsiteY30" fmla="*/ 5203120 h 7232652"/>
              <a:gd name="connsiteX31" fmla="*/ 4541550 w 5137382"/>
              <a:gd name="connsiteY31" fmla="*/ 5411245 h 7232652"/>
              <a:gd name="connsiteX32" fmla="*/ 4574652 w 5137382"/>
              <a:gd name="connsiteY32" fmla="*/ 5618108 h 7232652"/>
              <a:gd name="connsiteX33" fmla="*/ 4598296 w 5137382"/>
              <a:gd name="connsiteY33" fmla="*/ 5826233 h 7232652"/>
              <a:gd name="connsiteX34" fmla="*/ 4614847 w 5137382"/>
              <a:gd name="connsiteY34" fmla="*/ 6034358 h 7232652"/>
              <a:gd name="connsiteX35" fmla="*/ 4624305 w 5137382"/>
              <a:gd name="connsiteY35" fmla="*/ 6237437 h 7232652"/>
              <a:gd name="connsiteX36" fmla="*/ 4624305 w 5137382"/>
              <a:gd name="connsiteY36" fmla="*/ 6440516 h 7232652"/>
              <a:gd name="connsiteX37" fmla="*/ 4610118 w 5137382"/>
              <a:gd name="connsiteY37" fmla="*/ 6641073 h 7232652"/>
              <a:gd name="connsiteX38" fmla="*/ 4586474 w 5137382"/>
              <a:gd name="connsiteY38" fmla="*/ 6841630 h 7232652"/>
              <a:gd name="connsiteX39" fmla="*/ 4548644 w 5137382"/>
              <a:gd name="connsiteY39" fmla="*/ 7038402 h 7232652"/>
              <a:gd name="connsiteX40" fmla="*/ 4494262 w 5137382"/>
              <a:gd name="connsiteY40" fmla="*/ 7232652 h 7232652"/>
              <a:gd name="connsiteX41" fmla="*/ 3042515 w 5137382"/>
              <a:gd name="connsiteY41" fmla="*/ 7232652 h 7232652"/>
              <a:gd name="connsiteX42" fmla="*/ 3042515 w 5137382"/>
              <a:gd name="connsiteY42" fmla="*/ 7232650 h 7232652"/>
              <a:gd name="connsiteX43" fmla="*/ 0 w 5137382"/>
              <a:gd name="connsiteY43" fmla="*/ 7232650 h 7232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137382" h="7232652">
                <a:moveTo>
                  <a:pt x="0" y="0"/>
                </a:moveTo>
                <a:lnTo>
                  <a:pt x="3477047" y="0"/>
                </a:lnTo>
                <a:lnTo>
                  <a:pt x="3477047" y="2"/>
                </a:lnTo>
                <a:lnTo>
                  <a:pt x="5137382" y="2"/>
                </a:lnTo>
                <a:lnTo>
                  <a:pt x="4929314" y="155149"/>
                </a:lnTo>
                <a:lnTo>
                  <a:pt x="4747254" y="314081"/>
                </a:lnTo>
                <a:lnTo>
                  <a:pt x="4586474" y="475535"/>
                </a:lnTo>
                <a:lnTo>
                  <a:pt x="4444610" y="643296"/>
                </a:lnTo>
                <a:lnTo>
                  <a:pt x="4326389" y="814841"/>
                </a:lnTo>
                <a:lnTo>
                  <a:pt x="4222355" y="990171"/>
                </a:lnTo>
                <a:lnTo>
                  <a:pt x="4139601" y="1168023"/>
                </a:lnTo>
                <a:lnTo>
                  <a:pt x="4068669" y="1352182"/>
                </a:lnTo>
                <a:lnTo>
                  <a:pt x="4019016" y="1537602"/>
                </a:lnTo>
                <a:lnTo>
                  <a:pt x="3978821" y="1725545"/>
                </a:lnTo>
                <a:lnTo>
                  <a:pt x="3952812" y="1917272"/>
                </a:lnTo>
                <a:lnTo>
                  <a:pt x="3940990" y="2111522"/>
                </a:lnTo>
                <a:lnTo>
                  <a:pt x="3940990" y="2308294"/>
                </a:lnTo>
                <a:lnTo>
                  <a:pt x="3948084" y="2506328"/>
                </a:lnTo>
                <a:lnTo>
                  <a:pt x="3969363" y="2708146"/>
                </a:lnTo>
                <a:lnTo>
                  <a:pt x="3995372" y="2908703"/>
                </a:lnTo>
                <a:lnTo>
                  <a:pt x="4028474" y="3114305"/>
                </a:lnTo>
                <a:lnTo>
                  <a:pt x="4063940" y="3319907"/>
                </a:lnTo>
                <a:lnTo>
                  <a:pt x="4111228" y="3526770"/>
                </a:lnTo>
                <a:lnTo>
                  <a:pt x="4156152" y="3734895"/>
                </a:lnTo>
                <a:lnTo>
                  <a:pt x="4205804" y="3941758"/>
                </a:lnTo>
                <a:lnTo>
                  <a:pt x="4260186" y="4152405"/>
                </a:lnTo>
                <a:lnTo>
                  <a:pt x="4309838" y="4361792"/>
                </a:lnTo>
                <a:lnTo>
                  <a:pt x="4361855" y="4571178"/>
                </a:lnTo>
                <a:lnTo>
                  <a:pt x="4411508" y="4784348"/>
                </a:lnTo>
                <a:lnTo>
                  <a:pt x="4458796" y="4993734"/>
                </a:lnTo>
                <a:lnTo>
                  <a:pt x="4503720" y="5203120"/>
                </a:lnTo>
                <a:lnTo>
                  <a:pt x="4541550" y="5411245"/>
                </a:lnTo>
                <a:lnTo>
                  <a:pt x="4574652" y="5618108"/>
                </a:lnTo>
                <a:lnTo>
                  <a:pt x="4598296" y="5826233"/>
                </a:lnTo>
                <a:lnTo>
                  <a:pt x="4614847" y="6034358"/>
                </a:lnTo>
                <a:lnTo>
                  <a:pt x="4624305" y="6237437"/>
                </a:lnTo>
                <a:lnTo>
                  <a:pt x="4624305" y="6440516"/>
                </a:lnTo>
                <a:lnTo>
                  <a:pt x="4610118" y="6641073"/>
                </a:lnTo>
                <a:lnTo>
                  <a:pt x="4586474" y="6841630"/>
                </a:lnTo>
                <a:lnTo>
                  <a:pt x="4548644" y="7038402"/>
                </a:lnTo>
                <a:lnTo>
                  <a:pt x="4494262" y="7232652"/>
                </a:lnTo>
                <a:lnTo>
                  <a:pt x="3042515" y="7232652"/>
                </a:lnTo>
                <a:lnTo>
                  <a:pt x="3042515" y="7232650"/>
                </a:lnTo>
                <a:lnTo>
                  <a:pt x="0" y="72326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MH_Other_1"/>
          <p:cNvSpPr/>
          <p:nvPr>
            <p:custDataLst>
              <p:tags r:id="rId1"/>
            </p:custDataLst>
          </p:nvPr>
        </p:nvSpPr>
        <p:spPr>
          <a:xfrm>
            <a:off x="6843076" y="1840924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422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/>
          <p:nvPr>
            <p:custDataLst>
              <p:tags r:id="rId2"/>
            </p:custDataLst>
          </p:nvPr>
        </p:nvSpPr>
        <p:spPr>
          <a:xfrm>
            <a:off x="6843076" y="2842110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422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/>
          <p:nvPr>
            <p:custDataLst>
              <p:tags r:id="rId3"/>
            </p:custDataLst>
          </p:nvPr>
        </p:nvSpPr>
        <p:spPr>
          <a:xfrm>
            <a:off x="6843076" y="3843296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4220" kern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/>
          <p:nvPr>
            <p:custDataLst>
              <p:tags r:id="rId4"/>
            </p:custDataLst>
          </p:nvPr>
        </p:nvSpPr>
        <p:spPr>
          <a:xfrm>
            <a:off x="6843076" y="484448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4220" kern="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1"/>
          <p:cNvSpPr txBox="1"/>
          <p:nvPr>
            <p:custDataLst>
              <p:tags r:id="rId5"/>
            </p:custDataLst>
          </p:nvPr>
        </p:nvSpPr>
        <p:spPr>
          <a:xfrm>
            <a:off x="696074" y="2917103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6"/>
            </p:custDataLst>
          </p:nvPr>
        </p:nvSpPr>
        <p:spPr>
          <a:xfrm>
            <a:off x="710588" y="3932764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Text_1"/>
          <p:cNvSpPr/>
          <p:nvPr>
            <p:custDataLst>
              <p:tags r:id="rId7"/>
            </p:custDataLst>
          </p:nvPr>
        </p:nvSpPr>
        <p:spPr>
          <a:xfrm>
            <a:off x="7934917" y="1853951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8"/>
            </p:custDataLst>
          </p:nvPr>
        </p:nvSpPr>
        <p:spPr>
          <a:xfrm>
            <a:off x="7934917" y="286656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9"/>
            </p:custDataLst>
          </p:nvPr>
        </p:nvSpPr>
        <p:spPr>
          <a:xfrm>
            <a:off x="7934917" y="387918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0"/>
            </p:custDataLst>
          </p:nvPr>
        </p:nvSpPr>
        <p:spPr>
          <a:xfrm>
            <a:off x="7934917" y="489180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2" grpId="0" animBg="1"/>
      <p:bldP spid="14" grpId="0" animBg="1"/>
      <p:bldP spid="16" grpId="0" animBg="1"/>
      <p:bldP spid="10" grpId="0" animBg="1"/>
      <p:bldP spid="11" grpId="0"/>
      <p:bldP spid="17" grpId="0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Freeform 5"/>
          <p:cNvSpPr/>
          <p:nvPr/>
        </p:nvSpPr>
        <p:spPr bwMode="auto">
          <a:xfrm>
            <a:off x="4502773" y="2209817"/>
            <a:ext cx="1919693" cy="2303287"/>
          </a:xfrm>
          <a:custGeom>
            <a:avLst/>
            <a:gdLst/>
            <a:ahLst/>
            <a:cxnLst>
              <a:cxn ang="0">
                <a:pos x="829" y="805"/>
              </a:cxn>
              <a:cxn ang="0">
                <a:pos x="645" y="1333"/>
              </a:cxn>
              <a:cxn ang="0">
                <a:pos x="0" y="805"/>
              </a:cxn>
              <a:cxn ang="0">
                <a:pos x="1111" y="0"/>
              </a:cxn>
              <a:cxn ang="0">
                <a:pos x="1111" y="1"/>
              </a:cxn>
              <a:cxn ang="0">
                <a:pos x="829" y="805"/>
              </a:cxn>
            </a:cxnLst>
            <a:rect l="0" t="0" r="r" b="b"/>
            <a:pathLst>
              <a:path w="1111" h="1333">
                <a:moveTo>
                  <a:pt x="829" y="805"/>
                </a:moveTo>
                <a:lnTo>
                  <a:pt x="645" y="1333"/>
                </a:lnTo>
                <a:lnTo>
                  <a:pt x="0" y="805"/>
                </a:lnTo>
                <a:lnTo>
                  <a:pt x="1111" y="0"/>
                </a:lnTo>
                <a:lnTo>
                  <a:pt x="1111" y="1"/>
                </a:lnTo>
                <a:lnTo>
                  <a:pt x="829" y="80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0" name="Freeform 6"/>
          <p:cNvSpPr/>
          <p:nvPr/>
        </p:nvSpPr>
        <p:spPr bwMode="auto">
          <a:xfrm>
            <a:off x="5935198" y="2211546"/>
            <a:ext cx="2413872" cy="1389229"/>
          </a:xfrm>
          <a:custGeom>
            <a:avLst/>
            <a:gdLst/>
            <a:ahLst/>
            <a:cxnLst>
              <a:cxn ang="0">
                <a:pos x="1397" y="804"/>
              </a:cxn>
              <a:cxn ang="0">
                <a:pos x="579" y="804"/>
              </a:cxn>
              <a:cxn ang="0">
                <a:pos x="0" y="804"/>
              </a:cxn>
              <a:cxn ang="0">
                <a:pos x="282" y="0"/>
              </a:cxn>
              <a:cxn ang="0">
                <a:pos x="1397" y="804"/>
              </a:cxn>
            </a:cxnLst>
            <a:rect l="0" t="0" r="r" b="b"/>
            <a:pathLst>
              <a:path w="1397" h="804">
                <a:moveTo>
                  <a:pt x="1397" y="804"/>
                </a:moveTo>
                <a:lnTo>
                  <a:pt x="579" y="804"/>
                </a:lnTo>
                <a:lnTo>
                  <a:pt x="0" y="804"/>
                </a:lnTo>
                <a:lnTo>
                  <a:pt x="282" y="0"/>
                </a:lnTo>
                <a:lnTo>
                  <a:pt x="1397" y="804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1" name="Freeform 7"/>
          <p:cNvSpPr/>
          <p:nvPr/>
        </p:nvSpPr>
        <p:spPr bwMode="auto">
          <a:xfrm>
            <a:off x="6935651" y="3600776"/>
            <a:ext cx="1413419" cy="2268728"/>
          </a:xfrm>
          <a:custGeom>
            <a:avLst/>
            <a:gdLst/>
            <a:ahLst/>
            <a:cxnLst>
              <a:cxn ang="0">
                <a:pos x="167" y="564"/>
              </a:cxn>
              <a:cxn ang="0">
                <a:pos x="0" y="0"/>
              </a:cxn>
              <a:cxn ang="0">
                <a:pos x="818" y="0"/>
              </a:cxn>
              <a:cxn ang="0">
                <a:pos x="388" y="1313"/>
              </a:cxn>
              <a:cxn ang="0">
                <a:pos x="167" y="564"/>
              </a:cxn>
            </a:cxnLst>
            <a:rect l="0" t="0" r="r" b="b"/>
            <a:pathLst>
              <a:path w="818" h="1313">
                <a:moveTo>
                  <a:pt x="167" y="564"/>
                </a:moveTo>
                <a:lnTo>
                  <a:pt x="0" y="0"/>
                </a:lnTo>
                <a:lnTo>
                  <a:pt x="818" y="0"/>
                </a:lnTo>
                <a:lnTo>
                  <a:pt x="388" y="1313"/>
                </a:lnTo>
                <a:lnTo>
                  <a:pt x="167" y="56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2" name="Freeform 8"/>
          <p:cNvSpPr/>
          <p:nvPr/>
        </p:nvSpPr>
        <p:spPr bwMode="auto">
          <a:xfrm>
            <a:off x="5223305" y="4575308"/>
            <a:ext cx="2382770" cy="1294196"/>
          </a:xfrm>
          <a:custGeom>
            <a:avLst/>
            <a:gdLst/>
            <a:ahLst/>
            <a:cxnLst>
              <a:cxn ang="0">
                <a:pos x="1379" y="749"/>
              </a:cxn>
              <a:cxn ang="0">
                <a:pos x="0" y="749"/>
              </a:cxn>
              <a:cxn ang="0">
                <a:pos x="661" y="321"/>
              </a:cxn>
              <a:cxn ang="0">
                <a:pos x="1158" y="0"/>
              </a:cxn>
              <a:cxn ang="0">
                <a:pos x="1379" y="749"/>
              </a:cxn>
            </a:cxnLst>
            <a:rect l="0" t="0" r="r" b="b"/>
            <a:pathLst>
              <a:path w="1379" h="749">
                <a:moveTo>
                  <a:pt x="1379" y="749"/>
                </a:moveTo>
                <a:lnTo>
                  <a:pt x="0" y="749"/>
                </a:lnTo>
                <a:lnTo>
                  <a:pt x="661" y="321"/>
                </a:lnTo>
                <a:lnTo>
                  <a:pt x="1158" y="0"/>
                </a:lnTo>
                <a:lnTo>
                  <a:pt x="1379" y="749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3" name="Freeform 9"/>
          <p:cNvSpPr/>
          <p:nvPr/>
        </p:nvSpPr>
        <p:spPr bwMode="auto">
          <a:xfrm>
            <a:off x="4502772" y="3600776"/>
            <a:ext cx="1862672" cy="22687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45" y="528"/>
              </a:cxn>
              <a:cxn ang="0">
                <a:pos x="1075" y="880"/>
              </a:cxn>
              <a:cxn ang="0">
                <a:pos x="1078" y="885"/>
              </a:cxn>
              <a:cxn ang="0">
                <a:pos x="417" y="1313"/>
              </a:cxn>
              <a:cxn ang="0">
                <a:pos x="0" y="0"/>
              </a:cxn>
            </a:cxnLst>
            <a:rect l="0" t="0" r="r" b="b"/>
            <a:pathLst>
              <a:path w="1078" h="1313">
                <a:moveTo>
                  <a:pt x="0" y="0"/>
                </a:moveTo>
                <a:lnTo>
                  <a:pt x="645" y="528"/>
                </a:lnTo>
                <a:lnTo>
                  <a:pt x="1075" y="880"/>
                </a:lnTo>
                <a:lnTo>
                  <a:pt x="1078" y="885"/>
                </a:lnTo>
                <a:lnTo>
                  <a:pt x="417" y="1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178233" y="3235928"/>
            <a:ext cx="460639" cy="615092"/>
            <a:chOff x="754063" y="1211263"/>
            <a:chExt cx="269875" cy="360363"/>
          </a:xfrm>
          <a:solidFill>
            <a:schemeClr val="bg1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754063" y="1211263"/>
              <a:ext cx="269875" cy="360363"/>
            </a:xfrm>
            <a:custGeom>
              <a:avLst/>
              <a:gdLst/>
              <a:ahLst/>
              <a:cxnLst>
                <a:cxn ang="0">
                  <a:pos x="80" y="50"/>
                </a:cxn>
                <a:cxn ang="0">
                  <a:pos x="80" y="35"/>
                </a:cxn>
                <a:cxn ang="0">
                  <a:pos x="46" y="0"/>
                </a:cxn>
                <a:cxn ang="0">
                  <a:pos x="11" y="35"/>
                </a:cxn>
                <a:cxn ang="0">
                  <a:pos x="11" y="50"/>
                </a:cxn>
                <a:cxn ang="0">
                  <a:pos x="0" y="61"/>
                </a:cxn>
                <a:cxn ang="0">
                  <a:pos x="0" y="88"/>
                </a:cxn>
                <a:cxn ang="0">
                  <a:pos x="34" y="123"/>
                </a:cxn>
                <a:cxn ang="0">
                  <a:pos x="57" y="123"/>
                </a:cxn>
                <a:cxn ang="0">
                  <a:pos x="92" y="88"/>
                </a:cxn>
                <a:cxn ang="0">
                  <a:pos x="92" y="61"/>
                </a:cxn>
                <a:cxn ang="0">
                  <a:pos x="80" y="50"/>
                </a:cxn>
                <a:cxn ang="0">
                  <a:pos x="19" y="35"/>
                </a:cxn>
                <a:cxn ang="0">
                  <a:pos x="46" y="8"/>
                </a:cxn>
                <a:cxn ang="0">
                  <a:pos x="73" y="35"/>
                </a:cxn>
                <a:cxn ang="0">
                  <a:pos x="73" y="50"/>
                </a:cxn>
                <a:cxn ang="0">
                  <a:pos x="65" y="50"/>
                </a:cxn>
                <a:cxn ang="0">
                  <a:pos x="65" y="35"/>
                </a:cxn>
                <a:cxn ang="0">
                  <a:pos x="46" y="15"/>
                </a:cxn>
                <a:cxn ang="0">
                  <a:pos x="27" y="35"/>
                </a:cxn>
                <a:cxn ang="0">
                  <a:pos x="27" y="50"/>
                </a:cxn>
                <a:cxn ang="0">
                  <a:pos x="19" y="50"/>
                </a:cxn>
                <a:cxn ang="0">
                  <a:pos x="19" y="35"/>
                </a:cxn>
                <a:cxn ang="0">
                  <a:pos x="61" y="35"/>
                </a:cxn>
                <a:cxn ang="0">
                  <a:pos x="61" y="50"/>
                </a:cxn>
                <a:cxn ang="0">
                  <a:pos x="31" y="50"/>
                </a:cxn>
                <a:cxn ang="0">
                  <a:pos x="31" y="35"/>
                </a:cxn>
                <a:cxn ang="0">
                  <a:pos x="46" y="19"/>
                </a:cxn>
                <a:cxn ang="0">
                  <a:pos x="61" y="35"/>
                </a:cxn>
                <a:cxn ang="0">
                  <a:pos x="84" y="73"/>
                </a:cxn>
                <a:cxn ang="0">
                  <a:pos x="84" y="88"/>
                </a:cxn>
                <a:cxn ang="0">
                  <a:pos x="57" y="115"/>
                </a:cxn>
                <a:cxn ang="0">
                  <a:pos x="34" y="115"/>
                </a:cxn>
                <a:cxn ang="0">
                  <a:pos x="8" y="88"/>
                </a:cxn>
                <a:cxn ang="0">
                  <a:pos x="8" y="61"/>
                </a:cxn>
                <a:cxn ang="0">
                  <a:pos x="11" y="58"/>
                </a:cxn>
                <a:cxn ang="0">
                  <a:pos x="80" y="58"/>
                </a:cxn>
                <a:cxn ang="0">
                  <a:pos x="84" y="61"/>
                </a:cxn>
                <a:cxn ang="0">
                  <a:pos x="84" y="73"/>
                </a:cxn>
                <a:cxn ang="0">
                  <a:pos x="84" y="73"/>
                </a:cxn>
                <a:cxn ang="0">
                  <a:pos x="84" y="73"/>
                </a:cxn>
              </a:cxnLst>
              <a:rect l="0" t="0" r="r" b="b"/>
              <a:pathLst>
                <a:path w="92" h="123">
                  <a:moveTo>
                    <a:pt x="80" y="50"/>
                  </a:moveTo>
                  <a:cubicBezTo>
                    <a:pt x="80" y="35"/>
                    <a:pt x="80" y="35"/>
                    <a:pt x="80" y="35"/>
                  </a:cubicBezTo>
                  <a:cubicBezTo>
                    <a:pt x="80" y="16"/>
                    <a:pt x="65" y="0"/>
                    <a:pt x="46" y="0"/>
                  </a:cubicBezTo>
                  <a:cubicBezTo>
                    <a:pt x="27" y="0"/>
                    <a:pt x="11" y="16"/>
                    <a:pt x="11" y="35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5" y="50"/>
                    <a:pt x="0" y="55"/>
                    <a:pt x="0" y="61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107"/>
                    <a:pt x="15" y="123"/>
                    <a:pt x="34" y="123"/>
                  </a:cubicBezTo>
                  <a:cubicBezTo>
                    <a:pt x="57" y="123"/>
                    <a:pt x="57" y="123"/>
                    <a:pt x="57" y="123"/>
                  </a:cubicBezTo>
                  <a:cubicBezTo>
                    <a:pt x="76" y="123"/>
                    <a:pt x="92" y="107"/>
                    <a:pt x="92" y="88"/>
                  </a:cubicBezTo>
                  <a:cubicBezTo>
                    <a:pt x="92" y="61"/>
                    <a:pt x="92" y="61"/>
                    <a:pt x="92" y="61"/>
                  </a:cubicBezTo>
                  <a:cubicBezTo>
                    <a:pt x="92" y="55"/>
                    <a:pt x="87" y="50"/>
                    <a:pt x="80" y="50"/>
                  </a:cubicBezTo>
                  <a:close/>
                  <a:moveTo>
                    <a:pt x="19" y="35"/>
                  </a:moveTo>
                  <a:cubicBezTo>
                    <a:pt x="19" y="20"/>
                    <a:pt x="31" y="8"/>
                    <a:pt x="46" y="8"/>
                  </a:cubicBezTo>
                  <a:cubicBezTo>
                    <a:pt x="61" y="8"/>
                    <a:pt x="73" y="20"/>
                    <a:pt x="73" y="35"/>
                  </a:cubicBezTo>
                  <a:cubicBezTo>
                    <a:pt x="73" y="50"/>
                    <a:pt x="73" y="50"/>
                    <a:pt x="73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5" y="24"/>
                    <a:pt x="56" y="15"/>
                    <a:pt x="46" y="15"/>
                  </a:cubicBezTo>
                  <a:cubicBezTo>
                    <a:pt x="35" y="15"/>
                    <a:pt x="27" y="24"/>
                    <a:pt x="27" y="35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19" y="50"/>
                    <a:pt x="19" y="50"/>
                    <a:pt x="19" y="50"/>
                  </a:cubicBezTo>
                  <a:lnTo>
                    <a:pt x="19" y="35"/>
                  </a:lnTo>
                  <a:close/>
                  <a:moveTo>
                    <a:pt x="61" y="35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26"/>
                    <a:pt x="37" y="19"/>
                    <a:pt x="46" y="19"/>
                  </a:cubicBezTo>
                  <a:cubicBezTo>
                    <a:pt x="54" y="19"/>
                    <a:pt x="61" y="26"/>
                    <a:pt x="61" y="35"/>
                  </a:cubicBezTo>
                  <a:close/>
                  <a:moveTo>
                    <a:pt x="84" y="73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103"/>
                    <a:pt x="72" y="115"/>
                    <a:pt x="57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20" y="115"/>
                    <a:pt x="8" y="103"/>
                    <a:pt x="8" y="88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59"/>
                    <a:pt x="9" y="58"/>
                    <a:pt x="11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4" y="59"/>
                    <a:pt x="84" y="61"/>
                  </a:cubicBezTo>
                  <a:lnTo>
                    <a:pt x="84" y="73"/>
                  </a:lnTo>
                  <a:close/>
                  <a:moveTo>
                    <a:pt x="84" y="73"/>
                  </a:moveTo>
                  <a:cubicBezTo>
                    <a:pt x="84" y="73"/>
                    <a:pt x="84" y="73"/>
                    <a:pt x="84" y="7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865188" y="1425576"/>
              <a:ext cx="47625" cy="666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8"/>
                </a:cxn>
                <a:cxn ang="0">
                  <a:pos x="3" y="18"/>
                </a:cxn>
                <a:cxn ang="0">
                  <a:pos x="8" y="23"/>
                </a:cxn>
                <a:cxn ang="0">
                  <a:pos x="13" y="18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16" h="23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0"/>
                    <a:pt x="1" y="14"/>
                    <a:pt x="3" y="18"/>
                  </a:cubicBezTo>
                  <a:cubicBezTo>
                    <a:pt x="4" y="21"/>
                    <a:pt x="5" y="23"/>
                    <a:pt x="8" y="23"/>
                  </a:cubicBezTo>
                  <a:cubicBezTo>
                    <a:pt x="11" y="23"/>
                    <a:pt x="12" y="21"/>
                    <a:pt x="13" y="18"/>
                  </a:cubicBezTo>
                  <a:cubicBezTo>
                    <a:pt x="14" y="14"/>
                    <a:pt x="16" y="10"/>
                    <a:pt x="16" y="8"/>
                  </a:cubicBezTo>
                  <a:cubicBezTo>
                    <a:pt x="16" y="3"/>
                    <a:pt x="12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90"/>
          <p:cNvSpPr>
            <a:spLocks noEditPoints="1"/>
          </p:cNvSpPr>
          <p:nvPr/>
        </p:nvSpPr>
        <p:spPr bwMode="auto">
          <a:xfrm>
            <a:off x="6532598" y="2817250"/>
            <a:ext cx="548582" cy="548582"/>
          </a:xfrm>
          <a:custGeom>
            <a:avLst/>
            <a:gdLst/>
            <a:ahLst/>
            <a:cxnLst>
              <a:cxn ang="0">
                <a:pos x="77" y="14"/>
              </a:cxn>
              <a:cxn ang="0">
                <a:pos x="51" y="34"/>
              </a:cxn>
              <a:cxn ang="0">
                <a:pos x="0" y="54"/>
              </a:cxn>
              <a:cxn ang="0">
                <a:pos x="23" y="80"/>
              </a:cxn>
              <a:cxn ang="0">
                <a:pos x="31" y="123"/>
              </a:cxn>
              <a:cxn ang="0">
                <a:pos x="54" y="115"/>
              </a:cxn>
              <a:cxn ang="0">
                <a:pos x="50" y="103"/>
              </a:cxn>
              <a:cxn ang="0">
                <a:pos x="50" y="76"/>
              </a:cxn>
              <a:cxn ang="0">
                <a:pos x="51" y="74"/>
              </a:cxn>
              <a:cxn ang="0">
                <a:pos x="52" y="73"/>
              </a:cxn>
              <a:cxn ang="0">
                <a:pos x="53" y="73"/>
              </a:cxn>
              <a:cxn ang="0">
                <a:pos x="77" y="94"/>
              </a:cxn>
              <a:cxn ang="0">
                <a:pos x="123" y="54"/>
              </a:cxn>
              <a:cxn ang="0">
                <a:pos x="77" y="54"/>
              </a:cxn>
              <a:cxn ang="0">
                <a:pos x="88" y="42"/>
              </a:cxn>
              <a:cxn ang="0">
                <a:pos x="88" y="65"/>
              </a:cxn>
              <a:cxn ang="0">
                <a:pos x="77" y="54"/>
              </a:cxn>
              <a:cxn ang="0">
                <a:pos x="15" y="42"/>
              </a:cxn>
              <a:cxn ang="0">
                <a:pos x="38" y="54"/>
              </a:cxn>
              <a:cxn ang="0">
                <a:pos x="15" y="65"/>
              </a:cxn>
              <a:cxn ang="0">
                <a:pos x="46" y="115"/>
              </a:cxn>
              <a:cxn ang="0">
                <a:pos x="31" y="80"/>
              </a:cxn>
              <a:cxn ang="0">
                <a:pos x="31" y="73"/>
              </a:cxn>
              <a:cxn ang="0">
                <a:pos x="43" y="73"/>
              </a:cxn>
              <a:cxn ang="0">
                <a:pos x="42" y="103"/>
              </a:cxn>
              <a:cxn ang="0">
                <a:pos x="46" y="112"/>
              </a:cxn>
              <a:cxn ang="0">
                <a:pos x="51" y="65"/>
              </a:cxn>
              <a:cxn ang="0">
                <a:pos x="50" y="65"/>
              </a:cxn>
              <a:cxn ang="0">
                <a:pos x="50" y="42"/>
              </a:cxn>
              <a:cxn ang="0">
                <a:pos x="71" y="34"/>
              </a:cxn>
              <a:cxn ang="0">
                <a:pos x="71" y="73"/>
              </a:cxn>
              <a:cxn ang="0">
                <a:pos x="96" y="100"/>
              </a:cxn>
              <a:cxn ang="0">
                <a:pos x="88" y="73"/>
              </a:cxn>
              <a:cxn ang="0">
                <a:pos x="88" y="34"/>
              </a:cxn>
              <a:cxn ang="0">
                <a:pos x="96" y="8"/>
              </a:cxn>
              <a:cxn ang="0">
                <a:pos x="96" y="100"/>
              </a:cxn>
              <a:cxn ang="0">
                <a:pos x="96" y="100"/>
              </a:cxn>
            </a:cxnLst>
            <a:rect l="0" t="0" r="r" b="b"/>
            <a:pathLst>
              <a:path w="123" h="123">
                <a:moveTo>
                  <a:pt x="96" y="0"/>
                </a:moveTo>
                <a:cubicBezTo>
                  <a:pt x="88" y="0"/>
                  <a:pt x="82" y="5"/>
                  <a:pt x="77" y="14"/>
                </a:cubicBezTo>
                <a:cubicBezTo>
                  <a:pt x="77" y="14"/>
                  <a:pt x="77" y="14"/>
                  <a:pt x="77" y="14"/>
                </a:cubicBezTo>
                <a:cubicBezTo>
                  <a:pt x="71" y="26"/>
                  <a:pt x="61" y="34"/>
                  <a:pt x="51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7" y="34"/>
                  <a:pt x="0" y="43"/>
                  <a:pt x="0" y="54"/>
                </a:cubicBezTo>
                <a:cubicBezTo>
                  <a:pt x="0" y="64"/>
                  <a:pt x="7" y="73"/>
                  <a:pt x="15" y="73"/>
                </a:cubicBezTo>
                <a:cubicBezTo>
                  <a:pt x="20" y="73"/>
                  <a:pt x="23" y="76"/>
                  <a:pt x="23" y="80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23" y="119"/>
                  <a:pt x="26" y="123"/>
                  <a:pt x="31" y="123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50" y="123"/>
                  <a:pt x="54" y="119"/>
                  <a:pt x="54" y="115"/>
                </a:cubicBezTo>
                <a:cubicBezTo>
                  <a:pt x="54" y="111"/>
                  <a:pt x="54" y="111"/>
                  <a:pt x="54" y="111"/>
                </a:cubicBezTo>
                <a:cubicBezTo>
                  <a:pt x="54" y="107"/>
                  <a:pt x="50" y="106"/>
                  <a:pt x="50" y="103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6"/>
                  <a:pt x="50" y="75"/>
                  <a:pt x="50" y="75"/>
                </a:cubicBezTo>
                <a:cubicBezTo>
                  <a:pt x="50" y="75"/>
                  <a:pt x="51" y="75"/>
                  <a:pt x="51" y="74"/>
                </a:cubicBezTo>
                <a:cubicBezTo>
                  <a:pt x="51" y="74"/>
                  <a:pt x="51" y="74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2" y="73"/>
                  <a:pt x="53" y="73"/>
                  <a:pt x="53" y="73"/>
                </a:cubicBezTo>
                <a:cubicBezTo>
                  <a:pt x="63" y="74"/>
                  <a:pt x="71" y="82"/>
                  <a:pt x="77" y="94"/>
                </a:cubicBezTo>
                <a:cubicBezTo>
                  <a:pt x="77" y="94"/>
                  <a:pt x="77" y="94"/>
                  <a:pt x="77" y="94"/>
                </a:cubicBezTo>
                <a:cubicBezTo>
                  <a:pt x="82" y="102"/>
                  <a:pt x="88" y="107"/>
                  <a:pt x="96" y="107"/>
                </a:cubicBezTo>
                <a:cubicBezTo>
                  <a:pt x="114" y="107"/>
                  <a:pt x="123" y="80"/>
                  <a:pt x="123" y="54"/>
                </a:cubicBezTo>
                <a:cubicBezTo>
                  <a:pt x="123" y="27"/>
                  <a:pt x="114" y="0"/>
                  <a:pt x="96" y="0"/>
                </a:cubicBezTo>
                <a:close/>
                <a:moveTo>
                  <a:pt x="77" y="54"/>
                </a:moveTo>
                <a:cubicBezTo>
                  <a:pt x="77" y="50"/>
                  <a:pt x="77" y="46"/>
                  <a:pt x="77" y="42"/>
                </a:cubicBezTo>
                <a:cubicBezTo>
                  <a:pt x="88" y="42"/>
                  <a:pt x="88" y="42"/>
                  <a:pt x="88" y="42"/>
                </a:cubicBezTo>
                <a:cubicBezTo>
                  <a:pt x="92" y="42"/>
                  <a:pt x="96" y="47"/>
                  <a:pt x="96" y="54"/>
                </a:cubicBezTo>
                <a:cubicBezTo>
                  <a:pt x="96" y="60"/>
                  <a:pt x="92" y="65"/>
                  <a:pt x="88" y="65"/>
                </a:cubicBezTo>
                <a:cubicBezTo>
                  <a:pt x="77" y="65"/>
                  <a:pt x="77" y="65"/>
                  <a:pt x="77" y="65"/>
                </a:cubicBezTo>
                <a:cubicBezTo>
                  <a:pt x="77" y="61"/>
                  <a:pt x="77" y="58"/>
                  <a:pt x="77" y="54"/>
                </a:cubicBezTo>
                <a:close/>
                <a:moveTo>
                  <a:pt x="8" y="54"/>
                </a:moveTo>
                <a:cubicBezTo>
                  <a:pt x="8" y="47"/>
                  <a:pt x="11" y="42"/>
                  <a:pt x="15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45"/>
                  <a:pt x="38" y="49"/>
                  <a:pt x="38" y="54"/>
                </a:cubicBezTo>
                <a:cubicBezTo>
                  <a:pt x="38" y="58"/>
                  <a:pt x="40" y="62"/>
                  <a:pt x="42" y="65"/>
                </a:cubicBezTo>
                <a:cubicBezTo>
                  <a:pt x="15" y="65"/>
                  <a:pt x="15" y="65"/>
                  <a:pt x="15" y="65"/>
                </a:cubicBezTo>
                <a:cubicBezTo>
                  <a:pt x="11" y="65"/>
                  <a:pt x="8" y="60"/>
                  <a:pt x="8" y="54"/>
                </a:cubicBezTo>
                <a:close/>
                <a:moveTo>
                  <a:pt x="46" y="115"/>
                </a:moveTo>
                <a:cubicBezTo>
                  <a:pt x="31" y="115"/>
                  <a:pt x="31" y="115"/>
                  <a:pt x="31" y="115"/>
                </a:cubicBezTo>
                <a:cubicBezTo>
                  <a:pt x="31" y="80"/>
                  <a:pt x="31" y="80"/>
                  <a:pt x="31" y="80"/>
                </a:cubicBezTo>
                <a:cubicBezTo>
                  <a:pt x="31" y="78"/>
                  <a:pt x="30" y="75"/>
                  <a:pt x="2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4"/>
                  <a:pt x="42" y="75"/>
                  <a:pt x="42" y="77"/>
                </a:cubicBezTo>
                <a:cubicBezTo>
                  <a:pt x="42" y="103"/>
                  <a:pt x="42" y="103"/>
                  <a:pt x="42" y="103"/>
                </a:cubicBezTo>
                <a:cubicBezTo>
                  <a:pt x="42" y="107"/>
                  <a:pt x="44" y="110"/>
                  <a:pt x="46" y="111"/>
                </a:cubicBezTo>
                <a:cubicBezTo>
                  <a:pt x="46" y="111"/>
                  <a:pt x="46" y="111"/>
                  <a:pt x="46" y="112"/>
                </a:cubicBezTo>
                <a:lnTo>
                  <a:pt x="46" y="115"/>
                </a:lnTo>
                <a:close/>
                <a:moveTo>
                  <a:pt x="51" y="65"/>
                </a:moveTo>
                <a:cubicBezTo>
                  <a:pt x="50" y="65"/>
                  <a:pt x="50" y="65"/>
                  <a:pt x="50" y="65"/>
                </a:cubicBezTo>
                <a:cubicBezTo>
                  <a:pt x="50" y="65"/>
                  <a:pt x="50" y="65"/>
                  <a:pt x="50" y="65"/>
                </a:cubicBezTo>
                <a:cubicBezTo>
                  <a:pt x="46" y="65"/>
                  <a:pt x="42" y="60"/>
                  <a:pt x="42" y="54"/>
                </a:cubicBezTo>
                <a:cubicBezTo>
                  <a:pt x="42" y="47"/>
                  <a:pt x="46" y="42"/>
                  <a:pt x="50" y="42"/>
                </a:cubicBezTo>
                <a:cubicBezTo>
                  <a:pt x="51" y="42"/>
                  <a:pt x="51" y="42"/>
                  <a:pt x="51" y="42"/>
                </a:cubicBezTo>
                <a:cubicBezTo>
                  <a:pt x="58" y="42"/>
                  <a:pt x="65" y="39"/>
                  <a:pt x="71" y="34"/>
                </a:cubicBezTo>
                <a:cubicBezTo>
                  <a:pt x="70" y="40"/>
                  <a:pt x="69" y="47"/>
                  <a:pt x="69" y="54"/>
                </a:cubicBezTo>
                <a:cubicBezTo>
                  <a:pt x="69" y="60"/>
                  <a:pt x="70" y="67"/>
                  <a:pt x="71" y="73"/>
                </a:cubicBezTo>
                <a:cubicBezTo>
                  <a:pt x="65" y="68"/>
                  <a:pt x="58" y="65"/>
                  <a:pt x="51" y="65"/>
                </a:cubicBezTo>
                <a:close/>
                <a:moveTo>
                  <a:pt x="96" y="100"/>
                </a:moveTo>
                <a:cubicBezTo>
                  <a:pt x="88" y="100"/>
                  <a:pt x="82" y="89"/>
                  <a:pt x="79" y="73"/>
                </a:cubicBezTo>
                <a:cubicBezTo>
                  <a:pt x="88" y="73"/>
                  <a:pt x="88" y="73"/>
                  <a:pt x="88" y="73"/>
                </a:cubicBezTo>
                <a:cubicBezTo>
                  <a:pt x="97" y="73"/>
                  <a:pt x="104" y="64"/>
                  <a:pt x="104" y="54"/>
                </a:cubicBezTo>
                <a:cubicBezTo>
                  <a:pt x="104" y="43"/>
                  <a:pt x="97" y="34"/>
                  <a:pt x="88" y="34"/>
                </a:cubicBezTo>
                <a:cubicBezTo>
                  <a:pt x="79" y="34"/>
                  <a:pt x="79" y="34"/>
                  <a:pt x="79" y="34"/>
                </a:cubicBezTo>
                <a:cubicBezTo>
                  <a:pt x="82" y="19"/>
                  <a:pt x="88" y="8"/>
                  <a:pt x="96" y="8"/>
                </a:cubicBezTo>
                <a:cubicBezTo>
                  <a:pt x="107" y="8"/>
                  <a:pt x="115" y="28"/>
                  <a:pt x="115" y="54"/>
                </a:cubicBezTo>
                <a:cubicBezTo>
                  <a:pt x="115" y="79"/>
                  <a:pt x="107" y="100"/>
                  <a:pt x="96" y="100"/>
                </a:cubicBezTo>
                <a:close/>
                <a:moveTo>
                  <a:pt x="96" y="100"/>
                </a:moveTo>
                <a:cubicBezTo>
                  <a:pt x="96" y="100"/>
                  <a:pt x="96" y="100"/>
                  <a:pt x="96" y="100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3"/>
          <p:cNvSpPr>
            <a:spLocks noEditPoints="1"/>
          </p:cNvSpPr>
          <p:nvPr/>
        </p:nvSpPr>
        <p:spPr bwMode="auto">
          <a:xfrm>
            <a:off x="7375325" y="4024518"/>
            <a:ext cx="524415" cy="531664"/>
          </a:xfrm>
          <a:custGeom>
            <a:avLst/>
            <a:gdLst/>
            <a:ahLst/>
            <a:cxnLst>
              <a:cxn ang="0">
                <a:pos x="0" y="59"/>
              </a:cxn>
              <a:cxn ang="0">
                <a:pos x="118" y="59"/>
              </a:cxn>
              <a:cxn ang="0">
                <a:pos x="111" y="57"/>
              </a:cxn>
              <a:cxn ang="0">
                <a:pos x="83" y="33"/>
              </a:cxn>
              <a:cxn ang="0">
                <a:pos x="111" y="57"/>
              </a:cxn>
              <a:cxn ang="0">
                <a:pos x="41" y="91"/>
              </a:cxn>
              <a:cxn ang="0">
                <a:pos x="57" y="111"/>
              </a:cxn>
              <a:cxn ang="0">
                <a:pos x="61" y="8"/>
              </a:cxn>
              <a:cxn ang="0">
                <a:pos x="61" y="34"/>
              </a:cxn>
              <a:cxn ang="0">
                <a:pos x="61" y="8"/>
              </a:cxn>
              <a:cxn ang="0">
                <a:pos x="95" y="22"/>
              </a:cxn>
              <a:cxn ang="0">
                <a:pos x="67" y="8"/>
              </a:cxn>
              <a:cxn ang="0">
                <a:pos x="57" y="34"/>
              </a:cxn>
              <a:cxn ang="0">
                <a:pos x="57" y="8"/>
              </a:cxn>
              <a:cxn ang="0">
                <a:pos x="36" y="30"/>
              </a:cxn>
              <a:cxn ang="0">
                <a:pos x="50" y="8"/>
              </a:cxn>
              <a:cxn ang="0">
                <a:pos x="38" y="35"/>
              </a:cxn>
              <a:cxn ang="0">
                <a:pos x="57" y="57"/>
              </a:cxn>
              <a:cxn ang="0">
                <a:pos x="38" y="35"/>
              </a:cxn>
              <a:cxn ang="0">
                <a:pos x="57" y="84"/>
              </a:cxn>
              <a:cxn ang="0">
                <a:pos x="34" y="61"/>
              </a:cxn>
              <a:cxn ang="0">
                <a:pos x="50" y="110"/>
              </a:cxn>
              <a:cxn ang="0">
                <a:pos x="38" y="92"/>
              </a:cxn>
              <a:cxn ang="0">
                <a:pos x="61" y="111"/>
              </a:cxn>
              <a:cxn ang="0">
                <a:pos x="77" y="91"/>
              </a:cxn>
              <a:cxn ang="0">
                <a:pos x="61" y="111"/>
              </a:cxn>
              <a:cxn ang="0">
                <a:pos x="93" y="99"/>
              </a:cxn>
              <a:cxn ang="0">
                <a:pos x="80" y="92"/>
              </a:cxn>
              <a:cxn ang="0">
                <a:pos x="61" y="84"/>
              </a:cxn>
              <a:cxn ang="0">
                <a:pos x="84" y="61"/>
              </a:cxn>
              <a:cxn ang="0">
                <a:pos x="61" y="57"/>
              </a:cxn>
              <a:cxn ang="0">
                <a:pos x="80" y="35"/>
              </a:cxn>
              <a:cxn ang="0">
                <a:pos x="61" y="57"/>
              </a:cxn>
              <a:cxn ang="0">
                <a:pos x="35" y="33"/>
              </a:cxn>
              <a:cxn ang="0">
                <a:pos x="7" y="57"/>
              </a:cxn>
              <a:cxn ang="0">
                <a:pos x="7" y="61"/>
              </a:cxn>
              <a:cxn ang="0">
                <a:pos x="36" y="89"/>
              </a:cxn>
              <a:cxn ang="0">
                <a:pos x="7" y="61"/>
              </a:cxn>
              <a:cxn ang="0">
                <a:pos x="82" y="89"/>
              </a:cxn>
              <a:cxn ang="0">
                <a:pos x="111" y="61"/>
              </a:cxn>
              <a:cxn ang="0">
                <a:pos x="95" y="96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136762" y="4712563"/>
            <a:ext cx="546165" cy="447084"/>
            <a:chOff x="4856163" y="3600451"/>
            <a:chExt cx="358775" cy="293688"/>
          </a:xfrm>
          <a:solidFill>
            <a:schemeClr val="bg1"/>
          </a:solidFill>
        </p:grpSpPr>
        <p:sp>
          <p:nvSpPr>
            <p:cNvPr id="18" name="Freeform 148"/>
            <p:cNvSpPr>
              <a:spLocks noEditPoints="1"/>
            </p:cNvSpPr>
            <p:nvPr/>
          </p:nvSpPr>
          <p:spPr bwMode="auto">
            <a:xfrm>
              <a:off x="5103813" y="3692526"/>
              <a:ext cx="68263" cy="90488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7"/>
                </a:cxn>
                <a:cxn ang="0">
                  <a:pos x="4" y="31"/>
                </a:cxn>
                <a:cxn ang="0">
                  <a:pos x="19" y="31"/>
                </a:cxn>
                <a:cxn ang="0">
                  <a:pos x="23" y="27"/>
                </a:cxn>
                <a:cxn ang="0">
                  <a:pos x="23" y="21"/>
                </a:cxn>
                <a:cxn ang="0">
                  <a:pos x="22" y="19"/>
                </a:cxn>
                <a:cxn ang="0">
                  <a:pos x="11" y="2"/>
                </a:cxn>
                <a:cxn ang="0">
                  <a:pos x="19" y="27"/>
                </a:cxn>
                <a:cxn ang="0">
                  <a:pos x="4" y="27"/>
                </a:cxn>
                <a:cxn ang="0">
                  <a:pos x="4" y="4"/>
                </a:cxn>
                <a:cxn ang="0">
                  <a:pos x="7" y="4"/>
                </a:cxn>
                <a:cxn ang="0">
                  <a:pos x="19" y="21"/>
                </a:cxn>
                <a:cxn ang="0">
                  <a:pos x="19" y="27"/>
                </a:cxn>
                <a:cxn ang="0">
                  <a:pos x="19" y="27"/>
                </a:cxn>
                <a:cxn ang="0">
                  <a:pos x="19" y="27"/>
                </a:cxn>
              </a:cxnLst>
              <a:rect l="0" t="0" r="r" b="b"/>
              <a:pathLst>
                <a:path w="23" h="31">
                  <a:moveTo>
                    <a:pt x="11" y="2"/>
                  </a:moveTo>
                  <a:cubicBezTo>
                    <a:pt x="10" y="1"/>
                    <a:pt x="9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9"/>
                    <a:pt x="1" y="31"/>
                    <a:pt x="4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1" y="31"/>
                    <a:pt x="23" y="29"/>
                    <a:pt x="23" y="2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0"/>
                    <a:pt x="23" y="20"/>
                    <a:pt x="22" y="19"/>
                  </a:cubicBezTo>
                  <a:lnTo>
                    <a:pt x="11" y="2"/>
                  </a:lnTo>
                  <a:close/>
                  <a:moveTo>
                    <a:pt x="19" y="27"/>
                  </a:moveTo>
                  <a:cubicBezTo>
                    <a:pt x="4" y="27"/>
                    <a:pt x="4" y="27"/>
                    <a:pt x="4" y="2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9" y="21"/>
                    <a:pt x="19" y="21"/>
                    <a:pt x="19" y="21"/>
                  </a:cubicBezTo>
                  <a:lnTo>
                    <a:pt x="19" y="27"/>
                  </a:lnTo>
                  <a:close/>
                  <a:moveTo>
                    <a:pt x="19" y="27"/>
                  </a:move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49"/>
            <p:cNvSpPr>
              <a:spLocks noEditPoints="1"/>
            </p:cNvSpPr>
            <p:nvPr/>
          </p:nvSpPr>
          <p:spPr bwMode="auto">
            <a:xfrm>
              <a:off x="4856163" y="3600451"/>
              <a:ext cx="358775" cy="293688"/>
            </a:xfrm>
            <a:custGeom>
              <a:avLst/>
              <a:gdLst/>
              <a:ahLst/>
              <a:cxnLst>
                <a:cxn ang="0">
                  <a:pos x="121" y="48"/>
                </a:cxn>
                <a:cxn ang="0">
                  <a:pos x="106" y="25"/>
                </a:cxn>
                <a:cxn ang="0">
                  <a:pos x="96" y="20"/>
                </a:cxn>
                <a:cxn ang="0">
                  <a:pos x="81" y="20"/>
                </a:cxn>
                <a:cxn ang="0">
                  <a:pos x="81" y="12"/>
                </a:cxn>
                <a:cxn ang="0">
                  <a:pos x="69" y="0"/>
                </a:cxn>
                <a:cxn ang="0">
                  <a:pos x="12" y="0"/>
                </a:cxn>
                <a:cxn ang="0">
                  <a:pos x="0" y="12"/>
                </a:cxn>
                <a:cxn ang="0">
                  <a:pos x="0" y="54"/>
                </a:cxn>
                <a:cxn ang="0">
                  <a:pos x="12" y="66"/>
                </a:cxn>
                <a:cxn ang="0">
                  <a:pos x="12" y="77"/>
                </a:cxn>
                <a:cxn ang="0">
                  <a:pos x="23" y="89"/>
                </a:cxn>
                <a:cxn ang="0">
                  <a:pos x="28" y="89"/>
                </a:cxn>
                <a:cxn ang="0">
                  <a:pos x="43" y="100"/>
                </a:cxn>
                <a:cxn ang="0">
                  <a:pos x="57" y="89"/>
                </a:cxn>
                <a:cxn ang="0">
                  <a:pos x="78" y="89"/>
                </a:cxn>
                <a:cxn ang="0">
                  <a:pos x="92" y="100"/>
                </a:cxn>
                <a:cxn ang="0">
                  <a:pos x="107" y="89"/>
                </a:cxn>
                <a:cxn ang="0">
                  <a:pos x="112" y="89"/>
                </a:cxn>
                <a:cxn ang="0">
                  <a:pos x="123" y="77"/>
                </a:cxn>
                <a:cxn ang="0">
                  <a:pos x="123" y="54"/>
                </a:cxn>
                <a:cxn ang="0">
                  <a:pos x="121" y="48"/>
                </a:cxn>
                <a:cxn ang="0">
                  <a:pos x="12" y="58"/>
                </a:cxn>
                <a:cxn ang="0">
                  <a:pos x="8" y="54"/>
                </a:cxn>
                <a:cxn ang="0">
                  <a:pos x="8" y="12"/>
                </a:cxn>
                <a:cxn ang="0">
                  <a:pos x="12" y="8"/>
                </a:cxn>
                <a:cxn ang="0">
                  <a:pos x="69" y="8"/>
                </a:cxn>
                <a:cxn ang="0">
                  <a:pos x="73" y="12"/>
                </a:cxn>
                <a:cxn ang="0">
                  <a:pos x="73" y="54"/>
                </a:cxn>
                <a:cxn ang="0">
                  <a:pos x="69" y="58"/>
                </a:cxn>
                <a:cxn ang="0">
                  <a:pos x="12" y="58"/>
                </a:cxn>
                <a:cxn ang="0">
                  <a:pos x="43" y="93"/>
                </a:cxn>
                <a:cxn ang="0">
                  <a:pos x="35" y="85"/>
                </a:cxn>
                <a:cxn ang="0">
                  <a:pos x="43" y="77"/>
                </a:cxn>
                <a:cxn ang="0">
                  <a:pos x="50" y="85"/>
                </a:cxn>
                <a:cxn ang="0">
                  <a:pos x="43" y="93"/>
                </a:cxn>
                <a:cxn ang="0">
                  <a:pos x="92" y="93"/>
                </a:cxn>
                <a:cxn ang="0">
                  <a:pos x="85" y="85"/>
                </a:cxn>
                <a:cxn ang="0">
                  <a:pos x="92" y="77"/>
                </a:cxn>
                <a:cxn ang="0">
                  <a:pos x="100" y="85"/>
                </a:cxn>
                <a:cxn ang="0">
                  <a:pos x="92" y="93"/>
                </a:cxn>
                <a:cxn ang="0">
                  <a:pos x="115" y="77"/>
                </a:cxn>
                <a:cxn ang="0">
                  <a:pos x="112" y="81"/>
                </a:cxn>
                <a:cxn ang="0">
                  <a:pos x="107" y="81"/>
                </a:cxn>
                <a:cxn ang="0">
                  <a:pos x="92" y="70"/>
                </a:cxn>
                <a:cxn ang="0">
                  <a:pos x="78" y="81"/>
                </a:cxn>
                <a:cxn ang="0">
                  <a:pos x="57" y="81"/>
                </a:cxn>
                <a:cxn ang="0">
                  <a:pos x="43" y="70"/>
                </a:cxn>
                <a:cxn ang="0">
                  <a:pos x="28" y="81"/>
                </a:cxn>
                <a:cxn ang="0">
                  <a:pos x="23" y="81"/>
                </a:cxn>
                <a:cxn ang="0">
                  <a:pos x="20" y="77"/>
                </a:cxn>
                <a:cxn ang="0">
                  <a:pos x="20" y="66"/>
                </a:cxn>
                <a:cxn ang="0">
                  <a:pos x="69" y="66"/>
                </a:cxn>
                <a:cxn ang="0">
                  <a:pos x="81" y="54"/>
                </a:cxn>
                <a:cxn ang="0">
                  <a:pos x="81" y="27"/>
                </a:cxn>
                <a:cxn ang="0">
                  <a:pos x="96" y="27"/>
                </a:cxn>
                <a:cxn ang="0">
                  <a:pos x="99" y="29"/>
                </a:cxn>
                <a:cxn ang="0">
                  <a:pos x="115" y="52"/>
                </a:cxn>
                <a:cxn ang="0">
                  <a:pos x="115" y="54"/>
                </a:cxn>
                <a:cxn ang="0">
                  <a:pos x="115" y="77"/>
                </a:cxn>
                <a:cxn ang="0">
                  <a:pos x="115" y="77"/>
                </a:cxn>
                <a:cxn ang="0">
                  <a:pos x="115" y="77"/>
                </a:cxn>
              </a:cxnLst>
              <a:rect l="0" t="0" r="r" b="b"/>
              <a:pathLst>
                <a:path w="123" h="100">
                  <a:moveTo>
                    <a:pt x="121" y="48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4" y="22"/>
                    <a:pt x="100" y="20"/>
                    <a:pt x="96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1" y="6"/>
                    <a:pt x="76" y="0"/>
                    <a:pt x="6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6" y="66"/>
                    <a:pt x="12" y="66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2" y="84"/>
                    <a:pt x="17" y="89"/>
                    <a:pt x="23" y="8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0" y="95"/>
                    <a:pt x="35" y="100"/>
                    <a:pt x="43" y="100"/>
                  </a:cubicBezTo>
                  <a:cubicBezTo>
                    <a:pt x="50" y="100"/>
                    <a:pt x="56" y="95"/>
                    <a:pt x="57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9" y="95"/>
                    <a:pt x="85" y="100"/>
                    <a:pt x="92" y="100"/>
                  </a:cubicBezTo>
                  <a:cubicBezTo>
                    <a:pt x="100" y="100"/>
                    <a:pt x="106" y="95"/>
                    <a:pt x="107" y="89"/>
                  </a:cubicBezTo>
                  <a:cubicBezTo>
                    <a:pt x="112" y="89"/>
                    <a:pt x="112" y="89"/>
                    <a:pt x="112" y="89"/>
                  </a:cubicBezTo>
                  <a:cubicBezTo>
                    <a:pt x="118" y="89"/>
                    <a:pt x="123" y="84"/>
                    <a:pt x="123" y="77"/>
                  </a:cubicBezTo>
                  <a:cubicBezTo>
                    <a:pt x="123" y="54"/>
                    <a:pt x="123" y="54"/>
                    <a:pt x="123" y="54"/>
                  </a:cubicBezTo>
                  <a:cubicBezTo>
                    <a:pt x="123" y="52"/>
                    <a:pt x="122" y="50"/>
                    <a:pt x="121" y="48"/>
                  </a:cubicBezTo>
                  <a:close/>
                  <a:moveTo>
                    <a:pt x="12" y="58"/>
                  </a:moveTo>
                  <a:cubicBezTo>
                    <a:pt x="10" y="58"/>
                    <a:pt x="8" y="56"/>
                    <a:pt x="8" y="54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8"/>
                    <a:pt x="73" y="10"/>
                    <a:pt x="73" y="12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56"/>
                    <a:pt x="72" y="58"/>
                    <a:pt x="69" y="58"/>
                  </a:cubicBezTo>
                  <a:lnTo>
                    <a:pt x="12" y="58"/>
                  </a:lnTo>
                  <a:close/>
                  <a:moveTo>
                    <a:pt x="43" y="93"/>
                  </a:moveTo>
                  <a:cubicBezTo>
                    <a:pt x="38" y="93"/>
                    <a:pt x="35" y="89"/>
                    <a:pt x="35" y="85"/>
                  </a:cubicBezTo>
                  <a:cubicBezTo>
                    <a:pt x="35" y="81"/>
                    <a:pt x="38" y="77"/>
                    <a:pt x="43" y="77"/>
                  </a:cubicBezTo>
                  <a:cubicBezTo>
                    <a:pt x="47" y="77"/>
                    <a:pt x="50" y="81"/>
                    <a:pt x="50" y="85"/>
                  </a:cubicBezTo>
                  <a:cubicBezTo>
                    <a:pt x="50" y="89"/>
                    <a:pt x="47" y="93"/>
                    <a:pt x="43" y="93"/>
                  </a:cubicBezTo>
                  <a:close/>
                  <a:moveTo>
                    <a:pt x="92" y="93"/>
                  </a:moveTo>
                  <a:cubicBezTo>
                    <a:pt x="88" y="93"/>
                    <a:pt x="85" y="89"/>
                    <a:pt x="85" y="85"/>
                  </a:cubicBezTo>
                  <a:cubicBezTo>
                    <a:pt x="85" y="81"/>
                    <a:pt x="88" y="77"/>
                    <a:pt x="92" y="77"/>
                  </a:cubicBezTo>
                  <a:cubicBezTo>
                    <a:pt x="97" y="77"/>
                    <a:pt x="100" y="81"/>
                    <a:pt x="100" y="85"/>
                  </a:cubicBezTo>
                  <a:cubicBezTo>
                    <a:pt x="100" y="89"/>
                    <a:pt x="97" y="93"/>
                    <a:pt x="92" y="93"/>
                  </a:cubicBezTo>
                  <a:close/>
                  <a:moveTo>
                    <a:pt x="115" y="77"/>
                  </a:moveTo>
                  <a:cubicBezTo>
                    <a:pt x="115" y="79"/>
                    <a:pt x="114" y="81"/>
                    <a:pt x="112" y="81"/>
                  </a:cubicBezTo>
                  <a:cubicBezTo>
                    <a:pt x="107" y="81"/>
                    <a:pt x="107" y="81"/>
                    <a:pt x="107" y="81"/>
                  </a:cubicBezTo>
                  <a:cubicBezTo>
                    <a:pt x="106" y="74"/>
                    <a:pt x="100" y="70"/>
                    <a:pt x="92" y="70"/>
                  </a:cubicBezTo>
                  <a:cubicBezTo>
                    <a:pt x="85" y="70"/>
                    <a:pt x="79" y="74"/>
                    <a:pt x="78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56" y="74"/>
                    <a:pt x="50" y="70"/>
                    <a:pt x="43" y="70"/>
                  </a:cubicBezTo>
                  <a:cubicBezTo>
                    <a:pt x="35" y="70"/>
                    <a:pt x="30" y="74"/>
                    <a:pt x="28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1"/>
                    <a:pt x="20" y="79"/>
                    <a:pt x="20" y="77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69" y="66"/>
                    <a:pt x="69" y="66"/>
                    <a:pt x="69" y="66"/>
                  </a:cubicBezTo>
                  <a:cubicBezTo>
                    <a:pt x="76" y="66"/>
                    <a:pt x="81" y="61"/>
                    <a:pt x="81" y="54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8" y="27"/>
                    <a:pt x="99" y="28"/>
                    <a:pt x="99" y="29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3"/>
                    <a:pt x="115" y="53"/>
                    <a:pt x="115" y="54"/>
                  </a:cubicBezTo>
                  <a:lnTo>
                    <a:pt x="115" y="77"/>
                  </a:lnTo>
                  <a:close/>
                  <a:moveTo>
                    <a:pt x="115" y="77"/>
                  </a:moveTo>
                  <a:cubicBezTo>
                    <a:pt x="115" y="77"/>
                    <a:pt x="115" y="77"/>
                    <a:pt x="115" y="7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44"/>
          <p:cNvSpPr>
            <a:spLocks noEditPoints="1"/>
          </p:cNvSpPr>
          <p:nvPr/>
        </p:nvSpPr>
        <p:spPr bwMode="auto">
          <a:xfrm>
            <a:off x="6489326" y="5169254"/>
            <a:ext cx="560665" cy="548582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ooter Text"/>
          <p:cNvSpPr txBox="1"/>
          <p:nvPr/>
        </p:nvSpPr>
        <p:spPr>
          <a:xfrm>
            <a:off x="2317450" y="2560083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ooter Text"/>
          <p:cNvSpPr txBox="1"/>
          <p:nvPr/>
        </p:nvSpPr>
        <p:spPr>
          <a:xfrm>
            <a:off x="8925069" y="3617814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>
            <a:off x="2036887" y="5143546"/>
            <a:ext cx="2398351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ooter Text"/>
          <p:cNvSpPr txBox="1"/>
          <p:nvPr/>
        </p:nvSpPr>
        <p:spPr>
          <a:xfrm>
            <a:off x="8536757" y="5143546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ooter Text"/>
          <p:cNvSpPr txBox="1"/>
          <p:nvPr/>
        </p:nvSpPr>
        <p:spPr>
          <a:xfrm>
            <a:off x="7669919" y="2094609"/>
            <a:ext cx="240085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52"/>
          <p:cNvSpPr>
            <a:spLocks noEditPoints="1"/>
          </p:cNvSpPr>
          <p:nvPr/>
        </p:nvSpPr>
        <p:spPr bwMode="auto">
          <a:xfrm>
            <a:off x="6097356" y="3937000"/>
            <a:ext cx="664040" cy="664040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9" grpId="0" animBg="1"/>
      <p:bldP spid="1030" grpId="0" animBg="1"/>
      <p:bldP spid="1031" grpId="0" animBg="1"/>
      <p:bldP spid="1032" grpId="0" animBg="1"/>
      <p:bldP spid="1033" grpId="0" animBg="1"/>
      <p:bldP spid="15" grpId="0" animBg="1"/>
      <p:bldP spid="16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/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  <a:endParaRPr lang="en-US" sz="14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2"/>
          <p:cNvSpPr txBox="1"/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US" sz="121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-1" fmla="*/ 424422 w 2801257"/>
              <a:gd name="connsiteY0-2" fmla="*/ 313631 h 3802743"/>
              <a:gd name="connsiteX1-3" fmla="*/ 2801257 w 2801257"/>
              <a:gd name="connsiteY1-4" fmla="*/ 0 h 3802743"/>
              <a:gd name="connsiteX2-5" fmla="*/ 2801257 w 2801257"/>
              <a:gd name="connsiteY2-6" fmla="*/ 3802743 h 3802743"/>
              <a:gd name="connsiteX3-7" fmla="*/ 0 w 2801257"/>
              <a:gd name="connsiteY3-8" fmla="*/ 3802743 h 3802743"/>
              <a:gd name="connsiteX4-9" fmla="*/ 424422 w 2801257"/>
              <a:gd name="connsiteY4-10" fmla="*/ 313631 h 3802743"/>
              <a:gd name="connsiteX0-11" fmla="*/ 424422 w 3256770"/>
              <a:gd name="connsiteY0-12" fmla="*/ 313631 h 3806294"/>
              <a:gd name="connsiteX1-13" fmla="*/ 2801257 w 3256770"/>
              <a:gd name="connsiteY1-14" fmla="*/ 0 h 3806294"/>
              <a:gd name="connsiteX2-15" fmla="*/ 3256770 w 3256770"/>
              <a:gd name="connsiteY2-16" fmla="*/ 3806294 h 3806294"/>
              <a:gd name="connsiteX3-17" fmla="*/ 0 w 3256770"/>
              <a:gd name="connsiteY3-18" fmla="*/ 3802743 h 3806294"/>
              <a:gd name="connsiteX4-19" fmla="*/ 424422 w 3256770"/>
              <a:gd name="connsiteY4-20" fmla="*/ 313631 h 38062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240">
              <a:lnSpc>
                <a:spcPct val="150000"/>
              </a:lnSpc>
              <a:defRPr/>
            </a:pPr>
            <a:endParaRPr lang="zh-CN" altLang="en-US" sz="253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9"/>
          <p:cNvGrpSpPr/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/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63" tIns="64282" rIns="128563" bIns="6428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281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/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/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/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/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/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/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/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/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5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/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/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/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/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/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/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/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/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/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/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/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/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/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/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5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8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/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9526" tIns="49764" rIns="99526" bIns="49764" numCol="1" anchor="t" anchorCtr="0" compatLnSpc="1"/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9"/>
          <p:cNvGrpSpPr/>
          <p:nvPr/>
        </p:nvGrpSpPr>
        <p:grpSpPr>
          <a:xfrm>
            <a:off x="5918077" y="3688333"/>
            <a:ext cx="1008934" cy="1011625"/>
            <a:chOff x="4004877" y="2411833"/>
            <a:chExt cx="1139957" cy="1143000"/>
          </a:xfrm>
        </p:grpSpPr>
        <p:sp>
          <p:nvSpPr>
            <p:cNvPr id="14" name="Oval 13"/>
            <p:cNvSpPr/>
            <p:nvPr/>
          </p:nvSpPr>
          <p:spPr bwMode="auto">
            <a:xfrm>
              <a:off x="4004877" y="2411833"/>
              <a:ext cx="1139957" cy="1143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139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152"/>
            <p:cNvSpPr>
              <a:spLocks noEditPoints="1"/>
            </p:cNvSpPr>
            <p:nvPr/>
          </p:nvSpPr>
          <p:spPr bwMode="auto">
            <a:xfrm>
              <a:off x="4383793" y="2806766"/>
              <a:ext cx="382124" cy="35313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Down Arrow 15"/>
          <p:cNvSpPr/>
          <p:nvPr/>
        </p:nvSpPr>
        <p:spPr bwMode="auto">
          <a:xfrm rot="14548862">
            <a:off x="6998647" y="3599864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 rot="14548862" flipH="1" flipV="1">
            <a:off x="5591623" y="4293881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Down Arrow 44"/>
          <p:cNvSpPr/>
          <p:nvPr/>
        </p:nvSpPr>
        <p:spPr bwMode="auto">
          <a:xfrm rot="10800000">
            <a:off x="6297543" y="319425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Down Arrow 47"/>
          <p:cNvSpPr/>
          <p:nvPr/>
        </p:nvSpPr>
        <p:spPr bwMode="auto">
          <a:xfrm rot="7051138" flipH="1">
            <a:off x="5598927" y="3599305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6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Down Arrow 55"/>
          <p:cNvSpPr/>
          <p:nvPr/>
        </p:nvSpPr>
        <p:spPr bwMode="auto">
          <a:xfrm rot="10800000" flipV="1">
            <a:off x="6297545" y="4725803"/>
            <a:ext cx="262123" cy="46823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Down Arrow 56"/>
          <p:cNvSpPr/>
          <p:nvPr/>
        </p:nvSpPr>
        <p:spPr bwMode="auto">
          <a:xfrm rot="7051138" flipV="1">
            <a:off x="6991342" y="4308598"/>
            <a:ext cx="262123" cy="484941"/>
          </a:xfrm>
          <a:prstGeom prst="downArrow">
            <a:avLst>
              <a:gd name="adj1" fmla="val 63516"/>
              <a:gd name="adj2" fmla="val 50000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99526" tIns="49764" rIns="99526" bIns="49764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1395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5904272" y="2130695"/>
            <a:ext cx="1062673" cy="1063559"/>
            <a:chOff x="3307763" y="1427226"/>
            <a:chExt cx="648499" cy="649042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3307763" y="1427226"/>
              <a:ext cx="648499" cy="649042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/>
          </p:nvSpPr>
          <p:spPr bwMode="auto">
            <a:xfrm>
              <a:off x="3483875" y="1534824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7281992" y="4371976"/>
            <a:ext cx="1062673" cy="1063559"/>
            <a:chOff x="3365370" y="3682819"/>
            <a:chExt cx="648499" cy="649042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3365370" y="3682819"/>
              <a:ext cx="648499" cy="64904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83"/>
            <p:cNvSpPr>
              <a:spLocks noEditPoints="1"/>
            </p:cNvSpPr>
            <p:nvPr/>
          </p:nvSpPr>
          <p:spPr bwMode="auto">
            <a:xfrm>
              <a:off x="3590360" y="3858452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4506526" y="2976898"/>
            <a:ext cx="1062673" cy="1063559"/>
            <a:chOff x="5187738" y="3682819"/>
            <a:chExt cx="648499" cy="649042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5187738" y="3682819"/>
              <a:ext cx="648499" cy="649042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37"/>
            <p:cNvSpPr>
              <a:spLocks noEditPoints="1"/>
            </p:cNvSpPr>
            <p:nvPr/>
          </p:nvSpPr>
          <p:spPr bwMode="auto">
            <a:xfrm>
              <a:off x="5347164" y="3838560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5"/>
          <p:cNvGrpSpPr/>
          <p:nvPr/>
        </p:nvGrpSpPr>
        <p:grpSpPr>
          <a:xfrm>
            <a:off x="5898873" y="5190534"/>
            <a:ext cx="1062673" cy="1063559"/>
            <a:chOff x="5187738" y="1415796"/>
            <a:chExt cx="648499" cy="649042"/>
          </a:xfrm>
        </p:grpSpPr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5187738" y="1415796"/>
              <a:ext cx="648499" cy="649042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53"/>
            <p:cNvSpPr/>
            <p:nvPr/>
          </p:nvSpPr>
          <p:spPr bwMode="auto">
            <a:xfrm>
              <a:off x="5336668" y="1592431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6"/>
          <p:cNvGrpSpPr/>
          <p:nvPr/>
        </p:nvGrpSpPr>
        <p:grpSpPr>
          <a:xfrm>
            <a:off x="4493298" y="4371976"/>
            <a:ext cx="1062673" cy="1063559"/>
            <a:chOff x="5648594" y="2472338"/>
            <a:chExt cx="648499" cy="649042"/>
          </a:xfrm>
        </p:grpSpPr>
        <p:sp>
          <p:nvSpPr>
            <p:cNvPr id="71" name="Oval 70"/>
            <p:cNvSpPr>
              <a:spLocks noChangeAspect="1"/>
            </p:cNvSpPr>
            <p:nvPr/>
          </p:nvSpPr>
          <p:spPr>
            <a:xfrm>
              <a:off x="5648594" y="2472338"/>
              <a:ext cx="648499" cy="64904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30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57"/>
            <p:cNvSpPr>
              <a:spLocks noEditPoints="1"/>
            </p:cNvSpPr>
            <p:nvPr/>
          </p:nvSpPr>
          <p:spPr bwMode="auto">
            <a:xfrm>
              <a:off x="5827267" y="2667801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83"/>
          <p:cNvGrpSpPr/>
          <p:nvPr/>
        </p:nvGrpSpPr>
        <p:grpSpPr>
          <a:xfrm>
            <a:off x="7292358" y="2972014"/>
            <a:ext cx="1062673" cy="1063559"/>
            <a:chOff x="2886238" y="2472339"/>
            <a:chExt cx="648499" cy="649042"/>
          </a:xfrm>
        </p:grpSpPr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2886238" y="2472339"/>
              <a:ext cx="648499" cy="64904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525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65"/>
            <p:cNvSpPr>
              <a:spLocks noEditPoints="1"/>
            </p:cNvSpPr>
            <p:nvPr/>
          </p:nvSpPr>
          <p:spPr bwMode="auto">
            <a:xfrm>
              <a:off x="3027706" y="2630302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9526" tIns="49764" rIns="99526" bIns="49764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95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2"/>
          <p:cNvGrpSpPr/>
          <p:nvPr/>
        </p:nvGrpSpPr>
        <p:grpSpPr>
          <a:xfrm>
            <a:off x="1971688" y="3293620"/>
            <a:ext cx="2391087" cy="663798"/>
            <a:chOff x="844734" y="1897307"/>
            <a:chExt cx="2294202" cy="609865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099983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53376" y="1897307"/>
              <a:ext cx="178556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1964879" y="4493649"/>
            <a:ext cx="2420365" cy="663800"/>
            <a:chOff x="844734" y="1897308"/>
            <a:chExt cx="2322294" cy="609866"/>
          </a:xfrm>
        </p:grpSpPr>
        <p:sp>
          <p:nvSpPr>
            <p:cNvPr id="95" name="Footer Text"/>
            <p:cNvSpPr txBox="1"/>
            <p:nvPr/>
          </p:nvSpPr>
          <p:spPr>
            <a:xfrm>
              <a:off x="844734" y="2099986"/>
              <a:ext cx="2287092" cy="40718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381467" y="1897308"/>
              <a:ext cx="1785561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2"/>
          <p:cNvGrpSpPr/>
          <p:nvPr/>
        </p:nvGrpSpPr>
        <p:grpSpPr>
          <a:xfrm>
            <a:off x="8617600" y="3039042"/>
            <a:ext cx="2392206" cy="663798"/>
            <a:chOff x="844734" y="1897308"/>
            <a:chExt cx="2287091" cy="609865"/>
          </a:xfrm>
        </p:grpSpPr>
        <p:sp>
          <p:nvSpPr>
            <p:cNvPr id="98" name="Footer Text"/>
            <p:cNvSpPr txBox="1"/>
            <p:nvPr/>
          </p:nvSpPr>
          <p:spPr>
            <a:xfrm>
              <a:off x="844734" y="2099984"/>
              <a:ext cx="2287091" cy="40718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5"/>
          <p:cNvGrpSpPr/>
          <p:nvPr/>
        </p:nvGrpSpPr>
        <p:grpSpPr>
          <a:xfrm>
            <a:off x="8617600" y="4238207"/>
            <a:ext cx="2392206" cy="651106"/>
            <a:chOff x="844734" y="1897307"/>
            <a:chExt cx="2287091" cy="598201"/>
          </a:xfrm>
        </p:grpSpPr>
        <p:sp>
          <p:nvSpPr>
            <p:cNvPr id="101" name="Footer Text"/>
            <p:cNvSpPr txBox="1"/>
            <p:nvPr/>
          </p:nvSpPr>
          <p:spPr>
            <a:xfrm>
              <a:off x="844734" y="2099986"/>
              <a:ext cx="2287091" cy="39552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844734" y="1897307"/>
              <a:ext cx="1765067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22"/>
          <p:cNvGrpSpPr/>
          <p:nvPr/>
        </p:nvGrpSpPr>
        <p:grpSpPr>
          <a:xfrm>
            <a:off x="3368126" y="2093586"/>
            <a:ext cx="2383676" cy="663802"/>
            <a:chOff x="844734" y="1897307"/>
            <a:chExt cx="2287091" cy="609866"/>
          </a:xfrm>
        </p:grpSpPr>
        <p:sp>
          <p:nvSpPr>
            <p:cNvPr id="104" name="Footer Text"/>
            <p:cNvSpPr txBox="1"/>
            <p:nvPr/>
          </p:nvSpPr>
          <p:spPr>
            <a:xfrm>
              <a:off x="844734" y="2099986"/>
              <a:ext cx="2287091" cy="4071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344911" y="1897307"/>
              <a:ext cx="1785560" cy="23752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7202097" y="5437375"/>
            <a:ext cx="2392206" cy="651103"/>
            <a:chOff x="844734" y="1897308"/>
            <a:chExt cx="2287091" cy="598202"/>
          </a:xfrm>
        </p:grpSpPr>
        <p:sp>
          <p:nvSpPr>
            <p:cNvPr id="107" name="Footer Text"/>
            <p:cNvSpPr txBox="1"/>
            <p:nvPr/>
          </p:nvSpPr>
          <p:spPr>
            <a:xfrm>
              <a:off x="844734" y="2099986"/>
              <a:ext cx="2287091" cy="39552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44734" y="1897308"/>
              <a:ext cx="1765067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45" grpId="0" animBg="1"/>
      <p:bldP spid="48" grpId="0" animBg="1"/>
      <p:bldP spid="56" grpId="0" animBg="1"/>
      <p:bldP spid="5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/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-1" fmla="*/ 0 w 10000"/>
                <a:gd name="connsiteY0-2" fmla="*/ 5342 h 6013"/>
                <a:gd name="connsiteX1-3" fmla="*/ 0 w 10000"/>
                <a:gd name="connsiteY1-4" fmla="*/ 5342 h 6013"/>
                <a:gd name="connsiteX2-5" fmla="*/ 5000 w 10000"/>
                <a:gd name="connsiteY2-6" fmla="*/ 6013 h 6013"/>
                <a:gd name="connsiteX3-7" fmla="*/ 5000 w 10000"/>
                <a:gd name="connsiteY3-8" fmla="*/ 6013 h 6013"/>
                <a:gd name="connsiteX4-9" fmla="*/ 10000 w 10000"/>
                <a:gd name="connsiteY4-10" fmla="*/ 5342 h 6013"/>
                <a:gd name="connsiteX5-11" fmla="*/ 10000 w 10000"/>
                <a:gd name="connsiteY5-12" fmla="*/ 5342 h 6013"/>
                <a:gd name="connsiteX6-13" fmla="*/ 10000 w 10000"/>
                <a:gd name="connsiteY6-14" fmla="*/ 0 h 601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58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/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/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 Placeholder 7"/>
          <p:cNvSpPr txBox="1"/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/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/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5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/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5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/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3482334" y="3572801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2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3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19392" y="3402029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任意多边形 9"/>
          <p:cNvSpPr/>
          <p:nvPr/>
        </p:nvSpPr>
        <p:spPr bwMode="auto">
          <a:xfrm>
            <a:off x="6225119" y="2408473"/>
            <a:ext cx="6633631" cy="1768447"/>
          </a:xfrm>
          <a:custGeom>
            <a:avLst/>
            <a:gdLst>
              <a:gd name="connsiteX0" fmla="*/ 5835374 w 6633631"/>
              <a:gd name="connsiteY0" fmla="*/ 0 h 1768447"/>
              <a:gd name="connsiteX1" fmla="*/ 6099146 w 6633631"/>
              <a:gd name="connsiteY1" fmla="*/ 12824 h 1768447"/>
              <a:gd name="connsiteX2" fmla="*/ 6366389 w 6633631"/>
              <a:gd name="connsiteY2" fmla="*/ 38472 h 1768447"/>
              <a:gd name="connsiteX3" fmla="*/ 6633631 w 6633631"/>
              <a:gd name="connsiteY3" fmla="*/ 80607 h 1768447"/>
              <a:gd name="connsiteX4" fmla="*/ 6633631 w 6633631"/>
              <a:gd name="connsiteY4" fmla="*/ 957939 h 1768447"/>
              <a:gd name="connsiteX5" fmla="*/ 6633631 w 6633631"/>
              <a:gd name="connsiteY5" fmla="*/ 1205442 h 1768447"/>
              <a:gd name="connsiteX6" fmla="*/ 6633631 w 6633631"/>
              <a:gd name="connsiteY6" fmla="*/ 1768447 h 1768447"/>
              <a:gd name="connsiteX7" fmla="*/ 0 w 6633631"/>
              <a:gd name="connsiteY7" fmla="*/ 1768447 h 1768447"/>
              <a:gd name="connsiteX8" fmla="*/ 0 w 6633631"/>
              <a:gd name="connsiteY8" fmla="*/ 1205442 h 1768447"/>
              <a:gd name="connsiteX9" fmla="*/ 0 w 6633631"/>
              <a:gd name="connsiteY9" fmla="*/ 957939 h 1768447"/>
              <a:gd name="connsiteX10" fmla="*/ 0 w 6633631"/>
              <a:gd name="connsiteY10" fmla="*/ 650353 h 1768447"/>
              <a:gd name="connsiteX11" fmla="*/ 207084 w 6633631"/>
              <a:gd name="connsiteY11" fmla="*/ 730960 h 1768447"/>
              <a:gd name="connsiteX12" fmla="*/ 415325 w 6633631"/>
              <a:gd name="connsiteY12" fmla="*/ 787751 h 1768447"/>
              <a:gd name="connsiteX13" fmla="*/ 625880 w 6633631"/>
              <a:gd name="connsiteY13" fmla="*/ 829887 h 1768447"/>
              <a:gd name="connsiteX14" fmla="*/ 838748 w 6633631"/>
              <a:gd name="connsiteY14" fmla="*/ 855534 h 1768447"/>
              <a:gd name="connsiteX15" fmla="*/ 1053931 w 6633631"/>
              <a:gd name="connsiteY15" fmla="*/ 864694 h 1768447"/>
              <a:gd name="connsiteX16" fmla="*/ 1272584 w 6633631"/>
              <a:gd name="connsiteY16" fmla="*/ 862862 h 1768447"/>
              <a:gd name="connsiteX17" fmla="*/ 1491237 w 6633631"/>
              <a:gd name="connsiteY17" fmla="*/ 846374 h 1768447"/>
              <a:gd name="connsiteX18" fmla="*/ 1713360 w 6633631"/>
              <a:gd name="connsiteY18" fmla="*/ 817063 h 1768447"/>
              <a:gd name="connsiteX19" fmla="*/ 1936641 w 6633631"/>
              <a:gd name="connsiteY19" fmla="*/ 782255 h 1768447"/>
              <a:gd name="connsiteX20" fmla="*/ 2163392 w 6633631"/>
              <a:gd name="connsiteY20" fmla="*/ 736456 h 1768447"/>
              <a:gd name="connsiteX21" fmla="*/ 2392457 w 6633631"/>
              <a:gd name="connsiteY21" fmla="*/ 683328 h 1768447"/>
              <a:gd name="connsiteX22" fmla="*/ 2623836 w 6633631"/>
              <a:gd name="connsiteY22" fmla="*/ 624705 h 1768447"/>
              <a:gd name="connsiteX23" fmla="*/ 2856372 w 6633631"/>
              <a:gd name="connsiteY23" fmla="*/ 564250 h 1768447"/>
              <a:gd name="connsiteX24" fmla="*/ 3091221 w 6633631"/>
              <a:gd name="connsiteY24" fmla="*/ 496466 h 1768447"/>
              <a:gd name="connsiteX25" fmla="*/ 3330698 w 6633631"/>
              <a:gd name="connsiteY25" fmla="*/ 432347 h 1768447"/>
              <a:gd name="connsiteX26" fmla="*/ 3569019 w 6633631"/>
              <a:gd name="connsiteY26" fmla="*/ 364564 h 1768447"/>
              <a:gd name="connsiteX27" fmla="*/ 3811966 w 6633631"/>
              <a:gd name="connsiteY27" fmla="*/ 300445 h 1768447"/>
              <a:gd name="connsiteX28" fmla="*/ 4057228 w 6633631"/>
              <a:gd name="connsiteY28" fmla="*/ 239989 h 1768447"/>
              <a:gd name="connsiteX29" fmla="*/ 4304803 w 6633631"/>
              <a:gd name="connsiteY29" fmla="*/ 183198 h 1768447"/>
              <a:gd name="connsiteX30" fmla="*/ 4553535 w 6633631"/>
              <a:gd name="connsiteY30" fmla="*/ 128239 h 1768447"/>
              <a:gd name="connsiteX31" fmla="*/ 4804581 w 6633631"/>
              <a:gd name="connsiteY31" fmla="*/ 82439 h 1768447"/>
              <a:gd name="connsiteX32" fmla="*/ 5060255 w 6633631"/>
              <a:gd name="connsiteY32" fmla="*/ 47632 h 1768447"/>
              <a:gd name="connsiteX33" fmla="*/ 5314771 w 6633631"/>
              <a:gd name="connsiteY33" fmla="*/ 18320 h 1768447"/>
              <a:gd name="connsiteX34" fmla="*/ 5575073 w 6633631"/>
              <a:gd name="connsiteY34" fmla="*/ 3664 h 176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633631" h="1768447">
                <a:moveTo>
                  <a:pt x="5835374" y="0"/>
                </a:moveTo>
                <a:lnTo>
                  <a:pt x="6099146" y="12824"/>
                </a:lnTo>
                <a:lnTo>
                  <a:pt x="6366389" y="38472"/>
                </a:lnTo>
                <a:lnTo>
                  <a:pt x="6633631" y="80607"/>
                </a:lnTo>
                <a:lnTo>
                  <a:pt x="6633631" y="957939"/>
                </a:lnTo>
                <a:lnTo>
                  <a:pt x="6633631" y="1205442"/>
                </a:lnTo>
                <a:lnTo>
                  <a:pt x="6633631" y="1768447"/>
                </a:lnTo>
                <a:lnTo>
                  <a:pt x="0" y="1768447"/>
                </a:lnTo>
                <a:lnTo>
                  <a:pt x="0" y="1205442"/>
                </a:lnTo>
                <a:lnTo>
                  <a:pt x="0" y="957939"/>
                </a:lnTo>
                <a:lnTo>
                  <a:pt x="0" y="650353"/>
                </a:lnTo>
                <a:lnTo>
                  <a:pt x="207084" y="730960"/>
                </a:lnTo>
                <a:lnTo>
                  <a:pt x="415325" y="787751"/>
                </a:lnTo>
                <a:lnTo>
                  <a:pt x="625880" y="829887"/>
                </a:lnTo>
                <a:lnTo>
                  <a:pt x="838748" y="855534"/>
                </a:lnTo>
                <a:lnTo>
                  <a:pt x="1053931" y="864694"/>
                </a:lnTo>
                <a:lnTo>
                  <a:pt x="1272584" y="862862"/>
                </a:lnTo>
                <a:lnTo>
                  <a:pt x="1491237" y="846374"/>
                </a:lnTo>
                <a:lnTo>
                  <a:pt x="1713360" y="817063"/>
                </a:lnTo>
                <a:lnTo>
                  <a:pt x="1936641" y="782255"/>
                </a:lnTo>
                <a:lnTo>
                  <a:pt x="2163392" y="736456"/>
                </a:lnTo>
                <a:lnTo>
                  <a:pt x="2392457" y="683328"/>
                </a:lnTo>
                <a:lnTo>
                  <a:pt x="2623836" y="624705"/>
                </a:lnTo>
                <a:lnTo>
                  <a:pt x="2856372" y="564250"/>
                </a:lnTo>
                <a:lnTo>
                  <a:pt x="3091221" y="496466"/>
                </a:lnTo>
                <a:lnTo>
                  <a:pt x="3330698" y="432347"/>
                </a:lnTo>
                <a:lnTo>
                  <a:pt x="3569019" y="364564"/>
                </a:lnTo>
                <a:lnTo>
                  <a:pt x="3811966" y="300445"/>
                </a:lnTo>
                <a:lnTo>
                  <a:pt x="4057228" y="239989"/>
                </a:lnTo>
                <a:lnTo>
                  <a:pt x="4304803" y="183198"/>
                </a:lnTo>
                <a:lnTo>
                  <a:pt x="4553535" y="128239"/>
                </a:lnTo>
                <a:lnTo>
                  <a:pt x="4804581" y="82439"/>
                </a:lnTo>
                <a:lnTo>
                  <a:pt x="5060255" y="47632"/>
                </a:lnTo>
                <a:lnTo>
                  <a:pt x="5314771" y="18320"/>
                </a:lnTo>
                <a:lnTo>
                  <a:pt x="5575073" y="3664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3974" y="2924875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 smtClean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5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/>
          <p:nvPr>
            <p:custDataLst>
              <p:tags r:id="rId4"/>
            </p:custDataLst>
          </p:nvPr>
        </p:nvSpPr>
        <p:spPr>
          <a:xfrm>
            <a:off x="6631409" y="3352838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/>
          <p:nvPr>
            <p:custDataLst>
              <p:tags r:id="rId5"/>
            </p:custDataLst>
          </p:nvPr>
        </p:nvSpPr>
        <p:spPr>
          <a:xfrm>
            <a:off x="6631409" y="3930043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6"/>
    </p:custData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52" grpId="0"/>
      <p:bldP spid="10" grpId="0" animBg="1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/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/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/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</a:ln>
          <a:effectLst/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70">
              <a:latin typeface="Arial" panose="020B060402020202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ed Rectangle 72"/>
          <p:cNvSpPr/>
          <p:nvPr/>
        </p:nvSpPr>
        <p:spPr>
          <a:xfrm>
            <a:off x="2411026" y="1732905"/>
            <a:ext cx="1970313" cy="422087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2411026" y="2637311"/>
            <a:ext cx="1970313" cy="42208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2411026" y="3532109"/>
            <a:ext cx="1970313" cy="42208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2012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411026" y="4415275"/>
            <a:ext cx="1970313" cy="42208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2014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411026" y="5298439"/>
            <a:ext cx="1970313" cy="42208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2015</a:t>
            </a:r>
            <a:endParaRPr lang="en-US" sz="20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rot="5400000">
            <a:off x="3136975" y="2370404"/>
            <a:ext cx="437686" cy="194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3356792" y="2362866"/>
            <a:ext cx="6188738" cy="0"/>
          </a:xfrm>
          <a:prstGeom prst="line">
            <a:avLst/>
          </a:prstGeom>
          <a:ln w="19050" cap="rnd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H="1">
            <a:off x="3356792" y="3289519"/>
            <a:ext cx="6188738" cy="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H="1">
            <a:off x="3356792" y="4150257"/>
            <a:ext cx="6188738" cy="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 flipH="1">
            <a:off x="3356792" y="5034260"/>
            <a:ext cx="6188738" cy="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 Placeholder 3"/>
          <p:cNvSpPr txBox="1"/>
          <p:nvPr/>
        </p:nvSpPr>
        <p:spPr>
          <a:xfrm>
            <a:off x="4827400" y="1702872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/>
          <p:nvPr/>
        </p:nvSpPr>
        <p:spPr>
          <a:xfrm>
            <a:off x="4827400" y="2573220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/>
          <p:nvPr/>
        </p:nvSpPr>
        <p:spPr>
          <a:xfrm>
            <a:off x="4827400" y="3410481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/>
          <p:nvPr/>
        </p:nvSpPr>
        <p:spPr>
          <a:xfrm>
            <a:off x="4827400" y="430527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1" name="Text Placeholder 3"/>
          <p:cNvSpPr txBox="1"/>
          <p:nvPr/>
        </p:nvSpPr>
        <p:spPr>
          <a:xfrm>
            <a:off x="4827400" y="5230588"/>
            <a:ext cx="4466036" cy="44319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Text Placeholder 3"/>
          <p:cNvSpPr txBox="1"/>
          <p:nvPr/>
        </p:nvSpPr>
        <p:spPr>
          <a:xfrm>
            <a:off x="9725819" y="1914996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28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" name="Text Placeholder 3"/>
          <p:cNvSpPr txBox="1"/>
          <p:nvPr/>
        </p:nvSpPr>
        <p:spPr>
          <a:xfrm>
            <a:off x="9725819" y="2804815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  <a:endParaRPr lang="en-US" sz="2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4" name="Text Placeholder 3"/>
          <p:cNvSpPr txBox="1"/>
          <p:nvPr/>
        </p:nvSpPr>
        <p:spPr>
          <a:xfrm>
            <a:off x="9725819" y="3694632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60%</a:t>
            </a:r>
            <a:endParaRPr lang="en-US" sz="28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5" name="Text Placeholder 3"/>
          <p:cNvSpPr txBox="1"/>
          <p:nvPr/>
        </p:nvSpPr>
        <p:spPr>
          <a:xfrm>
            <a:off x="9725819" y="4584451"/>
            <a:ext cx="698060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spcBef>
                <a:spcPct val="20000"/>
              </a:spcBef>
              <a:defRPr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  <a:endParaRPr lang="en-US" sz="28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6" name="Text Placeholder 3"/>
          <p:cNvSpPr txBox="1"/>
          <p:nvPr/>
        </p:nvSpPr>
        <p:spPr>
          <a:xfrm>
            <a:off x="9620027" y="5474270"/>
            <a:ext cx="909645" cy="526185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330">
              <a:lnSpc>
                <a:spcPct val="140000"/>
              </a:lnSpc>
              <a:spcBef>
                <a:spcPct val="20000"/>
              </a:spcBef>
              <a:defRPr/>
            </a:pPr>
            <a:r>
              <a:rPr lang="en-US" sz="2800" b="1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100%</a:t>
            </a:r>
            <a:endParaRPr lang="en-US" sz="2800" b="1" dirty="0">
              <a:solidFill>
                <a:schemeClr val="accent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3356793" y="5925629"/>
            <a:ext cx="6188738" cy="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3136975" y="3273841"/>
            <a:ext cx="437686" cy="1940"/>
          </a:xfrm>
          <a:prstGeom prst="line">
            <a:avLst/>
          </a:prstGeom>
          <a:ln w="19050" cap="rnd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3136975" y="4163009"/>
            <a:ext cx="437686" cy="1940"/>
          </a:xfrm>
          <a:prstGeom prst="line">
            <a:avLst/>
          </a:prstGeom>
          <a:ln w="19050" cap="rnd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5400000">
            <a:off x="3136975" y="5049011"/>
            <a:ext cx="437686" cy="1940"/>
          </a:xfrm>
          <a:prstGeom prst="line">
            <a:avLst/>
          </a:prstGeom>
          <a:ln w="19050" cap="rnd">
            <a:solidFill>
              <a:schemeClr val="accent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5400000">
            <a:off x="3136975" y="5938396"/>
            <a:ext cx="437686" cy="1940"/>
          </a:xfrm>
          <a:prstGeom prst="line">
            <a:avLst/>
          </a:prstGeom>
          <a:ln w="19050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8" grpId="0" animBg="1"/>
      <p:bldP spid="81" grpId="0" animBg="1"/>
      <p:bldP spid="84" grpId="0" animBg="1"/>
      <p:bldP spid="89" grpId="0" animBg="1"/>
      <p:bldP spid="111" grpId="0"/>
      <p:bldP spid="114" grpId="0"/>
      <p:bldP spid="117" grpId="0"/>
      <p:bldP spid="120" grpId="0"/>
      <p:bldP spid="121" grpId="0"/>
      <p:bldP spid="122" grpId="0"/>
      <p:bldP spid="123" grpId="0"/>
      <p:bldP spid="124" grpId="0"/>
      <p:bldP spid="125" grpId="0"/>
      <p:bldP spid="1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/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9" name="AutoShape 7"/>
          <p:cNvSpPr/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0" name="AutoShape 8"/>
          <p:cNvSpPr/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1" name="AutoShape 9"/>
          <p:cNvSpPr/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2" name="AutoShape 10"/>
          <p:cNvSpPr/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3" name="AutoShape 11"/>
          <p:cNvSpPr/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9" name="AutoShape 17"/>
          <p:cNvSpPr/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/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/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/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/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/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ctr" defTabSz="274320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/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8" name="AutoShape 26"/>
          <p:cNvSpPr/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/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0" name="AutoShape 28"/>
          <p:cNvSpPr/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/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/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6213351" y="1384077"/>
            <a:ext cx="6048672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cap="all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zh-CN" altLang="en-US" sz="6000" cap="all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213351" y="2679243"/>
            <a:ext cx="288032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99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99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/>
      <p:bldP spid="14" grpId="1"/>
      <p:bldP spid="11" grpId="0"/>
      <p:bldP spid="11" grpId="1"/>
    </p:bld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p="http://schemas.openxmlformats.org/presentationml/2006/main">
  <p:tag name="MH" val="20161022192605"/>
  <p:tag name="MH_LIBRARY" val="GRAPHIC"/>
  <p:tag name="MH_TYPE" val="Text"/>
  <p:tag name="MH_ORDER" val="1"/>
</p:tagLst>
</file>

<file path=ppt/tags/tag8.xml><?xml version="1.0" encoding="utf-8"?>
<p:tagLst xmlns:p="http://schemas.openxmlformats.org/presentationml/2006/main">
  <p:tag name="MH" val="20161022192605"/>
  <p:tag name="MH_LIBRARY" val="GRAPHIC"/>
  <p:tag name="MH_TYPE" val="Text"/>
  <p:tag name="MH_ORDER" val="2"/>
</p:tagLst>
</file>

<file path=ppt/tags/tag9.xml><?xml version="1.0" encoding="utf-8"?>
<p:tagLst xmlns:p="http://schemas.openxmlformats.org/presentationml/2006/main">
  <p:tag name="MH" val="20161022192605"/>
  <p:tag name="MH_LIBRARY" val="GRAPHIC"/>
  <p:tag name="MH_TYPE" val="Text"/>
  <p:tag name="MH_ORDER" val="3"/>
</p:tagLst>
</file>

<file path=ppt/tags/tag10.xml><?xml version="1.0" encoding="utf-8"?>
<p:tagLst xmlns:p="http://schemas.openxmlformats.org/presentationml/2006/main">
  <p:tag name="MH" val="20161022192605"/>
  <p:tag name="MH_LIBRARY" val="GRAPHIC"/>
  <p:tag name="MH_TYPE" val="Text"/>
  <p:tag name="MH_ORDER" val="4"/>
</p:tagLst>
</file>

<file path=ppt/tags/tag1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2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13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14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15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16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17.xml><?xml version="1.0" encoding="utf-8"?>
<p:tagLst xmlns:p="http://schemas.openxmlformats.org/presentationml/2006/main">
  <p:tag name="MH" val="20161022204303"/>
  <p:tag name="MH_LIBRARY" val="GRAPHIC"/>
</p:tagLst>
</file>

<file path=ppt/tags/tag1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1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2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2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3.xml><?xml version="1.0" encoding="utf-8"?>
<p:tagLst xmlns:p="http://schemas.openxmlformats.org/presentationml/2006/main">
  <p:tag name="MH" val="20161022204303"/>
  <p:tag name="MH_LIBRARY" val="GRAPHIC"/>
</p:tagLst>
</file>

<file path=ppt/tags/tag24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25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26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27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28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29.xml><?xml version="1.0" encoding="utf-8"?>
<p:tagLst xmlns:p="http://schemas.openxmlformats.org/presentationml/2006/main">
  <p:tag name="MH" val="20161022204303"/>
  <p:tag name="MH_LIBRARY" val="GRAPHIC"/>
</p:tagLst>
</file>

<file path=ppt/tags/tag30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31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2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33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34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35.xml><?xml version="1.0" encoding="utf-8"?>
<p:tagLst xmlns:p="http://schemas.openxmlformats.org/presentationml/2006/main">
  <p:tag name="MH" val="2016102220430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自定义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7F7F7F"/>
      </a:accent1>
      <a:accent2>
        <a:srgbClr val="FF8535"/>
      </a:accent2>
      <a:accent3>
        <a:srgbClr val="FFCA36"/>
      </a:accent3>
      <a:accent4>
        <a:srgbClr val="00C1CA"/>
      </a:accent4>
      <a:accent5>
        <a:srgbClr val="7F7F7F"/>
      </a:accent5>
      <a:accent6>
        <a:srgbClr val="FF8535"/>
      </a:accent6>
      <a:hlink>
        <a:srgbClr val="FFCA36"/>
      </a:hlink>
      <a:folHlink>
        <a:srgbClr val="00C1C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11360</Words>
  <Application>WPS 演示</Application>
  <PresentationFormat>自定义</PresentationFormat>
  <Paragraphs>461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Arial Narrow</vt:lpstr>
      <vt:lpstr>Arial</vt:lpstr>
      <vt:lpstr>Neris Thin</vt:lpstr>
      <vt:lpstr>League Gothic Regular</vt:lpstr>
      <vt:lpstr>Lato Regular</vt:lpstr>
      <vt:lpstr>Arial Unicode MS</vt:lpstr>
      <vt:lpstr>Calibri Light</vt:lpstr>
      <vt:lpstr>Helvetica Light</vt:lpstr>
      <vt:lpstr>Kontrapunkt Bob Bold</vt:lpstr>
      <vt:lpstr>FontAwesome</vt:lpstr>
      <vt:lpstr>Gill Sans</vt:lpstr>
      <vt:lpstr>MS PGothic</vt:lpstr>
      <vt:lpstr>Segoe Print</vt:lpstr>
      <vt:lpstr>Gill Sans MT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bt103</dc:title>
  <dc:creator/>
  <cp:lastModifiedBy>拉普耶鲁</cp:lastModifiedBy>
  <cp:revision>2</cp:revision>
  <dcterms:created xsi:type="dcterms:W3CDTF">2016-11-14T17:58:00Z</dcterms:created>
  <dcterms:modified xsi:type="dcterms:W3CDTF">2018-08-10T06:54:33Z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